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300" r:id="rId5"/>
    <p:sldId id="302" r:id="rId6"/>
    <p:sldId id="258" r:id="rId7"/>
    <p:sldId id="259" r:id="rId8"/>
    <p:sldId id="285" r:id="rId9"/>
    <p:sldId id="260" r:id="rId10"/>
    <p:sldId id="261" r:id="rId11"/>
    <p:sldId id="263" r:id="rId12"/>
    <p:sldId id="286" r:id="rId13"/>
    <p:sldId id="264" r:id="rId14"/>
    <p:sldId id="265" r:id="rId15"/>
    <p:sldId id="293" r:id="rId16"/>
    <p:sldId id="266" r:id="rId17"/>
    <p:sldId id="268" r:id="rId18"/>
    <p:sldId id="269" r:id="rId19"/>
    <p:sldId id="283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FF00"/>
    <a:srgbClr val="0000FF"/>
    <a:srgbClr val="FFFF99"/>
    <a:srgbClr val="FFCCFF"/>
    <a:srgbClr val="6666FF"/>
    <a:srgbClr val="66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372" y="-72"/>
      </p:cViewPr>
      <p:guideLst>
        <p:guide orient="horz" pos="2160"/>
        <p:guide pos="28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microsoft.com/office/2007/relationships/media" Target="file:///D:\nhac%20bac%20ho\Em%20Mo%20Gap%20Bac%20Ho%20-%20Hop%20Ca.mp3" TargetMode="External"/><Relationship Id="rId6" Type="http://schemas.openxmlformats.org/officeDocument/2006/relationships/audio" Target="file:///D:\nhac%20bac%20ho\Em%20Mo%20Gap%20Bac%20Ho%20-%20Hop%20Ca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Relationship Id="rId3" Type="http://schemas.openxmlformats.org/officeDocument/2006/relationships/image" Target="../media/image15.GIF"/><Relationship Id="rId2" Type="http://schemas.openxmlformats.org/officeDocument/2006/relationships/image" Target="../media/image14.wmf"/><Relationship Id="rId1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GIF"/><Relationship Id="rId6" Type="http://schemas.openxmlformats.org/officeDocument/2006/relationships/image" Target="../media/image21.GIF"/><Relationship Id="rId5" Type="http://schemas.openxmlformats.org/officeDocument/2006/relationships/image" Target="../media/image17.GIF"/><Relationship Id="rId4" Type="http://schemas.openxmlformats.org/officeDocument/2006/relationships/image" Target="../media/image20.GIF"/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1.GIF"/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7" Type="http://schemas.openxmlformats.org/officeDocument/2006/relationships/slideLayout" Target="../slideLayouts/slideLayout12.xml"/><Relationship Id="rId16" Type="http://schemas.openxmlformats.org/officeDocument/2006/relationships/audio" Target="../media/audio1.wav"/><Relationship Id="rId15" Type="http://schemas.openxmlformats.org/officeDocument/2006/relationships/image" Target="../media/image32.GIF"/><Relationship Id="rId14" Type="http://schemas.openxmlformats.org/officeDocument/2006/relationships/image" Target="../media/image31.GIF"/><Relationship Id="rId13" Type="http://schemas.openxmlformats.org/officeDocument/2006/relationships/image" Target="../media/image30.GIF"/><Relationship Id="rId12" Type="http://schemas.openxmlformats.org/officeDocument/2006/relationships/image" Target="../media/image29.GIF"/><Relationship Id="rId11" Type="http://schemas.openxmlformats.org/officeDocument/2006/relationships/image" Target="../media/image28.GIF"/><Relationship Id="rId10" Type="http://schemas.openxmlformats.org/officeDocument/2006/relationships/image" Target="../media/image27.wmf"/><Relationship Id="rId1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6" name="Picture 3075" descr="100023_241404448_pispxdfa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3076" descr="100023_241404448_pispxdfa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3077" descr="100023_241404448_pispxdfa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3078" descr="100023_241404448_pispxdfa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3079" descr="100023_241404448_pispxdfa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420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3080" descr="100023_241404448_pispxdfa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0580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Picture 3081" descr="Firewrk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7400"/>
            <a:ext cx="914400" cy="893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Picture 3082" descr="Firewrk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286000"/>
            <a:ext cx="914400" cy="893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Picture 3083" descr="Firewrk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57200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5" name="Picture 3084" descr="Firewrk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464820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6" name="Picture 3085" descr="heartandleafba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800"/>
            <a:ext cx="533400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7" name="Picture 3086" descr="heartandleafba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304800"/>
            <a:ext cx="533400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8" name="Picture 3087" descr="heartandleafba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2400" y="0"/>
            <a:ext cx="9296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9" name="Picture 3088" descr="heartandleafba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0" name="Rectangle 3089"/>
          <p:cNvSpPr/>
          <p:nvPr/>
        </p:nvSpPr>
        <p:spPr>
          <a:xfrm>
            <a:off x="2286000" y="1447800"/>
            <a:ext cx="4572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31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LĨNH VỰC PHÁT TRIỂN NGÔN NGỮ</a:t>
            </a:r>
            <a:endParaRPr lang="en-US" sz="3600" b="1">
              <a:ln w="31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91" name="Rectangle 3090"/>
          <p:cNvSpPr/>
          <p:nvPr/>
        </p:nvSpPr>
        <p:spPr>
          <a:xfrm>
            <a:off x="1752600" y="2895600"/>
            <a:ext cx="6096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317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Đề tài : Làm quen chữ cái </a:t>
            </a:r>
            <a:endParaRPr lang="en-US" sz="3600" b="1">
              <a:ln w="31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092" name="Rectangle 3091"/>
          <p:cNvSpPr/>
          <p:nvPr/>
        </p:nvSpPr>
        <p:spPr>
          <a:xfrm>
            <a:off x="765810" y="228600"/>
            <a:ext cx="7519035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 lnSpcReduction="10000"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UTM Avo" panose="02040603050506020204" charset="0"/>
                <a:ea typeface=".VnTimeH" panose="020B7200000000000000" pitchFamily="34" charset="0"/>
                <a:cs typeface="UTM Avo" panose="02040603050506020204" charset="0"/>
              </a:rPr>
              <a:t>UỶ BAN NHÂN DÂN XÃ YÊN MÔ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UTM Avo" panose="02040603050506020204" charset="0"/>
              <a:ea typeface=".VnTimeH" panose="020B7200000000000000" pitchFamily="34" charset="0"/>
              <a:cs typeface="UTM Avo" panose="02040603050506020204" charset="0"/>
            </a:endParaRPr>
          </a:p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UTM Avo" panose="02040603050506020204" charset="0"/>
                <a:ea typeface=".VnTimeH" panose="020B7200000000000000" pitchFamily="34" charset="0"/>
                <a:cs typeface="UTM Avo" panose="02040603050506020204" charset="0"/>
              </a:rPr>
              <a:t>TRƯỜNG MẦM NON YÊN HOÀ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UTM Avo" panose="02040603050506020204" charset="0"/>
              <a:ea typeface=".VnTimeH" panose="020B7200000000000000" pitchFamily="34" charset="0"/>
              <a:cs typeface="UTM Avo" panose="02040603050506020204" charset="0"/>
            </a:endParaRPr>
          </a:p>
        </p:txBody>
      </p:sp>
      <p:sp>
        <p:nvSpPr>
          <p:cNvPr id="3094" name="Rectangle 3093"/>
          <p:cNvSpPr/>
          <p:nvPr/>
        </p:nvSpPr>
        <p:spPr>
          <a:xfrm>
            <a:off x="435610" y="2286000"/>
            <a:ext cx="8425815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/>
            <a:r>
              <a:rPr lang="en-US" sz="3600">
                <a:ln w="9525" cap="flat" cmpd="sng">
                  <a:solidFill>
                    <a:schemeClr val="fol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latin typeface="Times New Roman" panose="02020603050405020304" charset="0"/>
                <a:ea typeface="Times New Roman" panose="02020603050405020304" charset="0"/>
              </a:rPr>
              <a:t>CHỦ ĐỀ: QUÊ HƯƠNG -ĐẤT NƯỚC-BÁC HỒ </a:t>
            </a:r>
            <a:endParaRPr lang="en-US" sz="3600">
              <a:ln w="9525" cap="flat" cmpd="sng">
                <a:solidFill>
                  <a:schemeClr val="folHlink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095" name="Oval 3094"/>
          <p:cNvSpPr/>
          <p:nvPr/>
        </p:nvSpPr>
        <p:spPr>
          <a:xfrm>
            <a:off x="4572000" y="3810000"/>
            <a:ext cx="1971675" cy="1524000"/>
          </a:xfrm>
          <a:prstGeom prst="ellipse">
            <a:avLst/>
          </a:prstGeom>
          <a:solidFill>
            <a:srgbClr val="EE54DC"/>
          </a:solidFill>
          <a:ln w="9525">
            <a:noFill/>
          </a:ln>
          <a:effectLst>
            <a:prstShdw prst="shdw17" dist="17961" dir="2699999">
              <a:srgbClr val="EE54DC">
                <a:gamma/>
                <a:shade val="60000"/>
                <a:invGamma/>
              </a:srgbClr>
            </a:prstShdw>
          </a:effectLst>
        </p:spPr>
        <p:txBody>
          <a:bodyPr wrap="none" anchor="ctr" anchorCtr="0"/>
          <a:p>
            <a:pPr algn="ctr"/>
            <a:r>
              <a:rPr sz="12900">
                <a:solidFill>
                  <a:srgbClr val="008000"/>
                </a:solidFill>
              </a:rPr>
              <a:t>r</a:t>
            </a:r>
            <a:endParaRPr sz="12900">
              <a:solidFill>
                <a:srgbClr val="008000"/>
              </a:solidFill>
            </a:endParaRPr>
          </a:p>
        </p:txBody>
      </p:sp>
      <p:sp>
        <p:nvSpPr>
          <p:cNvPr id="3096" name="Cube 3095"/>
          <p:cNvSpPr/>
          <p:nvPr/>
        </p:nvSpPr>
        <p:spPr>
          <a:xfrm>
            <a:off x="2209800" y="3886200"/>
            <a:ext cx="1976438" cy="1524000"/>
          </a:xfrm>
          <a:prstGeom prst="cube">
            <a:avLst>
              <a:gd name="adj" fmla="val 16000"/>
            </a:avLst>
          </a:prstGeom>
          <a:solidFill>
            <a:srgbClr val="FFFF00"/>
          </a:solidFill>
          <a:ln w="28575">
            <a:noFill/>
          </a:ln>
          <a:effectLst>
            <a:prstShdw prst="shdw17" dist="28398" dir="1593903">
              <a:schemeClr val="bg2"/>
            </a:prstShdw>
          </a:effectLst>
        </p:spPr>
        <p:txBody>
          <a:bodyPr wrap="none" anchor="ctr" anchorCtr="0"/>
          <a:p>
            <a:pPr algn="ctr"/>
            <a:r>
              <a:rPr sz="12900" b="1">
                <a:solidFill>
                  <a:srgbClr val="FF0000"/>
                </a:solidFill>
              </a:rPr>
              <a:t>V</a:t>
            </a:r>
            <a:endParaRPr sz="12900" b="1">
              <a:solidFill>
                <a:srgbClr val="FF0000"/>
              </a:solidFill>
            </a:endParaRPr>
          </a:p>
        </p:txBody>
      </p:sp>
      <p:pic>
        <p:nvPicPr>
          <p:cNvPr id="3099" name="Em Mo Gap Bac Ho - Hop Ca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48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2662" fill="hold"/>
                                        <p:tgtEl>
                                          <p:spTgt spid="3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9"/>
                </p:tgtEl>
              </p:cMediaNode>
            </p:audio>
          </p:childTnLst>
        </p:cTn>
      </p:par>
    </p:tnLst>
    <p:bldLst>
      <p:bldP spid="3095" grpId="0" animBg="1"/>
      <p:bldP spid="309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Title 3379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1800"/>
          </a:xfrm>
          <a:solidFill>
            <a:srgbClr val="FFCCFF">
              <a:alpha val="100000"/>
            </a:srgbClr>
          </a:solidFill>
          <a:ln/>
        </p:spPr>
        <p:txBody>
          <a:bodyPr anchor="ctr" anchorCtr="0"/>
          <a:p/>
        </p:txBody>
      </p:sp>
      <p:sp>
        <p:nvSpPr>
          <p:cNvPr id="33796" name="Rectangle 33795"/>
          <p:cNvSpPr>
            <a:spLocks noTextEdit="1"/>
          </p:cNvSpPr>
          <p:nvPr/>
        </p:nvSpPr>
        <p:spPr>
          <a:xfrm>
            <a:off x="3657600" y="1600200"/>
            <a:ext cx="2362200" cy="452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.VnAvant" panose="020B7200000000000000" pitchFamily="34" charset="0"/>
                <a:ea typeface=".VnAvant" panose="020B7200000000000000" pitchFamily="34" charset="0"/>
              </a:rPr>
              <a:t>r</a:t>
            </a:r>
            <a:endParaRPr lang="en-US" sz="36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  <p:grpSp>
        <p:nvGrpSpPr>
          <p:cNvPr id="33798" name="Group 33797"/>
          <p:cNvGrpSpPr/>
          <p:nvPr/>
        </p:nvGrpSpPr>
        <p:grpSpPr>
          <a:xfrm>
            <a:off x="6324600" y="4038600"/>
            <a:ext cx="2971800" cy="3048000"/>
            <a:chOff x="2640" y="432"/>
            <a:chExt cx="2208" cy="2024"/>
          </a:xfrm>
        </p:grpSpPr>
        <p:sp>
          <p:nvSpPr>
            <p:cNvPr id="33799" name="Rectangle 33798"/>
            <p:cNvSpPr>
              <a:spLocks noChangeAspect="1" noTextEdit="1"/>
            </p:cNvSpPr>
            <p:nvPr/>
          </p:nvSpPr>
          <p:spPr>
            <a:xfrm>
              <a:off x="2640" y="432"/>
              <a:ext cx="2208" cy="202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00" name="Freeform 33799"/>
            <p:cNvSpPr/>
            <p:nvPr/>
          </p:nvSpPr>
          <p:spPr>
            <a:xfrm>
              <a:off x="3683" y="2090"/>
              <a:ext cx="272" cy="109"/>
            </a:xfrm>
            <a:custGeom>
              <a:avLst/>
              <a:gdLst/>
              <a:ahLst/>
              <a:cxnLst/>
              <a:pathLst>
                <a:path w="310" h="123">
                  <a:moveTo>
                    <a:pt x="0" y="110"/>
                  </a:moveTo>
                  <a:lnTo>
                    <a:pt x="4" y="113"/>
                  </a:lnTo>
                  <a:lnTo>
                    <a:pt x="13" y="116"/>
                  </a:lnTo>
                  <a:lnTo>
                    <a:pt x="27" y="119"/>
                  </a:lnTo>
                  <a:lnTo>
                    <a:pt x="45" y="120"/>
                  </a:lnTo>
                  <a:lnTo>
                    <a:pt x="68" y="121"/>
                  </a:lnTo>
                  <a:lnTo>
                    <a:pt x="95" y="122"/>
                  </a:lnTo>
                  <a:lnTo>
                    <a:pt x="124" y="123"/>
                  </a:lnTo>
                  <a:lnTo>
                    <a:pt x="155" y="123"/>
                  </a:lnTo>
                  <a:lnTo>
                    <a:pt x="186" y="123"/>
                  </a:lnTo>
                  <a:lnTo>
                    <a:pt x="216" y="122"/>
                  </a:lnTo>
                  <a:lnTo>
                    <a:pt x="242" y="121"/>
                  </a:lnTo>
                  <a:lnTo>
                    <a:pt x="265" y="120"/>
                  </a:lnTo>
                  <a:lnTo>
                    <a:pt x="284" y="119"/>
                  </a:lnTo>
                  <a:lnTo>
                    <a:pt x="298" y="116"/>
                  </a:lnTo>
                  <a:lnTo>
                    <a:pt x="307" y="113"/>
                  </a:lnTo>
                  <a:lnTo>
                    <a:pt x="310" y="110"/>
                  </a:lnTo>
                  <a:lnTo>
                    <a:pt x="283" y="107"/>
                  </a:lnTo>
                  <a:lnTo>
                    <a:pt x="258" y="97"/>
                  </a:lnTo>
                  <a:lnTo>
                    <a:pt x="238" y="82"/>
                  </a:lnTo>
                  <a:lnTo>
                    <a:pt x="222" y="63"/>
                  </a:lnTo>
                  <a:lnTo>
                    <a:pt x="208" y="45"/>
                  </a:lnTo>
                  <a:lnTo>
                    <a:pt x="196" y="26"/>
                  </a:lnTo>
                  <a:lnTo>
                    <a:pt x="189" y="11"/>
                  </a:lnTo>
                  <a:lnTo>
                    <a:pt x="185" y="0"/>
                  </a:lnTo>
                  <a:lnTo>
                    <a:pt x="125" y="0"/>
                  </a:lnTo>
                  <a:lnTo>
                    <a:pt x="120" y="11"/>
                  </a:lnTo>
                  <a:lnTo>
                    <a:pt x="113" y="26"/>
                  </a:lnTo>
                  <a:lnTo>
                    <a:pt x="103" y="45"/>
                  </a:lnTo>
                  <a:lnTo>
                    <a:pt x="89" y="63"/>
                  </a:lnTo>
                  <a:lnTo>
                    <a:pt x="72" y="82"/>
                  </a:lnTo>
                  <a:lnTo>
                    <a:pt x="52" y="97"/>
                  </a:lnTo>
                  <a:lnTo>
                    <a:pt x="28" y="107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F72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01" name="Freeform 33800"/>
            <p:cNvSpPr/>
            <p:nvPr/>
          </p:nvSpPr>
          <p:spPr>
            <a:xfrm>
              <a:off x="4353" y="1018"/>
              <a:ext cx="99" cy="265"/>
            </a:xfrm>
            <a:custGeom>
              <a:avLst/>
              <a:gdLst/>
              <a:ahLst/>
              <a:cxnLst/>
              <a:pathLst>
                <a:path w="112" h="302">
                  <a:moveTo>
                    <a:pt x="88" y="302"/>
                  </a:moveTo>
                  <a:lnTo>
                    <a:pt x="87" y="302"/>
                  </a:lnTo>
                  <a:lnTo>
                    <a:pt x="86" y="299"/>
                  </a:lnTo>
                  <a:lnTo>
                    <a:pt x="84" y="296"/>
                  </a:lnTo>
                  <a:lnTo>
                    <a:pt x="83" y="295"/>
                  </a:lnTo>
                  <a:lnTo>
                    <a:pt x="97" y="248"/>
                  </a:lnTo>
                  <a:lnTo>
                    <a:pt x="99" y="203"/>
                  </a:lnTo>
                  <a:lnTo>
                    <a:pt x="91" y="160"/>
                  </a:lnTo>
                  <a:lnTo>
                    <a:pt x="78" y="120"/>
                  </a:lnTo>
                  <a:lnTo>
                    <a:pt x="60" y="84"/>
                  </a:lnTo>
                  <a:lnTo>
                    <a:pt x="39" y="52"/>
                  </a:lnTo>
                  <a:lnTo>
                    <a:pt x="18" y="23"/>
                  </a:lnTo>
                  <a:lnTo>
                    <a:pt x="0" y="0"/>
                  </a:lnTo>
                  <a:lnTo>
                    <a:pt x="23" y="13"/>
                  </a:lnTo>
                  <a:lnTo>
                    <a:pt x="47" y="39"/>
                  </a:lnTo>
                  <a:lnTo>
                    <a:pt x="71" y="78"/>
                  </a:lnTo>
                  <a:lnTo>
                    <a:pt x="91" y="122"/>
                  </a:lnTo>
                  <a:lnTo>
                    <a:pt x="106" y="171"/>
                  </a:lnTo>
                  <a:lnTo>
                    <a:pt x="112" y="219"/>
                  </a:lnTo>
                  <a:lnTo>
                    <a:pt x="107" y="264"/>
                  </a:lnTo>
                  <a:lnTo>
                    <a:pt x="88" y="3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02" name="Freeform 33801"/>
            <p:cNvSpPr/>
            <p:nvPr/>
          </p:nvSpPr>
          <p:spPr>
            <a:xfrm>
              <a:off x="4317" y="1058"/>
              <a:ext cx="87" cy="20"/>
            </a:xfrm>
            <a:custGeom>
              <a:avLst/>
              <a:gdLst/>
              <a:ahLst/>
              <a:cxnLst/>
              <a:pathLst>
                <a:path w="101" h="23">
                  <a:moveTo>
                    <a:pt x="0" y="3"/>
                  </a:moveTo>
                  <a:lnTo>
                    <a:pt x="4" y="0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42" y="1"/>
                  </a:lnTo>
                  <a:lnTo>
                    <a:pt x="58" y="4"/>
                  </a:lnTo>
                  <a:lnTo>
                    <a:pt x="74" y="8"/>
                  </a:lnTo>
                  <a:lnTo>
                    <a:pt x="89" y="15"/>
                  </a:lnTo>
                  <a:lnTo>
                    <a:pt x="101" y="23"/>
                  </a:lnTo>
                  <a:lnTo>
                    <a:pt x="89" y="21"/>
                  </a:lnTo>
                  <a:lnTo>
                    <a:pt x="75" y="18"/>
                  </a:lnTo>
                  <a:lnTo>
                    <a:pt x="58" y="15"/>
                  </a:lnTo>
                  <a:lnTo>
                    <a:pt x="42" y="13"/>
                  </a:lnTo>
                  <a:lnTo>
                    <a:pt x="26" y="11"/>
                  </a:lnTo>
                  <a:lnTo>
                    <a:pt x="13" y="7"/>
                  </a:lnTo>
                  <a:lnTo>
                    <a:pt x="4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03" name="Freeform 33802"/>
            <p:cNvSpPr/>
            <p:nvPr/>
          </p:nvSpPr>
          <p:spPr>
            <a:xfrm>
              <a:off x="4313" y="1074"/>
              <a:ext cx="105" cy="26"/>
            </a:xfrm>
            <a:custGeom>
              <a:avLst/>
              <a:gdLst/>
              <a:ahLst/>
              <a:cxnLst/>
              <a:pathLst>
                <a:path w="120" h="31">
                  <a:moveTo>
                    <a:pt x="0" y="3"/>
                  </a:moveTo>
                  <a:lnTo>
                    <a:pt x="5" y="1"/>
                  </a:lnTo>
                  <a:lnTo>
                    <a:pt x="15" y="0"/>
                  </a:lnTo>
                  <a:lnTo>
                    <a:pt x="31" y="1"/>
                  </a:lnTo>
                  <a:lnTo>
                    <a:pt x="51" y="4"/>
                  </a:lnTo>
                  <a:lnTo>
                    <a:pt x="70" y="9"/>
                  </a:lnTo>
                  <a:lnTo>
                    <a:pt x="90" y="16"/>
                  </a:lnTo>
                  <a:lnTo>
                    <a:pt x="107" y="23"/>
                  </a:lnTo>
                  <a:lnTo>
                    <a:pt x="120" y="31"/>
                  </a:lnTo>
                  <a:lnTo>
                    <a:pt x="110" y="28"/>
                  </a:lnTo>
                  <a:lnTo>
                    <a:pt x="94" y="25"/>
                  </a:lnTo>
                  <a:lnTo>
                    <a:pt x="75" y="23"/>
                  </a:lnTo>
                  <a:lnTo>
                    <a:pt x="54" y="18"/>
                  </a:lnTo>
                  <a:lnTo>
                    <a:pt x="33" y="15"/>
                  </a:lnTo>
                  <a:lnTo>
                    <a:pt x="16" y="11"/>
                  </a:lnTo>
                  <a:lnTo>
                    <a:pt x="5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04" name="Freeform 33803"/>
            <p:cNvSpPr/>
            <p:nvPr/>
          </p:nvSpPr>
          <p:spPr>
            <a:xfrm>
              <a:off x="4327" y="1118"/>
              <a:ext cx="109" cy="21"/>
            </a:xfrm>
            <a:custGeom>
              <a:avLst/>
              <a:gdLst/>
              <a:ahLst/>
              <a:cxnLst/>
              <a:pathLst>
                <a:path w="124" h="25">
                  <a:moveTo>
                    <a:pt x="0" y="5"/>
                  </a:moveTo>
                  <a:lnTo>
                    <a:pt x="5" y="2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5" y="3"/>
                  </a:lnTo>
                  <a:lnTo>
                    <a:pt x="76" y="6"/>
                  </a:lnTo>
                  <a:lnTo>
                    <a:pt x="97" y="11"/>
                  </a:lnTo>
                  <a:lnTo>
                    <a:pt x="113" y="17"/>
                  </a:lnTo>
                  <a:lnTo>
                    <a:pt x="124" y="25"/>
                  </a:lnTo>
                  <a:lnTo>
                    <a:pt x="115" y="23"/>
                  </a:lnTo>
                  <a:lnTo>
                    <a:pt x="99" y="22"/>
                  </a:lnTo>
                  <a:lnTo>
                    <a:pt x="78" y="20"/>
                  </a:lnTo>
                  <a:lnTo>
                    <a:pt x="56" y="18"/>
                  </a:lnTo>
                  <a:lnTo>
                    <a:pt x="36" y="14"/>
                  </a:lnTo>
                  <a:lnTo>
                    <a:pt x="17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05" name="Freeform 33804"/>
            <p:cNvSpPr/>
            <p:nvPr/>
          </p:nvSpPr>
          <p:spPr>
            <a:xfrm>
              <a:off x="4345" y="1146"/>
              <a:ext cx="98" cy="18"/>
            </a:xfrm>
            <a:custGeom>
              <a:avLst/>
              <a:gdLst/>
              <a:ahLst/>
              <a:cxnLst/>
              <a:pathLst>
                <a:path w="112" h="19">
                  <a:moveTo>
                    <a:pt x="0" y="3"/>
                  </a:moveTo>
                  <a:lnTo>
                    <a:pt x="4" y="1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71" y="4"/>
                  </a:lnTo>
                  <a:lnTo>
                    <a:pt x="89" y="8"/>
                  </a:lnTo>
                  <a:lnTo>
                    <a:pt x="103" y="13"/>
                  </a:lnTo>
                  <a:lnTo>
                    <a:pt x="112" y="19"/>
                  </a:lnTo>
                  <a:lnTo>
                    <a:pt x="102" y="18"/>
                  </a:lnTo>
                  <a:lnTo>
                    <a:pt x="87" y="17"/>
                  </a:lnTo>
                  <a:lnTo>
                    <a:pt x="68" y="16"/>
                  </a:lnTo>
                  <a:lnTo>
                    <a:pt x="49" y="15"/>
                  </a:lnTo>
                  <a:lnTo>
                    <a:pt x="30" y="12"/>
                  </a:lnTo>
                  <a:lnTo>
                    <a:pt x="14" y="10"/>
                  </a:lnTo>
                  <a:lnTo>
                    <a:pt x="4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06" name="Freeform 33805"/>
            <p:cNvSpPr/>
            <p:nvPr/>
          </p:nvSpPr>
          <p:spPr>
            <a:xfrm>
              <a:off x="4366" y="1193"/>
              <a:ext cx="82" cy="13"/>
            </a:xfrm>
            <a:custGeom>
              <a:avLst/>
              <a:gdLst/>
              <a:ahLst/>
              <a:cxnLst/>
              <a:pathLst>
                <a:path w="94" h="15">
                  <a:moveTo>
                    <a:pt x="0" y="9"/>
                  </a:moveTo>
                  <a:lnTo>
                    <a:pt x="3" y="5"/>
                  </a:lnTo>
                  <a:lnTo>
                    <a:pt x="11" y="3"/>
                  </a:lnTo>
                  <a:lnTo>
                    <a:pt x="24" y="1"/>
                  </a:lnTo>
                  <a:lnTo>
                    <a:pt x="38" y="0"/>
                  </a:lnTo>
                  <a:lnTo>
                    <a:pt x="54" y="1"/>
                  </a:lnTo>
                  <a:lnTo>
                    <a:pt x="69" y="3"/>
                  </a:lnTo>
                  <a:lnTo>
                    <a:pt x="83" y="8"/>
                  </a:lnTo>
                  <a:lnTo>
                    <a:pt x="94" y="15"/>
                  </a:lnTo>
                  <a:lnTo>
                    <a:pt x="85" y="13"/>
                  </a:lnTo>
                  <a:lnTo>
                    <a:pt x="71" y="13"/>
                  </a:lnTo>
                  <a:lnTo>
                    <a:pt x="55" y="13"/>
                  </a:lnTo>
                  <a:lnTo>
                    <a:pt x="39" y="13"/>
                  </a:lnTo>
                  <a:lnTo>
                    <a:pt x="24" y="13"/>
                  </a:lnTo>
                  <a:lnTo>
                    <a:pt x="11" y="13"/>
                  </a:lnTo>
                  <a:lnTo>
                    <a:pt x="3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07" name="Freeform 33806"/>
            <p:cNvSpPr/>
            <p:nvPr/>
          </p:nvSpPr>
          <p:spPr>
            <a:xfrm>
              <a:off x="4397" y="1260"/>
              <a:ext cx="41" cy="16"/>
            </a:xfrm>
            <a:custGeom>
              <a:avLst/>
              <a:gdLst/>
              <a:ahLst/>
              <a:cxnLst/>
              <a:pathLst>
                <a:path w="46" h="18">
                  <a:moveTo>
                    <a:pt x="0" y="16"/>
                  </a:moveTo>
                  <a:lnTo>
                    <a:pt x="1" y="12"/>
                  </a:lnTo>
                  <a:lnTo>
                    <a:pt x="6" y="9"/>
                  </a:lnTo>
                  <a:lnTo>
                    <a:pt x="12" y="5"/>
                  </a:lnTo>
                  <a:lnTo>
                    <a:pt x="20" y="3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6" y="5"/>
                  </a:lnTo>
                  <a:lnTo>
                    <a:pt x="39" y="4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2"/>
                  </a:lnTo>
                  <a:lnTo>
                    <a:pt x="11" y="16"/>
                  </a:lnTo>
                  <a:lnTo>
                    <a:pt x="5" y="18"/>
                  </a:lnTo>
                  <a:lnTo>
                    <a:pt x="1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08" name="Freeform 33807"/>
            <p:cNvSpPr/>
            <p:nvPr/>
          </p:nvSpPr>
          <p:spPr>
            <a:xfrm>
              <a:off x="4311" y="1032"/>
              <a:ext cx="74" cy="19"/>
            </a:xfrm>
            <a:custGeom>
              <a:avLst/>
              <a:gdLst/>
              <a:ahLst/>
              <a:cxnLst/>
              <a:pathLst>
                <a:path w="86" h="23">
                  <a:moveTo>
                    <a:pt x="0" y="4"/>
                  </a:moveTo>
                  <a:lnTo>
                    <a:pt x="4" y="1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1"/>
                  </a:lnTo>
                  <a:lnTo>
                    <a:pt x="49" y="4"/>
                  </a:lnTo>
                  <a:lnTo>
                    <a:pt x="63" y="8"/>
                  </a:lnTo>
                  <a:lnTo>
                    <a:pt x="75" y="15"/>
                  </a:lnTo>
                  <a:lnTo>
                    <a:pt x="86" y="23"/>
                  </a:lnTo>
                  <a:lnTo>
                    <a:pt x="75" y="21"/>
                  </a:lnTo>
                  <a:lnTo>
                    <a:pt x="63" y="19"/>
                  </a:lnTo>
                  <a:lnTo>
                    <a:pt x="49" y="16"/>
                  </a:lnTo>
                  <a:lnTo>
                    <a:pt x="35" y="13"/>
                  </a:lnTo>
                  <a:lnTo>
                    <a:pt x="21" y="11"/>
                  </a:lnTo>
                  <a:lnTo>
                    <a:pt x="11" y="8"/>
                  </a:lnTo>
                  <a:lnTo>
                    <a:pt x="3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09" name="Freeform 33808"/>
            <p:cNvSpPr/>
            <p:nvPr/>
          </p:nvSpPr>
          <p:spPr>
            <a:xfrm>
              <a:off x="4320" y="1097"/>
              <a:ext cx="107" cy="21"/>
            </a:xfrm>
            <a:custGeom>
              <a:avLst/>
              <a:gdLst/>
              <a:ahLst/>
              <a:cxnLst/>
              <a:pathLst>
                <a:path w="121" h="24">
                  <a:moveTo>
                    <a:pt x="0" y="5"/>
                  </a:moveTo>
                  <a:lnTo>
                    <a:pt x="5" y="1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54" y="2"/>
                  </a:lnTo>
                  <a:lnTo>
                    <a:pt x="74" y="6"/>
                  </a:lnTo>
                  <a:lnTo>
                    <a:pt x="93" y="11"/>
                  </a:lnTo>
                  <a:lnTo>
                    <a:pt x="109" y="16"/>
                  </a:lnTo>
                  <a:lnTo>
                    <a:pt x="121" y="24"/>
                  </a:lnTo>
                  <a:lnTo>
                    <a:pt x="112" y="23"/>
                  </a:lnTo>
                  <a:lnTo>
                    <a:pt x="96" y="22"/>
                  </a:lnTo>
                  <a:lnTo>
                    <a:pt x="76" y="20"/>
                  </a:lnTo>
                  <a:lnTo>
                    <a:pt x="55" y="17"/>
                  </a:lnTo>
                  <a:lnTo>
                    <a:pt x="35" y="14"/>
                  </a:lnTo>
                  <a:lnTo>
                    <a:pt x="16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10" name="Freeform 33809"/>
            <p:cNvSpPr/>
            <p:nvPr/>
          </p:nvSpPr>
          <p:spPr>
            <a:xfrm>
              <a:off x="4350" y="1174"/>
              <a:ext cx="96" cy="12"/>
            </a:xfrm>
            <a:custGeom>
              <a:avLst/>
              <a:gdLst/>
              <a:ahLst/>
              <a:cxnLst/>
              <a:pathLst>
                <a:path w="110" h="14">
                  <a:moveTo>
                    <a:pt x="0" y="9"/>
                  </a:moveTo>
                  <a:lnTo>
                    <a:pt x="5" y="6"/>
                  </a:lnTo>
                  <a:lnTo>
                    <a:pt x="14" y="3"/>
                  </a:lnTo>
                  <a:lnTo>
                    <a:pt x="29" y="1"/>
                  </a:lnTo>
                  <a:lnTo>
                    <a:pt x="46" y="0"/>
                  </a:lnTo>
                  <a:lnTo>
                    <a:pt x="65" y="0"/>
                  </a:lnTo>
                  <a:lnTo>
                    <a:pt x="82" y="2"/>
                  </a:lnTo>
                  <a:lnTo>
                    <a:pt x="98" y="7"/>
                  </a:lnTo>
                  <a:lnTo>
                    <a:pt x="110" y="14"/>
                  </a:lnTo>
                  <a:lnTo>
                    <a:pt x="99" y="12"/>
                  </a:lnTo>
                  <a:lnTo>
                    <a:pt x="84" y="12"/>
                  </a:lnTo>
                  <a:lnTo>
                    <a:pt x="66" y="14"/>
                  </a:lnTo>
                  <a:lnTo>
                    <a:pt x="48" y="14"/>
                  </a:lnTo>
                  <a:lnTo>
                    <a:pt x="30" y="14"/>
                  </a:lnTo>
                  <a:lnTo>
                    <a:pt x="14" y="14"/>
                  </a:lnTo>
                  <a:lnTo>
                    <a:pt x="4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11" name="Freeform 33810"/>
            <p:cNvSpPr/>
            <p:nvPr/>
          </p:nvSpPr>
          <p:spPr>
            <a:xfrm>
              <a:off x="4369" y="1214"/>
              <a:ext cx="77" cy="13"/>
            </a:xfrm>
            <a:custGeom>
              <a:avLst/>
              <a:gdLst/>
              <a:ahLst/>
              <a:cxnLst/>
              <a:pathLst>
                <a:path w="89" h="14">
                  <a:moveTo>
                    <a:pt x="0" y="4"/>
                  </a:moveTo>
                  <a:lnTo>
                    <a:pt x="4" y="2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3" y="1"/>
                  </a:lnTo>
                  <a:lnTo>
                    <a:pt x="58" y="3"/>
                  </a:lnTo>
                  <a:lnTo>
                    <a:pt x="73" y="6"/>
                  </a:lnTo>
                  <a:lnTo>
                    <a:pt x="83" y="9"/>
                  </a:lnTo>
                  <a:lnTo>
                    <a:pt x="89" y="14"/>
                  </a:lnTo>
                  <a:lnTo>
                    <a:pt x="81" y="13"/>
                  </a:lnTo>
                  <a:lnTo>
                    <a:pt x="69" y="13"/>
                  </a:lnTo>
                  <a:lnTo>
                    <a:pt x="55" y="11"/>
                  </a:lnTo>
                  <a:lnTo>
                    <a:pt x="40" y="10"/>
                  </a:lnTo>
                  <a:lnTo>
                    <a:pt x="27" y="10"/>
                  </a:lnTo>
                  <a:lnTo>
                    <a:pt x="14" y="8"/>
                  </a:lnTo>
                  <a:lnTo>
                    <a:pt x="5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12" name="Freeform 33811"/>
            <p:cNvSpPr/>
            <p:nvPr/>
          </p:nvSpPr>
          <p:spPr>
            <a:xfrm>
              <a:off x="4395" y="1239"/>
              <a:ext cx="48" cy="12"/>
            </a:xfrm>
            <a:custGeom>
              <a:avLst/>
              <a:gdLst/>
              <a:ahLst/>
              <a:cxnLst/>
              <a:pathLst>
                <a:path w="55" h="14">
                  <a:moveTo>
                    <a:pt x="0" y="11"/>
                  </a:moveTo>
                  <a:lnTo>
                    <a:pt x="2" y="9"/>
                  </a:lnTo>
                  <a:lnTo>
                    <a:pt x="8" y="5"/>
                  </a:lnTo>
                  <a:lnTo>
                    <a:pt x="15" y="3"/>
                  </a:lnTo>
                  <a:lnTo>
                    <a:pt x="24" y="1"/>
                  </a:lnTo>
                  <a:lnTo>
                    <a:pt x="35" y="0"/>
                  </a:lnTo>
                  <a:lnTo>
                    <a:pt x="44" y="1"/>
                  </a:lnTo>
                  <a:lnTo>
                    <a:pt x="51" y="2"/>
                  </a:lnTo>
                  <a:lnTo>
                    <a:pt x="55" y="6"/>
                  </a:lnTo>
                  <a:lnTo>
                    <a:pt x="48" y="5"/>
                  </a:lnTo>
                  <a:lnTo>
                    <a:pt x="39" y="5"/>
                  </a:lnTo>
                  <a:lnTo>
                    <a:pt x="30" y="8"/>
                  </a:lnTo>
                  <a:lnTo>
                    <a:pt x="21" y="10"/>
                  </a:lnTo>
                  <a:lnTo>
                    <a:pt x="13" y="13"/>
                  </a:lnTo>
                  <a:lnTo>
                    <a:pt x="6" y="14"/>
                  </a:lnTo>
                  <a:lnTo>
                    <a:pt x="1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13" name="Freeform 33812"/>
            <p:cNvSpPr/>
            <p:nvPr/>
          </p:nvSpPr>
          <p:spPr>
            <a:xfrm>
              <a:off x="4324" y="1011"/>
              <a:ext cx="47" cy="19"/>
            </a:xfrm>
            <a:custGeom>
              <a:avLst/>
              <a:gdLst/>
              <a:ahLst/>
              <a:cxnLst/>
              <a:pathLst>
                <a:path w="54" h="23">
                  <a:moveTo>
                    <a:pt x="54" y="23"/>
                  </a:moveTo>
                  <a:lnTo>
                    <a:pt x="50" y="22"/>
                  </a:lnTo>
                  <a:lnTo>
                    <a:pt x="42" y="21"/>
                  </a:lnTo>
                  <a:lnTo>
                    <a:pt x="33" y="20"/>
                  </a:lnTo>
                  <a:lnTo>
                    <a:pt x="22" y="17"/>
                  </a:lnTo>
                  <a:lnTo>
                    <a:pt x="13" y="15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6" y="7"/>
                  </a:lnTo>
                  <a:lnTo>
                    <a:pt x="34" y="12"/>
                  </a:lnTo>
                  <a:lnTo>
                    <a:pt x="42" y="16"/>
                  </a:lnTo>
                  <a:lnTo>
                    <a:pt x="50" y="21"/>
                  </a:lnTo>
                  <a:lnTo>
                    <a:pt x="54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14" name="Freeform 33813"/>
            <p:cNvSpPr/>
            <p:nvPr/>
          </p:nvSpPr>
          <p:spPr>
            <a:xfrm>
              <a:off x="4366" y="988"/>
              <a:ext cx="8" cy="46"/>
            </a:xfrm>
            <a:custGeom>
              <a:avLst/>
              <a:gdLst/>
              <a:ahLst/>
              <a:cxnLst/>
              <a:pathLst>
                <a:path w="10" h="52">
                  <a:moveTo>
                    <a:pt x="7" y="52"/>
                  </a:moveTo>
                  <a:lnTo>
                    <a:pt x="8" y="41"/>
                  </a:lnTo>
                  <a:lnTo>
                    <a:pt x="10" y="24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6"/>
                  </a:lnTo>
                  <a:lnTo>
                    <a:pt x="1" y="20"/>
                  </a:lnTo>
                  <a:lnTo>
                    <a:pt x="4" y="38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15" name="Freeform 33814"/>
            <p:cNvSpPr/>
            <p:nvPr/>
          </p:nvSpPr>
          <p:spPr>
            <a:xfrm>
              <a:off x="4329" y="979"/>
              <a:ext cx="28" cy="41"/>
            </a:xfrm>
            <a:custGeom>
              <a:avLst/>
              <a:gdLst/>
              <a:ahLst/>
              <a:cxnLst/>
              <a:pathLst>
                <a:path w="31" h="44">
                  <a:moveTo>
                    <a:pt x="31" y="44"/>
                  </a:moveTo>
                  <a:lnTo>
                    <a:pt x="27" y="35"/>
                  </a:lnTo>
                  <a:lnTo>
                    <a:pt x="20" y="18"/>
                  </a:lnTo>
                  <a:lnTo>
                    <a:pt x="11" y="4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8"/>
                  </a:lnTo>
                  <a:lnTo>
                    <a:pt x="5" y="13"/>
                  </a:lnTo>
                  <a:lnTo>
                    <a:pt x="9" y="20"/>
                  </a:lnTo>
                  <a:lnTo>
                    <a:pt x="15" y="28"/>
                  </a:lnTo>
                  <a:lnTo>
                    <a:pt x="22" y="35"/>
                  </a:lnTo>
                  <a:lnTo>
                    <a:pt x="28" y="40"/>
                  </a:lnTo>
                  <a:lnTo>
                    <a:pt x="31" y="4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16" name="Freeform 33815"/>
            <p:cNvSpPr/>
            <p:nvPr/>
          </p:nvSpPr>
          <p:spPr>
            <a:xfrm>
              <a:off x="4438" y="1235"/>
              <a:ext cx="61" cy="14"/>
            </a:xfrm>
            <a:custGeom>
              <a:avLst/>
              <a:gdLst/>
              <a:ahLst/>
              <a:cxnLst/>
              <a:pathLst>
                <a:path w="69" h="15">
                  <a:moveTo>
                    <a:pt x="0" y="10"/>
                  </a:moveTo>
                  <a:lnTo>
                    <a:pt x="6" y="6"/>
                  </a:lnTo>
                  <a:lnTo>
                    <a:pt x="17" y="4"/>
                  </a:lnTo>
                  <a:lnTo>
                    <a:pt x="27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5" y="5"/>
                  </a:lnTo>
                  <a:lnTo>
                    <a:pt x="69" y="9"/>
                  </a:lnTo>
                  <a:lnTo>
                    <a:pt x="67" y="13"/>
                  </a:lnTo>
                  <a:lnTo>
                    <a:pt x="62" y="15"/>
                  </a:lnTo>
                  <a:lnTo>
                    <a:pt x="53" y="15"/>
                  </a:lnTo>
                  <a:lnTo>
                    <a:pt x="41" y="15"/>
                  </a:lnTo>
                  <a:lnTo>
                    <a:pt x="29" y="13"/>
                  </a:lnTo>
                  <a:lnTo>
                    <a:pt x="18" y="12"/>
                  </a:lnTo>
                  <a:lnTo>
                    <a:pt x="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17" name="Freeform 33816"/>
            <p:cNvSpPr/>
            <p:nvPr/>
          </p:nvSpPr>
          <p:spPr>
            <a:xfrm>
              <a:off x="4429" y="1269"/>
              <a:ext cx="54" cy="24"/>
            </a:xfrm>
            <a:custGeom>
              <a:avLst/>
              <a:gdLst/>
              <a:ahLst/>
              <a:cxnLst/>
              <a:pathLst>
                <a:path w="63" h="28">
                  <a:moveTo>
                    <a:pt x="0" y="0"/>
                  </a:moveTo>
                  <a:lnTo>
                    <a:pt x="7" y="1"/>
                  </a:lnTo>
                  <a:lnTo>
                    <a:pt x="15" y="2"/>
                  </a:lnTo>
                  <a:lnTo>
                    <a:pt x="25" y="5"/>
                  </a:lnTo>
                  <a:lnTo>
                    <a:pt x="37" y="8"/>
                  </a:lnTo>
                  <a:lnTo>
                    <a:pt x="46" y="12"/>
                  </a:lnTo>
                  <a:lnTo>
                    <a:pt x="55" y="16"/>
                  </a:lnTo>
                  <a:lnTo>
                    <a:pt x="61" y="21"/>
                  </a:lnTo>
                  <a:lnTo>
                    <a:pt x="63" y="25"/>
                  </a:lnTo>
                  <a:lnTo>
                    <a:pt x="61" y="28"/>
                  </a:lnTo>
                  <a:lnTo>
                    <a:pt x="55" y="28"/>
                  </a:lnTo>
                  <a:lnTo>
                    <a:pt x="46" y="24"/>
                  </a:lnTo>
                  <a:lnTo>
                    <a:pt x="35" y="20"/>
                  </a:lnTo>
                  <a:lnTo>
                    <a:pt x="23" y="14"/>
                  </a:lnTo>
                  <a:lnTo>
                    <a:pt x="13" y="8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18" name="Freeform 33817"/>
            <p:cNvSpPr/>
            <p:nvPr/>
          </p:nvSpPr>
          <p:spPr>
            <a:xfrm>
              <a:off x="4445" y="1213"/>
              <a:ext cx="54" cy="14"/>
            </a:xfrm>
            <a:custGeom>
              <a:avLst/>
              <a:gdLst/>
              <a:ahLst/>
              <a:cxnLst/>
              <a:pathLst>
                <a:path w="64" h="15">
                  <a:moveTo>
                    <a:pt x="0" y="15"/>
                  </a:moveTo>
                  <a:lnTo>
                    <a:pt x="3" y="10"/>
                  </a:lnTo>
                  <a:lnTo>
                    <a:pt x="10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59" y="12"/>
                  </a:lnTo>
                  <a:lnTo>
                    <a:pt x="52" y="14"/>
                  </a:lnTo>
                  <a:lnTo>
                    <a:pt x="42" y="14"/>
                  </a:lnTo>
                  <a:lnTo>
                    <a:pt x="30" y="14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19" name="Freeform 33818"/>
            <p:cNvSpPr/>
            <p:nvPr/>
          </p:nvSpPr>
          <p:spPr>
            <a:xfrm>
              <a:off x="4445" y="1190"/>
              <a:ext cx="59" cy="16"/>
            </a:xfrm>
            <a:custGeom>
              <a:avLst/>
              <a:gdLst/>
              <a:ahLst/>
              <a:cxnLst/>
              <a:pathLst>
                <a:path w="66" h="20">
                  <a:moveTo>
                    <a:pt x="0" y="20"/>
                  </a:moveTo>
                  <a:lnTo>
                    <a:pt x="4" y="14"/>
                  </a:lnTo>
                  <a:lnTo>
                    <a:pt x="11" y="9"/>
                  </a:lnTo>
                  <a:lnTo>
                    <a:pt x="21" y="5"/>
                  </a:lnTo>
                  <a:lnTo>
                    <a:pt x="33" y="2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2" y="1"/>
                  </a:lnTo>
                  <a:lnTo>
                    <a:pt x="66" y="5"/>
                  </a:lnTo>
                  <a:lnTo>
                    <a:pt x="66" y="8"/>
                  </a:lnTo>
                  <a:lnTo>
                    <a:pt x="62" y="9"/>
                  </a:lnTo>
                  <a:lnTo>
                    <a:pt x="55" y="12"/>
                  </a:lnTo>
                  <a:lnTo>
                    <a:pt x="45" y="13"/>
                  </a:lnTo>
                  <a:lnTo>
                    <a:pt x="33" y="14"/>
                  </a:lnTo>
                  <a:lnTo>
                    <a:pt x="20" y="15"/>
                  </a:lnTo>
                  <a:lnTo>
                    <a:pt x="9" y="1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20" name="Freeform 33819"/>
            <p:cNvSpPr/>
            <p:nvPr/>
          </p:nvSpPr>
          <p:spPr>
            <a:xfrm>
              <a:off x="4443" y="1165"/>
              <a:ext cx="56" cy="25"/>
            </a:xfrm>
            <a:custGeom>
              <a:avLst/>
              <a:gdLst/>
              <a:ahLst/>
              <a:cxnLst/>
              <a:pathLst>
                <a:path w="65" h="26">
                  <a:moveTo>
                    <a:pt x="0" y="26"/>
                  </a:moveTo>
                  <a:lnTo>
                    <a:pt x="6" y="19"/>
                  </a:lnTo>
                  <a:lnTo>
                    <a:pt x="14" y="13"/>
                  </a:lnTo>
                  <a:lnTo>
                    <a:pt x="24" y="8"/>
                  </a:lnTo>
                  <a:lnTo>
                    <a:pt x="35" y="4"/>
                  </a:lnTo>
                  <a:lnTo>
                    <a:pt x="45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65" y="3"/>
                  </a:lnTo>
                  <a:lnTo>
                    <a:pt x="64" y="6"/>
                  </a:lnTo>
                  <a:lnTo>
                    <a:pt x="59" y="10"/>
                  </a:lnTo>
                  <a:lnTo>
                    <a:pt x="51" y="13"/>
                  </a:lnTo>
                  <a:lnTo>
                    <a:pt x="41" y="16"/>
                  </a:lnTo>
                  <a:lnTo>
                    <a:pt x="30" y="18"/>
                  </a:lnTo>
                  <a:lnTo>
                    <a:pt x="19" y="20"/>
                  </a:lnTo>
                  <a:lnTo>
                    <a:pt x="8" y="2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21" name="Freeform 33820"/>
            <p:cNvSpPr/>
            <p:nvPr/>
          </p:nvSpPr>
          <p:spPr>
            <a:xfrm>
              <a:off x="4439" y="1132"/>
              <a:ext cx="58" cy="35"/>
            </a:xfrm>
            <a:custGeom>
              <a:avLst/>
              <a:gdLst/>
              <a:ahLst/>
              <a:cxnLst/>
              <a:pathLst>
                <a:path w="66" h="40">
                  <a:moveTo>
                    <a:pt x="0" y="40"/>
                  </a:moveTo>
                  <a:lnTo>
                    <a:pt x="7" y="33"/>
                  </a:lnTo>
                  <a:lnTo>
                    <a:pt x="16" y="26"/>
                  </a:lnTo>
                  <a:lnTo>
                    <a:pt x="25" y="18"/>
                  </a:lnTo>
                  <a:lnTo>
                    <a:pt x="37" y="11"/>
                  </a:lnTo>
                  <a:lnTo>
                    <a:pt x="46" y="4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6" y="3"/>
                  </a:lnTo>
                  <a:lnTo>
                    <a:pt x="66" y="9"/>
                  </a:lnTo>
                  <a:lnTo>
                    <a:pt x="61" y="13"/>
                  </a:lnTo>
                  <a:lnTo>
                    <a:pt x="52" y="18"/>
                  </a:lnTo>
                  <a:lnTo>
                    <a:pt x="40" y="23"/>
                  </a:lnTo>
                  <a:lnTo>
                    <a:pt x="28" y="27"/>
                  </a:lnTo>
                  <a:lnTo>
                    <a:pt x="17" y="32"/>
                  </a:lnTo>
                  <a:lnTo>
                    <a:pt x="7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22" name="Freeform 33821"/>
            <p:cNvSpPr/>
            <p:nvPr/>
          </p:nvSpPr>
          <p:spPr>
            <a:xfrm>
              <a:off x="4431" y="1097"/>
              <a:ext cx="57" cy="47"/>
            </a:xfrm>
            <a:custGeom>
              <a:avLst/>
              <a:gdLst/>
              <a:ahLst/>
              <a:cxnLst/>
              <a:pathLst>
                <a:path w="67" h="54">
                  <a:moveTo>
                    <a:pt x="0" y="54"/>
                  </a:moveTo>
                  <a:lnTo>
                    <a:pt x="6" y="47"/>
                  </a:lnTo>
                  <a:lnTo>
                    <a:pt x="14" y="38"/>
                  </a:lnTo>
                  <a:lnTo>
                    <a:pt x="25" y="28"/>
                  </a:lnTo>
                  <a:lnTo>
                    <a:pt x="36" y="17"/>
                  </a:lnTo>
                  <a:lnTo>
                    <a:pt x="46" y="9"/>
                  </a:lnTo>
                  <a:lnTo>
                    <a:pt x="57" y="2"/>
                  </a:lnTo>
                  <a:lnTo>
                    <a:pt x="64" y="0"/>
                  </a:lnTo>
                  <a:lnTo>
                    <a:pt x="67" y="2"/>
                  </a:lnTo>
                  <a:lnTo>
                    <a:pt x="66" y="8"/>
                  </a:lnTo>
                  <a:lnTo>
                    <a:pt x="59" y="16"/>
                  </a:lnTo>
                  <a:lnTo>
                    <a:pt x="50" y="23"/>
                  </a:lnTo>
                  <a:lnTo>
                    <a:pt x="38" y="31"/>
                  </a:lnTo>
                  <a:lnTo>
                    <a:pt x="26" y="38"/>
                  </a:lnTo>
                  <a:lnTo>
                    <a:pt x="14" y="45"/>
                  </a:lnTo>
                  <a:lnTo>
                    <a:pt x="6" y="5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23" name="Freeform 33822"/>
            <p:cNvSpPr/>
            <p:nvPr/>
          </p:nvSpPr>
          <p:spPr>
            <a:xfrm>
              <a:off x="4420" y="1060"/>
              <a:ext cx="61" cy="54"/>
            </a:xfrm>
            <a:custGeom>
              <a:avLst/>
              <a:gdLst/>
              <a:ahLst/>
              <a:cxnLst/>
              <a:pathLst>
                <a:path w="69" h="61">
                  <a:moveTo>
                    <a:pt x="0" y="61"/>
                  </a:moveTo>
                  <a:lnTo>
                    <a:pt x="5" y="54"/>
                  </a:lnTo>
                  <a:lnTo>
                    <a:pt x="13" y="43"/>
                  </a:lnTo>
                  <a:lnTo>
                    <a:pt x="23" y="32"/>
                  </a:lnTo>
                  <a:lnTo>
                    <a:pt x="33" y="20"/>
                  </a:lnTo>
                  <a:lnTo>
                    <a:pt x="45" y="10"/>
                  </a:lnTo>
                  <a:lnTo>
                    <a:pt x="55" y="3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69" y="8"/>
                  </a:lnTo>
                  <a:lnTo>
                    <a:pt x="63" y="15"/>
                  </a:lnTo>
                  <a:lnTo>
                    <a:pt x="54" y="23"/>
                  </a:lnTo>
                  <a:lnTo>
                    <a:pt x="41" y="31"/>
                  </a:lnTo>
                  <a:lnTo>
                    <a:pt x="29" y="40"/>
                  </a:lnTo>
                  <a:lnTo>
                    <a:pt x="16" y="48"/>
                  </a:lnTo>
                  <a:lnTo>
                    <a:pt x="6" y="5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24" name="Freeform 33823"/>
            <p:cNvSpPr/>
            <p:nvPr/>
          </p:nvSpPr>
          <p:spPr>
            <a:xfrm>
              <a:off x="4409" y="1030"/>
              <a:ext cx="57" cy="63"/>
            </a:xfrm>
            <a:custGeom>
              <a:avLst/>
              <a:gdLst/>
              <a:ahLst/>
              <a:cxnLst/>
              <a:pathLst>
                <a:path w="65" h="73">
                  <a:moveTo>
                    <a:pt x="0" y="73"/>
                  </a:moveTo>
                  <a:lnTo>
                    <a:pt x="4" y="64"/>
                  </a:lnTo>
                  <a:lnTo>
                    <a:pt x="9" y="52"/>
                  </a:lnTo>
                  <a:lnTo>
                    <a:pt x="16" y="39"/>
                  </a:lnTo>
                  <a:lnTo>
                    <a:pt x="24" y="28"/>
                  </a:lnTo>
                  <a:lnTo>
                    <a:pt x="34" y="17"/>
                  </a:lnTo>
                  <a:lnTo>
                    <a:pt x="44" y="8"/>
                  </a:lnTo>
                  <a:lnTo>
                    <a:pt x="53" y="2"/>
                  </a:lnTo>
                  <a:lnTo>
                    <a:pt x="63" y="0"/>
                  </a:lnTo>
                  <a:lnTo>
                    <a:pt x="65" y="4"/>
                  </a:lnTo>
                  <a:lnTo>
                    <a:pt x="61" y="11"/>
                  </a:lnTo>
                  <a:lnTo>
                    <a:pt x="52" y="21"/>
                  </a:lnTo>
                  <a:lnTo>
                    <a:pt x="42" y="32"/>
                  </a:lnTo>
                  <a:lnTo>
                    <a:pt x="29" y="45"/>
                  </a:lnTo>
                  <a:lnTo>
                    <a:pt x="17" y="57"/>
                  </a:lnTo>
                  <a:lnTo>
                    <a:pt x="7" y="67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25" name="Freeform 33824"/>
            <p:cNvSpPr/>
            <p:nvPr/>
          </p:nvSpPr>
          <p:spPr>
            <a:xfrm>
              <a:off x="4402" y="1007"/>
              <a:ext cx="29" cy="71"/>
            </a:xfrm>
            <a:custGeom>
              <a:avLst/>
              <a:gdLst/>
              <a:ahLst/>
              <a:cxnLst/>
              <a:pathLst>
                <a:path w="32" h="79">
                  <a:moveTo>
                    <a:pt x="32" y="1"/>
                  </a:moveTo>
                  <a:lnTo>
                    <a:pt x="32" y="4"/>
                  </a:lnTo>
                  <a:lnTo>
                    <a:pt x="30" y="12"/>
                  </a:lnTo>
                  <a:lnTo>
                    <a:pt x="27" y="24"/>
                  </a:lnTo>
                  <a:lnTo>
                    <a:pt x="21" y="35"/>
                  </a:lnTo>
                  <a:lnTo>
                    <a:pt x="15" y="48"/>
                  </a:lnTo>
                  <a:lnTo>
                    <a:pt x="9" y="61"/>
                  </a:lnTo>
                  <a:lnTo>
                    <a:pt x="5" y="71"/>
                  </a:lnTo>
                  <a:lnTo>
                    <a:pt x="3" y="79"/>
                  </a:lnTo>
                  <a:lnTo>
                    <a:pt x="0" y="69"/>
                  </a:lnTo>
                  <a:lnTo>
                    <a:pt x="1" y="55"/>
                  </a:lnTo>
                  <a:lnTo>
                    <a:pt x="4" y="41"/>
                  </a:lnTo>
                  <a:lnTo>
                    <a:pt x="7" y="27"/>
                  </a:lnTo>
                  <a:lnTo>
                    <a:pt x="13" y="15"/>
                  </a:lnTo>
                  <a:lnTo>
                    <a:pt x="19" y="5"/>
                  </a:lnTo>
                  <a:lnTo>
                    <a:pt x="26" y="0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26" name="Freeform 33825"/>
            <p:cNvSpPr/>
            <p:nvPr/>
          </p:nvSpPr>
          <p:spPr>
            <a:xfrm>
              <a:off x="4383" y="985"/>
              <a:ext cx="28" cy="68"/>
            </a:xfrm>
            <a:custGeom>
              <a:avLst/>
              <a:gdLst/>
              <a:ahLst/>
              <a:cxnLst/>
              <a:pathLst>
                <a:path w="31" h="79">
                  <a:moveTo>
                    <a:pt x="31" y="0"/>
                  </a:moveTo>
                  <a:lnTo>
                    <a:pt x="31" y="5"/>
                  </a:lnTo>
                  <a:lnTo>
                    <a:pt x="29" y="13"/>
                  </a:lnTo>
                  <a:lnTo>
                    <a:pt x="26" y="23"/>
                  </a:lnTo>
                  <a:lnTo>
                    <a:pt x="20" y="36"/>
                  </a:lnTo>
                  <a:lnTo>
                    <a:pt x="14" y="50"/>
                  </a:lnTo>
                  <a:lnTo>
                    <a:pt x="10" y="61"/>
                  </a:lnTo>
                  <a:lnTo>
                    <a:pt x="5" y="72"/>
                  </a:lnTo>
                  <a:lnTo>
                    <a:pt x="2" y="79"/>
                  </a:lnTo>
                  <a:lnTo>
                    <a:pt x="0" y="67"/>
                  </a:lnTo>
                  <a:lnTo>
                    <a:pt x="0" y="54"/>
                  </a:lnTo>
                  <a:lnTo>
                    <a:pt x="3" y="41"/>
                  </a:lnTo>
                  <a:lnTo>
                    <a:pt x="7" y="27"/>
                  </a:lnTo>
                  <a:lnTo>
                    <a:pt x="12" y="14"/>
                  </a:lnTo>
                  <a:lnTo>
                    <a:pt x="18" y="5"/>
                  </a:lnTo>
                  <a:lnTo>
                    <a:pt x="2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27" name="Freeform 33826"/>
            <p:cNvSpPr/>
            <p:nvPr/>
          </p:nvSpPr>
          <p:spPr>
            <a:xfrm>
              <a:off x="4443" y="779"/>
              <a:ext cx="70" cy="346"/>
            </a:xfrm>
            <a:custGeom>
              <a:avLst/>
              <a:gdLst/>
              <a:ahLst/>
              <a:cxnLst/>
              <a:pathLst>
                <a:path w="81" h="395">
                  <a:moveTo>
                    <a:pt x="68" y="390"/>
                  </a:moveTo>
                  <a:lnTo>
                    <a:pt x="72" y="392"/>
                  </a:lnTo>
                  <a:lnTo>
                    <a:pt x="75" y="393"/>
                  </a:lnTo>
                  <a:lnTo>
                    <a:pt x="77" y="394"/>
                  </a:lnTo>
                  <a:lnTo>
                    <a:pt x="81" y="395"/>
                  </a:lnTo>
                  <a:lnTo>
                    <a:pt x="53" y="337"/>
                  </a:lnTo>
                  <a:lnTo>
                    <a:pt x="34" y="280"/>
                  </a:lnTo>
                  <a:lnTo>
                    <a:pt x="21" y="225"/>
                  </a:lnTo>
                  <a:lnTo>
                    <a:pt x="14" y="173"/>
                  </a:lnTo>
                  <a:lnTo>
                    <a:pt x="11" y="125"/>
                  </a:lnTo>
                  <a:lnTo>
                    <a:pt x="11" y="79"/>
                  </a:lnTo>
                  <a:lnTo>
                    <a:pt x="13" y="37"/>
                  </a:lnTo>
                  <a:lnTo>
                    <a:pt x="14" y="0"/>
                  </a:lnTo>
                  <a:lnTo>
                    <a:pt x="7" y="28"/>
                  </a:lnTo>
                  <a:lnTo>
                    <a:pt x="2" y="71"/>
                  </a:lnTo>
                  <a:lnTo>
                    <a:pt x="0" y="122"/>
                  </a:lnTo>
                  <a:lnTo>
                    <a:pt x="4" y="180"/>
                  </a:lnTo>
                  <a:lnTo>
                    <a:pt x="11" y="240"/>
                  </a:lnTo>
                  <a:lnTo>
                    <a:pt x="23" y="298"/>
                  </a:lnTo>
                  <a:lnTo>
                    <a:pt x="42" y="348"/>
                  </a:lnTo>
                  <a:lnTo>
                    <a:pt x="68" y="3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28" name="Freeform 33827"/>
            <p:cNvSpPr/>
            <p:nvPr/>
          </p:nvSpPr>
          <p:spPr>
            <a:xfrm>
              <a:off x="4448" y="802"/>
              <a:ext cx="53" cy="48"/>
            </a:xfrm>
            <a:custGeom>
              <a:avLst/>
              <a:gdLst/>
              <a:ahLst/>
              <a:cxnLst/>
              <a:pathLst>
                <a:path w="60" h="54">
                  <a:moveTo>
                    <a:pt x="60" y="1"/>
                  </a:moveTo>
                  <a:lnTo>
                    <a:pt x="56" y="0"/>
                  </a:lnTo>
                  <a:lnTo>
                    <a:pt x="50" y="1"/>
                  </a:lnTo>
                  <a:lnTo>
                    <a:pt x="42" y="4"/>
                  </a:lnTo>
                  <a:lnTo>
                    <a:pt x="31" y="10"/>
                  </a:lnTo>
                  <a:lnTo>
                    <a:pt x="21" y="19"/>
                  </a:lnTo>
                  <a:lnTo>
                    <a:pt x="12" y="29"/>
                  </a:lnTo>
                  <a:lnTo>
                    <a:pt x="5" y="41"/>
                  </a:lnTo>
                  <a:lnTo>
                    <a:pt x="0" y="54"/>
                  </a:lnTo>
                  <a:lnTo>
                    <a:pt x="7" y="48"/>
                  </a:lnTo>
                  <a:lnTo>
                    <a:pt x="15" y="40"/>
                  </a:lnTo>
                  <a:lnTo>
                    <a:pt x="25" y="33"/>
                  </a:lnTo>
                  <a:lnTo>
                    <a:pt x="36" y="25"/>
                  </a:lnTo>
                  <a:lnTo>
                    <a:pt x="46" y="17"/>
                  </a:lnTo>
                  <a:lnTo>
                    <a:pt x="54" y="10"/>
                  </a:lnTo>
                  <a:lnTo>
                    <a:pt x="59" y="4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29" name="Freeform 33828"/>
            <p:cNvSpPr/>
            <p:nvPr/>
          </p:nvSpPr>
          <p:spPr>
            <a:xfrm>
              <a:off x="4445" y="848"/>
              <a:ext cx="59" cy="63"/>
            </a:xfrm>
            <a:custGeom>
              <a:avLst/>
              <a:gdLst/>
              <a:ahLst/>
              <a:cxnLst/>
              <a:pathLst>
                <a:path w="70" h="71">
                  <a:moveTo>
                    <a:pt x="70" y="2"/>
                  </a:moveTo>
                  <a:lnTo>
                    <a:pt x="66" y="0"/>
                  </a:lnTo>
                  <a:lnTo>
                    <a:pt x="58" y="2"/>
                  </a:lnTo>
                  <a:lnTo>
                    <a:pt x="48" y="9"/>
                  </a:lnTo>
                  <a:lnTo>
                    <a:pt x="37" y="18"/>
                  </a:lnTo>
                  <a:lnTo>
                    <a:pt x="25" y="30"/>
                  </a:lnTo>
                  <a:lnTo>
                    <a:pt x="14" y="44"/>
                  </a:lnTo>
                  <a:lnTo>
                    <a:pt x="6" y="57"/>
                  </a:lnTo>
                  <a:lnTo>
                    <a:pt x="0" y="71"/>
                  </a:lnTo>
                  <a:lnTo>
                    <a:pt x="6" y="65"/>
                  </a:lnTo>
                  <a:lnTo>
                    <a:pt x="15" y="57"/>
                  </a:lnTo>
                  <a:lnTo>
                    <a:pt x="27" y="48"/>
                  </a:lnTo>
                  <a:lnTo>
                    <a:pt x="41" y="38"/>
                  </a:lnTo>
                  <a:lnTo>
                    <a:pt x="52" y="26"/>
                  </a:lnTo>
                  <a:lnTo>
                    <a:pt x="63" y="17"/>
                  </a:lnTo>
                  <a:lnTo>
                    <a:pt x="68" y="8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30" name="Freeform 33829"/>
            <p:cNvSpPr/>
            <p:nvPr/>
          </p:nvSpPr>
          <p:spPr>
            <a:xfrm>
              <a:off x="4448" y="888"/>
              <a:ext cx="68" cy="54"/>
            </a:xfrm>
            <a:custGeom>
              <a:avLst/>
              <a:gdLst/>
              <a:ahLst/>
              <a:cxnLst/>
              <a:pathLst>
                <a:path w="77" h="62">
                  <a:moveTo>
                    <a:pt x="77" y="2"/>
                  </a:moveTo>
                  <a:lnTo>
                    <a:pt x="73" y="0"/>
                  </a:lnTo>
                  <a:lnTo>
                    <a:pt x="63" y="1"/>
                  </a:lnTo>
                  <a:lnTo>
                    <a:pt x="52" y="7"/>
                  </a:lnTo>
                  <a:lnTo>
                    <a:pt x="39" y="15"/>
                  </a:lnTo>
                  <a:lnTo>
                    <a:pt x="25" y="25"/>
                  </a:lnTo>
                  <a:lnTo>
                    <a:pt x="14" y="37"/>
                  </a:lnTo>
                  <a:lnTo>
                    <a:pt x="5" y="49"/>
                  </a:lnTo>
                  <a:lnTo>
                    <a:pt x="0" y="62"/>
                  </a:lnTo>
                  <a:lnTo>
                    <a:pt x="6" y="58"/>
                  </a:lnTo>
                  <a:lnTo>
                    <a:pt x="16" y="52"/>
                  </a:lnTo>
                  <a:lnTo>
                    <a:pt x="30" y="42"/>
                  </a:lnTo>
                  <a:lnTo>
                    <a:pt x="44" y="33"/>
                  </a:lnTo>
                  <a:lnTo>
                    <a:pt x="56" y="24"/>
                  </a:lnTo>
                  <a:lnTo>
                    <a:pt x="68" y="15"/>
                  </a:lnTo>
                  <a:lnTo>
                    <a:pt x="75" y="7"/>
                  </a:lnTo>
                  <a:lnTo>
                    <a:pt x="77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31" name="Freeform 33830"/>
            <p:cNvSpPr/>
            <p:nvPr/>
          </p:nvSpPr>
          <p:spPr>
            <a:xfrm>
              <a:off x="4453" y="953"/>
              <a:ext cx="63" cy="47"/>
            </a:xfrm>
            <a:custGeom>
              <a:avLst/>
              <a:gdLst/>
              <a:ahLst/>
              <a:cxnLst/>
              <a:pathLst>
                <a:path w="71" h="54">
                  <a:moveTo>
                    <a:pt x="71" y="2"/>
                  </a:moveTo>
                  <a:lnTo>
                    <a:pt x="68" y="0"/>
                  </a:lnTo>
                  <a:lnTo>
                    <a:pt x="59" y="2"/>
                  </a:lnTo>
                  <a:lnTo>
                    <a:pt x="48" y="6"/>
                  </a:lnTo>
                  <a:lnTo>
                    <a:pt x="36" y="15"/>
                  </a:lnTo>
                  <a:lnTo>
                    <a:pt x="23" y="24"/>
                  </a:lnTo>
                  <a:lnTo>
                    <a:pt x="13" y="33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7" y="49"/>
                  </a:lnTo>
                  <a:lnTo>
                    <a:pt x="17" y="45"/>
                  </a:lnTo>
                  <a:lnTo>
                    <a:pt x="30" y="38"/>
                  </a:lnTo>
                  <a:lnTo>
                    <a:pt x="43" y="31"/>
                  </a:lnTo>
                  <a:lnTo>
                    <a:pt x="54" y="23"/>
                  </a:lnTo>
                  <a:lnTo>
                    <a:pt x="64" y="16"/>
                  </a:lnTo>
                  <a:lnTo>
                    <a:pt x="70" y="9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32" name="Freeform 33831"/>
            <p:cNvSpPr/>
            <p:nvPr/>
          </p:nvSpPr>
          <p:spPr>
            <a:xfrm>
              <a:off x="4462" y="992"/>
              <a:ext cx="56" cy="33"/>
            </a:xfrm>
            <a:custGeom>
              <a:avLst/>
              <a:gdLst/>
              <a:ahLst/>
              <a:cxnLst/>
              <a:pathLst>
                <a:path w="64" h="38">
                  <a:moveTo>
                    <a:pt x="64" y="4"/>
                  </a:moveTo>
                  <a:lnTo>
                    <a:pt x="60" y="0"/>
                  </a:lnTo>
                  <a:lnTo>
                    <a:pt x="53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2" y="10"/>
                  </a:lnTo>
                  <a:lnTo>
                    <a:pt x="13" y="16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7" y="35"/>
                  </a:lnTo>
                  <a:lnTo>
                    <a:pt x="16" y="30"/>
                  </a:lnTo>
                  <a:lnTo>
                    <a:pt x="27" y="27"/>
                  </a:lnTo>
                  <a:lnTo>
                    <a:pt x="38" y="22"/>
                  </a:lnTo>
                  <a:lnTo>
                    <a:pt x="49" y="18"/>
                  </a:lnTo>
                  <a:lnTo>
                    <a:pt x="58" y="13"/>
                  </a:lnTo>
                  <a:lnTo>
                    <a:pt x="62" y="8"/>
                  </a:lnTo>
                  <a:lnTo>
                    <a:pt x="64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33" name="Freeform 33832"/>
            <p:cNvSpPr/>
            <p:nvPr/>
          </p:nvSpPr>
          <p:spPr>
            <a:xfrm>
              <a:off x="4483" y="1053"/>
              <a:ext cx="42" cy="26"/>
            </a:xfrm>
            <a:custGeom>
              <a:avLst/>
              <a:gdLst/>
              <a:ahLst/>
              <a:cxnLst/>
              <a:pathLst>
                <a:path w="49" h="28">
                  <a:moveTo>
                    <a:pt x="49" y="2"/>
                  </a:moveTo>
                  <a:lnTo>
                    <a:pt x="45" y="0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3" y="5"/>
                  </a:lnTo>
                  <a:lnTo>
                    <a:pt x="14" y="10"/>
                  </a:lnTo>
                  <a:lnTo>
                    <a:pt x="7" y="17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5" y="26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8" y="17"/>
                  </a:lnTo>
                  <a:lnTo>
                    <a:pt x="36" y="13"/>
                  </a:lnTo>
                  <a:lnTo>
                    <a:pt x="42" y="10"/>
                  </a:lnTo>
                  <a:lnTo>
                    <a:pt x="46" y="5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34" name="Freeform 33833"/>
            <p:cNvSpPr/>
            <p:nvPr/>
          </p:nvSpPr>
          <p:spPr>
            <a:xfrm>
              <a:off x="4492" y="1085"/>
              <a:ext cx="28" cy="19"/>
            </a:xfrm>
            <a:custGeom>
              <a:avLst/>
              <a:gdLst/>
              <a:ahLst/>
              <a:cxnLst/>
              <a:pathLst>
                <a:path w="33" h="22">
                  <a:moveTo>
                    <a:pt x="31" y="1"/>
                  </a:moveTo>
                  <a:lnTo>
                    <a:pt x="27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0" y="3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8" y="13"/>
                  </a:lnTo>
                  <a:lnTo>
                    <a:pt x="15" y="11"/>
                  </a:lnTo>
                  <a:lnTo>
                    <a:pt x="21" y="9"/>
                  </a:lnTo>
                  <a:lnTo>
                    <a:pt x="27" y="8"/>
                  </a:lnTo>
                  <a:lnTo>
                    <a:pt x="32" y="6"/>
                  </a:lnTo>
                  <a:lnTo>
                    <a:pt x="33" y="5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35" name="Freeform 33834"/>
            <p:cNvSpPr/>
            <p:nvPr/>
          </p:nvSpPr>
          <p:spPr>
            <a:xfrm>
              <a:off x="4445" y="827"/>
              <a:ext cx="57" cy="54"/>
            </a:xfrm>
            <a:custGeom>
              <a:avLst/>
              <a:gdLst/>
              <a:ahLst/>
              <a:cxnLst/>
              <a:pathLst>
                <a:path w="65" h="64">
                  <a:moveTo>
                    <a:pt x="65" y="3"/>
                  </a:moveTo>
                  <a:lnTo>
                    <a:pt x="62" y="0"/>
                  </a:lnTo>
                  <a:lnTo>
                    <a:pt x="55" y="2"/>
                  </a:lnTo>
                  <a:lnTo>
                    <a:pt x="45" y="6"/>
                  </a:lnTo>
                  <a:lnTo>
                    <a:pt x="34" y="14"/>
                  </a:lnTo>
                  <a:lnTo>
                    <a:pt x="23" y="25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0" y="64"/>
                  </a:lnTo>
                  <a:lnTo>
                    <a:pt x="5" y="59"/>
                  </a:lnTo>
                  <a:lnTo>
                    <a:pt x="13" y="51"/>
                  </a:lnTo>
                  <a:lnTo>
                    <a:pt x="25" y="43"/>
                  </a:lnTo>
                  <a:lnTo>
                    <a:pt x="38" y="34"/>
                  </a:lnTo>
                  <a:lnTo>
                    <a:pt x="49" y="25"/>
                  </a:lnTo>
                  <a:lnTo>
                    <a:pt x="58" y="17"/>
                  </a:lnTo>
                  <a:lnTo>
                    <a:pt x="64" y="8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36" name="Freeform 33835"/>
            <p:cNvSpPr/>
            <p:nvPr/>
          </p:nvSpPr>
          <p:spPr>
            <a:xfrm>
              <a:off x="4448" y="776"/>
              <a:ext cx="46" cy="44"/>
            </a:xfrm>
            <a:custGeom>
              <a:avLst/>
              <a:gdLst/>
              <a:ahLst/>
              <a:cxnLst/>
              <a:pathLst>
                <a:path w="52" h="50">
                  <a:moveTo>
                    <a:pt x="52" y="2"/>
                  </a:moveTo>
                  <a:lnTo>
                    <a:pt x="50" y="0"/>
                  </a:lnTo>
                  <a:lnTo>
                    <a:pt x="44" y="1"/>
                  </a:lnTo>
                  <a:lnTo>
                    <a:pt x="37" y="4"/>
                  </a:lnTo>
                  <a:lnTo>
                    <a:pt x="28" y="9"/>
                  </a:lnTo>
                  <a:lnTo>
                    <a:pt x="20" y="16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0" y="50"/>
                  </a:lnTo>
                  <a:lnTo>
                    <a:pt x="7" y="44"/>
                  </a:lnTo>
                  <a:lnTo>
                    <a:pt x="15" y="38"/>
                  </a:lnTo>
                  <a:lnTo>
                    <a:pt x="23" y="30"/>
                  </a:lnTo>
                  <a:lnTo>
                    <a:pt x="32" y="23"/>
                  </a:lnTo>
                  <a:lnTo>
                    <a:pt x="40" y="17"/>
                  </a:lnTo>
                  <a:lnTo>
                    <a:pt x="47" y="11"/>
                  </a:lnTo>
                  <a:lnTo>
                    <a:pt x="51" y="6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37" name="Freeform 33836"/>
            <p:cNvSpPr/>
            <p:nvPr/>
          </p:nvSpPr>
          <p:spPr>
            <a:xfrm>
              <a:off x="4448" y="928"/>
              <a:ext cx="63" cy="48"/>
            </a:xfrm>
            <a:custGeom>
              <a:avLst/>
              <a:gdLst/>
              <a:ahLst/>
              <a:cxnLst/>
              <a:pathLst>
                <a:path w="71" h="53">
                  <a:moveTo>
                    <a:pt x="71" y="1"/>
                  </a:moveTo>
                  <a:lnTo>
                    <a:pt x="68" y="0"/>
                  </a:lnTo>
                  <a:lnTo>
                    <a:pt x="59" y="2"/>
                  </a:lnTo>
                  <a:lnTo>
                    <a:pt x="48" y="7"/>
                  </a:lnTo>
                  <a:lnTo>
                    <a:pt x="36" y="15"/>
                  </a:lnTo>
                  <a:lnTo>
                    <a:pt x="23" y="23"/>
                  </a:lnTo>
                  <a:lnTo>
                    <a:pt x="13" y="33"/>
                  </a:lnTo>
                  <a:lnTo>
                    <a:pt x="4" y="44"/>
                  </a:lnTo>
                  <a:lnTo>
                    <a:pt x="0" y="53"/>
                  </a:lnTo>
                  <a:lnTo>
                    <a:pt x="7" y="49"/>
                  </a:lnTo>
                  <a:lnTo>
                    <a:pt x="17" y="44"/>
                  </a:lnTo>
                  <a:lnTo>
                    <a:pt x="30" y="37"/>
                  </a:lnTo>
                  <a:lnTo>
                    <a:pt x="43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0" y="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38" name="Freeform 33837"/>
            <p:cNvSpPr/>
            <p:nvPr/>
          </p:nvSpPr>
          <p:spPr>
            <a:xfrm>
              <a:off x="4469" y="1018"/>
              <a:ext cx="53" cy="35"/>
            </a:xfrm>
            <a:custGeom>
              <a:avLst/>
              <a:gdLst/>
              <a:ahLst/>
              <a:cxnLst/>
              <a:pathLst>
                <a:path w="60" h="41">
                  <a:moveTo>
                    <a:pt x="60" y="3"/>
                  </a:moveTo>
                  <a:lnTo>
                    <a:pt x="57" y="0"/>
                  </a:lnTo>
                  <a:lnTo>
                    <a:pt x="50" y="1"/>
                  </a:lnTo>
                  <a:lnTo>
                    <a:pt x="39" y="5"/>
                  </a:lnTo>
                  <a:lnTo>
                    <a:pt x="29" y="11"/>
                  </a:lnTo>
                  <a:lnTo>
                    <a:pt x="19" y="19"/>
                  </a:lnTo>
                  <a:lnTo>
                    <a:pt x="9" y="27"/>
                  </a:lnTo>
                  <a:lnTo>
                    <a:pt x="3" y="34"/>
                  </a:lnTo>
                  <a:lnTo>
                    <a:pt x="0" y="41"/>
                  </a:lnTo>
                  <a:lnTo>
                    <a:pt x="6" y="37"/>
                  </a:lnTo>
                  <a:lnTo>
                    <a:pt x="14" y="34"/>
                  </a:lnTo>
                  <a:lnTo>
                    <a:pt x="23" y="29"/>
                  </a:lnTo>
                  <a:lnTo>
                    <a:pt x="34" y="23"/>
                  </a:lnTo>
                  <a:lnTo>
                    <a:pt x="43" y="18"/>
                  </a:lnTo>
                  <a:lnTo>
                    <a:pt x="51" y="13"/>
                  </a:lnTo>
                  <a:lnTo>
                    <a:pt x="58" y="7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39" name="Freeform 33838"/>
            <p:cNvSpPr/>
            <p:nvPr/>
          </p:nvSpPr>
          <p:spPr>
            <a:xfrm>
              <a:off x="4450" y="744"/>
              <a:ext cx="7" cy="55"/>
            </a:xfrm>
            <a:custGeom>
              <a:avLst/>
              <a:gdLst/>
              <a:ahLst/>
              <a:cxnLst/>
              <a:pathLst>
                <a:path w="8" h="61">
                  <a:moveTo>
                    <a:pt x="4" y="61"/>
                  </a:moveTo>
                  <a:lnTo>
                    <a:pt x="3" y="48"/>
                  </a:lnTo>
                  <a:lnTo>
                    <a:pt x="0" y="27"/>
                  </a:lnTo>
                  <a:lnTo>
                    <a:pt x="0" y="8"/>
                  </a:lnTo>
                  <a:lnTo>
                    <a:pt x="4" y="0"/>
                  </a:lnTo>
                  <a:lnTo>
                    <a:pt x="8" y="9"/>
                  </a:lnTo>
                  <a:lnTo>
                    <a:pt x="8" y="27"/>
                  </a:lnTo>
                  <a:lnTo>
                    <a:pt x="6" y="46"/>
                  </a:lnTo>
                  <a:lnTo>
                    <a:pt x="4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40" name="Freeform 33839"/>
            <p:cNvSpPr/>
            <p:nvPr/>
          </p:nvSpPr>
          <p:spPr>
            <a:xfrm>
              <a:off x="4390" y="783"/>
              <a:ext cx="56" cy="75"/>
            </a:xfrm>
            <a:custGeom>
              <a:avLst/>
              <a:gdLst/>
              <a:ahLst/>
              <a:cxnLst/>
              <a:pathLst>
                <a:path w="65" h="85">
                  <a:moveTo>
                    <a:pt x="65" y="85"/>
                  </a:moveTo>
                  <a:lnTo>
                    <a:pt x="60" y="75"/>
                  </a:lnTo>
                  <a:lnTo>
                    <a:pt x="53" y="62"/>
                  </a:lnTo>
                  <a:lnTo>
                    <a:pt x="44" y="46"/>
                  </a:lnTo>
                  <a:lnTo>
                    <a:pt x="34" y="31"/>
                  </a:lnTo>
                  <a:lnTo>
                    <a:pt x="23" y="16"/>
                  </a:lnTo>
                  <a:lnTo>
                    <a:pt x="14" y="6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8"/>
                  </a:lnTo>
                  <a:lnTo>
                    <a:pt x="6" y="17"/>
                  </a:lnTo>
                  <a:lnTo>
                    <a:pt x="15" y="29"/>
                  </a:lnTo>
                  <a:lnTo>
                    <a:pt x="27" y="41"/>
                  </a:lnTo>
                  <a:lnTo>
                    <a:pt x="38" y="54"/>
                  </a:lnTo>
                  <a:lnTo>
                    <a:pt x="50" y="66"/>
                  </a:lnTo>
                  <a:lnTo>
                    <a:pt x="59" y="76"/>
                  </a:lnTo>
                  <a:lnTo>
                    <a:pt x="65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41" name="Freeform 33840"/>
            <p:cNvSpPr/>
            <p:nvPr/>
          </p:nvSpPr>
          <p:spPr>
            <a:xfrm>
              <a:off x="4387" y="814"/>
              <a:ext cx="59" cy="67"/>
            </a:xfrm>
            <a:custGeom>
              <a:avLst/>
              <a:gdLst/>
              <a:ahLst/>
              <a:cxnLst/>
              <a:pathLst>
                <a:path w="68" h="77">
                  <a:moveTo>
                    <a:pt x="68" y="77"/>
                  </a:moveTo>
                  <a:lnTo>
                    <a:pt x="62" y="68"/>
                  </a:lnTo>
                  <a:lnTo>
                    <a:pt x="53" y="55"/>
                  </a:lnTo>
                  <a:lnTo>
                    <a:pt x="43" y="41"/>
                  </a:lnTo>
                  <a:lnTo>
                    <a:pt x="31" y="26"/>
                  </a:lnTo>
                  <a:lnTo>
                    <a:pt x="21" y="13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8" y="19"/>
                  </a:lnTo>
                  <a:lnTo>
                    <a:pt x="18" y="30"/>
                  </a:lnTo>
                  <a:lnTo>
                    <a:pt x="31" y="41"/>
                  </a:lnTo>
                  <a:lnTo>
                    <a:pt x="43" y="53"/>
                  </a:lnTo>
                  <a:lnTo>
                    <a:pt x="54" y="63"/>
                  </a:lnTo>
                  <a:lnTo>
                    <a:pt x="63" y="71"/>
                  </a:lnTo>
                  <a:lnTo>
                    <a:pt x="68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42" name="Freeform 33841"/>
            <p:cNvSpPr/>
            <p:nvPr/>
          </p:nvSpPr>
          <p:spPr>
            <a:xfrm>
              <a:off x="4383" y="851"/>
              <a:ext cx="63" cy="62"/>
            </a:xfrm>
            <a:custGeom>
              <a:avLst/>
              <a:gdLst/>
              <a:ahLst/>
              <a:cxnLst/>
              <a:pathLst>
                <a:path w="73" h="70">
                  <a:moveTo>
                    <a:pt x="73" y="70"/>
                  </a:moveTo>
                  <a:lnTo>
                    <a:pt x="66" y="60"/>
                  </a:lnTo>
                  <a:lnTo>
                    <a:pt x="57" y="47"/>
                  </a:lnTo>
                  <a:lnTo>
                    <a:pt x="45" y="33"/>
                  </a:lnTo>
                  <a:lnTo>
                    <a:pt x="33" y="22"/>
                  </a:lnTo>
                  <a:lnTo>
                    <a:pt x="21" y="12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8"/>
                  </a:lnTo>
                  <a:lnTo>
                    <a:pt x="10" y="16"/>
                  </a:lnTo>
                  <a:lnTo>
                    <a:pt x="20" y="25"/>
                  </a:lnTo>
                  <a:lnTo>
                    <a:pt x="33" y="35"/>
                  </a:lnTo>
                  <a:lnTo>
                    <a:pt x="45" y="45"/>
                  </a:lnTo>
                  <a:lnTo>
                    <a:pt x="58" y="54"/>
                  </a:lnTo>
                  <a:lnTo>
                    <a:pt x="67" y="63"/>
                  </a:lnTo>
                  <a:lnTo>
                    <a:pt x="73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43" name="Freeform 33842"/>
            <p:cNvSpPr/>
            <p:nvPr/>
          </p:nvSpPr>
          <p:spPr>
            <a:xfrm>
              <a:off x="4392" y="895"/>
              <a:ext cx="60" cy="46"/>
            </a:xfrm>
            <a:custGeom>
              <a:avLst/>
              <a:gdLst/>
              <a:ahLst/>
              <a:cxnLst/>
              <a:pathLst>
                <a:path w="69" h="53">
                  <a:moveTo>
                    <a:pt x="69" y="53"/>
                  </a:moveTo>
                  <a:lnTo>
                    <a:pt x="62" y="45"/>
                  </a:lnTo>
                  <a:lnTo>
                    <a:pt x="53" y="35"/>
                  </a:lnTo>
                  <a:lnTo>
                    <a:pt x="41" y="24"/>
                  </a:lnTo>
                  <a:lnTo>
                    <a:pt x="30" y="15"/>
                  </a:lnTo>
                  <a:lnTo>
                    <a:pt x="19" y="6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11"/>
                  </a:lnTo>
                  <a:lnTo>
                    <a:pt x="8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1" y="35"/>
                  </a:lnTo>
                  <a:lnTo>
                    <a:pt x="53" y="41"/>
                  </a:lnTo>
                  <a:lnTo>
                    <a:pt x="62" y="47"/>
                  </a:lnTo>
                  <a:lnTo>
                    <a:pt x="69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44" name="Freeform 33843"/>
            <p:cNvSpPr/>
            <p:nvPr/>
          </p:nvSpPr>
          <p:spPr>
            <a:xfrm>
              <a:off x="4395" y="932"/>
              <a:ext cx="58" cy="42"/>
            </a:xfrm>
            <a:custGeom>
              <a:avLst/>
              <a:gdLst/>
              <a:ahLst/>
              <a:cxnLst/>
              <a:pathLst>
                <a:path w="67" h="49">
                  <a:moveTo>
                    <a:pt x="67" y="49"/>
                  </a:moveTo>
                  <a:lnTo>
                    <a:pt x="61" y="43"/>
                  </a:lnTo>
                  <a:lnTo>
                    <a:pt x="51" y="34"/>
                  </a:lnTo>
                  <a:lnTo>
                    <a:pt x="39" y="25"/>
                  </a:lnTo>
                  <a:lnTo>
                    <a:pt x="28" y="14"/>
                  </a:lnTo>
                  <a:lnTo>
                    <a:pt x="16" y="7"/>
                  </a:lnTo>
                  <a:lnTo>
                    <a:pt x="7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4" y="12"/>
                  </a:lnTo>
                  <a:lnTo>
                    <a:pt x="11" y="19"/>
                  </a:lnTo>
                  <a:lnTo>
                    <a:pt x="20" y="26"/>
                  </a:lnTo>
                  <a:lnTo>
                    <a:pt x="31" y="31"/>
                  </a:lnTo>
                  <a:lnTo>
                    <a:pt x="43" y="37"/>
                  </a:lnTo>
                  <a:lnTo>
                    <a:pt x="53" y="42"/>
                  </a:lnTo>
                  <a:lnTo>
                    <a:pt x="62" y="45"/>
                  </a:lnTo>
                  <a:lnTo>
                    <a:pt x="67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45" name="Freeform 33844"/>
            <p:cNvSpPr/>
            <p:nvPr/>
          </p:nvSpPr>
          <p:spPr>
            <a:xfrm>
              <a:off x="4408" y="983"/>
              <a:ext cx="51" cy="23"/>
            </a:xfrm>
            <a:custGeom>
              <a:avLst/>
              <a:gdLst/>
              <a:ahLst/>
              <a:cxnLst/>
              <a:pathLst>
                <a:path w="59" h="25">
                  <a:moveTo>
                    <a:pt x="59" y="25"/>
                  </a:moveTo>
                  <a:lnTo>
                    <a:pt x="52" y="20"/>
                  </a:lnTo>
                  <a:lnTo>
                    <a:pt x="43" y="14"/>
                  </a:lnTo>
                  <a:lnTo>
                    <a:pt x="32" y="8"/>
                  </a:lnTo>
                  <a:lnTo>
                    <a:pt x="23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13"/>
                  </a:lnTo>
                  <a:lnTo>
                    <a:pt x="8" y="17"/>
                  </a:lnTo>
                  <a:lnTo>
                    <a:pt x="16" y="20"/>
                  </a:lnTo>
                  <a:lnTo>
                    <a:pt x="25" y="21"/>
                  </a:lnTo>
                  <a:lnTo>
                    <a:pt x="35" y="21"/>
                  </a:lnTo>
                  <a:lnTo>
                    <a:pt x="45" y="22"/>
                  </a:lnTo>
                  <a:lnTo>
                    <a:pt x="53" y="23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46" name="Freeform 33845"/>
            <p:cNvSpPr/>
            <p:nvPr/>
          </p:nvSpPr>
          <p:spPr>
            <a:xfrm>
              <a:off x="4420" y="1018"/>
              <a:ext cx="46" cy="10"/>
            </a:xfrm>
            <a:custGeom>
              <a:avLst/>
              <a:gdLst/>
              <a:ahLst/>
              <a:cxnLst/>
              <a:pathLst>
                <a:path w="52" h="13">
                  <a:moveTo>
                    <a:pt x="52" y="13"/>
                  </a:moveTo>
                  <a:lnTo>
                    <a:pt x="46" y="11"/>
                  </a:lnTo>
                  <a:lnTo>
                    <a:pt x="38" y="7"/>
                  </a:lnTo>
                  <a:lnTo>
                    <a:pt x="30" y="4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2" y="13"/>
                  </a:lnTo>
                  <a:lnTo>
                    <a:pt x="21" y="13"/>
                  </a:lnTo>
                  <a:lnTo>
                    <a:pt x="29" y="12"/>
                  </a:lnTo>
                  <a:lnTo>
                    <a:pt x="37" y="12"/>
                  </a:lnTo>
                  <a:lnTo>
                    <a:pt x="45" y="12"/>
                  </a:lnTo>
                  <a:lnTo>
                    <a:pt x="52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47" name="Freeform 33846"/>
            <p:cNvSpPr/>
            <p:nvPr/>
          </p:nvSpPr>
          <p:spPr>
            <a:xfrm>
              <a:off x="4427" y="1046"/>
              <a:ext cx="44" cy="12"/>
            </a:xfrm>
            <a:custGeom>
              <a:avLst/>
              <a:gdLst/>
              <a:ahLst/>
              <a:cxnLst/>
              <a:pathLst>
                <a:path w="51" h="14">
                  <a:moveTo>
                    <a:pt x="51" y="7"/>
                  </a:moveTo>
                  <a:lnTo>
                    <a:pt x="46" y="5"/>
                  </a:lnTo>
                  <a:lnTo>
                    <a:pt x="39" y="3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7" y="13"/>
                  </a:lnTo>
                  <a:lnTo>
                    <a:pt x="25" y="11"/>
                  </a:lnTo>
                  <a:lnTo>
                    <a:pt x="34" y="8"/>
                  </a:lnTo>
                  <a:lnTo>
                    <a:pt x="42" y="7"/>
                  </a:lnTo>
                  <a:lnTo>
                    <a:pt x="51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48" name="Freeform 33847"/>
            <p:cNvSpPr/>
            <p:nvPr/>
          </p:nvSpPr>
          <p:spPr>
            <a:xfrm>
              <a:off x="4441" y="1067"/>
              <a:ext cx="44" cy="14"/>
            </a:xfrm>
            <a:custGeom>
              <a:avLst/>
              <a:gdLst/>
              <a:ahLst/>
              <a:cxnLst/>
              <a:pathLst>
                <a:path w="50" h="16">
                  <a:moveTo>
                    <a:pt x="50" y="16"/>
                  </a:moveTo>
                  <a:lnTo>
                    <a:pt x="47" y="11"/>
                  </a:lnTo>
                  <a:lnTo>
                    <a:pt x="43" y="8"/>
                  </a:lnTo>
                  <a:lnTo>
                    <a:pt x="36" y="4"/>
                  </a:lnTo>
                  <a:lnTo>
                    <a:pt x="28" y="1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9" y="16"/>
                  </a:lnTo>
                  <a:lnTo>
                    <a:pt x="17" y="16"/>
                  </a:lnTo>
                  <a:lnTo>
                    <a:pt x="26" y="15"/>
                  </a:lnTo>
                  <a:lnTo>
                    <a:pt x="35" y="15"/>
                  </a:lnTo>
                  <a:lnTo>
                    <a:pt x="43" y="15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49" name="Freeform 33848"/>
            <p:cNvSpPr/>
            <p:nvPr/>
          </p:nvSpPr>
          <p:spPr>
            <a:xfrm>
              <a:off x="4445" y="1085"/>
              <a:ext cx="47" cy="14"/>
            </a:xfrm>
            <a:custGeom>
              <a:avLst/>
              <a:gdLst/>
              <a:ahLst/>
              <a:cxnLst/>
              <a:pathLst>
                <a:path w="56" h="15">
                  <a:moveTo>
                    <a:pt x="56" y="13"/>
                  </a:moveTo>
                  <a:lnTo>
                    <a:pt x="51" y="11"/>
                  </a:lnTo>
                  <a:lnTo>
                    <a:pt x="44" y="8"/>
                  </a:lnTo>
                  <a:lnTo>
                    <a:pt x="37" y="5"/>
                  </a:lnTo>
                  <a:lnTo>
                    <a:pt x="29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12" y="15"/>
                  </a:lnTo>
                  <a:lnTo>
                    <a:pt x="22" y="15"/>
                  </a:lnTo>
                  <a:lnTo>
                    <a:pt x="33" y="15"/>
                  </a:lnTo>
                  <a:lnTo>
                    <a:pt x="42" y="15"/>
                  </a:lnTo>
                  <a:lnTo>
                    <a:pt x="51" y="14"/>
                  </a:lnTo>
                  <a:lnTo>
                    <a:pt x="56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50" name="Freeform 33849"/>
            <p:cNvSpPr/>
            <p:nvPr/>
          </p:nvSpPr>
          <p:spPr>
            <a:xfrm>
              <a:off x="4402" y="753"/>
              <a:ext cx="46" cy="75"/>
            </a:xfrm>
            <a:custGeom>
              <a:avLst/>
              <a:gdLst/>
              <a:ahLst/>
              <a:cxnLst/>
              <a:pathLst>
                <a:path w="52" h="86">
                  <a:moveTo>
                    <a:pt x="0" y="3"/>
                  </a:moveTo>
                  <a:lnTo>
                    <a:pt x="3" y="7"/>
                  </a:lnTo>
                  <a:lnTo>
                    <a:pt x="7" y="15"/>
                  </a:lnTo>
                  <a:lnTo>
                    <a:pt x="15" y="26"/>
                  </a:lnTo>
                  <a:lnTo>
                    <a:pt x="24" y="37"/>
                  </a:lnTo>
                  <a:lnTo>
                    <a:pt x="35" y="50"/>
                  </a:lnTo>
                  <a:lnTo>
                    <a:pt x="43" y="63"/>
                  </a:lnTo>
                  <a:lnTo>
                    <a:pt x="49" y="75"/>
                  </a:lnTo>
                  <a:lnTo>
                    <a:pt x="52" y="86"/>
                  </a:lnTo>
                  <a:lnTo>
                    <a:pt x="49" y="72"/>
                  </a:lnTo>
                  <a:lnTo>
                    <a:pt x="43" y="57"/>
                  </a:lnTo>
                  <a:lnTo>
                    <a:pt x="36" y="41"/>
                  </a:lnTo>
                  <a:lnTo>
                    <a:pt x="28" y="26"/>
                  </a:lnTo>
                  <a:lnTo>
                    <a:pt x="20" y="13"/>
                  </a:lnTo>
                  <a:lnTo>
                    <a:pt x="12" y="4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51" name="Freeform 33850"/>
            <p:cNvSpPr/>
            <p:nvPr/>
          </p:nvSpPr>
          <p:spPr>
            <a:xfrm>
              <a:off x="4424" y="743"/>
              <a:ext cx="29" cy="54"/>
            </a:xfrm>
            <a:custGeom>
              <a:avLst/>
              <a:gdLst/>
              <a:ahLst/>
              <a:cxnLst/>
              <a:pathLst>
                <a:path w="34" h="62">
                  <a:moveTo>
                    <a:pt x="34" y="62"/>
                  </a:moveTo>
                  <a:lnTo>
                    <a:pt x="27" y="42"/>
                  </a:lnTo>
                  <a:lnTo>
                    <a:pt x="17" y="2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8" y="20"/>
                  </a:lnTo>
                  <a:lnTo>
                    <a:pt x="14" y="30"/>
                  </a:lnTo>
                  <a:lnTo>
                    <a:pt x="20" y="40"/>
                  </a:lnTo>
                  <a:lnTo>
                    <a:pt x="26" y="49"/>
                  </a:lnTo>
                  <a:lnTo>
                    <a:pt x="30" y="56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52" name="Freeform 33851"/>
            <p:cNvSpPr/>
            <p:nvPr/>
          </p:nvSpPr>
          <p:spPr>
            <a:xfrm>
              <a:off x="4580" y="948"/>
              <a:ext cx="84" cy="289"/>
            </a:xfrm>
            <a:custGeom>
              <a:avLst/>
              <a:gdLst/>
              <a:ahLst/>
              <a:cxnLst/>
              <a:pathLst>
                <a:path w="95" h="330">
                  <a:moveTo>
                    <a:pt x="14" y="329"/>
                  </a:moveTo>
                  <a:lnTo>
                    <a:pt x="10" y="330"/>
                  </a:lnTo>
                  <a:lnTo>
                    <a:pt x="7" y="329"/>
                  </a:lnTo>
                  <a:lnTo>
                    <a:pt x="3" y="328"/>
                  </a:lnTo>
                  <a:lnTo>
                    <a:pt x="0" y="328"/>
                  </a:lnTo>
                  <a:lnTo>
                    <a:pt x="35" y="288"/>
                  </a:lnTo>
                  <a:lnTo>
                    <a:pt x="60" y="245"/>
                  </a:lnTo>
                  <a:lnTo>
                    <a:pt x="76" y="200"/>
                  </a:lnTo>
                  <a:lnTo>
                    <a:pt x="83" y="154"/>
                  </a:lnTo>
                  <a:lnTo>
                    <a:pt x="85" y="110"/>
                  </a:lnTo>
                  <a:lnTo>
                    <a:pt x="83" y="69"/>
                  </a:lnTo>
                  <a:lnTo>
                    <a:pt x="79" y="32"/>
                  </a:lnTo>
                  <a:lnTo>
                    <a:pt x="75" y="0"/>
                  </a:lnTo>
                  <a:lnTo>
                    <a:pt x="86" y="25"/>
                  </a:lnTo>
                  <a:lnTo>
                    <a:pt x="94" y="64"/>
                  </a:lnTo>
                  <a:lnTo>
                    <a:pt x="95" y="111"/>
                  </a:lnTo>
                  <a:lnTo>
                    <a:pt x="92" y="162"/>
                  </a:lnTo>
                  <a:lnTo>
                    <a:pt x="83" y="214"/>
                  </a:lnTo>
                  <a:lnTo>
                    <a:pt x="67" y="262"/>
                  </a:lnTo>
                  <a:lnTo>
                    <a:pt x="43" y="302"/>
                  </a:lnTo>
                  <a:lnTo>
                    <a:pt x="14" y="3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53" name="Freeform 33852"/>
            <p:cNvSpPr/>
            <p:nvPr/>
          </p:nvSpPr>
          <p:spPr>
            <a:xfrm>
              <a:off x="4599" y="955"/>
              <a:ext cx="58" cy="40"/>
            </a:xfrm>
            <a:custGeom>
              <a:avLst/>
              <a:gdLst/>
              <a:ahLst/>
              <a:cxnLst/>
              <a:pathLst>
                <a:path w="64" h="46">
                  <a:moveTo>
                    <a:pt x="64" y="46"/>
                  </a:moveTo>
                  <a:lnTo>
                    <a:pt x="58" y="37"/>
                  </a:lnTo>
                  <a:lnTo>
                    <a:pt x="49" y="27"/>
                  </a:lnTo>
                  <a:lnTo>
                    <a:pt x="40" y="19"/>
                  </a:lnTo>
                  <a:lnTo>
                    <a:pt x="29" y="11"/>
                  </a:lnTo>
                  <a:lnTo>
                    <a:pt x="19" y="5"/>
                  </a:lnTo>
                  <a:lnTo>
                    <a:pt x="10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4" y="9"/>
                  </a:lnTo>
                  <a:lnTo>
                    <a:pt x="12" y="14"/>
                  </a:lnTo>
                  <a:lnTo>
                    <a:pt x="22" y="19"/>
                  </a:lnTo>
                  <a:lnTo>
                    <a:pt x="33" y="25"/>
                  </a:lnTo>
                  <a:lnTo>
                    <a:pt x="45" y="31"/>
                  </a:lnTo>
                  <a:lnTo>
                    <a:pt x="55" y="38"/>
                  </a:lnTo>
                  <a:lnTo>
                    <a:pt x="6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54" name="Freeform 33853"/>
            <p:cNvSpPr/>
            <p:nvPr/>
          </p:nvSpPr>
          <p:spPr>
            <a:xfrm>
              <a:off x="4590" y="964"/>
              <a:ext cx="69" cy="59"/>
            </a:xfrm>
            <a:custGeom>
              <a:avLst/>
              <a:gdLst/>
              <a:ahLst/>
              <a:cxnLst/>
              <a:pathLst>
                <a:path w="78" h="68">
                  <a:moveTo>
                    <a:pt x="0" y="1"/>
                  </a:moveTo>
                  <a:lnTo>
                    <a:pt x="4" y="0"/>
                  </a:lnTo>
                  <a:lnTo>
                    <a:pt x="13" y="4"/>
                  </a:lnTo>
                  <a:lnTo>
                    <a:pt x="23" y="9"/>
                  </a:lnTo>
                  <a:lnTo>
                    <a:pt x="37" y="19"/>
                  </a:lnTo>
                  <a:lnTo>
                    <a:pt x="50" y="29"/>
                  </a:lnTo>
                  <a:lnTo>
                    <a:pt x="63" y="42"/>
                  </a:lnTo>
                  <a:lnTo>
                    <a:pt x="72" y="54"/>
                  </a:lnTo>
                  <a:lnTo>
                    <a:pt x="78" y="68"/>
                  </a:lnTo>
                  <a:lnTo>
                    <a:pt x="69" y="60"/>
                  </a:lnTo>
                  <a:lnTo>
                    <a:pt x="58" y="51"/>
                  </a:lnTo>
                  <a:lnTo>
                    <a:pt x="44" y="40"/>
                  </a:lnTo>
                  <a:lnTo>
                    <a:pt x="30" y="30"/>
                  </a:lnTo>
                  <a:lnTo>
                    <a:pt x="18" y="20"/>
                  </a:lnTo>
                  <a:lnTo>
                    <a:pt x="8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55" name="Freeform 33854"/>
            <p:cNvSpPr/>
            <p:nvPr/>
          </p:nvSpPr>
          <p:spPr>
            <a:xfrm>
              <a:off x="4580" y="1002"/>
              <a:ext cx="79" cy="76"/>
            </a:xfrm>
            <a:custGeom>
              <a:avLst/>
              <a:gdLst/>
              <a:ahLst/>
              <a:cxnLst/>
              <a:pathLst>
                <a:path w="91" h="85">
                  <a:moveTo>
                    <a:pt x="0" y="0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9" y="14"/>
                  </a:lnTo>
                  <a:lnTo>
                    <a:pt x="43" y="26"/>
                  </a:lnTo>
                  <a:lnTo>
                    <a:pt x="58" y="40"/>
                  </a:lnTo>
                  <a:lnTo>
                    <a:pt x="72" y="56"/>
                  </a:lnTo>
                  <a:lnTo>
                    <a:pt x="84" y="71"/>
                  </a:lnTo>
                  <a:lnTo>
                    <a:pt x="91" y="85"/>
                  </a:lnTo>
                  <a:lnTo>
                    <a:pt x="84" y="78"/>
                  </a:lnTo>
                  <a:lnTo>
                    <a:pt x="71" y="68"/>
                  </a:lnTo>
                  <a:lnTo>
                    <a:pt x="56" y="56"/>
                  </a:lnTo>
                  <a:lnTo>
                    <a:pt x="39" y="43"/>
                  </a:lnTo>
                  <a:lnTo>
                    <a:pt x="23" y="29"/>
                  </a:lnTo>
                  <a:lnTo>
                    <a:pt x="10" y="1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56" name="Freeform 33855"/>
            <p:cNvSpPr/>
            <p:nvPr/>
          </p:nvSpPr>
          <p:spPr>
            <a:xfrm>
              <a:off x="4564" y="1060"/>
              <a:ext cx="88" cy="70"/>
            </a:xfrm>
            <a:custGeom>
              <a:avLst/>
              <a:gdLst/>
              <a:ahLst/>
              <a:cxnLst/>
              <a:pathLst>
                <a:path w="101" h="78">
                  <a:moveTo>
                    <a:pt x="0" y="1"/>
                  </a:moveTo>
                  <a:lnTo>
                    <a:pt x="6" y="0"/>
                  </a:lnTo>
                  <a:lnTo>
                    <a:pt x="19" y="4"/>
                  </a:lnTo>
                  <a:lnTo>
                    <a:pt x="34" y="12"/>
                  </a:lnTo>
                  <a:lnTo>
                    <a:pt x="51" y="24"/>
                  </a:lnTo>
                  <a:lnTo>
                    <a:pt x="67" y="38"/>
                  </a:lnTo>
                  <a:lnTo>
                    <a:pt x="82" y="52"/>
                  </a:lnTo>
                  <a:lnTo>
                    <a:pt x="95" y="65"/>
                  </a:lnTo>
                  <a:lnTo>
                    <a:pt x="101" y="78"/>
                  </a:lnTo>
                  <a:lnTo>
                    <a:pt x="93" y="73"/>
                  </a:lnTo>
                  <a:lnTo>
                    <a:pt x="80" y="64"/>
                  </a:lnTo>
                  <a:lnTo>
                    <a:pt x="63" y="53"/>
                  </a:lnTo>
                  <a:lnTo>
                    <a:pt x="44" y="39"/>
                  </a:lnTo>
                  <a:lnTo>
                    <a:pt x="27" y="26"/>
                  </a:lnTo>
                  <a:lnTo>
                    <a:pt x="13" y="15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57" name="Freeform 33856"/>
            <p:cNvSpPr/>
            <p:nvPr/>
          </p:nvSpPr>
          <p:spPr>
            <a:xfrm>
              <a:off x="4562" y="1090"/>
              <a:ext cx="79" cy="61"/>
            </a:xfrm>
            <a:custGeom>
              <a:avLst/>
              <a:gdLst/>
              <a:ahLst/>
              <a:cxnLst/>
              <a:pathLst>
                <a:path w="91" h="69">
                  <a:moveTo>
                    <a:pt x="0" y="1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30" y="13"/>
                  </a:lnTo>
                  <a:lnTo>
                    <a:pt x="46" y="23"/>
                  </a:lnTo>
                  <a:lnTo>
                    <a:pt x="61" y="35"/>
                  </a:lnTo>
                  <a:lnTo>
                    <a:pt x="76" y="47"/>
                  </a:lnTo>
                  <a:lnTo>
                    <a:pt x="86" y="59"/>
                  </a:lnTo>
                  <a:lnTo>
                    <a:pt x="91" y="69"/>
                  </a:lnTo>
                  <a:lnTo>
                    <a:pt x="83" y="64"/>
                  </a:lnTo>
                  <a:lnTo>
                    <a:pt x="69" y="55"/>
                  </a:lnTo>
                  <a:lnTo>
                    <a:pt x="53" y="46"/>
                  </a:lnTo>
                  <a:lnTo>
                    <a:pt x="37" y="35"/>
                  </a:lnTo>
                  <a:lnTo>
                    <a:pt x="21" y="24"/>
                  </a:lnTo>
                  <a:lnTo>
                    <a:pt x="9" y="15"/>
                  </a:lnTo>
                  <a:lnTo>
                    <a:pt x="1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58" name="Freeform 33857"/>
            <p:cNvSpPr/>
            <p:nvPr/>
          </p:nvSpPr>
          <p:spPr>
            <a:xfrm>
              <a:off x="4562" y="1141"/>
              <a:ext cx="67" cy="51"/>
            </a:xfrm>
            <a:custGeom>
              <a:avLst/>
              <a:gdLst/>
              <a:ahLst/>
              <a:cxnLst/>
              <a:pathLst>
                <a:path w="75" h="58">
                  <a:moveTo>
                    <a:pt x="0" y="1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4" y="6"/>
                  </a:lnTo>
                  <a:lnTo>
                    <a:pt x="37" y="13"/>
                  </a:lnTo>
                  <a:lnTo>
                    <a:pt x="50" y="22"/>
                  </a:lnTo>
                  <a:lnTo>
                    <a:pt x="61" y="33"/>
                  </a:lnTo>
                  <a:lnTo>
                    <a:pt x="70" y="45"/>
                  </a:lnTo>
                  <a:lnTo>
                    <a:pt x="75" y="58"/>
                  </a:lnTo>
                  <a:lnTo>
                    <a:pt x="67" y="52"/>
                  </a:lnTo>
                  <a:lnTo>
                    <a:pt x="57" y="44"/>
                  </a:lnTo>
                  <a:lnTo>
                    <a:pt x="43" y="36"/>
                  </a:lnTo>
                  <a:lnTo>
                    <a:pt x="29" y="28"/>
                  </a:lnTo>
                  <a:lnTo>
                    <a:pt x="17" y="18"/>
                  </a:lnTo>
                  <a:lnTo>
                    <a:pt x="7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59" name="Freeform 33858"/>
            <p:cNvSpPr/>
            <p:nvPr/>
          </p:nvSpPr>
          <p:spPr>
            <a:xfrm>
              <a:off x="4546" y="1213"/>
              <a:ext cx="41" cy="14"/>
            </a:xfrm>
            <a:custGeom>
              <a:avLst/>
              <a:gdLst/>
              <a:ahLst/>
              <a:cxnLst/>
              <a:pathLst>
                <a:path w="46" h="15">
                  <a:moveTo>
                    <a:pt x="0" y="3"/>
                  </a:moveTo>
                  <a:lnTo>
                    <a:pt x="3" y="1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9" y="4"/>
                  </a:lnTo>
                  <a:lnTo>
                    <a:pt x="44" y="9"/>
                  </a:lnTo>
                  <a:lnTo>
                    <a:pt x="46" y="15"/>
                  </a:lnTo>
                  <a:lnTo>
                    <a:pt x="40" y="10"/>
                  </a:lnTo>
                  <a:lnTo>
                    <a:pt x="33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60" name="Freeform 33859"/>
            <p:cNvSpPr/>
            <p:nvPr/>
          </p:nvSpPr>
          <p:spPr>
            <a:xfrm>
              <a:off x="4587" y="986"/>
              <a:ext cx="73" cy="67"/>
            </a:xfrm>
            <a:custGeom>
              <a:avLst/>
              <a:gdLst/>
              <a:ahLst/>
              <a:cxnLst/>
              <a:pathLst>
                <a:path w="84" h="76">
                  <a:moveTo>
                    <a:pt x="0" y="2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6" y="12"/>
                  </a:lnTo>
                  <a:lnTo>
                    <a:pt x="40" y="22"/>
                  </a:lnTo>
                  <a:lnTo>
                    <a:pt x="54" y="35"/>
                  </a:lnTo>
                  <a:lnTo>
                    <a:pt x="67" y="49"/>
                  </a:lnTo>
                  <a:lnTo>
                    <a:pt x="77" y="63"/>
                  </a:lnTo>
                  <a:lnTo>
                    <a:pt x="84" y="76"/>
                  </a:lnTo>
                  <a:lnTo>
                    <a:pt x="77" y="71"/>
                  </a:lnTo>
                  <a:lnTo>
                    <a:pt x="67" y="62"/>
                  </a:lnTo>
                  <a:lnTo>
                    <a:pt x="52" y="50"/>
                  </a:lnTo>
                  <a:lnTo>
                    <a:pt x="37" y="38"/>
                  </a:lnTo>
                  <a:lnTo>
                    <a:pt x="22" y="27"/>
                  </a:lnTo>
                  <a:lnTo>
                    <a:pt x="9" y="17"/>
                  </a:lnTo>
                  <a:lnTo>
                    <a:pt x="1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61" name="Freeform 33860"/>
            <p:cNvSpPr/>
            <p:nvPr/>
          </p:nvSpPr>
          <p:spPr>
            <a:xfrm>
              <a:off x="4573" y="1034"/>
              <a:ext cx="84" cy="68"/>
            </a:xfrm>
            <a:custGeom>
              <a:avLst/>
              <a:gdLst/>
              <a:ahLst/>
              <a:cxnLst/>
              <a:pathLst>
                <a:path w="96" h="77">
                  <a:moveTo>
                    <a:pt x="0" y="1"/>
                  </a:moveTo>
                  <a:lnTo>
                    <a:pt x="5" y="0"/>
                  </a:lnTo>
                  <a:lnTo>
                    <a:pt x="17" y="4"/>
                  </a:lnTo>
                  <a:lnTo>
                    <a:pt x="32" y="12"/>
                  </a:lnTo>
                  <a:lnTo>
                    <a:pt x="48" y="23"/>
                  </a:lnTo>
                  <a:lnTo>
                    <a:pt x="64" y="37"/>
                  </a:lnTo>
                  <a:lnTo>
                    <a:pt x="79" y="50"/>
                  </a:lnTo>
                  <a:lnTo>
                    <a:pt x="91" y="64"/>
                  </a:lnTo>
                  <a:lnTo>
                    <a:pt x="96" y="77"/>
                  </a:lnTo>
                  <a:lnTo>
                    <a:pt x="89" y="72"/>
                  </a:lnTo>
                  <a:lnTo>
                    <a:pt x="77" y="63"/>
                  </a:lnTo>
                  <a:lnTo>
                    <a:pt x="60" y="52"/>
                  </a:lnTo>
                  <a:lnTo>
                    <a:pt x="42" y="39"/>
                  </a:lnTo>
                  <a:lnTo>
                    <a:pt x="25" y="26"/>
                  </a:lnTo>
                  <a:lnTo>
                    <a:pt x="11" y="15"/>
                  </a:lnTo>
                  <a:lnTo>
                    <a:pt x="2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62" name="Freeform 33861"/>
            <p:cNvSpPr/>
            <p:nvPr/>
          </p:nvSpPr>
          <p:spPr>
            <a:xfrm>
              <a:off x="4559" y="1121"/>
              <a:ext cx="80" cy="51"/>
            </a:xfrm>
            <a:custGeom>
              <a:avLst/>
              <a:gdLst/>
              <a:ahLst/>
              <a:cxnLst/>
              <a:pathLst>
                <a:path w="93" h="57">
                  <a:moveTo>
                    <a:pt x="0" y="1"/>
                  </a:moveTo>
                  <a:lnTo>
                    <a:pt x="4" y="0"/>
                  </a:lnTo>
                  <a:lnTo>
                    <a:pt x="15" y="2"/>
                  </a:lnTo>
                  <a:lnTo>
                    <a:pt x="28" y="7"/>
                  </a:lnTo>
                  <a:lnTo>
                    <a:pt x="44" y="14"/>
                  </a:lnTo>
                  <a:lnTo>
                    <a:pt x="59" y="23"/>
                  </a:lnTo>
                  <a:lnTo>
                    <a:pt x="74" y="33"/>
                  </a:lnTo>
                  <a:lnTo>
                    <a:pt x="86" y="45"/>
                  </a:lnTo>
                  <a:lnTo>
                    <a:pt x="93" y="57"/>
                  </a:lnTo>
                  <a:lnTo>
                    <a:pt x="84" y="52"/>
                  </a:lnTo>
                  <a:lnTo>
                    <a:pt x="71" y="45"/>
                  </a:lnTo>
                  <a:lnTo>
                    <a:pt x="55" y="37"/>
                  </a:lnTo>
                  <a:lnTo>
                    <a:pt x="38" y="28"/>
                  </a:lnTo>
                  <a:lnTo>
                    <a:pt x="23" y="19"/>
                  </a:lnTo>
                  <a:lnTo>
                    <a:pt x="10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63" name="Freeform 33862"/>
            <p:cNvSpPr/>
            <p:nvPr/>
          </p:nvSpPr>
          <p:spPr>
            <a:xfrm>
              <a:off x="4557" y="1157"/>
              <a:ext cx="59" cy="50"/>
            </a:xfrm>
            <a:custGeom>
              <a:avLst/>
              <a:gdLst/>
              <a:ahLst/>
              <a:cxnLst/>
              <a:pathLst>
                <a:path w="68" h="58">
                  <a:moveTo>
                    <a:pt x="0" y="0"/>
                  </a:moveTo>
                  <a:lnTo>
                    <a:pt x="5" y="0"/>
                  </a:lnTo>
                  <a:lnTo>
                    <a:pt x="14" y="4"/>
                  </a:lnTo>
                  <a:lnTo>
                    <a:pt x="25" y="12"/>
                  </a:lnTo>
                  <a:lnTo>
                    <a:pt x="37" y="21"/>
                  </a:lnTo>
                  <a:lnTo>
                    <a:pt x="50" y="31"/>
                  </a:lnTo>
                  <a:lnTo>
                    <a:pt x="59" y="43"/>
                  </a:lnTo>
                  <a:lnTo>
                    <a:pt x="66" y="51"/>
                  </a:lnTo>
                  <a:lnTo>
                    <a:pt x="68" y="58"/>
                  </a:lnTo>
                  <a:lnTo>
                    <a:pt x="63" y="53"/>
                  </a:lnTo>
                  <a:lnTo>
                    <a:pt x="53" y="46"/>
                  </a:lnTo>
                  <a:lnTo>
                    <a:pt x="42" y="38"/>
                  </a:lnTo>
                  <a:lnTo>
                    <a:pt x="30" y="29"/>
                  </a:lnTo>
                  <a:lnTo>
                    <a:pt x="19" y="21"/>
                  </a:lnTo>
                  <a:lnTo>
                    <a:pt x="10" y="12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64" name="Freeform 33863"/>
            <p:cNvSpPr/>
            <p:nvPr/>
          </p:nvSpPr>
          <p:spPr>
            <a:xfrm>
              <a:off x="4564" y="1195"/>
              <a:ext cx="45" cy="21"/>
            </a:xfrm>
            <a:custGeom>
              <a:avLst/>
              <a:gdLst/>
              <a:ahLst/>
              <a:cxnLst/>
              <a:pathLst>
                <a:path w="51" h="23">
                  <a:moveTo>
                    <a:pt x="0" y="2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6" y="7"/>
                  </a:lnTo>
                  <a:lnTo>
                    <a:pt x="43" y="11"/>
                  </a:lnTo>
                  <a:lnTo>
                    <a:pt x="49" y="17"/>
                  </a:lnTo>
                  <a:lnTo>
                    <a:pt x="51" y="23"/>
                  </a:lnTo>
                  <a:lnTo>
                    <a:pt x="45" y="18"/>
                  </a:lnTo>
                  <a:lnTo>
                    <a:pt x="37" y="15"/>
                  </a:lnTo>
                  <a:lnTo>
                    <a:pt x="28" y="13"/>
                  </a:lnTo>
                  <a:lnTo>
                    <a:pt x="19" y="10"/>
                  </a:lnTo>
                  <a:lnTo>
                    <a:pt x="10" y="9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65" name="Freeform 33864"/>
            <p:cNvSpPr/>
            <p:nvPr/>
          </p:nvSpPr>
          <p:spPr>
            <a:xfrm>
              <a:off x="4615" y="932"/>
              <a:ext cx="35" cy="40"/>
            </a:xfrm>
            <a:custGeom>
              <a:avLst/>
              <a:gdLst/>
              <a:ahLst/>
              <a:cxnLst/>
              <a:pathLst>
                <a:path w="40" h="46">
                  <a:moveTo>
                    <a:pt x="40" y="46"/>
                  </a:moveTo>
                  <a:lnTo>
                    <a:pt x="37" y="44"/>
                  </a:lnTo>
                  <a:lnTo>
                    <a:pt x="31" y="38"/>
                  </a:lnTo>
                  <a:lnTo>
                    <a:pt x="23" y="32"/>
                  </a:lnTo>
                  <a:lnTo>
                    <a:pt x="15" y="26"/>
                  </a:lnTo>
                  <a:lnTo>
                    <a:pt x="8" y="19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1"/>
                  </a:lnTo>
                  <a:lnTo>
                    <a:pt x="7" y="0"/>
                  </a:lnTo>
                  <a:lnTo>
                    <a:pt x="12" y="4"/>
                  </a:lnTo>
                  <a:lnTo>
                    <a:pt x="17" y="9"/>
                  </a:lnTo>
                  <a:lnTo>
                    <a:pt x="23" y="16"/>
                  </a:lnTo>
                  <a:lnTo>
                    <a:pt x="28" y="26"/>
                  </a:lnTo>
                  <a:lnTo>
                    <a:pt x="33" y="34"/>
                  </a:lnTo>
                  <a:lnTo>
                    <a:pt x="37" y="42"/>
                  </a:lnTo>
                  <a:lnTo>
                    <a:pt x="4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66" name="Freeform 33865"/>
            <p:cNvSpPr/>
            <p:nvPr/>
          </p:nvSpPr>
          <p:spPr>
            <a:xfrm>
              <a:off x="4643" y="916"/>
              <a:ext cx="9" cy="48"/>
            </a:xfrm>
            <a:custGeom>
              <a:avLst/>
              <a:gdLst/>
              <a:ahLst/>
              <a:cxnLst/>
              <a:pathLst>
                <a:path w="11" h="54">
                  <a:moveTo>
                    <a:pt x="7" y="54"/>
                  </a:moveTo>
                  <a:lnTo>
                    <a:pt x="8" y="44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6" y="0"/>
                  </a:lnTo>
                  <a:lnTo>
                    <a:pt x="0" y="7"/>
                  </a:lnTo>
                  <a:lnTo>
                    <a:pt x="1" y="22"/>
                  </a:lnTo>
                  <a:lnTo>
                    <a:pt x="4" y="40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67" name="Freeform 33866"/>
            <p:cNvSpPr/>
            <p:nvPr/>
          </p:nvSpPr>
          <p:spPr>
            <a:xfrm>
              <a:off x="4650" y="928"/>
              <a:ext cx="40" cy="44"/>
            </a:xfrm>
            <a:custGeom>
              <a:avLst/>
              <a:gdLst/>
              <a:ahLst/>
              <a:cxnLst/>
              <a:pathLst>
                <a:path w="46" h="50">
                  <a:moveTo>
                    <a:pt x="0" y="50"/>
                  </a:moveTo>
                  <a:lnTo>
                    <a:pt x="5" y="44"/>
                  </a:lnTo>
                  <a:lnTo>
                    <a:pt x="11" y="35"/>
                  </a:lnTo>
                  <a:lnTo>
                    <a:pt x="17" y="26"/>
                  </a:lnTo>
                  <a:lnTo>
                    <a:pt x="24" y="17"/>
                  </a:lnTo>
                  <a:lnTo>
                    <a:pt x="31" y="9"/>
                  </a:lnTo>
                  <a:lnTo>
                    <a:pt x="38" y="3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6" y="6"/>
                  </a:lnTo>
                  <a:lnTo>
                    <a:pt x="43" y="11"/>
                  </a:lnTo>
                  <a:lnTo>
                    <a:pt x="36" y="18"/>
                  </a:lnTo>
                  <a:lnTo>
                    <a:pt x="29" y="26"/>
                  </a:lnTo>
                  <a:lnTo>
                    <a:pt x="20" y="33"/>
                  </a:lnTo>
                  <a:lnTo>
                    <a:pt x="12" y="40"/>
                  </a:lnTo>
                  <a:lnTo>
                    <a:pt x="5" y="4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68" name="Freeform 33867"/>
            <p:cNvSpPr/>
            <p:nvPr/>
          </p:nvSpPr>
          <p:spPr>
            <a:xfrm>
              <a:off x="4616" y="1204"/>
              <a:ext cx="58" cy="14"/>
            </a:xfrm>
            <a:custGeom>
              <a:avLst/>
              <a:gdLst/>
              <a:ahLst/>
              <a:cxnLst/>
              <a:pathLst>
                <a:path w="67" h="16">
                  <a:moveTo>
                    <a:pt x="0" y="2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9" y="2"/>
                  </a:lnTo>
                  <a:lnTo>
                    <a:pt x="65" y="6"/>
                  </a:lnTo>
                  <a:lnTo>
                    <a:pt x="67" y="11"/>
                  </a:lnTo>
                  <a:lnTo>
                    <a:pt x="65" y="15"/>
                  </a:lnTo>
                  <a:lnTo>
                    <a:pt x="59" y="16"/>
                  </a:lnTo>
                  <a:lnTo>
                    <a:pt x="51" y="15"/>
                  </a:lnTo>
                  <a:lnTo>
                    <a:pt x="40" y="13"/>
                  </a:lnTo>
                  <a:lnTo>
                    <a:pt x="29" y="11"/>
                  </a:lnTo>
                  <a:lnTo>
                    <a:pt x="19" y="7"/>
                  </a:lnTo>
                  <a:lnTo>
                    <a:pt x="8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69" name="Freeform 33868"/>
            <p:cNvSpPr/>
            <p:nvPr/>
          </p:nvSpPr>
          <p:spPr>
            <a:xfrm>
              <a:off x="4604" y="1216"/>
              <a:ext cx="58" cy="28"/>
            </a:xfrm>
            <a:custGeom>
              <a:avLst/>
              <a:gdLst/>
              <a:ahLst/>
              <a:cxnLst/>
              <a:pathLst>
                <a:path w="64" h="32">
                  <a:moveTo>
                    <a:pt x="0" y="0"/>
                  </a:moveTo>
                  <a:lnTo>
                    <a:pt x="6" y="1"/>
                  </a:lnTo>
                  <a:lnTo>
                    <a:pt x="16" y="2"/>
                  </a:lnTo>
                  <a:lnTo>
                    <a:pt x="26" y="6"/>
                  </a:lnTo>
                  <a:lnTo>
                    <a:pt x="36" y="9"/>
                  </a:lnTo>
                  <a:lnTo>
                    <a:pt x="47" y="14"/>
                  </a:lnTo>
                  <a:lnTo>
                    <a:pt x="56" y="18"/>
                  </a:lnTo>
                  <a:lnTo>
                    <a:pt x="62" y="23"/>
                  </a:lnTo>
                  <a:lnTo>
                    <a:pt x="64" y="29"/>
                  </a:lnTo>
                  <a:lnTo>
                    <a:pt x="62" y="32"/>
                  </a:lnTo>
                  <a:lnTo>
                    <a:pt x="55" y="31"/>
                  </a:lnTo>
                  <a:lnTo>
                    <a:pt x="46" y="28"/>
                  </a:lnTo>
                  <a:lnTo>
                    <a:pt x="35" y="22"/>
                  </a:lnTo>
                  <a:lnTo>
                    <a:pt x="24" y="16"/>
                  </a:lnTo>
                  <a:lnTo>
                    <a:pt x="13" y="9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70" name="Freeform 33869"/>
            <p:cNvSpPr/>
            <p:nvPr/>
          </p:nvSpPr>
          <p:spPr>
            <a:xfrm>
              <a:off x="4618" y="1179"/>
              <a:ext cx="58" cy="14"/>
            </a:xfrm>
            <a:custGeom>
              <a:avLst/>
              <a:gdLst/>
              <a:ahLst/>
              <a:cxnLst/>
              <a:pathLst>
                <a:path w="64" h="16">
                  <a:moveTo>
                    <a:pt x="0" y="8"/>
                  </a:moveTo>
                  <a:lnTo>
                    <a:pt x="3" y="5"/>
                  </a:lnTo>
                  <a:lnTo>
                    <a:pt x="10" y="2"/>
                  </a:lnTo>
                  <a:lnTo>
                    <a:pt x="19" y="1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60" y="5"/>
                  </a:lnTo>
                  <a:lnTo>
                    <a:pt x="64" y="10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1" y="16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8" y="1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71" name="Freeform 33870"/>
            <p:cNvSpPr/>
            <p:nvPr/>
          </p:nvSpPr>
          <p:spPr>
            <a:xfrm>
              <a:off x="4631" y="1158"/>
              <a:ext cx="59" cy="11"/>
            </a:xfrm>
            <a:custGeom>
              <a:avLst/>
              <a:gdLst/>
              <a:ahLst/>
              <a:cxnLst/>
              <a:pathLst>
                <a:path w="68" h="12">
                  <a:moveTo>
                    <a:pt x="0" y="11"/>
                  </a:moveTo>
                  <a:lnTo>
                    <a:pt x="5" y="9"/>
                  </a:lnTo>
                  <a:lnTo>
                    <a:pt x="14" y="5"/>
                  </a:lnTo>
                  <a:lnTo>
                    <a:pt x="25" y="3"/>
                  </a:lnTo>
                  <a:lnTo>
                    <a:pt x="36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3"/>
                  </a:lnTo>
                  <a:lnTo>
                    <a:pt x="68" y="6"/>
                  </a:lnTo>
                  <a:lnTo>
                    <a:pt x="68" y="10"/>
                  </a:lnTo>
                  <a:lnTo>
                    <a:pt x="64" y="11"/>
                  </a:lnTo>
                  <a:lnTo>
                    <a:pt x="56" y="12"/>
                  </a:lnTo>
                  <a:lnTo>
                    <a:pt x="45" y="12"/>
                  </a:lnTo>
                  <a:lnTo>
                    <a:pt x="34" y="11"/>
                  </a:lnTo>
                  <a:lnTo>
                    <a:pt x="22" y="11"/>
                  </a:lnTo>
                  <a:lnTo>
                    <a:pt x="11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72" name="Freeform 33871"/>
            <p:cNvSpPr/>
            <p:nvPr/>
          </p:nvSpPr>
          <p:spPr>
            <a:xfrm>
              <a:off x="4643" y="1137"/>
              <a:ext cx="59" cy="11"/>
            </a:xfrm>
            <a:custGeom>
              <a:avLst/>
              <a:gdLst/>
              <a:ahLst/>
              <a:cxnLst/>
              <a:pathLst>
                <a:path w="68" h="13">
                  <a:moveTo>
                    <a:pt x="0" y="13"/>
                  </a:moveTo>
                  <a:lnTo>
                    <a:pt x="7" y="11"/>
                  </a:lnTo>
                  <a:lnTo>
                    <a:pt x="16" y="8"/>
                  </a:lnTo>
                  <a:lnTo>
                    <a:pt x="28" y="5"/>
                  </a:lnTo>
                  <a:lnTo>
                    <a:pt x="39" y="2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1"/>
                  </a:lnTo>
                  <a:lnTo>
                    <a:pt x="68" y="5"/>
                  </a:lnTo>
                  <a:lnTo>
                    <a:pt x="66" y="8"/>
                  </a:lnTo>
                  <a:lnTo>
                    <a:pt x="60" y="11"/>
                  </a:lnTo>
                  <a:lnTo>
                    <a:pt x="52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9" y="12"/>
                  </a:lnTo>
                  <a:lnTo>
                    <a:pt x="8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73" name="Freeform 33872"/>
            <p:cNvSpPr/>
            <p:nvPr/>
          </p:nvSpPr>
          <p:spPr>
            <a:xfrm>
              <a:off x="4646" y="1113"/>
              <a:ext cx="69" cy="14"/>
            </a:xfrm>
            <a:custGeom>
              <a:avLst/>
              <a:gdLst/>
              <a:ahLst/>
              <a:cxnLst/>
              <a:pathLst>
                <a:path w="77" h="17">
                  <a:moveTo>
                    <a:pt x="0" y="17"/>
                  </a:moveTo>
                  <a:lnTo>
                    <a:pt x="9" y="13"/>
                  </a:lnTo>
                  <a:lnTo>
                    <a:pt x="21" y="9"/>
                  </a:lnTo>
                  <a:lnTo>
                    <a:pt x="32" y="5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77" y="7"/>
                  </a:lnTo>
                  <a:lnTo>
                    <a:pt x="75" y="12"/>
                  </a:lnTo>
                  <a:lnTo>
                    <a:pt x="68" y="15"/>
                  </a:lnTo>
                  <a:lnTo>
                    <a:pt x="57" y="17"/>
                  </a:lnTo>
                  <a:lnTo>
                    <a:pt x="45" y="17"/>
                  </a:lnTo>
                  <a:lnTo>
                    <a:pt x="32" y="15"/>
                  </a:lnTo>
                  <a:lnTo>
                    <a:pt x="19" y="15"/>
                  </a:lnTo>
                  <a:lnTo>
                    <a:pt x="8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74" name="Freeform 33873"/>
            <p:cNvSpPr/>
            <p:nvPr/>
          </p:nvSpPr>
          <p:spPr>
            <a:xfrm>
              <a:off x="4652" y="1081"/>
              <a:ext cx="73" cy="21"/>
            </a:xfrm>
            <a:custGeom>
              <a:avLst/>
              <a:gdLst/>
              <a:ahLst/>
              <a:cxnLst/>
              <a:pathLst>
                <a:path w="84" h="24">
                  <a:moveTo>
                    <a:pt x="0" y="24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9" y="6"/>
                  </a:lnTo>
                  <a:lnTo>
                    <a:pt x="63" y="2"/>
                  </a:lnTo>
                  <a:lnTo>
                    <a:pt x="74" y="0"/>
                  </a:lnTo>
                  <a:lnTo>
                    <a:pt x="83" y="0"/>
                  </a:lnTo>
                  <a:lnTo>
                    <a:pt x="84" y="4"/>
                  </a:lnTo>
                  <a:lnTo>
                    <a:pt x="79" y="10"/>
                  </a:lnTo>
                  <a:lnTo>
                    <a:pt x="71" y="15"/>
                  </a:lnTo>
                  <a:lnTo>
                    <a:pt x="58" y="17"/>
                  </a:lnTo>
                  <a:lnTo>
                    <a:pt x="45" y="19"/>
                  </a:lnTo>
                  <a:lnTo>
                    <a:pt x="30" y="20"/>
                  </a:lnTo>
                  <a:lnTo>
                    <a:pt x="17" y="22"/>
                  </a:lnTo>
                  <a:lnTo>
                    <a:pt x="7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75" name="Freeform 33874"/>
            <p:cNvSpPr/>
            <p:nvPr/>
          </p:nvSpPr>
          <p:spPr>
            <a:xfrm>
              <a:off x="4653" y="1055"/>
              <a:ext cx="81" cy="30"/>
            </a:xfrm>
            <a:custGeom>
              <a:avLst/>
              <a:gdLst/>
              <a:ahLst/>
              <a:cxnLst/>
              <a:pathLst>
                <a:path w="92" h="33">
                  <a:moveTo>
                    <a:pt x="0" y="33"/>
                  </a:moveTo>
                  <a:lnTo>
                    <a:pt x="8" y="25"/>
                  </a:lnTo>
                  <a:lnTo>
                    <a:pt x="21" y="18"/>
                  </a:lnTo>
                  <a:lnTo>
                    <a:pt x="35" y="11"/>
                  </a:lnTo>
                  <a:lnTo>
                    <a:pt x="52" y="6"/>
                  </a:lnTo>
                  <a:lnTo>
                    <a:pt x="67" y="1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2" y="7"/>
                  </a:lnTo>
                  <a:lnTo>
                    <a:pt x="90" y="12"/>
                  </a:lnTo>
                  <a:lnTo>
                    <a:pt x="80" y="18"/>
                  </a:lnTo>
                  <a:lnTo>
                    <a:pt x="69" y="22"/>
                  </a:lnTo>
                  <a:lnTo>
                    <a:pt x="54" y="25"/>
                  </a:lnTo>
                  <a:lnTo>
                    <a:pt x="38" y="29"/>
                  </a:lnTo>
                  <a:lnTo>
                    <a:pt x="23" y="31"/>
                  </a:lnTo>
                  <a:lnTo>
                    <a:pt x="10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76" name="Freeform 33875"/>
            <p:cNvSpPr/>
            <p:nvPr/>
          </p:nvSpPr>
          <p:spPr>
            <a:xfrm>
              <a:off x="4653" y="1006"/>
              <a:ext cx="74" cy="47"/>
            </a:xfrm>
            <a:custGeom>
              <a:avLst/>
              <a:gdLst/>
              <a:ahLst/>
              <a:cxnLst/>
              <a:pathLst>
                <a:path w="85" h="55">
                  <a:moveTo>
                    <a:pt x="0" y="55"/>
                  </a:moveTo>
                  <a:lnTo>
                    <a:pt x="8" y="47"/>
                  </a:lnTo>
                  <a:lnTo>
                    <a:pt x="18" y="36"/>
                  </a:lnTo>
                  <a:lnTo>
                    <a:pt x="32" y="26"/>
                  </a:lnTo>
                  <a:lnTo>
                    <a:pt x="46" y="17"/>
                  </a:lnTo>
                  <a:lnTo>
                    <a:pt x="60" y="9"/>
                  </a:lnTo>
                  <a:lnTo>
                    <a:pt x="71" y="3"/>
                  </a:lnTo>
                  <a:lnTo>
                    <a:pt x="80" y="0"/>
                  </a:lnTo>
                  <a:lnTo>
                    <a:pt x="85" y="3"/>
                  </a:lnTo>
                  <a:lnTo>
                    <a:pt x="85" y="9"/>
                  </a:lnTo>
                  <a:lnTo>
                    <a:pt x="78" y="15"/>
                  </a:lnTo>
                  <a:lnTo>
                    <a:pt x="69" y="24"/>
                  </a:lnTo>
                  <a:lnTo>
                    <a:pt x="55" y="32"/>
                  </a:lnTo>
                  <a:lnTo>
                    <a:pt x="41" y="40"/>
                  </a:lnTo>
                  <a:lnTo>
                    <a:pt x="26" y="47"/>
                  </a:lnTo>
                  <a:lnTo>
                    <a:pt x="11" y="5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77" name="Freeform 33876"/>
            <p:cNvSpPr/>
            <p:nvPr/>
          </p:nvSpPr>
          <p:spPr>
            <a:xfrm>
              <a:off x="4653" y="965"/>
              <a:ext cx="63" cy="60"/>
            </a:xfrm>
            <a:custGeom>
              <a:avLst/>
              <a:gdLst/>
              <a:ahLst/>
              <a:cxnLst/>
              <a:pathLst>
                <a:path w="72" h="69">
                  <a:moveTo>
                    <a:pt x="0" y="69"/>
                  </a:moveTo>
                  <a:lnTo>
                    <a:pt x="6" y="61"/>
                  </a:lnTo>
                  <a:lnTo>
                    <a:pt x="15" y="50"/>
                  </a:lnTo>
                  <a:lnTo>
                    <a:pt x="25" y="37"/>
                  </a:lnTo>
                  <a:lnTo>
                    <a:pt x="37" y="24"/>
                  </a:lnTo>
                  <a:lnTo>
                    <a:pt x="48" y="13"/>
                  </a:lnTo>
                  <a:lnTo>
                    <a:pt x="59" y="4"/>
                  </a:lnTo>
                  <a:lnTo>
                    <a:pt x="68" y="0"/>
                  </a:lnTo>
                  <a:lnTo>
                    <a:pt x="72" y="1"/>
                  </a:lnTo>
                  <a:lnTo>
                    <a:pt x="72" y="8"/>
                  </a:lnTo>
                  <a:lnTo>
                    <a:pt x="67" y="18"/>
                  </a:lnTo>
                  <a:lnTo>
                    <a:pt x="56" y="29"/>
                  </a:lnTo>
                  <a:lnTo>
                    <a:pt x="45" y="41"/>
                  </a:lnTo>
                  <a:lnTo>
                    <a:pt x="31" y="52"/>
                  </a:lnTo>
                  <a:lnTo>
                    <a:pt x="18" y="61"/>
                  </a:lnTo>
                  <a:lnTo>
                    <a:pt x="7" y="6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78" name="Freeform 33877"/>
            <p:cNvSpPr/>
            <p:nvPr/>
          </p:nvSpPr>
          <p:spPr>
            <a:xfrm>
              <a:off x="4652" y="944"/>
              <a:ext cx="57" cy="55"/>
            </a:xfrm>
            <a:custGeom>
              <a:avLst/>
              <a:gdLst/>
              <a:ahLst/>
              <a:cxnLst/>
              <a:pathLst>
                <a:path w="67" h="62">
                  <a:moveTo>
                    <a:pt x="67" y="4"/>
                  </a:moveTo>
                  <a:lnTo>
                    <a:pt x="66" y="7"/>
                  </a:lnTo>
                  <a:lnTo>
                    <a:pt x="59" y="13"/>
                  </a:lnTo>
                  <a:lnTo>
                    <a:pt x="50" y="20"/>
                  </a:lnTo>
                  <a:lnTo>
                    <a:pt x="40" y="28"/>
                  </a:lnTo>
                  <a:lnTo>
                    <a:pt x="28" y="37"/>
                  </a:lnTo>
                  <a:lnTo>
                    <a:pt x="17" y="46"/>
                  </a:lnTo>
                  <a:lnTo>
                    <a:pt x="7" y="54"/>
                  </a:lnTo>
                  <a:lnTo>
                    <a:pt x="0" y="62"/>
                  </a:lnTo>
                  <a:lnTo>
                    <a:pt x="5" y="51"/>
                  </a:lnTo>
                  <a:lnTo>
                    <a:pt x="12" y="39"/>
                  </a:lnTo>
                  <a:lnTo>
                    <a:pt x="21" y="27"/>
                  </a:lnTo>
                  <a:lnTo>
                    <a:pt x="32" y="15"/>
                  </a:lnTo>
                  <a:lnTo>
                    <a:pt x="43" y="7"/>
                  </a:lnTo>
                  <a:lnTo>
                    <a:pt x="52" y="1"/>
                  </a:lnTo>
                  <a:lnTo>
                    <a:pt x="62" y="0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79" name="Freeform 33878"/>
            <p:cNvSpPr/>
            <p:nvPr/>
          </p:nvSpPr>
          <p:spPr>
            <a:xfrm>
              <a:off x="4532" y="665"/>
              <a:ext cx="70" cy="272"/>
            </a:xfrm>
            <a:custGeom>
              <a:avLst/>
              <a:gdLst/>
              <a:ahLst/>
              <a:cxnLst/>
              <a:pathLst>
                <a:path w="79" h="311">
                  <a:moveTo>
                    <a:pt x="8" y="311"/>
                  </a:moveTo>
                  <a:lnTo>
                    <a:pt x="4" y="311"/>
                  </a:lnTo>
                  <a:lnTo>
                    <a:pt x="2" y="309"/>
                  </a:lnTo>
                  <a:lnTo>
                    <a:pt x="1" y="307"/>
                  </a:lnTo>
                  <a:lnTo>
                    <a:pt x="0" y="303"/>
                  </a:lnTo>
                  <a:lnTo>
                    <a:pt x="32" y="265"/>
                  </a:lnTo>
                  <a:lnTo>
                    <a:pt x="51" y="225"/>
                  </a:lnTo>
                  <a:lnTo>
                    <a:pt x="63" y="183"/>
                  </a:lnTo>
                  <a:lnTo>
                    <a:pt x="66" y="142"/>
                  </a:lnTo>
                  <a:lnTo>
                    <a:pt x="64" y="101"/>
                  </a:lnTo>
                  <a:lnTo>
                    <a:pt x="58" y="63"/>
                  </a:lnTo>
                  <a:lnTo>
                    <a:pt x="51" y="29"/>
                  </a:lnTo>
                  <a:lnTo>
                    <a:pt x="45" y="0"/>
                  </a:lnTo>
                  <a:lnTo>
                    <a:pt x="61" y="20"/>
                  </a:lnTo>
                  <a:lnTo>
                    <a:pt x="72" y="53"/>
                  </a:lnTo>
                  <a:lnTo>
                    <a:pt x="79" y="97"/>
                  </a:lnTo>
                  <a:lnTo>
                    <a:pt x="79" y="146"/>
                  </a:lnTo>
                  <a:lnTo>
                    <a:pt x="73" y="196"/>
                  </a:lnTo>
                  <a:lnTo>
                    <a:pt x="59" y="243"/>
                  </a:lnTo>
                  <a:lnTo>
                    <a:pt x="38" y="283"/>
                  </a:lnTo>
                  <a:lnTo>
                    <a:pt x="8" y="3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80" name="Freeform 33879"/>
            <p:cNvSpPr/>
            <p:nvPr/>
          </p:nvSpPr>
          <p:spPr>
            <a:xfrm>
              <a:off x="4531" y="667"/>
              <a:ext cx="57" cy="35"/>
            </a:xfrm>
            <a:custGeom>
              <a:avLst/>
              <a:gdLst/>
              <a:ahLst/>
              <a:cxnLst/>
              <a:pathLst>
                <a:path w="67" h="41">
                  <a:moveTo>
                    <a:pt x="67" y="41"/>
                  </a:moveTo>
                  <a:lnTo>
                    <a:pt x="60" y="33"/>
                  </a:lnTo>
                  <a:lnTo>
                    <a:pt x="51" y="25"/>
                  </a:lnTo>
                  <a:lnTo>
                    <a:pt x="41" y="18"/>
                  </a:lnTo>
                  <a:lnTo>
                    <a:pt x="30" y="11"/>
                  </a:lnTo>
                  <a:lnTo>
                    <a:pt x="20" y="5"/>
                  </a:lnTo>
                  <a:lnTo>
                    <a:pt x="11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6" y="10"/>
                  </a:lnTo>
                  <a:lnTo>
                    <a:pt x="14" y="13"/>
                  </a:lnTo>
                  <a:lnTo>
                    <a:pt x="23" y="18"/>
                  </a:lnTo>
                  <a:lnTo>
                    <a:pt x="35" y="22"/>
                  </a:lnTo>
                  <a:lnTo>
                    <a:pt x="46" y="28"/>
                  </a:lnTo>
                  <a:lnTo>
                    <a:pt x="58" y="34"/>
                  </a:lnTo>
                  <a:lnTo>
                    <a:pt x="67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81" name="Freeform 33880"/>
            <p:cNvSpPr/>
            <p:nvPr/>
          </p:nvSpPr>
          <p:spPr>
            <a:xfrm>
              <a:off x="4529" y="686"/>
              <a:ext cx="65" cy="41"/>
            </a:xfrm>
            <a:custGeom>
              <a:avLst/>
              <a:gdLst/>
              <a:ahLst/>
              <a:cxnLst/>
              <a:pathLst>
                <a:path w="74" h="46">
                  <a:moveTo>
                    <a:pt x="0" y="1"/>
                  </a:moveTo>
                  <a:lnTo>
                    <a:pt x="4" y="0"/>
                  </a:lnTo>
                  <a:lnTo>
                    <a:pt x="11" y="1"/>
                  </a:lnTo>
                  <a:lnTo>
                    <a:pt x="20" y="5"/>
                  </a:lnTo>
                  <a:lnTo>
                    <a:pt x="31" y="11"/>
                  </a:lnTo>
                  <a:lnTo>
                    <a:pt x="44" y="18"/>
                  </a:lnTo>
                  <a:lnTo>
                    <a:pt x="55" y="26"/>
                  </a:lnTo>
                  <a:lnTo>
                    <a:pt x="66" y="36"/>
                  </a:lnTo>
                  <a:lnTo>
                    <a:pt x="74" y="46"/>
                  </a:lnTo>
                  <a:lnTo>
                    <a:pt x="65" y="41"/>
                  </a:lnTo>
                  <a:lnTo>
                    <a:pt x="53" y="35"/>
                  </a:lnTo>
                  <a:lnTo>
                    <a:pt x="40" y="28"/>
                  </a:lnTo>
                  <a:lnTo>
                    <a:pt x="29" y="22"/>
                  </a:lnTo>
                  <a:lnTo>
                    <a:pt x="17" y="15"/>
                  </a:lnTo>
                  <a:lnTo>
                    <a:pt x="8" y="9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82" name="Freeform 33881"/>
            <p:cNvSpPr/>
            <p:nvPr/>
          </p:nvSpPr>
          <p:spPr>
            <a:xfrm>
              <a:off x="4515" y="727"/>
              <a:ext cx="84" cy="54"/>
            </a:xfrm>
            <a:custGeom>
              <a:avLst/>
              <a:gdLst/>
              <a:ahLst/>
              <a:cxnLst/>
              <a:pathLst>
                <a:path w="96" h="64">
                  <a:moveTo>
                    <a:pt x="0" y="1"/>
                  </a:moveTo>
                  <a:lnTo>
                    <a:pt x="5" y="0"/>
                  </a:lnTo>
                  <a:lnTo>
                    <a:pt x="15" y="3"/>
                  </a:lnTo>
                  <a:lnTo>
                    <a:pt x="29" y="8"/>
                  </a:lnTo>
                  <a:lnTo>
                    <a:pt x="44" y="16"/>
                  </a:lnTo>
                  <a:lnTo>
                    <a:pt x="60" y="27"/>
                  </a:lnTo>
                  <a:lnTo>
                    <a:pt x="75" y="39"/>
                  </a:lnTo>
                  <a:lnTo>
                    <a:pt x="88" y="51"/>
                  </a:lnTo>
                  <a:lnTo>
                    <a:pt x="96" y="64"/>
                  </a:lnTo>
                  <a:lnTo>
                    <a:pt x="88" y="58"/>
                  </a:lnTo>
                  <a:lnTo>
                    <a:pt x="75" y="51"/>
                  </a:lnTo>
                  <a:lnTo>
                    <a:pt x="59" y="42"/>
                  </a:lnTo>
                  <a:lnTo>
                    <a:pt x="42" y="33"/>
                  </a:lnTo>
                  <a:lnTo>
                    <a:pt x="24" y="22"/>
                  </a:lnTo>
                  <a:lnTo>
                    <a:pt x="10" y="14"/>
                  </a:lnTo>
                  <a:lnTo>
                    <a:pt x="2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83" name="Freeform 33882"/>
            <p:cNvSpPr/>
            <p:nvPr/>
          </p:nvSpPr>
          <p:spPr>
            <a:xfrm>
              <a:off x="4502" y="772"/>
              <a:ext cx="92" cy="60"/>
            </a:xfrm>
            <a:custGeom>
              <a:avLst/>
              <a:gdLst/>
              <a:ahLst/>
              <a:cxnLst/>
              <a:pathLst>
                <a:path w="105" h="68">
                  <a:moveTo>
                    <a:pt x="0" y="1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33" y="11"/>
                  </a:lnTo>
                  <a:lnTo>
                    <a:pt x="51" y="21"/>
                  </a:lnTo>
                  <a:lnTo>
                    <a:pt x="69" y="32"/>
                  </a:lnTo>
                  <a:lnTo>
                    <a:pt x="85" y="45"/>
                  </a:lnTo>
                  <a:lnTo>
                    <a:pt x="98" y="57"/>
                  </a:lnTo>
                  <a:lnTo>
                    <a:pt x="105" y="68"/>
                  </a:lnTo>
                  <a:lnTo>
                    <a:pt x="97" y="64"/>
                  </a:lnTo>
                  <a:lnTo>
                    <a:pt x="83" y="57"/>
                  </a:lnTo>
                  <a:lnTo>
                    <a:pt x="66" y="46"/>
                  </a:lnTo>
                  <a:lnTo>
                    <a:pt x="46" y="35"/>
                  </a:lnTo>
                  <a:lnTo>
                    <a:pt x="29" y="24"/>
                  </a:lnTo>
                  <a:lnTo>
                    <a:pt x="13" y="14"/>
                  </a:lnTo>
                  <a:lnTo>
                    <a:pt x="4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84" name="Freeform 33883"/>
            <p:cNvSpPr/>
            <p:nvPr/>
          </p:nvSpPr>
          <p:spPr>
            <a:xfrm>
              <a:off x="4509" y="800"/>
              <a:ext cx="76" cy="65"/>
            </a:xfrm>
            <a:custGeom>
              <a:avLst/>
              <a:gdLst/>
              <a:ahLst/>
              <a:cxnLst/>
              <a:pathLst>
                <a:path w="85" h="72">
                  <a:moveTo>
                    <a:pt x="0" y="0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28" y="15"/>
                  </a:lnTo>
                  <a:lnTo>
                    <a:pt x="43" y="25"/>
                  </a:lnTo>
                  <a:lnTo>
                    <a:pt x="58" y="39"/>
                  </a:lnTo>
                  <a:lnTo>
                    <a:pt x="72" y="51"/>
                  </a:lnTo>
                  <a:lnTo>
                    <a:pt x="81" y="63"/>
                  </a:lnTo>
                  <a:lnTo>
                    <a:pt x="85" y="72"/>
                  </a:lnTo>
                  <a:lnTo>
                    <a:pt x="77" y="66"/>
                  </a:lnTo>
                  <a:lnTo>
                    <a:pt x="65" y="57"/>
                  </a:lnTo>
                  <a:lnTo>
                    <a:pt x="50" y="47"/>
                  </a:lnTo>
                  <a:lnTo>
                    <a:pt x="35" y="35"/>
                  </a:lnTo>
                  <a:lnTo>
                    <a:pt x="20" y="24"/>
                  </a:lnTo>
                  <a:lnTo>
                    <a:pt x="8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85" name="Freeform 33884"/>
            <p:cNvSpPr/>
            <p:nvPr/>
          </p:nvSpPr>
          <p:spPr>
            <a:xfrm>
              <a:off x="4511" y="835"/>
              <a:ext cx="62" cy="55"/>
            </a:xfrm>
            <a:custGeom>
              <a:avLst/>
              <a:gdLst/>
              <a:ahLst/>
              <a:cxnLst/>
              <a:pathLst>
                <a:path w="70" h="62">
                  <a:moveTo>
                    <a:pt x="0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24" y="9"/>
                  </a:lnTo>
                  <a:lnTo>
                    <a:pt x="35" y="17"/>
                  </a:lnTo>
                  <a:lnTo>
                    <a:pt x="47" y="26"/>
                  </a:lnTo>
                  <a:lnTo>
                    <a:pt x="57" y="38"/>
                  </a:lnTo>
                  <a:lnTo>
                    <a:pt x="65" y="49"/>
                  </a:lnTo>
                  <a:lnTo>
                    <a:pt x="70" y="62"/>
                  </a:lnTo>
                  <a:lnTo>
                    <a:pt x="63" y="55"/>
                  </a:lnTo>
                  <a:lnTo>
                    <a:pt x="53" y="47"/>
                  </a:lnTo>
                  <a:lnTo>
                    <a:pt x="40" y="38"/>
                  </a:lnTo>
                  <a:lnTo>
                    <a:pt x="27" y="27"/>
                  </a:lnTo>
                  <a:lnTo>
                    <a:pt x="16" y="18"/>
                  </a:lnTo>
                  <a:lnTo>
                    <a:pt x="7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86" name="Freeform 33885"/>
            <p:cNvSpPr/>
            <p:nvPr/>
          </p:nvSpPr>
          <p:spPr>
            <a:xfrm>
              <a:off x="4511" y="869"/>
              <a:ext cx="44" cy="45"/>
            </a:xfrm>
            <a:custGeom>
              <a:avLst/>
              <a:gdLst/>
              <a:ahLst/>
              <a:cxnLst/>
              <a:pathLst>
                <a:path w="49" h="53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19" y="10"/>
                  </a:lnTo>
                  <a:lnTo>
                    <a:pt x="28" y="18"/>
                  </a:lnTo>
                  <a:lnTo>
                    <a:pt x="36" y="29"/>
                  </a:lnTo>
                  <a:lnTo>
                    <a:pt x="43" y="38"/>
                  </a:lnTo>
                  <a:lnTo>
                    <a:pt x="48" y="47"/>
                  </a:lnTo>
                  <a:lnTo>
                    <a:pt x="49" y="53"/>
                  </a:lnTo>
                  <a:lnTo>
                    <a:pt x="45" y="47"/>
                  </a:lnTo>
                  <a:lnTo>
                    <a:pt x="36" y="40"/>
                  </a:lnTo>
                  <a:lnTo>
                    <a:pt x="28" y="33"/>
                  </a:lnTo>
                  <a:lnTo>
                    <a:pt x="20" y="25"/>
                  </a:lnTo>
                  <a:lnTo>
                    <a:pt x="12" y="17"/>
                  </a:lnTo>
                  <a:lnTo>
                    <a:pt x="5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87" name="Freeform 33886"/>
            <p:cNvSpPr/>
            <p:nvPr/>
          </p:nvSpPr>
          <p:spPr>
            <a:xfrm>
              <a:off x="4515" y="899"/>
              <a:ext cx="30" cy="31"/>
            </a:xfrm>
            <a:custGeom>
              <a:avLst/>
              <a:gdLst/>
              <a:ahLst/>
              <a:cxnLst/>
              <a:pathLst>
                <a:path w="35" h="36">
                  <a:moveTo>
                    <a:pt x="2" y="0"/>
                  </a:moveTo>
                  <a:lnTo>
                    <a:pt x="6" y="0"/>
                  </a:lnTo>
                  <a:lnTo>
                    <a:pt x="10" y="3"/>
                  </a:lnTo>
                  <a:lnTo>
                    <a:pt x="17" y="6"/>
                  </a:lnTo>
                  <a:lnTo>
                    <a:pt x="23" y="12"/>
                  </a:lnTo>
                  <a:lnTo>
                    <a:pt x="29" y="18"/>
                  </a:lnTo>
                  <a:lnTo>
                    <a:pt x="32" y="25"/>
                  </a:lnTo>
                  <a:lnTo>
                    <a:pt x="35" y="30"/>
                  </a:lnTo>
                  <a:lnTo>
                    <a:pt x="33" y="36"/>
                  </a:lnTo>
                  <a:lnTo>
                    <a:pt x="31" y="29"/>
                  </a:lnTo>
                  <a:lnTo>
                    <a:pt x="27" y="23"/>
                  </a:lnTo>
                  <a:lnTo>
                    <a:pt x="20" y="18"/>
                  </a:lnTo>
                  <a:lnTo>
                    <a:pt x="13" y="13"/>
                  </a:lnTo>
                  <a:lnTo>
                    <a:pt x="7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88" name="Freeform 33887"/>
            <p:cNvSpPr/>
            <p:nvPr/>
          </p:nvSpPr>
          <p:spPr>
            <a:xfrm>
              <a:off x="4541" y="646"/>
              <a:ext cx="37" cy="35"/>
            </a:xfrm>
            <a:custGeom>
              <a:avLst/>
              <a:gdLst/>
              <a:ahLst/>
              <a:cxnLst/>
              <a:pathLst>
                <a:path w="43" h="40">
                  <a:moveTo>
                    <a:pt x="43" y="40"/>
                  </a:moveTo>
                  <a:lnTo>
                    <a:pt x="39" y="38"/>
                  </a:lnTo>
                  <a:lnTo>
                    <a:pt x="32" y="35"/>
                  </a:lnTo>
                  <a:lnTo>
                    <a:pt x="24" y="29"/>
                  </a:lnTo>
                  <a:lnTo>
                    <a:pt x="16" y="23"/>
                  </a:lnTo>
                  <a:lnTo>
                    <a:pt x="8" y="1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1" y="1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6" y="7"/>
                  </a:lnTo>
                  <a:lnTo>
                    <a:pt x="23" y="14"/>
                  </a:lnTo>
                  <a:lnTo>
                    <a:pt x="29" y="22"/>
                  </a:lnTo>
                  <a:lnTo>
                    <a:pt x="35" y="30"/>
                  </a:lnTo>
                  <a:lnTo>
                    <a:pt x="39" y="36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89" name="Freeform 33888"/>
            <p:cNvSpPr/>
            <p:nvPr/>
          </p:nvSpPr>
          <p:spPr>
            <a:xfrm>
              <a:off x="4580" y="643"/>
              <a:ext cx="19" cy="40"/>
            </a:xfrm>
            <a:custGeom>
              <a:avLst/>
              <a:gdLst/>
              <a:ahLst/>
              <a:cxnLst/>
              <a:pathLst>
                <a:path w="22" h="46">
                  <a:moveTo>
                    <a:pt x="0" y="46"/>
                  </a:moveTo>
                  <a:lnTo>
                    <a:pt x="5" y="37"/>
                  </a:lnTo>
                  <a:lnTo>
                    <a:pt x="15" y="23"/>
                  </a:lnTo>
                  <a:lnTo>
                    <a:pt x="22" y="9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8" y="16"/>
                  </a:lnTo>
                  <a:lnTo>
                    <a:pt x="3" y="3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90" name="Freeform 33889"/>
            <p:cNvSpPr/>
            <p:nvPr/>
          </p:nvSpPr>
          <p:spPr>
            <a:xfrm>
              <a:off x="4566" y="627"/>
              <a:ext cx="10" cy="47"/>
            </a:xfrm>
            <a:custGeom>
              <a:avLst/>
              <a:gdLst/>
              <a:ahLst/>
              <a:cxnLst/>
              <a:pathLst>
                <a:path w="12" h="53">
                  <a:moveTo>
                    <a:pt x="12" y="53"/>
                  </a:moveTo>
                  <a:lnTo>
                    <a:pt x="12" y="43"/>
                  </a:lnTo>
                  <a:lnTo>
                    <a:pt x="12" y="26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7"/>
                  </a:lnTo>
                  <a:lnTo>
                    <a:pt x="3" y="23"/>
                  </a:lnTo>
                  <a:lnTo>
                    <a:pt x="8" y="41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91" name="Freeform 33890"/>
            <p:cNvSpPr/>
            <p:nvPr/>
          </p:nvSpPr>
          <p:spPr>
            <a:xfrm>
              <a:off x="4585" y="655"/>
              <a:ext cx="37" cy="42"/>
            </a:xfrm>
            <a:custGeom>
              <a:avLst/>
              <a:gdLst/>
              <a:ahLst/>
              <a:cxnLst/>
              <a:pathLst>
                <a:path w="41" h="47">
                  <a:moveTo>
                    <a:pt x="0" y="47"/>
                  </a:moveTo>
                  <a:lnTo>
                    <a:pt x="3" y="41"/>
                  </a:lnTo>
                  <a:lnTo>
                    <a:pt x="9" y="33"/>
                  </a:lnTo>
                  <a:lnTo>
                    <a:pt x="15" y="24"/>
                  </a:lnTo>
                  <a:lnTo>
                    <a:pt x="20" y="16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1" y="4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4"/>
                  </a:lnTo>
                  <a:lnTo>
                    <a:pt x="17" y="32"/>
                  </a:lnTo>
                  <a:lnTo>
                    <a:pt x="10" y="38"/>
                  </a:lnTo>
                  <a:lnTo>
                    <a:pt x="3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92" name="Freeform 33891"/>
            <p:cNvSpPr/>
            <p:nvPr/>
          </p:nvSpPr>
          <p:spPr>
            <a:xfrm>
              <a:off x="4552" y="911"/>
              <a:ext cx="59" cy="12"/>
            </a:xfrm>
            <a:custGeom>
              <a:avLst/>
              <a:gdLst/>
              <a:ahLst/>
              <a:cxnLst/>
              <a:pathLst>
                <a:path w="68" h="15">
                  <a:moveTo>
                    <a:pt x="0" y="2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0" y="1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68" y="10"/>
                  </a:lnTo>
                  <a:lnTo>
                    <a:pt x="65" y="14"/>
                  </a:lnTo>
                  <a:lnTo>
                    <a:pt x="60" y="15"/>
                  </a:lnTo>
                  <a:lnTo>
                    <a:pt x="51" y="14"/>
                  </a:lnTo>
                  <a:lnTo>
                    <a:pt x="41" y="12"/>
                  </a:lnTo>
                  <a:lnTo>
                    <a:pt x="30" y="8"/>
                  </a:lnTo>
                  <a:lnTo>
                    <a:pt x="18" y="6"/>
                  </a:lnTo>
                  <a:lnTo>
                    <a:pt x="8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93" name="Freeform 33892"/>
            <p:cNvSpPr/>
            <p:nvPr/>
          </p:nvSpPr>
          <p:spPr>
            <a:xfrm>
              <a:off x="4545" y="925"/>
              <a:ext cx="56" cy="21"/>
            </a:xfrm>
            <a:custGeom>
              <a:avLst/>
              <a:gdLst/>
              <a:ahLst/>
              <a:cxnLst/>
              <a:pathLst>
                <a:path w="65" h="25">
                  <a:moveTo>
                    <a:pt x="0" y="0"/>
                  </a:moveTo>
                  <a:lnTo>
                    <a:pt x="7" y="0"/>
                  </a:lnTo>
                  <a:lnTo>
                    <a:pt x="15" y="1"/>
                  </a:lnTo>
                  <a:lnTo>
                    <a:pt x="26" y="4"/>
                  </a:lnTo>
                  <a:lnTo>
                    <a:pt x="37" y="6"/>
                  </a:lnTo>
                  <a:lnTo>
                    <a:pt x="48" y="8"/>
                  </a:lnTo>
                  <a:lnTo>
                    <a:pt x="56" y="13"/>
                  </a:lnTo>
                  <a:lnTo>
                    <a:pt x="63" y="16"/>
                  </a:lnTo>
                  <a:lnTo>
                    <a:pt x="65" y="21"/>
                  </a:lnTo>
                  <a:lnTo>
                    <a:pt x="63" y="25"/>
                  </a:lnTo>
                  <a:lnTo>
                    <a:pt x="57" y="25"/>
                  </a:lnTo>
                  <a:lnTo>
                    <a:pt x="48" y="22"/>
                  </a:lnTo>
                  <a:lnTo>
                    <a:pt x="36" y="18"/>
                  </a:lnTo>
                  <a:lnTo>
                    <a:pt x="25" y="13"/>
                  </a:lnTo>
                  <a:lnTo>
                    <a:pt x="14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94" name="Freeform 33893"/>
            <p:cNvSpPr/>
            <p:nvPr/>
          </p:nvSpPr>
          <p:spPr>
            <a:xfrm>
              <a:off x="4573" y="881"/>
              <a:ext cx="56" cy="12"/>
            </a:xfrm>
            <a:custGeom>
              <a:avLst/>
              <a:gdLst/>
              <a:ahLst/>
              <a:cxnLst/>
              <a:pathLst>
                <a:path w="63" h="15">
                  <a:moveTo>
                    <a:pt x="0" y="7"/>
                  </a:moveTo>
                  <a:lnTo>
                    <a:pt x="2" y="4"/>
                  </a:lnTo>
                  <a:lnTo>
                    <a:pt x="9" y="2"/>
                  </a:lnTo>
                  <a:lnTo>
                    <a:pt x="18" y="1"/>
                  </a:lnTo>
                  <a:lnTo>
                    <a:pt x="30" y="0"/>
                  </a:lnTo>
                  <a:lnTo>
                    <a:pt x="40" y="1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58" y="15"/>
                  </a:lnTo>
                  <a:lnTo>
                    <a:pt x="50" y="13"/>
                  </a:lnTo>
                  <a:lnTo>
                    <a:pt x="40" y="12"/>
                  </a:lnTo>
                  <a:lnTo>
                    <a:pt x="30" y="10"/>
                  </a:lnTo>
                  <a:lnTo>
                    <a:pt x="18" y="9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95" name="Freeform 33894"/>
            <p:cNvSpPr/>
            <p:nvPr/>
          </p:nvSpPr>
          <p:spPr>
            <a:xfrm>
              <a:off x="4580" y="848"/>
              <a:ext cx="65" cy="17"/>
            </a:xfrm>
            <a:custGeom>
              <a:avLst/>
              <a:gdLst/>
              <a:ahLst/>
              <a:cxnLst/>
              <a:pathLst>
                <a:path w="75" h="20">
                  <a:moveTo>
                    <a:pt x="0" y="20"/>
                  </a:moveTo>
                  <a:lnTo>
                    <a:pt x="8" y="16"/>
                  </a:lnTo>
                  <a:lnTo>
                    <a:pt x="18" y="11"/>
                  </a:lnTo>
                  <a:lnTo>
                    <a:pt x="30" y="6"/>
                  </a:lnTo>
                  <a:lnTo>
                    <a:pt x="42" y="3"/>
                  </a:lnTo>
                  <a:lnTo>
                    <a:pt x="54" y="1"/>
                  </a:lnTo>
                  <a:lnTo>
                    <a:pt x="64" y="0"/>
                  </a:lnTo>
                  <a:lnTo>
                    <a:pt x="71" y="1"/>
                  </a:lnTo>
                  <a:lnTo>
                    <a:pt x="75" y="5"/>
                  </a:lnTo>
                  <a:lnTo>
                    <a:pt x="72" y="10"/>
                  </a:lnTo>
                  <a:lnTo>
                    <a:pt x="67" y="13"/>
                  </a:lnTo>
                  <a:lnTo>
                    <a:pt x="56" y="16"/>
                  </a:lnTo>
                  <a:lnTo>
                    <a:pt x="43" y="16"/>
                  </a:lnTo>
                  <a:lnTo>
                    <a:pt x="31" y="17"/>
                  </a:lnTo>
                  <a:lnTo>
                    <a:pt x="18" y="18"/>
                  </a:lnTo>
                  <a:lnTo>
                    <a:pt x="8" y="1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96" name="Freeform 33895"/>
            <p:cNvSpPr/>
            <p:nvPr/>
          </p:nvSpPr>
          <p:spPr>
            <a:xfrm>
              <a:off x="4590" y="814"/>
              <a:ext cx="72" cy="21"/>
            </a:xfrm>
            <a:custGeom>
              <a:avLst/>
              <a:gdLst/>
              <a:ahLst/>
              <a:cxnLst/>
              <a:pathLst>
                <a:path w="82" h="24">
                  <a:moveTo>
                    <a:pt x="0" y="24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8" y="5"/>
                  </a:lnTo>
                  <a:lnTo>
                    <a:pt x="61" y="2"/>
                  </a:lnTo>
                  <a:lnTo>
                    <a:pt x="73" y="0"/>
                  </a:lnTo>
                  <a:lnTo>
                    <a:pt x="80" y="1"/>
                  </a:lnTo>
                  <a:lnTo>
                    <a:pt x="82" y="4"/>
                  </a:lnTo>
                  <a:lnTo>
                    <a:pt x="79" y="10"/>
                  </a:lnTo>
                  <a:lnTo>
                    <a:pt x="69" y="14"/>
                  </a:lnTo>
                  <a:lnTo>
                    <a:pt x="58" y="16"/>
                  </a:lnTo>
                  <a:lnTo>
                    <a:pt x="44" y="18"/>
                  </a:lnTo>
                  <a:lnTo>
                    <a:pt x="29" y="20"/>
                  </a:lnTo>
                  <a:lnTo>
                    <a:pt x="17" y="22"/>
                  </a:lnTo>
                  <a:lnTo>
                    <a:pt x="6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97" name="Freeform 33896"/>
            <p:cNvSpPr/>
            <p:nvPr/>
          </p:nvSpPr>
          <p:spPr>
            <a:xfrm>
              <a:off x="4592" y="746"/>
              <a:ext cx="77" cy="35"/>
            </a:xfrm>
            <a:custGeom>
              <a:avLst/>
              <a:gdLst/>
              <a:ahLst/>
              <a:cxnLst/>
              <a:pathLst>
                <a:path w="86" h="42">
                  <a:moveTo>
                    <a:pt x="0" y="42"/>
                  </a:moveTo>
                  <a:lnTo>
                    <a:pt x="8" y="35"/>
                  </a:lnTo>
                  <a:lnTo>
                    <a:pt x="19" y="27"/>
                  </a:lnTo>
                  <a:lnTo>
                    <a:pt x="32" y="19"/>
                  </a:lnTo>
                  <a:lnTo>
                    <a:pt x="47" y="11"/>
                  </a:lnTo>
                  <a:lnTo>
                    <a:pt x="61" y="5"/>
                  </a:lnTo>
                  <a:lnTo>
                    <a:pt x="72" y="1"/>
                  </a:lnTo>
                  <a:lnTo>
                    <a:pt x="81" y="0"/>
                  </a:lnTo>
                  <a:lnTo>
                    <a:pt x="86" y="3"/>
                  </a:lnTo>
                  <a:lnTo>
                    <a:pt x="85" y="7"/>
                  </a:lnTo>
                  <a:lnTo>
                    <a:pt x="76" y="12"/>
                  </a:lnTo>
                  <a:lnTo>
                    <a:pt x="63" y="17"/>
                  </a:lnTo>
                  <a:lnTo>
                    <a:pt x="48" y="22"/>
                  </a:lnTo>
                  <a:lnTo>
                    <a:pt x="32" y="27"/>
                  </a:lnTo>
                  <a:lnTo>
                    <a:pt x="17" y="32"/>
                  </a:lnTo>
                  <a:lnTo>
                    <a:pt x="5" y="3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98" name="Freeform 33897"/>
            <p:cNvSpPr/>
            <p:nvPr/>
          </p:nvSpPr>
          <p:spPr>
            <a:xfrm>
              <a:off x="4587" y="679"/>
              <a:ext cx="70" cy="42"/>
            </a:xfrm>
            <a:custGeom>
              <a:avLst/>
              <a:gdLst/>
              <a:ahLst/>
              <a:cxnLst/>
              <a:pathLst>
                <a:path w="80" h="50">
                  <a:moveTo>
                    <a:pt x="0" y="50"/>
                  </a:moveTo>
                  <a:lnTo>
                    <a:pt x="7" y="43"/>
                  </a:lnTo>
                  <a:lnTo>
                    <a:pt x="17" y="35"/>
                  </a:lnTo>
                  <a:lnTo>
                    <a:pt x="30" y="26"/>
                  </a:lnTo>
                  <a:lnTo>
                    <a:pt x="42" y="15"/>
                  </a:lnTo>
                  <a:lnTo>
                    <a:pt x="56" y="8"/>
                  </a:lnTo>
                  <a:lnTo>
                    <a:pt x="68" y="2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79" y="8"/>
                  </a:lnTo>
                  <a:lnTo>
                    <a:pt x="71" y="14"/>
                  </a:lnTo>
                  <a:lnTo>
                    <a:pt x="60" y="21"/>
                  </a:lnTo>
                  <a:lnTo>
                    <a:pt x="46" y="28"/>
                  </a:lnTo>
                  <a:lnTo>
                    <a:pt x="30" y="35"/>
                  </a:lnTo>
                  <a:lnTo>
                    <a:pt x="16" y="40"/>
                  </a:lnTo>
                  <a:lnTo>
                    <a:pt x="6" y="4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899" name="Freeform 33898"/>
            <p:cNvSpPr/>
            <p:nvPr/>
          </p:nvSpPr>
          <p:spPr>
            <a:xfrm>
              <a:off x="4595" y="772"/>
              <a:ext cx="64" cy="37"/>
            </a:xfrm>
            <a:custGeom>
              <a:avLst/>
              <a:gdLst/>
              <a:ahLst/>
              <a:cxnLst/>
              <a:pathLst>
                <a:path w="74" h="43">
                  <a:moveTo>
                    <a:pt x="0" y="43"/>
                  </a:moveTo>
                  <a:lnTo>
                    <a:pt x="7" y="37"/>
                  </a:lnTo>
                  <a:lnTo>
                    <a:pt x="16" y="29"/>
                  </a:lnTo>
                  <a:lnTo>
                    <a:pt x="28" y="21"/>
                  </a:lnTo>
                  <a:lnTo>
                    <a:pt x="40" y="13"/>
                  </a:lnTo>
                  <a:lnTo>
                    <a:pt x="53" y="6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4" y="4"/>
                  </a:lnTo>
                  <a:lnTo>
                    <a:pt x="71" y="10"/>
                  </a:lnTo>
                  <a:lnTo>
                    <a:pt x="63" y="15"/>
                  </a:lnTo>
                  <a:lnTo>
                    <a:pt x="53" y="21"/>
                  </a:lnTo>
                  <a:lnTo>
                    <a:pt x="40" y="27"/>
                  </a:lnTo>
                  <a:lnTo>
                    <a:pt x="28" y="31"/>
                  </a:lnTo>
                  <a:lnTo>
                    <a:pt x="15" y="36"/>
                  </a:lnTo>
                  <a:lnTo>
                    <a:pt x="6" y="3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00" name="Freeform 33899"/>
            <p:cNvSpPr/>
            <p:nvPr/>
          </p:nvSpPr>
          <p:spPr>
            <a:xfrm>
              <a:off x="4508" y="746"/>
              <a:ext cx="91" cy="60"/>
            </a:xfrm>
            <a:custGeom>
              <a:avLst/>
              <a:gdLst/>
              <a:ahLst/>
              <a:cxnLst/>
              <a:pathLst>
                <a:path w="104" h="68">
                  <a:moveTo>
                    <a:pt x="0" y="2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33" y="11"/>
                  </a:lnTo>
                  <a:lnTo>
                    <a:pt x="51" y="21"/>
                  </a:lnTo>
                  <a:lnTo>
                    <a:pt x="69" y="33"/>
                  </a:lnTo>
                  <a:lnTo>
                    <a:pt x="84" y="45"/>
                  </a:lnTo>
                  <a:lnTo>
                    <a:pt x="97" y="57"/>
                  </a:lnTo>
                  <a:lnTo>
                    <a:pt x="104" y="68"/>
                  </a:lnTo>
                  <a:lnTo>
                    <a:pt x="96" y="64"/>
                  </a:lnTo>
                  <a:lnTo>
                    <a:pt x="82" y="57"/>
                  </a:lnTo>
                  <a:lnTo>
                    <a:pt x="64" y="46"/>
                  </a:lnTo>
                  <a:lnTo>
                    <a:pt x="46" y="35"/>
                  </a:lnTo>
                  <a:lnTo>
                    <a:pt x="29" y="25"/>
                  </a:lnTo>
                  <a:lnTo>
                    <a:pt x="13" y="14"/>
                  </a:lnTo>
                  <a:lnTo>
                    <a:pt x="3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01" name="Freeform 33900"/>
            <p:cNvSpPr/>
            <p:nvPr/>
          </p:nvSpPr>
          <p:spPr>
            <a:xfrm>
              <a:off x="4525" y="707"/>
              <a:ext cx="72" cy="51"/>
            </a:xfrm>
            <a:custGeom>
              <a:avLst/>
              <a:gdLst/>
              <a:ahLst/>
              <a:cxnLst/>
              <a:pathLst>
                <a:path w="81" h="59">
                  <a:moveTo>
                    <a:pt x="0" y="0"/>
                  </a:moveTo>
                  <a:lnTo>
                    <a:pt x="3" y="0"/>
                  </a:lnTo>
                  <a:lnTo>
                    <a:pt x="11" y="3"/>
                  </a:lnTo>
                  <a:lnTo>
                    <a:pt x="23" y="7"/>
                  </a:lnTo>
                  <a:lnTo>
                    <a:pt x="36" y="15"/>
                  </a:lnTo>
                  <a:lnTo>
                    <a:pt x="50" y="25"/>
                  </a:lnTo>
                  <a:lnTo>
                    <a:pt x="64" y="35"/>
                  </a:lnTo>
                  <a:lnTo>
                    <a:pt x="74" y="47"/>
                  </a:lnTo>
                  <a:lnTo>
                    <a:pt x="81" y="59"/>
                  </a:lnTo>
                  <a:lnTo>
                    <a:pt x="72" y="52"/>
                  </a:lnTo>
                  <a:lnTo>
                    <a:pt x="61" y="44"/>
                  </a:lnTo>
                  <a:lnTo>
                    <a:pt x="47" y="35"/>
                  </a:lnTo>
                  <a:lnTo>
                    <a:pt x="32" y="26"/>
                  </a:lnTo>
                  <a:lnTo>
                    <a:pt x="19" y="18"/>
                  </a:lnTo>
                  <a:lnTo>
                    <a:pt x="9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02" name="Freeform 33901"/>
            <p:cNvSpPr/>
            <p:nvPr/>
          </p:nvSpPr>
          <p:spPr>
            <a:xfrm>
              <a:off x="4592" y="707"/>
              <a:ext cx="70" cy="44"/>
            </a:xfrm>
            <a:custGeom>
              <a:avLst/>
              <a:gdLst/>
              <a:ahLst/>
              <a:cxnLst/>
              <a:pathLst>
                <a:path w="80" h="49">
                  <a:moveTo>
                    <a:pt x="0" y="49"/>
                  </a:moveTo>
                  <a:lnTo>
                    <a:pt x="6" y="43"/>
                  </a:lnTo>
                  <a:lnTo>
                    <a:pt x="16" y="34"/>
                  </a:lnTo>
                  <a:lnTo>
                    <a:pt x="28" y="25"/>
                  </a:lnTo>
                  <a:lnTo>
                    <a:pt x="42" y="16"/>
                  </a:lnTo>
                  <a:lnTo>
                    <a:pt x="55" y="8"/>
                  </a:lnTo>
                  <a:lnTo>
                    <a:pt x="66" y="2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79" y="8"/>
                  </a:lnTo>
                  <a:lnTo>
                    <a:pt x="71" y="15"/>
                  </a:lnTo>
                  <a:lnTo>
                    <a:pt x="58" y="21"/>
                  </a:lnTo>
                  <a:lnTo>
                    <a:pt x="44" y="28"/>
                  </a:lnTo>
                  <a:lnTo>
                    <a:pt x="29" y="34"/>
                  </a:lnTo>
                  <a:lnTo>
                    <a:pt x="16" y="40"/>
                  </a:lnTo>
                  <a:lnTo>
                    <a:pt x="5" y="4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03" name="Freeform 33902"/>
            <p:cNvSpPr/>
            <p:nvPr/>
          </p:nvSpPr>
          <p:spPr>
            <a:xfrm>
              <a:off x="4445" y="464"/>
              <a:ext cx="59" cy="231"/>
            </a:xfrm>
            <a:custGeom>
              <a:avLst/>
              <a:gdLst/>
              <a:ahLst/>
              <a:cxnLst/>
              <a:pathLst>
                <a:path w="68" h="265">
                  <a:moveTo>
                    <a:pt x="7" y="265"/>
                  </a:moveTo>
                  <a:lnTo>
                    <a:pt x="4" y="265"/>
                  </a:lnTo>
                  <a:lnTo>
                    <a:pt x="2" y="262"/>
                  </a:lnTo>
                  <a:lnTo>
                    <a:pt x="1" y="260"/>
                  </a:lnTo>
                  <a:lnTo>
                    <a:pt x="0" y="258"/>
                  </a:lnTo>
                  <a:lnTo>
                    <a:pt x="26" y="226"/>
                  </a:lnTo>
                  <a:lnTo>
                    <a:pt x="43" y="191"/>
                  </a:lnTo>
                  <a:lnTo>
                    <a:pt x="54" y="156"/>
                  </a:lnTo>
                  <a:lnTo>
                    <a:pt x="56" y="121"/>
                  </a:lnTo>
                  <a:lnTo>
                    <a:pt x="55" y="86"/>
                  </a:lnTo>
                  <a:lnTo>
                    <a:pt x="49" y="54"/>
                  </a:lnTo>
                  <a:lnTo>
                    <a:pt x="43" y="25"/>
                  </a:lnTo>
                  <a:lnTo>
                    <a:pt x="38" y="0"/>
                  </a:lnTo>
                  <a:lnTo>
                    <a:pt x="51" y="17"/>
                  </a:lnTo>
                  <a:lnTo>
                    <a:pt x="62" y="45"/>
                  </a:lnTo>
                  <a:lnTo>
                    <a:pt x="68" y="83"/>
                  </a:lnTo>
                  <a:lnTo>
                    <a:pt x="68" y="124"/>
                  </a:lnTo>
                  <a:lnTo>
                    <a:pt x="63" y="167"/>
                  </a:lnTo>
                  <a:lnTo>
                    <a:pt x="51" y="207"/>
                  </a:lnTo>
                  <a:lnTo>
                    <a:pt x="33" y="241"/>
                  </a:lnTo>
                  <a:lnTo>
                    <a:pt x="7" y="2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04" name="Freeform 33903"/>
            <p:cNvSpPr/>
            <p:nvPr/>
          </p:nvSpPr>
          <p:spPr>
            <a:xfrm>
              <a:off x="4445" y="467"/>
              <a:ext cx="49" cy="28"/>
            </a:xfrm>
            <a:custGeom>
              <a:avLst/>
              <a:gdLst/>
              <a:ahLst/>
              <a:cxnLst/>
              <a:pathLst>
                <a:path w="57" h="34">
                  <a:moveTo>
                    <a:pt x="57" y="34"/>
                  </a:moveTo>
                  <a:lnTo>
                    <a:pt x="51" y="27"/>
                  </a:lnTo>
                  <a:lnTo>
                    <a:pt x="43" y="20"/>
                  </a:lnTo>
                  <a:lnTo>
                    <a:pt x="34" y="14"/>
                  </a:lnTo>
                  <a:lnTo>
                    <a:pt x="26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5" y="7"/>
                  </a:lnTo>
                  <a:lnTo>
                    <a:pt x="12" y="11"/>
                  </a:lnTo>
                  <a:lnTo>
                    <a:pt x="20" y="14"/>
                  </a:lnTo>
                  <a:lnTo>
                    <a:pt x="29" y="19"/>
                  </a:lnTo>
                  <a:lnTo>
                    <a:pt x="40" y="23"/>
                  </a:lnTo>
                  <a:lnTo>
                    <a:pt x="49" y="28"/>
                  </a:lnTo>
                  <a:lnTo>
                    <a:pt x="57" y="3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05" name="Freeform 33904"/>
            <p:cNvSpPr/>
            <p:nvPr/>
          </p:nvSpPr>
          <p:spPr>
            <a:xfrm>
              <a:off x="4443" y="481"/>
              <a:ext cx="54" cy="35"/>
            </a:xfrm>
            <a:custGeom>
              <a:avLst/>
              <a:gdLst/>
              <a:ahLst/>
              <a:cxnLst/>
              <a:pathLst>
                <a:path w="62" h="40">
                  <a:moveTo>
                    <a:pt x="0" y="2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8" y="5"/>
                  </a:lnTo>
                  <a:lnTo>
                    <a:pt x="27" y="10"/>
                  </a:lnTo>
                  <a:lnTo>
                    <a:pt x="37" y="15"/>
                  </a:lnTo>
                  <a:lnTo>
                    <a:pt x="46" y="22"/>
                  </a:lnTo>
                  <a:lnTo>
                    <a:pt x="56" y="30"/>
                  </a:lnTo>
                  <a:lnTo>
                    <a:pt x="62" y="40"/>
                  </a:lnTo>
                  <a:lnTo>
                    <a:pt x="54" y="35"/>
                  </a:lnTo>
                  <a:lnTo>
                    <a:pt x="45" y="30"/>
                  </a:lnTo>
                  <a:lnTo>
                    <a:pt x="35" y="25"/>
                  </a:lnTo>
                  <a:lnTo>
                    <a:pt x="24" y="19"/>
                  </a:lnTo>
                  <a:lnTo>
                    <a:pt x="14" y="13"/>
                  </a:lnTo>
                  <a:lnTo>
                    <a:pt x="6" y="9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06" name="Freeform 33905"/>
            <p:cNvSpPr/>
            <p:nvPr/>
          </p:nvSpPr>
          <p:spPr>
            <a:xfrm>
              <a:off x="4431" y="516"/>
              <a:ext cx="71" cy="46"/>
            </a:xfrm>
            <a:custGeom>
              <a:avLst/>
              <a:gdLst/>
              <a:ahLst/>
              <a:cxnLst/>
              <a:pathLst>
                <a:path w="81" h="53">
                  <a:moveTo>
                    <a:pt x="0" y="1"/>
                  </a:moveTo>
                  <a:lnTo>
                    <a:pt x="4" y="0"/>
                  </a:lnTo>
                  <a:lnTo>
                    <a:pt x="13" y="2"/>
                  </a:lnTo>
                  <a:lnTo>
                    <a:pt x="25" y="7"/>
                  </a:lnTo>
                  <a:lnTo>
                    <a:pt x="37" y="13"/>
                  </a:lnTo>
                  <a:lnTo>
                    <a:pt x="51" y="23"/>
                  </a:lnTo>
                  <a:lnTo>
                    <a:pt x="64" y="32"/>
                  </a:lnTo>
                  <a:lnTo>
                    <a:pt x="74" y="42"/>
                  </a:lnTo>
                  <a:lnTo>
                    <a:pt x="81" y="53"/>
                  </a:lnTo>
                  <a:lnTo>
                    <a:pt x="75" y="48"/>
                  </a:lnTo>
                  <a:lnTo>
                    <a:pt x="64" y="42"/>
                  </a:lnTo>
                  <a:lnTo>
                    <a:pt x="50" y="35"/>
                  </a:lnTo>
                  <a:lnTo>
                    <a:pt x="36" y="26"/>
                  </a:lnTo>
                  <a:lnTo>
                    <a:pt x="21" y="18"/>
                  </a:lnTo>
                  <a:lnTo>
                    <a:pt x="10" y="11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07" name="Freeform 33906"/>
            <p:cNvSpPr/>
            <p:nvPr/>
          </p:nvSpPr>
          <p:spPr>
            <a:xfrm>
              <a:off x="4420" y="555"/>
              <a:ext cx="77" cy="51"/>
            </a:xfrm>
            <a:custGeom>
              <a:avLst/>
              <a:gdLst/>
              <a:ahLst/>
              <a:cxnLst/>
              <a:pathLst>
                <a:path w="88" h="59">
                  <a:moveTo>
                    <a:pt x="0" y="2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27" y="10"/>
                  </a:lnTo>
                  <a:lnTo>
                    <a:pt x="42" y="18"/>
                  </a:lnTo>
                  <a:lnTo>
                    <a:pt x="57" y="28"/>
                  </a:lnTo>
                  <a:lnTo>
                    <a:pt x="71" y="38"/>
                  </a:lnTo>
                  <a:lnTo>
                    <a:pt x="83" y="49"/>
                  </a:lnTo>
                  <a:lnTo>
                    <a:pt x="88" y="59"/>
                  </a:lnTo>
                  <a:lnTo>
                    <a:pt x="82" y="56"/>
                  </a:lnTo>
                  <a:lnTo>
                    <a:pt x="70" y="49"/>
                  </a:lnTo>
                  <a:lnTo>
                    <a:pt x="55" y="40"/>
                  </a:lnTo>
                  <a:lnTo>
                    <a:pt x="39" y="30"/>
                  </a:lnTo>
                  <a:lnTo>
                    <a:pt x="24" y="21"/>
                  </a:lnTo>
                  <a:lnTo>
                    <a:pt x="11" y="12"/>
                  </a:lnTo>
                  <a:lnTo>
                    <a:pt x="2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08" name="Freeform 33907"/>
            <p:cNvSpPr/>
            <p:nvPr/>
          </p:nvSpPr>
          <p:spPr>
            <a:xfrm>
              <a:off x="4427" y="579"/>
              <a:ext cx="63" cy="55"/>
            </a:xfrm>
            <a:custGeom>
              <a:avLst/>
              <a:gdLst/>
              <a:ahLst/>
              <a:cxnLst/>
              <a:pathLst>
                <a:path w="71" h="62">
                  <a:moveTo>
                    <a:pt x="0" y="0"/>
                  </a:moveTo>
                  <a:lnTo>
                    <a:pt x="3" y="0"/>
                  </a:lnTo>
                  <a:lnTo>
                    <a:pt x="11" y="5"/>
                  </a:lnTo>
                  <a:lnTo>
                    <a:pt x="23" y="13"/>
                  </a:lnTo>
                  <a:lnTo>
                    <a:pt x="36" y="22"/>
                  </a:lnTo>
                  <a:lnTo>
                    <a:pt x="48" y="34"/>
                  </a:lnTo>
                  <a:lnTo>
                    <a:pt x="60" y="44"/>
                  </a:lnTo>
                  <a:lnTo>
                    <a:pt x="68" y="54"/>
                  </a:lnTo>
                  <a:lnTo>
                    <a:pt x="71" y="62"/>
                  </a:lnTo>
                  <a:lnTo>
                    <a:pt x="64" y="57"/>
                  </a:lnTo>
                  <a:lnTo>
                    <a:pt x="54" y="50"/>
                  </a:lnTo>
                  <a:lnTo>
                    <a:pt x="41" y="41"/>
                  </a:lnTo>
                  <a:lnTo>
                    <a:pt x="29" y="31"/>
                  </a:lnTo>
                  <a:lnTo>
                    <a:pt x="16" y="21"/>
                  </a:lnTo>
                  <a:lnTo>
                    <a:pt x="7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09" name="Freeform 33908"/>
            <p:cNvSpPr/>
            <p:nvPr/>
          </p:nvSpPr>
          <p:spPr>
            <a:xfrm>
              <a:off x="4429" y="609"/>
              <a:ext cx="51" cy="46"/>
            </a:xfrm>
            <a:custGeom>
              <a:avLst/>
              <a:gdLst/>
              <a:ahLst/>
              <a:cxnLst/>
              <a:pathLst>
                <a:path w="59" h="53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20" y="7"/>
                  </a:lnTo>
                  <a:lnTo>
                    <a:pt x="30" y="13"/>
                  </a:lnTo>
                  <a:lnTo>
                    <a:pt x="39" y="23"/>
                  </a:lnTo>
                  <a:lnTo>
                    <a:pt x="49" y="32"/>
                  </a:lnTo>
                  <a:lnTo>
                    <a:pt x="55" y="42"/>
                  </a:lnTo>
                  <a:lnTo>
                    <a:pt x="59" y="53"/>
                  </a:lnTo>
                  <a:lnTo>
                    <a:pt x="53" y="47"/>
                  </a:lnTo>
                  <a:lnTo>
                    <a:pt x="44" y="40"/>
                  </a:lnTo>
                  <a:lnTo>
                    <a:pt x="34" y="32"/>
                  </a:lnTo>
                  <a:lnTo>
                    <a:pt x="23" y="24"/>
                  </a:lnTo>
                  <a:lnTo>
                    <a:pt x="13" y="16"/>
                  </a:lnTo>
                  <a:lnTo>
                    <a:pt x="5" y="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10" name="Freeform 33909"/>
            <p:cNvSpPr/>
            <p:nvPr/>
          </p:nvSpPr>
          <p:spPr>
            <a:xfrm>
              <a:off x="4429" y="637"/>
              <a:ext cx="37" cy="39"/>
            </a:xfrm>
            <a:custGeom>
              <a:avLst/>
              <a:gdLst/>
              <a:ahLst/>
              <a:cxnLst/>
              <a:pathLst>
                <a:path w="43" h="45">
                  <a:moveTo>
                    <a:pt x="0" y="0"/>
                  </a:moveTo>
                  <a:lnTo>
                    <a:pt x="3" y="0"/>
                  </a:lnTo>
                  <a:lnTo>
                    <a:pt x="9" y="2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1" y="24"/>
                  </a:lnTo>
                  <a:lnTo>
                    <a:pt x="38" y="32"/>
                  </a:lnTo>
                  <a:lnTo>
                    <a:pt x="41" y="39"/>
                  </a:lnTo>
                  <a:lnTo>
                    <a:pt x="43" y="45"/>
                  </a:lnTo>
                  <a:lnTo>
                    <a:pt x="38" y="40"/>
                  </a:lnTo>
                  <a:lnTo>
                    <a:pt x="32" y="34"/>
                  </a:lnTo>
                  <a:lnTo>
                    <a:pt x="25" y="29"/>
                  </a:lnTo>
                  <a:lnTo>
                    <a:pt x="18" y="22"/>
                  </a:lnTo>
                  <a:lnTo>
                    <a:pt x="12" y="15"/>
                  </a:lnTo>
                  <a:lnTo>
                    <a:pt x="6" y="9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11" name="Freeform 33910"/>
            <p:cNvSpPr/>
            <p:nvPr/>
          </p:nvSpPr>
          <p:spPr>
            <a:xfrm>
              <a:off x="4431" y="662"/>
              <a:ext cx="26" cy="28"/>
            </a:xfrm>
            <a:custGeom>
              <a:avLst/>
              <a:gdLst/>
              <a:ahLst/>
              <a:cxnLst/>
              <a:pathLst>
                <a:path w="29" h="31">
                  <a:moveTo>
                    <a:pt x="3" y="0"/>
                  </a:moveTo>
                  <a:lnTo>
                    <a:pt x="10" y="1"/>
                  </a:lnTo>
                  <a:lnTo>
                    <a:pt x="20" y="9"/>
                  </a:lnTo>
                  <a:lnTo>
                    <a:pt x="29" y="20"/>
                  </a:lnTo>
                  <a:lnTo>
                    <a:pt x="29" y="31"/>
                  </a:lnTo>
                  <a:lnTo>
                    <a:pt x="27" y="25"/>
                  </a:lnTo>
                  <a:lnTo>
                    <a:pt x="24" y="20"/>
                  </a:lnTo>
                  <a:lnTo>
                    <a:pt x="18" y="16"/>
                  </a:lnTo>
                  <a:lnTo>
                    <a:pt x="12" y="11"/>
                  </a:lnTo>
                  <a:lnTo>
                    <a:pt x="6" y="8"/>
                  </a:lnTo>
                  <a:lnTo>
                    <a:pt x="3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12" name="Freeform 33911"/>
            <p:cNvSpPr/>
            <p:nvPr/>
          </p:nvSpPr>
          <p:spPr>
            <a:xfrm>
              <a:off x="4452" y="448"/>
              <a:ext cx="33" cy="30"/>
            </a:xfrm>
            <a:custGeom>
              <a:avLst/>
              <a:gdLst/>
              <a:ahLst/>
              <a:cxnLst/>
              <a:pathLst>
                <a:path w="37" h="35">
                  <a:moveTo>
                    <a:pt x="37" y="35"/>
                  </a:moveTo>
                  <a:lnTo>
                    <a:pt x="34" y="33"/>
                  </a:lnTo>
                  <a:lnTo>
                    <a:pt x="28" y="29"/>
                  </a:lnTo>
                  <a:lnTo>
                    <a:pt x="22" y="24"/>
                  </a:lnTo>
                  <a:lnTo>
                    <a:pt x="15" y="20"/>
                  </a:lnTo>
                  <a:lnTo>
                    <a:pt x="8" y="14"/>
                  </a:lnTo>
                  <a:lnTo>
                    <a:pt x="2" y="10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0" y="13"/>
                  </a:lnTo>
                  <a:lnTo>
                    <a:pt x="25" y="19"/>
                  </a:lnTo>
                  <a:lnTo>
                    <a:pt x="30" y="26"/>
                  </a:lnTo>
                  <a:lnTo>
                    <a:pt x="34" y="31"/>
                  </a:lnTo>
                  <a:lnTo>
                    <a:pt x="37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13" name="Freeform 33912"/>
            <p:cNvSpPr/>
            <p:nvPr/>
          </p:nvSpPr>
          <p:spPr>
            <a:xfrm>
              <a:off x="4487" y="444"/>
              <a:ext cx="15" cy="35"/>
            </a:xfrm>
            <a:custGeom>
              <a:avLst/>
              <a:gdLst/>
              <a:ahLst/>
              <a:cxnLst/>
              <a:pathLst>
                <a:path w="18" h="40">
                  <a:moveTo>
                    <a:pt x="0" y="40"/>
                  </a:moveTo>
                  <a:lnTo>
                    <a:pt x="4" y="33"/>
                  </a:lnTo>
                  <a:lnTo>
                    <a:pt x="12" y="21"/>
                  </a:lnTo>
                  <a:lnTo>
                    <a:pt x="18" y="8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7" y="15"/>
                  </a:lnTo>
                  <a:lnTo>
                    <a:pt x="2" y="2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14" name="Freeform 33913"/>
            <p:cNvSpPr/>
            <p:nvPr/>
          </p:nvSpPr>
          <p:spPr>
            <a:xfrm>
              <a:off x="4474" y="432"/>
              <a:ext cx="9" cy="39"/>
            </a:xfrm>
            <a:custGeom>
              <a:avLst/>
              <a:gdLst/>
              <a:ahLst/>
              <a:cxnLst/>
              <a:pathLst>
                <a:path w="10" h="45">
                  <a:moveTo>
                    <a:pt x="10" y="45"/>
                  </a:moveTo>
                  <a:lnTo>
                    <a:pt x="9" y="36"/>
                  </a:lnTo>
                  <a:lnTo>
                    <a:pt x="10" y="21"/>
                  </a:lnTo>
                  <a:lnTo>
                    <a:pt x="8" y="7"/>
                  </a:lnTo>
                  <a:lnTo>
                    <a:pt x="3" y="0"/>
                  </a:lnTo>
                  <a:lnTo>
                    <a:pt x="0" y="6"/>
                  </a:lnTo>
                  <a:lnTo>
                    <a:pt x="2" y="18"/>
                  </a:lnTo>
                  <a:lnTo>
                    <a:pt x="7" y="3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15" name="Freeform 33914"/>
            <p:cNvSpPr/>
            <p:nvPr/>
          </p:nvSpPr>
          <p:spPr>
            <a:xfrm>
              <a:off x="4492" y="455"/>
              <a:ext cx="30" cy="35"/>
            </a:xfrm>
            <a:custGeom>
              <a:avLst/>
              <a:gdLst/>
              <a:ahLst/>
              <a:cxnLst/>
              <a:pathLst>
                <a:path w="34" h="40">
                  <a:moveTo>
                    <a:pt x="0" y="40"/>
                  </a:moveTo>
                  <a:lnTo>
                    <a:pt x="3" y="34"/>
                  </a:lnTo>
                  <a:lnTo>
                    <a:pt x="6" y="28"/>
                  </a:lnTo>
                  <a:lnTo>
                    <a:pt x="11" y="20"/>
                  </a:lnTo>
                  <a:lnTo>
                    <a:pt x="17" y="13"/>
                  </a:lnTo>
                  <a:lnTo>
                    <a:pt x="23" y="6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4" y="4"/>
                  </a:lnTo>
                  <a:lnTo>
                    <a:pt x="32" y="9"/>
                  </a:lnTo>
                  <a:lnTo>
                    <a:pt x="27" y="14"/>
                  </a:lnTo>
                  <a:lnTo>
                    <a:pt x="20" y="20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3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16" name="Freeform 33915"/>
            <p:cNvSpPr/>
            <p:nvPr/>
          </p:nvSpPr>
          <p:spPr>
            <a:xfrm>
              <a:off x="4464" y="672"/>
              <a:ext cx="49" cy="11"/>
            </a:xfrm>
            <a:custGeom>
              <a:avLst/>
              <a:gdLst/>
              <a:ahLst/>
              <a:cxnLst/>
              <a:pathLst>
                <a:path w="57" h="13">
                  <a:moveTo>
                    <a:pt x="0" y="1"/>
                  </a:moveTo>
                  <a:lnTo>
                    <a:pt x="7" y="1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3"/>
                  </a:lnTo>
                  <a:lnTo>
                    <a:pt x="54" y="5"/>
                  </a:lnTo>
                  <a:lnTo>
                    <a:pt x="57" y="8"/>
                  </a:lnTo>
                  <a:lnTo>
                    <a:pt x="56" y="12"/>
                  </a:lnTo>
                  <a:lnTo>
                    <a:pt x="50" y="13"/>
                  </a:lnTo>
                  <a:lnTo>
                    <a:pt x="43" y="12"/>
                  </a:lnTo>
                  <a:lnTo>
                    <a:pt x="34" y="9"/>
                  </a:lnTo>
                  <a:lnTo>
                    <a:pt x="25" y="7"/>
                  </a:lnTo>
                  <a:lnTo>
                    <a:pt x="15" y="5"/>
                  </a:lnTo>
                  <a:lnTo>
                    <a:pt x="7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17" name="Freeform 33916"/>
            <p:cNvSpPr/>
            <p:nvPr/>
          </p:nvSpPr>
          <p:spPr>
            <a:xfrm>
              <a:off x="4455" y="686"/>
              <a:ext cx="49" cy="16"/>
            </a:xfrm>
            <a:custGeom>
              <a:avLst/>
              <a:gdLst/>
              <a:ahLst/>
              <a:cxnLst/>
              <a:pathLst>
                <a:path w="55" h="20">
                  <a:moveTo>
                    <a:pt x="0" y="0"/>
                  </a:moveTo>
                  <a:lnTo>
                    <a:pt x="6" y="0"/>
                  </a:lnTo>
                  <a:lnTo>
                    <a:pt x="14" y="1"/>
                  </a:lnTo>
                  <a:lnTo>
                    <a:pt x="22" y="3"/>
                  </a:lnTo>
                  <a:lnTo>
                    <a:pt x="31" y="5"/>
                  </a:lnTo>
                  <a:lnTo>
                    <a:pt x="40" y="7"/>
                  </a:lnTo>
                  <a:lnTo>
                    <a:pt x="47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3" y="20"/>
                  </a:lnTo>
                  <a:lnTo>
                    <a:pt x="48" y="20"/>
                  </a:lnTo>
                  <a:lnTo>
                    <a:pt x="40" y="18"/>
                  </a:lnTo>
                  <a:lnTo>
                    <a:pt x="31" y="14"/>
                  </a:lnTo>
                  <a:lnTo>
                    <a:pt x="21" y="11"/>
                  </a:lnTo>
                  <a:lnTo>
                    <a:pt x="12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18" name="Freeform 33917"/>
            <p:cNvSpPr/>
            <p:nvPr/>
          </p:nvSpPr>
          <p:spPr>
            <a:xfrm>
              <a:off x="4480" y="648"/>
              <a:ext cx="47" cy="10"/>
            </a:xfrm>
            <a:custGeom>
              <a:avLst/>
              <a:gdLst/>
              <a:ahLst/>
              <a:cxnLst/>
              <a:pathLst>
                <a:path w="54" h="13">
                  <a:moveTo>
                    <a:pt x="0" y="7"/>
                  </a:moveTo>
                  <a:lnTo>
                    <a:pt x="2" y="5"/>
                  </a:lnTo>
                  <a:lnTo>
                    <a:pt x="8" y="3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4" y="3"/>
                  </a:lnTo>
                  <a:lnTo>
                    <a:pt x="50" y="5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0" y="13"/>
                  </a:lnTo>
                  <a:lnTo>
                    <a:pt x="44" y="13"/>
                  </a:lnTo>
                  <a:lnTo>
                    <a:pt x="34" y="11"/>
                  </a:lnTo>
                  <a:lnTo>
                    <a:pt x="25" y="10"/>
                  </a:lnTo>
                  <a:lnTo>
                    <a:pt x="16" y="8"/>
                  </a:lnTo>
                  <a:lnTo>
                    <a:pt x="7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19" name="Freeform 33918"/>
            <p:cNvSpPr/>
            <p:nvPr/>
          </p:nvSpPr>
          <p:spPr>
            <a:xfrm>
              <a:off x="4485" y="620"/>
              <a:ext cx="56" cy="14"/>
            </a:xfrm>
            <a:custGeom>
              <a:avLst/>
              <a:gdLst/>
              <a:ahLst/>
              <a:cxnLst/>
              <a:pathLst>
                <a:path w="63" h="17">
                  <a:moveTo>
                    <a:pt x="0" y="17"/>
                  </a:moveTo>
                  <a:lnTo>
                    <a:pt x="7" y="14"/>
                  </a:lnTo>
                  <a:lnTo>
                    <a:pt x="16" y="9"/>
                  </a:lnTo>
                  <a:lnTo>
                    <a:pt x="26" y="6"/>
                  </a:lnTo>
                  <a:lnTo>
                    <a:pt x="37" y="2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63" y="5"/>
                  </a:lnTo>
                  <a:lnTo>
                    <a:pt x="62" y="8"/>
                  </a:lnTo>
                  <a:lnTo>
                    <a:pt x="56" y="12"/>
                  </a:lnTo>
                  <a:lnTo>
                    <a:pt x="48" y="13"/>
                  </a:lnTo>
                  <a:lnTo>
                    <a:pt x="38" y="14"/>
                  </a:lnTo>
                  <a:lnTo>
                    <a:pt x="26" y="15"/>
                  </a:lnTo>
                  <a:lnTo>
                    <a:pt x="16" y="15"/>
                  </a:lnTo>
                  <a:lnTo>
                    <a:pt x="7" y="1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20" name="Freeform 33919"/>
            <p:cNvSpPr/>
            <p:nvPr/>
          </p:nvSpPr>
          <p:spPr>
            <a:xfrm>
              <a:off x="4495" y="592"/>
              <a:ext cx="62" cy="17"/>
            </a:xfrm>
            <a:custGeom>
              <a:avLst/>
              <a:gdLst/>
              <a:ahLst/>
              <a:cxnLst/>
              <a:pathLst>
                <a:path w="69" h="20">
                  <a:moveTo>
                    <a:pt x="0" y="20"/>
                  </a:moveTo>
                  <a:lnTo>
                    <a:pt x="6" y="17"/>
                  </a:lnTo>
                  <a:lnTo>
                    <a:pt x="16" y="13"/>
                  </a:lnTo>
                  <a:lnTo>
                    <a:pt x="28" y="8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69" y="4"/>
                  </a:lnTo>
                  <a:lnTo>
                    <a:pt x="66" y="8"/>
                  </a:lnTo>
                  <a:lnTo>
                    <a:pt x="59" y="12"/>
                  </a:lnTo>
                  <a:lnTo>
                    <a:pt x="49" y="14"/>
                  </a:lnTo>
                  <a:lnTo>
                    <a:pt x="37" y="16"/>
                  </a:lnTo>
                  <a:lnTo>
                    <a:pt x="26" y="17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21" name="Freeform 33920"/>
            <p:cNvSpPr/>
            <p:nvPr/>
          </p:nvSpPr>
          <p:spPr>
            <a:xfrm>
              <a:off x="4497" y="532"/>
              <a:ext cx="65" cy="32"/>
            </a:xfrm>
            <a:custGeom>
              <a:avLst/>
              <a:gdLst/>
              <a:ahLst/>
              <a:cxnLst/>
              <a:pathLst>
                <a:path w="74" h="36">
                  <a:moveTo>
                    <a:pt x="0" y="36"/>
                  </a:moveTo>
                  <a:lnTo>
                    <a:pt x="7" y="30"/>
                  </a:lnTo>
                  <a:lnTo>
                    <a:pt x="18" y="23"/>
                  </a:lnTo>
                  <a:lnTo>
                    <a:pt x="28" y="16"/>
                  </a:lnTo>
                  <a:lnTo>
                    <a:pt x="41" y="9"/>
                  </a:lnTo>
                  <a:lnTo>
                    <a:pt x="52" y="5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4" y="2"/>
                  </a:lnTo>
                  <a:lnTo>
                    <a:pt x="73" y="6"/>
                  </a:lnTo>
                  <a:lnTo>
                    <a:pt x="66" y="10"/>
                  </a:lnTo>
                  <a:lnTo>
                    <a:pt x="54" y="15"/>
                  </a:lnTo>
                  <a:lnTo>
                    <a:pt x="42" y="19"/>
                  </a:lnTo>
                  <a:lnTo>
                    <a:pt x="28" y="23"/>
                  </a:lnTo>
                  <a:lnTo>
                    <a:pt x="15" y="28"/>
                  </a:lnTo>
                  <a:lnTo>
                    <a:pt x="6" y="3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22" name="Freeform 33921"/>
            <p:cNvSpPr/>
            <p:nvPr/>
          </p:nvSpPr>
          <p:spPr>
            <a:xfrm>
              <a:off x="4492" y="474"/>
              <a:ext cx="60" cy="39"/>
            </a:xfrm>
            <a:custGeom>
              <a:avLst/>
              <a:gdLst/>
              <a:ahLst/>
              <a:cxnLst/>
              <a:pathLst>
                <a:path w="68" h="43">
                  <a:moveTo>
                    <a:pt x="0" y="43"/>
                  </a:moveTo>
                  <a:lnTo>
                    <a:pt x="5" y="38"/>
                  </a:lnTo>
                  <a:lnTo>
                    <a:pt x="14" y="30"/>
                  </a:lnTo>
                  <a:lnTo>
                    <a:pt x="24" y="22"/>
                  </a:lnTo>
                  <a:lnTo>
                    <a:pt x="35" y="14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4" y="0"/>
                  </a:lnTo>
                  <a:lnTo>
                    <a:pt x="68" y="3"/>
                  </a:lnTo>
                  <a:lnTo>
                    <a:pt x="67" y="7"/>
                  </a:lnTo>
                  <a:lnTo>
                    <a:pt x="60" y="13"/>
                  </a:lnTo>
                  <a:lnTo>
                    <a:pt x="50" y="19"/>
                  </a:lnTo>
                  <a:lnTo>
                    <a:pt x="38" y="25"/>
                  </a:lnTo>
                  <a:lnTo>
                    <a:pt x="25" y="30"/>
                  </a:lnTo>
                  <a:lnTo>
                    <a:pt x="14" y="36"/>
                  </a:lnTo>
                  <a:lnTo>
                    <a:pt x="4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23" name="Freeform 33922"/>
            <p:cNvSpPr/>
            <p:nvPr/>
          </p:nvSpPr>
          <p:spPr>
            <a:xfrm>
              <a:off x="4499" y="555"/>
              <a:ext cx="54" cy="31"/>
            </a:xfrm>
            <a:custGeom>
              <a:avLst/>
              <a:gdLst/>
              <a:ahLst/>
              <a:cxnLst/>
              <a:pathLst>
                <a:path w="62" h="35">
                  <a:moveTo>
                    <a:pt x="0" y="35"/>
                  </a:moveTo>
                  <a:lnTo>
                    <a:pt x="5" y="31"/>
                  </a:lnTo>
                  <a:lnTo>
                    <a:pt x="13" y="25"/>
                  </a:lnTo>
                  <a:lnTo>
                    <a:pt x="24" y="17"/>
                  </a:lnTo>
                  <a:lnTo>
                    <a:pt x="34" y="10"/>
                  </a:lnTo>
                  <a:lnTo>
                    <a:pt x="45" y="4"/>
                  </a:lnTo>
                  <a:lnTo>
                    <a:pt x="53" y="1"/>
                  </a:lnTo>
                  <a:lnTo>
                    <a:pt x="60" y="0"/>
                  </a:lnTo>
                  <a:lnTo>
                    <a:pt x="62" y="2"/>
                  </a:lnTo>
                  <a:lnTo>
                    <a:pt x="60" y="8"/>
                  </a:lnTo>
                  <a:lnTo>
                    <a:pt x="54" y="12"/>
                  </a:lnTo>
                  <a:lnTo>
                    <a:pt x="45" y="17"/>
                  </a:lnTo>
                  <a:lnTo>
                    <a:pt x="34" y="21"/>
                  </a:lnTo>
                  <a:lnTo>
                    <a:pt x="23" y="26"/>
                  </a:lnTo>
                  <a:lnTo>
                    <a:pt x="12" y="30"/>
                  </a:lnTo>
                  <a:lnTo>
                    <a:pt x="4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24" name="Freeform 33923"/>
            <p:cNvSpPr/>
            <p:nvPr/>
          </p:nvSpPr>
          <p:spPr>
            <a:xfrm>
              <a:off x="4425" y="534"/>
              <a:ext cx="77" cy="49"/>
            </a:xfrm>
            <a:custGeom>
              <a:avLst/>
              <a:gdLst/>
              <a:ahLst/>
              <a:cxnLst/>
              <a:pathLst>
                <a:path w="88" h="58">
                  <a:moveTo>
                    <a:pt x="0" y="1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27" y="8"/>
                  </a:lnTo>
                  <a:lnTo>
                    <a:pt x="42" y="18"/>
                  </a:lnTo>
                  <a:lnTo>
                    <a:pt x="57" y="27"/>
                  </a:lnTo>
                  <a:lnTo>
                    <a:pt x="71" y="37"/>
                  </a:lnTo>
                  <a:lnTo>
                    <a:pt x="82" y="49"/>
                  </a:lnTo>
                  <a:lnTo>
                    <a:pt x="88" y="58"/>
                  </a:lnTo>
                  <a:lnTo>
                    <a:pt x="81" y="54"/>
                  </a:lnTo>
                  <a:lnTo>
                    <a:pt x="70" y="47"/>
                  </a:lnTo>
                  <a:lnTo>
                    <a:pt x="55" y="39"/>
                  </a:lnTo>
                  <a:lnTo>
                    <a:pt x="39" y="30"/>
                  </a:lnTo>
                  <a:lnTo>
                    <a:pt x="24" y="21"/>
                  </a:lnTo>
                  <a:lnTo>
                    <a:pt x="11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25" name="Freeform 33924"/>
            <p:cNvSpPr/>
            <p:nvPr/>
          </p:nvSpPr>
          <p:spPr>
            <a:xfrm>
              <a:off x="4439" y="500"/>
              <a:ext cx="60" cy="43"/>
            </a:xfrm>
            <a:custGeom>
              <a:avLst/>
              <a:gdLst/>
              <a:ahLst/>
              <a:cxnLst/>
              <a:pathLst>
                <a:path w="69" h="50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20" y="7"/>
                  </a:lnTo>
                  <a:lnTo>
                    <a:pt x="32" y="13"/>
                  </a:lnTo>
                  <a:lnTo>
                    <a:pt x="43" y="21"/>
                  </a:lnTo>
                  <a:lnTo>
                    <a:pt x="54" y="30"/>
                  </a:lnTo>
                  <a:lnTo>
                    <a:pt x="63" y="39"/>
                  </a:lnTo>
                  <a:lnTo>
                    <a:pt x="69" y="50"/>
                  </a:lnTo>
                  <a:lnTo>
                    <a:pt x="62" y="44"/>
                  </a:lnTo>
                  <a:lnTo>
                    <a:pt x="52" y="37"/>
                  </a:lnTo>
                  <a:lnTo>
                    <a:pt x="40" y="29"/>
                  </a:lnTo>
                  <a:lnTo>
                    <a:pt x="27" y="21"/>
                  </a:lnTo>
                  <a:lnTo>
                    <a:pt x="17" y="14"/>
                  </a:lnTo>
                  <a:lnTo>
                    <a:pt x="8" y="8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26" name="Freeform 33925"/>
            <p:cNvSpPr/>
            <p:nvPr/>
          </p:nvSpPr>
          <p:spPr>
            <a:xfrm>
              <a:off x="4495" y="500"/>
              <a:ext cx="62" cy="37"/>
            </a:xfrm>
            <a:custGeom>
              <a:avLst/>
              <a:gdLst/>
              <a:ahLst/>
              <a:cxnLst/>
              <a:pathLst>
                <a:path w="69" h="43">
                  <a:moveTo>
                    <a:pt x="0" y="43"/>
                  </a:moveTo>
                  <a:lnTo>
                    <a:pt x="6" y="37"/>
                  </a:lnTo>
                  <a:lnTo>
                    <a:pt x="14" y="30"/>
                  </a:lnTo>
                  <a:lnTo>
                    <a:pt x="26" y="22"/>
                  </a:lnTo>
                  <a:lnTo>
                    <a:pt x="37" y="14"/>
                  </a:lnTo>
                  <a:lnTo>
                    <a:pt x="47" y="7"/>
                  </a:lnTo>
                  <a:lnTo>
                    <a:pt x="58" y="3"/>
                  </a:lnTo>
                  <a:lnTo>
                    <a:pt x="65" y="0"/>
                  </a:lnTo>
                  <a:lnTo>
                    <a:pt x="69" y="3"/>
                  </a:lnTo>
                  <a:lnTo>
                    <a:pt x="68" y="7"/>
                  </a:lnTo>
                  <a:lnTo>
                    <a:pt x="61" y="13"/>
                  </a:lnTo>
                  <a:lnTo>
                    <a:pt x="51" y="19"/>
                  </a:lnTo>
                  <a:lnTo>
                    <a:pt x="38" y="25"/>
                  </a:lnTo>
                  <a:lnTo>
                    <a:pt x="26" y="29"/>
                  </a:lnTo>
                  <a:lnTo>
                    <a:pt x="14" y="35"/>
                  </a:lnTo>
                  <a:lnTo>
                    <a:pt x="5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27" name="Freeform 33926"/>
            <p:cNvSpPr/>
            <p:nvPr/>
          </p:nvSpPr>
          <p:spPr>
            <a:xfrm>
              <a:off x="3227" y="2237"/>
              <a:ext cx="263" cy="102"/>
            </a:xfrm>
            <a:custGeom>
              <a:avLst/>
              <a:gdLst/>
              <a:ahLst/>
              <a:cxnLst/>
              <a:pathLst>
                <a:path w="301" h="116">
                  <a:moveTo>
                    <a:pt x="301" y="21"/>
                  </a:moveTo>
                  <a:lnTo>
                    <a:pt x="301" y="22"/>
                  </a:lnTo>
                  <a:lnTo>
                    <a:pt x="297" y="24"/>
                  </a:lnTo>
                  <a:lnTo>
                    <a:pt x="294" y="25"/>
                  </a:lnTo>
                  <a:lnTo>
                    <a:pt x="294" y="28"/>
                  </a:lnTo>
                  <a:lnTo>
                    <a:pt x="270" y="20"/>
                  </a:lnTo>
                  <a:lnTo>
                    <a:pt x="246" y="15"/>
                  </a:lnTo>
                  <a:lnTo>
                    <a:pt x="223" y="14"/>
                  </a:lnTo>
                  <a:lnTo>
                    <a:pt x="200" y="14"/>
                  </a:lnTo>
                  <a:lnTo>
                    <a:pt x="180" y="17"/>
                  </a:lnTo>
                  <a:lnTo>
                    <a:pt x="159" y="22"/>
                  </a:lnTo>
                  <a:lnTo>
                    <a:pt x="138" y="29"/>
                  </a:lnTo>
                  <a:lnTo>
                    <a:pt x="120" y="37"/>
                  </a:lnTo>
                  <a:lnTo>
                    <a:pt x="101" y="46"/>
                  </a:lnTo>
                  <a:lnTo>
                    <a:pt x="83" y="55"/>
                  </a:lnTo>
                  <a:lnTo>
                    <a:pt x="67" y="66"/>
                  </a:lnTo>
                  <a:lnTo>
                    <a:pt x="52" y="77"/>
                  </a:lnTo>
                  <a:lnTo>
                    <a:pt x="37" y="88"/>
                  </a:lnTo>
                  <a:lnTo>
                    <a:pt x="23" y="98"/>
                  </a:lnTo>
                  <a:lnTo>
                    <a:pt x="12" y="107"/>
                  </a:lnTo>
                  <a:lnTo>
                    <a:pt x="0" y="116"/>
                  </a:lnTo>
                  <a:lnTo>
                    <a:pt x="5" y="105"/>
                  </a:lnTo>
                  <a:lnTo>
                    <a:pt x="13" y="93"/>
                  </a:lnTo>
                  <a:lnTo>
                    <a:pt x="24" y="81"/>
                  </a:lnTo>
                  <a:lnTo>
                    <a:pt x="39" y="68"/>
                  </a:lnTo>
                  <a:lnTo>
                    <a:pt x="57" y="56"/>
                  </a:lnTo>
                  <a:lnTo>
                    <a:pt x="76" y="44"/>
                  </a:lnTo>
                  <a:lnTo>
                    <a:pt x="98" y="32"/>
                  </a:lnTo>
                  <a:lnTo>
                    <a:pt x="121" y="23"/>
                  </a:lnTo>
                  <a:lnTo>
                    <a:pt x="145" y="14"/>
                  </a:lnTo>
                  <a:lnTo>
                    <a:pt x="169" y="7"/>
                  </a:lnTo>
                  <a:lnTo>
                    <a:pt x="194" y="2"/>
                  </a:lnTo>
                  <a:lnTo>
                    <a:pt x="218" y="0"/>
                  </a:lnTo>
                  <a:lnTo>
                    <a:pt x="241" y="0"/>
                  </a:lnTo>
                  <a:lnTo>
                    <a:pt x="263" y="3"/>
                  </a:lnTo>
                  <a:lnTo>
                    <a:pt x="282" y="10"/>
                  </a:lnTo>
                  <a:lnTo>
                    <a:pt x="301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28" name="Freeform 33927"/>
            <p:cNvSpPr/>
            <p:nvPr/>
          </p:nvSpPr>
          <p:spPr>
            <a:xfrm>
              <a:off x="3268" y="2288"/>
              <a:ext cx="17" cy="88"/>
            </a:xfrm>
            <a:custGeom>
              <a:avLst/>
              <a:gdLst/>
              <a:ahLst/>
              <a:cxnLst/>
              <a:pathLst>
                <a:path w="21" h="100">
                  <a:moveTo>
                    <a:pt x="4" y="100"/>
                  </a:moveTo>
                  <a:lnTo>
                    <a:pt x="0" y="87"/>
                  </a:lnTo>
                  <a:lnTo>
                    <a:pt x="0" y="58"/>
                  </a:lnTo>
                  <a:lnTo>
                    <a:pt x="7" y="26"/>
                  </a:lnTo>
                  <a:lnTo>
                    <a:pt x="21" y="0"/>
                  </a:lnTo>
                  <a:lnTo>
                    <a:pt x="16" y="25"/>
                  </a:lnTo>
                  <a:lnTo>
                    <a:pt x="12" y="58"/>
                  </a:lnTo>
                  <a:lnTo>
                    <a:pt x="8" y="87"/>
                  </a:lnTo>
                  <a:lnTo>
                    <a:pt x="4" y="10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29" name="Freeform 33928"/>
            <p:cNvSpPr/>
            <p:nvPr/>
          </p:nvSpPr>
          <p:spPr>
            <a:xfrm>
              <a:off x="3283" y="2272"/>
              <a:ext cx="27" cy="105"/>
            </a:xfrm>
            <a:custGeom>
              <a:avLst/>
              <a:gdLst/>
              <a:ahLst/>
              <a:cxnLst/>
              <a:pathLst>
                <a:path w="28" h="120">
                  <a:moveTo>
                    <a:pt x="4" y="120"/>
                  </a:moveTo>
                  <a:lnTo>
                    <a:pt x="1" y="116"/>
                  </a:lnTo>
                  <a:lnTo>
                    <a:pt x="0" y="105"/>
                  </a:lnTo>
                  <a:lnTo>
                    <a:pt x="1" y="89"/>
                  </a:lnTo>
                  <a:lnTo>
                    <a:pt x="3" y="69"/>
                  </a:lnTo>
                  <a:lnTo>
                    <a:pt x="8" y="50"/>
                  </a:lnTo>
                  <a:lnTo>
                    <a:pt x="13" y="30"/>
                  </a:lnTo>
                  <a:lnTo>
                    <a:pt x="20" y="13"/>
                  </a:lnTo>
                  <a:lnTo>
                    <a:pt x="28" y="0"/>
                  </a:lnTo>
                  <a:lnTo>
                    <a:pt x="24" y="26"/>
                  </a:lnTo>
                  <a:lnTo>
                    <a:pt x="18" y="66"/>
                  </a:lnTo>
                  <a:lnTo>
                    <a:pt x="12" y="104"/>
                  </a:lnTo>
                  <a:lnTo>
                    <a:pt x="4" y="1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30" name="Freeform 33929"/>
            <p:cNvSpPr/>
            <p:nvPr/>
          </p:nvSpPr>
          <p:spPr>
            <a:xfrm>
              <a:off x="3327" y="2255"/>
              <a:ext cx="19" cy="110"/>
            </a:xfrm>
            <a:custGeom>
              <a:avLst/>
              <a:gdLst/>
              <a:ahLst/>
              <a:cxnLst/>
              <a:pathLst>
                <a:path w="22" h="125">
                  <a:moveTo>
                    <a:pt x="6" y="125"/>
                  </a:moveTo>
                  <a:lnTo>
                    <a:pt x="0" y="108"/>
                  </a:lnTo>
                  <a:lnTo>
                    <a:pt x="2" y="70"/>
                  </a:lnTo>
                  <a:lnTo>
                    <a:pt x="9" y="28"/>
                  </a:lnTo>
                  <a:lnTo>
                    <a:pt x="22" y="0"/>
                  </a:lnTo>
                  <a:lnTo>
                    <a:pt x="20" y="25"/>
                  </a:lnTo>
                  <a:lnTo>
                    <a:pt x="16" y="68"/>
                  </a:lnTo>
                  <a:lnTo>
                    <a:pt x="12" y="108"/>
                  </a:lnTo>
                  <a:lnTo>
                    <a:pt x="6" y="1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31" name="Freeform 33930"/>
            <p:cNvSpPr/>
            <p:nvPr/>
          </p:nvSpPr>
          <p:spPr>
            <a:xfrm>
              <a:off x="3355" y="2248"/>
              <a:ext cx="16" cy="98"/>
            </a:xfrm>
            <a:custGeom>
              <a:avLst/>
              <a:gdLst/>
              <a:ahLst/>
              <a:cxnLst/>
              <a:pathLst>
                <a:path w="18" h="111">
                  <a:moveTo>
                    <a:pt x="4" y="111"/>
                  </a:moveTo>
                  <a:lnTo>
                    <a:pt x="0" y="96"/>
                  </a:lnTo>
                  <a:lnTo>
                    <a:pt x="1" y="61"/>
                  </a:lnTo>
                  <a:lnTo>
                    <a:pt x="7" y="23"/>
                  </a:lnTo>
                  <a:lnTo>
                    <a:pt x="18" y="0"/>
                  </a:lnTo>
                  <a:lnTo>
                    <a:pt x="16" y="25"/>
                  </a:lnTo>
                  <a:lnTo>
                    <a:pt x="15" y="63"/>
                  </a:lnTo>
                  <a:lnTo>
                    <a:pt x="12" y="98"/>
                  </a:lnTo>
                  <a:lnTo>
                    <a:pt x="4" y="1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32" name="Freeform 33931"/>
            <p:cNvSpPr/>
            <p:nvPr/>
          </p:nvSpPr>
          <p:spPr>
            <a:xfrm>
              <a:off x="3401" y="2241"/>
              <a:ext cx="14" cy="84"/>
            </a:xfrm>
            <a:custGeom>
              <a:avLst/>
              <a:gdLst/>
              <a:ahLst/>
              <a:cxnLst/>
              <a:pathLst>
                <a:path w="15" h="94">
                  <a:moveTo>
                    <a:pt x="10" y="94"/>
                  </a:moveTo>
                  <a:lnTo>
                    <a:pt x="4" y="83"/>
                  </a:lnTo>
                  <a:lnTo>
                    <a:pt x="0" y="56"/>
                  </a:lnTo>
                  <a:lnTo>
                    <a:pt x="2" y="25"/>
                  </a:lnTo>
                  <a:lnTo>
                    <a:pt x="14" y="0"/>
                  </a:lnTo>
                  <a:lnTo>
                    <a:pt x="14" y="23"/>
                  </a:lnTo>
                  <a:lnTo>
                    <a:pt x="15" y="54"/>
                  </a:lnTo>
                  <a:lnTo>
                    <a:pt x="15" y="83"/>
                  </a:lnTo>
                  <a:lnTo>
                    <a:pt x="10" y="9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33" name="Freeform 33932"/>
            <p:cNvSpPr/>
            <p:nvPr/>
          </p:nvSpPr>
          <p:spPr>
            <a:xfrm>
              <a:off x="3469" y="2249"/>
              <a:ext cx="14" cy="43"/>
            </a:xfrm>
            <a:custGeom>
              <a:avLst/>
              <a:gdLst/>
              <a:ahLst/>
              <a:cxnLst/>
              <a:pathLst>
                <a:path w="18" h="46">
                  <a:moveTo>
                    <a:pt x="15" y="46"/>
                  </a:moveTo>
                  <a:lnTo>
                    <a:pt x="8" y="40"/>
                  </a:lnTo>
                  <a:lnTo>
                    <a:pt x="3" y="26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12" y="30"/>
                  </a:lnTo>
                  <a:lnTo>
                    <a:pt x="18" y="41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34" name="Freeform 33933"/>
            <p:cNvSpPr/>
            <p:nvPr/>
          </p:nvSpPr>
          <p:spPr>
            <a:xfrm>
              <a:off x="3243" y="2307"/>
              <a:ext cx="17" cy="74"/>
            </a:xfrm>
            <a:custGeom>
              <a:avLst/>
              <a:gdLst/>
              <a:ahLst/>
              <a:cxnLst/>
              <a:pathLst>
                <a:path w="21" h="86">
                  <a:moveTo>
                    <a:pt x="4" y="86"/>
                  </a:moveTo>
                  <a:lnTo>
                    <a:pt x="0" y="77"/>
                  </a:lnTo>
                  <a:lnTo>
                    <a:pt x="0" y="52"/>
                  </a:lnTo>
                  <a:lnTo>
                    <a:pt x="7" y="25"/>
                  </a:lnTo>
                  <a:lnTo>
                    <a:pt x="21" y="0"/>
                  </a:lnTo>
                  <a:lnTo>
                    <a:pt x="16" y="25"/>
                  </a:lnTo>
                  <a:lnTo>
                    <a:pt x="12" y="52"/>
                  </a:lnTo>
                  <a:lnTo>
                    <a:pt x="8" y="77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35" name="Freeform 33934"/>
            <p:cNvSpPr/>
            <p:nvPr/>
          </p:nvSpPr>
          <p:spPr>
            <a:xfrm>
              <a:off x="3306" y="2265"/>
              <a:ext cx="19" cy="105"/>
            </a:xfrm>
            <a:custGeom>
              <a:avLst/>
              <a:gdLst/>
              <a:ahLst/>
              <a:cxnLst/>
              <a:pathLst>
                <a:path w="23" h="121">
                  <a:moveTo>
                    <a:pt x="6" y="121"/>
                  </a:moveTo>
                  <a:lnTo>
                    <a:pt x="0" y="105"/>
                  </a:lnTo>
                  <a:lnTo>
                    <a:pt x="2" y="68"/>
                  </a:lnTo>
                  <a:lnTo>
                    <a:pt x="9" y="28"/>
                  </a:lnTo>
                  <a:lnTo>
                    <a:pt x="23" y="0"/>
                  </a:lnTo>
                  <a:lnTo>
                    <a:pt x="21" y="24"/>
                  </a:lnTo>
                  <a:lnTo>
                    <a:pt x="17" y="66"/>
                  </a:lnTo>
                  <a:lnTo>
                    <a:pt x="11" y="105"/>
                  </a:lnTo>
                  <a:lnTo>
                    <a:pt x="6" y="1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36" name="Freeform 33935"/>
            <p:cNvSpPr/>
            <p:nvPr/>
          </p:nvSpPr>
          <p:spPr>
            <a:xfrm>
              <a:off x="3382" y="2242"/>
              <a:ext cx="12" cy="97"/>
            </a:xfrm>
            <a:custGeom>
              <a:avLst/>
              <a:gdLst/>
              <a:ahLst/>
              <a:cxnLst/>
              <a:pathLst>
                <a:path w="14" h="109">
                  <a:moveTo>
                    <a:pt x="11" y="109"/>
                  </a:moveTo>
                  <a:lnTo>
                    <a:pt x="4" y="96"/>
                  </a:lnTo>
                  <a:lnTo>
                    <a:pt x="0" y="63"/>
                  </a:lnTo>
                  <a:lnTo>
                    <a:pt x="3" y="28"/>
                  </a:lnTo>
                  <a:lnTo>
                    <a:pt x="13" y="0"/>
                  </a:lnTo>
                  <a:lnTo>
                    <a:pt x="13" y="25"/>
                  </a:lnTo>
                  <a:lnTo>
                    <a:pt x="14" y="62"/>
                  </a:lnTo>
                  <a:lnTo>
                    <a:pt x="14" y="96"/>
                  </a:lnTo>
                  <a:lnTo>
                    <a:pt x="11" y="10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37" name="Freeform 33936"/>
            <p:cNvSpPr/>
            <p:nvPr/>
          </p:nvSpPr>
          <p:spPr>
            <a:xfrm>
              <a:off x="3424" y="2242"/>
              <a:ext cx="8" cy="78"/>
            </a:xfrm>
            <a:custGeom>
              <a:avLst/>
              <a:gdLst/>
              <a:ahLst/>
              <a:cxnLst/>
              <a:pathLst>
                <a:path w="12" h="88">
                  <a:moveTo>
                    <a:pt x="5" y="88"/>
                  </a:moveTo>
                  <a:lnTo>
                    <a:pt x="0" y="76"/>
                  </a:lnTo>
                  <a:lnTo>
                    <a:pt x="0" y="47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11" y="19"/>
                  </a:lnTo>
                  <a:lnTo>
                    <a:pt x="11" y="48"/>
                  </a:lnTo>
                  <a:lnTo>
                    <a:pt x="9" y="75"/>
                  </a:lnTo>
                  <a:lnTo>
                    <a:pt x="5" y="8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38" name="Freeform 33937"/>
            <p:cNvSpPr/>
            <p:nvPr/>
          </p:nvSpPr>
          <p:spPr>
            <a:xfrm>
              <a:off x="3446" y="2246"/>
              <a:ext cx="13" cy="47"/>
            </a:xfrm>
            <a:custGeom>
              <a:avLst/>
              <a:gdLst/>
              <a:ahLst/>
              <a:cxnLst/>
              <a:pathLst>
                <a:path w="15" h="54">
                  <a:moveTo>
                    <a:pt x="11" y="54"/>
                  </a:moveTo>
                  <a:lnTo>
                    <a:pt x="6" y="47"/>
                  </a:lnTo>
                  <a:lnTo>
                    <a:pt x="1" y="30"/>
                  </a:lnTo>
                  <a:lnTo>
                    <a:pt x="0" y="12"/>
                  </a:lnTo>
                  <a:lnTo>
                    <a:pt x="6" y="0"/>
                  </a:lnTo>
                  <a:lnTo>
                    <a:pt x="6" y="15"/>
                  </a:lnTo>
                  <a:lnTo>
                    <a:pt x="10" y="34"/>
                  </a:lnTo>
                  <a:lnTo>
                    <a:pt x="15" y="49"/>
                  </a:lnTo>
                  <a:lnTo>
                    <a:pt x="11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39" name="Freeform 33938"/>
            <p:cNvSpPr/>
            <p:nvPr/>
          </p:nvSpPr>
          <p:spPr>
            <a:xfrm>
              <a:off x="3220" y="2323"/>
              <a:ext cx="19" cy="47"/>
            </a:xfrm>
            <a:custGeom>
              <a:avLst/>
              <a:gdLst/>
              <a:ahLst/>
              <a:cxnLst/>
              <a:pathLst>
                <a:path w="22" h="54">
                  <a:moveTo>
                    <a:pt x="22" y="0"/>
                  </a:moveTo>
                  <a:lnTo>
                    <a:pt x="21" y="11"/>
                  </a:lnTo>
                  <a:lnTo>
                    <a:pt x="17" y="31"/>
                  </a:lnTo>
                  <a:lnTo>
                    <a:pt x="12" y="48"/>
                  </a:lnTo>
                  <a:lnTo>
                    <a:pt x="3" y="54"/>
                  </a:lnTo>
                  <a:lnTo>
                    <a:pt x="0" y="45"/>
                  </a:lnTo>
                  <a:lnTo>
                    <a:pt x="6" y="29"/>
                  </a:lnTo>
                  <a:lnTo>
                    <a:pt x="15" y="1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40" name="Freeform 33939"/>
            <p:cNvSpPr/>
            <p:nvPr/>
          </p:nvSpPr>
          <p:spPr>
            <a:xfrm>
              <a:off x="3197" y="2320"/>
              <a:ext cx="46" cy="8"/>
            </a:xfrm>
            <a:custGeom>
              <a:avLst/>
              <a:gdLst/>
              <a:ahLst/>
              <a:cxnLst/>
              <a:pathLst>
                <a:path w="51" h="11">
                  <a:moveTo>
                    <a:pt x="51" y="3"/>
                  </a:moveTo>
                  <a:lnTo>
                    <a:pt x="48" y="3"/>
                  </a:lnTo>
                  <a:lnTo>
                    <a:pt x="41" y="1"/>
                  </a:lnTo>
                  <a:lnTo>
                    <a:pt x="33" y="1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5" y="11"/>
                  </a:lnTo>
                  <a:lnTo>
                    <a:pt x="12" y="11"/>
                  </a:lnTo>
                  <a:lnTo>
                    <a:pt x="20" y="10"/>
                  </a:lnTo>
                  <a:lnTo>
                    <a:pt x="29" y="8"/>
                  </a:lnTo>
                  <a:lnTo>
                    <a:pt x="39" y="6"/>
                  </a:lnTo>
                  <a:lnTo>
                    <a:pt x="46" y="4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41" name="Freeform 33940"/>
            <p:cNvSpPr/>
            <p:nvPr/>
          </p:nvSpPr>
          <p:spPr>
            <a:xfrm>
              <a:off x="3190" y="2337"/>
              <a:ext cx="39" cy="28"/>
            </a:xfrm>
            <a:custGeom>
              <a:avLst/>
              <a:gdLst/>
              <a:ahLst/>
              <a:cxnLst/>
              <a:pathLst>
                <a:path w="44" h="32">
                  <a:moveTo>
                    <a:pt x="44" y="0"/>
                  </a:moveTo>
                  <a:lnTo>
                    <a:pt x="41" y="2"/>
                  </a:lnTo>
                  <a:lnTo>
                    <a:pt x="35" y="5"/>
                  </a:lnTo>
                  <a:lnTo>
                    <a:pt x="28" y="8"/>
                  </a:lnTo>
                  <a:lnTo>
                    <a:pt x="19" y="12"/>
                  </a:lnTo>
                  <a:lnTo>
                    <a:pt x="11" y="16"/>
                  </a:lnTo>
                  <a:lnTo>
                    <a:pt x="5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9" y="31"/>
                  </a:lnTo>
                  <a:lnTo>
                    <a:pt x="14" y="28"/>
                  </a:lnTo>
                  <a:lnTo>
                    <a:pt x="21" y="22"/>
                  </a:lnTo>
                  <a:lnTo>
                    <a:pt x="28" y="16"/>
                  </a:lnTo>
                  <a:lnTo>
                    <a:pt x="35" y="9"/>
                  </a:lnTo>
                  <a:lnTo>
                    <a:pt x="41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42" name="Freeform 33941"/>
            <p:cNvSpPr/>
            <p:nvPr/>
          </p:nvSpPr>
          <p:spPr>
            <a:xfrm>
              <a:off x="3443" y="2190"/>
              <a:ext cx="12" cy="59"/>
            </a:xfrm>
            <a:custGeom>
              <a:avLst/>
              <a:gdLst/>
              <a:ahLst/>
              <a:cxnLst/>
              <a:pathLst>
                <a:path w="14" h="68">
                  <a:moveTo>
                    <a:pt x="12" y="68"/>
                  </a:moveTo>
                  <a:lnTo>
                    <a:pt x="4" y="52"/>
                  </a:lnTo>
                  <a:lnTo>
                    <a:pt x="0" y="30"/>
                  </a:lnTo>
                  <a:lnTo>
                    <a:pt x="1" y="10"/>
                  </a:lnTo>
                  <a:lnTo>
                    <a:pt x="8" y="0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2" y="49"/>
                  </a:lnTo>
                  <a:lnTo>
                    <a:pt x="12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43" name="Freeform 33942"/>
            <p:cNvSpPr/>
            <p:nvPr/>
          </p:nvSpPr>
          <p:spPr>
            <a:xfrm>
              <a:off x="3476" y="2202"/>
              <a:ext cx="23" cy="58"/>
            </a:xfrm>
            <a:custGeom>
              <a:avLst/>
              <a:gdLst/>
              <a:ahLst/>
              <a:cxnLst/>
              <a:pathLst>
                <a:path w="28" h="64">
                  <a:moveTo>
                    <a:pt x="0" y="64"/>
                  </a:moveTo>
                  <a:lnTo>
                    <a:pt x="3" y="49"/>
                  </a:lnTo>
                  <a:lnTo>
                    <a:pt x="8" y="27"/>
                  </a:lnTo>
                  <a:lnTo>
                    <a:pt x="15" y="9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27" y="9"/>
                  </a:lnTo>
                  <a:lnTo>
                    <a:pt x="24" y="18"/>
                  </a:lnTo>
                  <a:lnTo>
                    <a:pt x="20" y="30"/>
                  </a:lnTo>
                  <a:lnTo>
                    <a:pt x="14" y="41"/>
                  </a:lnTo>
                  <a:lnTo>
                    <a:pt x="8" y="52"/>
                  </a:lnTo>
                  <a:lnTo>
                    <a:pt x="4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44" name="Freeform 33943"/>
            <p:cNvSpPr/>
            <p:nvPr/>
          </p:nvSpPr>
          <p:spPr>
            <a:xfrm>
              <a:off x="3420" y="2190"/>
              <a:ext cx="12" cy="54"/>
            </a:xfrm>
            <a:custGeom>
              <a:avLst/>
              <a:gdLst/>
              <a:ahLst/>
              <a:cxnLst/>
              <a:pathLst>
                <a:path w="15" h="62">
                  <a:moveTo>
                    <a:pt x="15" y="62"/>
                  </a:moveTo>
                  <a:lnTo>
                    <a:pt x="6" y="54"/>
                  </a:lnTo>
                  <a:lnTo>
                    <a:pt x="0" y="3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3"/>
                  </a:lnTo>
                  <a:lnTo>
                    <a:pt x="14" y="21"/>
                  </a:lnTo>
                  <a:lnTo>
                    <a:pt x="14" y="44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45" name="Freeform 33944"/>
            <p:cNvSpPr/>
            <p:nvPr/>
          </p:nvSpPr>
          <p:spPr>
            <a:xfrm>
              <a:off x="3396" y="2186"/>
              <a:ext cx="17" cy="58"/>
            </a:xfrm>
            <a:custGeom>
              <a:avLst/>
              <a:gdLst/>
              <a:ahLst/>
              <a:cxnLst/>
              <a:pathLst>
                <a:path w="20" h="67">
                  <a:moveTo>
                    <a:pt x="20" y="67"/>
                  </a:moveTo>
                  <a:lnTo>
                    <a:pt x="10" y="54"/>
                  </a:lnTo>
                  <a:lnTo>
                    <a:pt x="3" y="34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0" y="5"/>
                  </a:lnTo>
                  <a:lnTo>
                    <a:pt x="12" y="22"/>
                  </a:lnTo>
                  <a:lnTo>
                    <a:pt x="15" y="45"/>
                  </a:lnTo>
                  <a:lnTo>
                    <a:pt x="20" y="6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46" name="Freeform 33945"/>
            <p:cNvSpPr/>
            <p:nvPr/>
          </p:nvSpPr>
          <p:spPr>
            <a:xfrm>
              <a:off x="3371" y="2190"/>
              <a:ext cx="25" cy="56"/>
            </a:xfrm>
            <a:custGeom>
              <a:avLst/>
              <a:gdLst/>
              <a:ahLst/>
              <a:cxnLst/>
              <a:pathLst>
                <a:path w="27" h="64">
                  <a:moveTo>
                    <a:pt x="27" y="64"/>
                  </a:moveTo>
                  <a:lnTo>
                    <a:pt x="20" y="59"/>
                  </a:lnTo>
                  <a:lnTo>
                    <a:pt x="15" y="51"/>
                  </a:lnTo>
                  <a:lnTo>
                    <a:pt x="9" y="40"/>
                  </a:lnTo>
                  <a:lnTo>
                    <a:pt x="5" y="30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" y="3"/>
                  </a:lnTo>
                  <a:lnTo>
                    <a:pt x="3" y="0"/>
                  </a:lnTo>
                  <a:lnTo>
                    <a:pt x="10" y="6"/>
                  </a:lnTo>
                  <a:lnTo>
                    <a:pt x="16" y="24"/>
                  </a:lnTo>
                  <a:lnTo>
                    <a:pt x="22" y="46"/>
                  </a:lnTo>
                  <a:lnTo>
                    <a:pt x="27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47" name="Freeform 33946"/>
            <p:cNvSpPr/>
            <p:nvPr/>
          </p:nvSpPr>
          <p:spPr>
            <a:xfrm>
              <a:off x="3339" y="2193"/>
              <a:ext cx="36" cy="56"/>
            </a:xfrm>
            <a:custGeom>
              <a:avLst/>
              <a:gdLst/>
              <a:ahLst/>
              <a:cxnLst/>
              <a:pathLst>
                <a:path w="40" h="66">
                  <a:moveTo>
                    <a:pt x="40" y="66"/>
                  </a:moveTo>
                  <a:lnTo>
                    <a:pt x="33" y="59"/>
                  </a:lnTo>
                  <a:lnTo>
                    <a:pt x="26" y="51"/>
                  </a:lnTo>
                  <a:lnTo>
                    <a:pt x="18" y="41"/>
                  </a:lnTo>
                  <a:lnTo>
                    <a:pt x="11" y="30"/>
                  </a:lnTo>
                  <a:lnTo>
                    <a:pt x="4" y="21"/>
                  </a:lnTo>
                  <a:lnTo>
                    <a:pt x="1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0"/>
                  </a:lnTo>
                  <a:lnTo>
                    <a:pt x="14" y="6"/>
                  </a:lnTo>
                  <a:lnTo>
                    <a:pt x="18" y="15"/>
                  </a:lnTo>
                  <a:lnTo>
                    <a:pt x="24" y="26"/>
                  </a:lnTo>
                  <a:lnTo>
                    <a:pt x="29" y="38"/>
                  </a:lnTo>
                  <a:lnTo>
                    <a:pt x="32" y="50"/>
                  </a:lnTo>
                  <a:lnTo>
                    <a:pt x="37" y="59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48" name="Freeform 33947"/>
            <p:cNvSpPr/>
            <p:nvPr/>
          </p:nvSpPr>
          <p:spPr>
            <a:xfrm>
              <a:off x="3303" y="2202"/>
              <a:ext cx="47" cy="58"/>
            </a:xfrm>
            <a:custGeom>
              <a:avLst/>
              <a:gdLst/>
              <a:ahLst/>
              <a:cxnLst/>
              <a:pathLst>
                <a:path w="56" h="65">
                  <a:moveTo>
                    <a:pt x="56" y="65"/>
                  </a:moveTo>
                  <a:lnTo>
                    <a:pt x="49" y="60"/>
                  </a:lnTo>
                  <a:lnTo>
                    <a:pt x="39" y="52"/>
                  </a:lnTo>
                  <a:lnTo>
                    <a:pt x="29" y="41"/>
                  </a:lnTo>
                  <a:lnTo>
                    <a:pt x="19" y="31"/>
                  </a:lnTo>
                  <a:lnTo>
                    <a:pt x="9" y="19"/>
                  </a:lnTo>
                  <a:lnTo>
                    <a:pt x="3" y="10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16" y="8"/>
                  </a:lnTo>
                  <a:lnTo>
                    <a:pt x="24" y="17"/>
                  </a:lnTo>
                  <a:lnTo>
                    <a:pt x="33" y="29"/>
                  </a:lnTo>
                  <a:lnTo>
                    <a:pt x="39" y="41"/>
                  </a:lnTo>
                  <a:lnTo>
                    <a:pt x="46" y="52"/>
                  </a:lnTo>
                  <a:lnTo>
                    <a:pt x="52" y="61"/>
                  </a:lnTo>
                  <a:lnTo>
                    <a:pt x="56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49" name="Freeform 33948"/>
            <p:cNvSpPr/>
            <p:nvPr/>
          </p:nvSpPr>
          <p:spPr>
            <a:xfrm>
              <a:off x="3266" y="2211"/>
              <a:ext cx="56" cy="59"/>
            </a:xfrm>
            <a:custGeom>
              <a:avLst/>
              <a:gdLst/>
              <a:ahLst/>
              <a:cxnLst/>
              <a:pathLst>
                <a:path w="63" h="68">
                  <a:moveTo>
                    <a:pt x="63" y="68"/>
                  </a:moveTo>
                  <a:lnTo>
                    <a:pt x="55" y="63"/>
                  </a:lnTo>
                  <a:lnTo>
                    <a:pt x="46" y="55"/>
                  </a:lnTo>
                  <a:lnTo>
                    <a:pt x="33" y="46"/>
                  </a:lnTo>
                  <a:lnTo>
                    <a:pt x="22" y="35"/>
                  </a:lnTo>
                  <a:lnTo>
                    <a:pt x="12" y="24"/>
                  </a:lnTo>
                  <a:lnTo>
                    <a:pt x="3" y="14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0"/>
                  </a:lnTo>
                  <a:lnTo>
                    <a:pt x="16" y="6"/>
                  </a:lnTo>
                  <a:lnTo>
                    <a:pt x="24" y="15"/>
                  </a:lnTo>
                  <a:lnTo>
                    <a:pt x="33" y="27"/>
                  </a:lnTo>
                  <a:lnTo>
                    <a:pt x="41" y="40"/>
                  </a:lnTo>
                  <a:lnTo>
                    <a:pt x="49" y="52"/>
                  </a:lnTo>
                  <a:lnTo>
                    <a:pt x="58" y="62"/>
                  </a:lnTo>
                  <a:lnTo>
                    <a:pt x="6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50" name="Freeform 33949"/>
            <p:cNvSpPr/>
            <p:nvPr/>
          </p:nvSpPr>
          <p:spPr>
            <a:xfrm>
              <a:off x="3238" y="2227"/>
              <a:ext cx="65" cy="56"/>
            </a:xfrm>
            <a:custGeom>
              <a:avLst/>
              <a:gdLst/>
              <a:ahLst/>
              <a:cxnLst/>
              <a:pathLst>
                <a:path w="73" h="64">
                  <a:moveTo>
                    <a:pt x="73" y="64"/>
                  </a:moveTo>
                  <a:lnTo>
                    <a:pt x="64" y="60"/>
                  </a:lnTo>
                  <a:lnTo>
                    <a:pt x="53" y="55"/>
                  </a:lnTo>
                  <a:lnTo>
                    <a:pt x="40" y="49"/>
                  </a:lnTo>
                  <a:lnTo>
                    <a:pt x="28" y="41"/>
                  </a:lnTo>
                  <a:lnTo>
                    <a:pt x="17" y="32"/>
                  </a:lnTo>
                  <a:lnTo>
                    <a:pt x="8" y="22"/>
                  </a:lnTo>
                  <a:lnTo>
                    <a:pt x="2" y="13"/>
                  </a:lnTo>
                  <a:lnTo>
                    <a:pt x="0" y="3"/>
                  </a:lnTo>
                  <a:lnTo>
                    <a:pt x="2" y="0"/>
                  </a:lnTo>
                  <a:lnTo>
                    <a:pt x="10" y="5"/>
                  </a:lnTo>
                  <a:lnTo>
                    <a:pt x="20" y="13"/>
                  </a:lnTo>
                  <a:lnTo>
                    <a:pt x="33" y="23"/>
                  </a:lnTo>
                  <a:lnTo>
                    <a:pt x="46" y="36"/>
                  </a:lnTo>
                  <a:lnTo>
                    <a:pt x="57" y="48"/>
                  </a:lnTo>
                  <a:lnTo>
                    <a:pt x="68" y="57"/>
                  </a:lnTo>
                  <a:lnTo>
                    <a:pt x="73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51" name="Freeform 33950"/>
            <p:cNvSpPr/>
            <p:nvPr/>
          </p:nvSpPr>
          <p:spPr>
            <a:xfrm>
              <a:off x="3215" y="2262"/>
              <a:ext cx="70" cy="28"/>
            </a:xfrm>
            <a:custGeom>
              <a:avLst/>
              <a:gdLst/>
              <a:ahLst/>
              <a:cxnLst/>
              <a:pathLst>
                <a:path w="81" h="31">
                  <a:moveTo>
                    <a:pt x="0" y="1"/>
                  </a:moveTo>
                  <a:lnTo>
                    <a:pt x="5" y="0"/>
                  </a:lnTo>
                  <a:lnTo>
                    <a:pt x="13" y="2"/>
                  </a:lnTo>
                  <a:lnTo>
                    <a:pt x="23" y="6"/>
                  </a:lnTo>
                  <a:lnTo>
                    <a:pt x="36" y="11"/>
                  </a:lnTo>
                  <a:lnTo>
                    <a:pt x="49" y="16"/>
                  </a:lnTo>
                  <a:lnTo>
                    <a:pt x="61" y="22"/>
                  </a:lnTo>
                  <a:lnTo>
                    <a:pt x="73" y="26"/>
                  </a:lnTo>
                  <a:lnTo>
                    <a:pt x="81" y="29"/>
                  </a:lnTo>
                  <a:lnTo>
                    <a:pt x="69" y="31"/>
                  </a:lnTo>
                  <a:lnTo>
                    <a:pt x="57" y="30"/>
                  </a:lnTo>
                  <a:lnTo>
                    <a:pt x="42" y="27"/>
                  </a:lnTo>
                  <a:lnTo>
                    <a:pt x="28" y="24"/>
                  </a:lnTo>
                  <a:lnTo>
                    <a:pt x="15" y="19"/>
                  </a:lnTo>
                  <a:lnTo>
                    <a:pt x="5" y="14"/>
                  </a:lnTo>
                  <a:lnTo>
                    <a:pt x="0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52" name="Freeform 33951"/>
            <p:cNvSpPr/>
            <p:nvPr/>
          </p:nvSpPr>
          <p:spPr>
            <a:xfrm>
              <a:off x="3192" y="2283"/>
              <a:ext cx="70" cy="26"/>
            </a:xfrm>
            <a:custGeom>
              <a:avLst/>
              <a:gdLst/>
              <a:ahLst/>
              <a:cxnLst/>
              <a:pathLst>
                <a:path w="78" h="30">
                  <a:moveTo>
                    <a:pt x="0" y="0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3" y="6"/>
                  </a:lnTo>
                  <a:lnTo>
                    <a:pt x="36" y="10"/>
                  </a:lnTo>
                  <a:lnTo>
                    <a:pt x="49" y="16"/>
                  </a:lnTo>
                  <a:lnTo>
                    <a:pt x="61" y="21"/>
                  </a:lnTo>
                  <a:lnTo>
                    <a:pt x="71" y="25"/>
                  </a:lnTo>
                  <a:lnTo>
                    <a:pt x="78" y="28"/>
                  </a:lnTo>
                  <a:lnTo>
                    <a:pt x="68" y="30"/>
                  </a:lnTo>
                  <a:lnTo>
                    <a:pt x="55" y="29"/>
                  </a:lnTo>
                  <a:lnTo>
                    <a:pt x="40" y="28"/>
                  </a:lnTo>
                  <a:lnTo>
                    <a:pt x="28" y="24"/>
                  </a:lnTo>
                  <a:lnTo>
                    <a:pt x="15" y="18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53" name="Freeform 33952"/>
            <p:cNvSpPr/>
            <p:nvPr/>
          </p:nvSpPr>
          <p:spPr>
            <a:xfrm>
              <a:off x="2985" y="2178"/>
              <a:ext cx="346" cy="77"/>
            </a:xfrm>
            <a:custGeom>
              <a:avLst/>
              <a:gdLst/>
              <a:ahLst/>
              <a:cxnLst/>
              <a:pathLst>
                <a:path w="394" h="88">
                  <a:moveTo>
                    <a:pt x="388" y="13"/>
                  </a:moveTo>
                  <a:lnTo>
                    <a:pt x="390" y="10"/>
                  </a:lnTo>
                  <a:lnTo>
                    <a:pt x="391" y="7"/>
                  </a:lnTo>
                  <a:lnTo>
                    <a:pt x="393" y="3"/>
                  </a:lnTo>
                  <a:lnTo>
                    <a:pt x="394" y="0"/>
                  </a:lnTo>
                  <a:lnTo>
                    <a:pt x="364" y="16"/>
                  </a:lnTo>
                  <a:lnTo>
                    <a:pt x="335" y="30"/>
                  </a:lnTo>
                  <a:lnTo>
                    <a:pt x="307" y="41"/>
                  </a:lnTo>
                  <a:lnTo>
                    <a:pt x="279" y="51"/>
                  </a:lnTo>
                  <a:lnTo>
                    <a:pt x="251" y="59"/>
                  </a:lnTo>
                  <a:lnTo>
                    <a:pt x="224" y="65"/>
                  </a:lnTo>
                  <a:lnTo>
                    <a:pt x="198" y="69"/>
                  </a:lnTo>
                  <a:lnTo>
                    <a:pt x="173" y="73"/>
                  </a:lnTo>
                  <a:lnTo>
                    <a:pt x="148" y="75"/>
                  </a:lnTo>
                  <a:lnTo>
                    <a:pt x="124" y="76"/>
                  </a:lnTo>
                  <a:lnTo>
                    <a:pt x="101" y="77"/>
                  </a:lnTo>
                  <a:lnTo>
                    <a:pt x="79" y="77"/>
                  </a:lnTo>
                  <a:lnTo>
                    <a:pt x="57" y="77"/>
                  </a:lnTo>
                  <a:lnTo>
                    <a:pt x="38" y="77"/>
                  </a:lnTo>
                  <a:lnTo>
                    <a:pt x="18" y="76"/>
                  </a:lnTo>
                  <a:lnTo>
                    <a:pt x="0" y="76"/>
                  </a:lnTo>
                  <a:lnTo>
                    <a:pt x="13" y="79"/>
                  </a:lnTo>
                  <a:lnTo>
                    <a:pt x="28" y="83"/>
                  </a:lnTo>
                  <a:lnTo>
                    <a:pt x="47" y="85"/>
                  </a:lnTo>
                  <a:lnTo>
                    <a:pt x="70" y="86"/>
                  </a:lnTo>
                  <a:lnTo>
                    <a:pt x="95" y="88"/>
                  </a:lnTo>
                  <a:lnTo>
                    <a:pt x="122" y="88"/>
                  </a:lnTo>
                  <a:lnTo>
                    <a:pt x="151" y="85"/>
                  </a:lnTo>
                  <a:lnTo>
                    <a:pt x="181" y="83"/>
                  </a:lnTo>
                  <a:lnTo>
                    <a:pt x="209" y="79"/>
                  </a:lnTo>
                  <a:lnTo>
                    <a:pt x="239" y="75"/>
                  </a:lnTo>
                  <a:lnTo>
                    <a:pt x="269" y="68"/>
                  </a:lnTo>
                  <a:lnTo>
                    <a:pt x="297" y="60"/>
                  </a:lnTo>
                  <a:lnTo>
                    <a:pt x="323" y="51"/>
                  </a:lnTo>
                  <a:lnTo>
                    <a:pt x="348" y="40"/>
                  </a:lnTo>
                  <a:lnTo>
                    <a:pt x="369" y="28"/>
                  </a:lnTo>
                  <a:lnTo>
                    <a:pt x="388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54" name="Freeform 33953"/>
            <p:cNvSpPr/>
            <p:nvPr/>
          </p:nvSpPr>
          <p:spPr>
            <a:xfrm>
              <a:off x="3008" y="2199"/>
              <a:ext cx="49" cy="50"/>
            </a:xfrm>
            <a:custGeom>
              <a:avLst/>
              <a:gdLst/>
              <a:ahLst/>
              <a:cxnLst/>
              <a:pathLst>
                <a:path w="57" h="59">
                  <a:moveTo>
                    <a:pt x="1" y="0"/>
                  </a:moveTo>
                  <a:lnTo>
                    <a:pt x="0" y="3"/>
                  </a:lnTo>
                  <a:lnTo>
                    <a:pt x="1" y="9"/>
                  </a:lnTo>
                  <a:lnTo>
                    <a:pt x="5" y="17"/>
                  </a:lnTo>
                  <a:lnTo>
                    <a:pt x="12" y="28"/>
                  </a:lnTo>
                  <a:lnTo>
                    <a:pt x="20" y="38"/>
                  </a:lnTo>
                  <a:lnTo>
                    <a:pt x="31" y="47"/>
                  </a:lnTo>
                  <a:lnTo>
                    <a:pt x="43" y="54"/>
                  </a:lnTo>
                  <a:lnTo>
                    <a:pt x="57" y="59"/>
                  </a:lnTo>
                  <a:lnTo>
                    <a:pt x="50" y="53"/>
                  </a:lnTo>
                  <a:lnTo>
                    <a:pt x="43" y="44"/>
                  </a:lnTo>
                  <a:lnTo>
                    <a:pt x="35" y="33"/>
                  </a:lnTo>
                  <a:lnTo>
                    <a:pt x="26" y="23"/>
                  </a:lnTo>
                  <a:lnTo>
                    <a:pt x="19" y="14"/>
                  </a:lnTo>
                  <a:lnTo>
                    <a:pt x="11" y="6"/>
                  </a:lnTo>
                  <a:lnTo>
                    <a:pt x="5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55" name="Freeform 33954"/>
            <p:cNvSpPr/>
            <p:nvPr/>
          </p:nvSpPr>
          <p:spPr>
            <a:xfrm>
              <a:off x="3055" y="2192"/>
              <a:ext cx="63" cy="59"/>
            </a:xfrm>
            <a:custGeom>
              <a:avLst/>
              <a:gdLst/>
              <a:ahLst/>
              <a:cxnLst/>
              <a:pathLst>
                <a:path w="73" h="68">
                  <a:moveTo>
                    <a:pt x="3" y="0"/>
                  </a:moveTo>
                  <a:lnTo>
                    <a:pt x="0" y="5"/>
                  </a:lnTo>
                  <a:lnTo>
                    <a:pt x="3" y="12"/>
                  </a:lnTo>
                  <a:lnTo>
                    <a:pt x="9" y="22"/>
                  </a:lnTo>
                  <a:lnTo>
                    <a:pt x="19" y="34"/>
                  </a:lnTo>
                  <a:lnTo>
                    <a:pt x="31" y="45"/>
                  </a:lnTo>
                  <a:lnTo>
                    <a:pt x="44" y="55"/>
                  </a:lnTo>
                  <a:lnTo>
                    <a:pt x="59" y="63"/>
                  </a:lnTo>
                  <a:lnTo>
                    <a:pt x="73" y="68"/>
                  </a:lnTo>
                  <a:lnTo>
                    <a:pt x="67" y="63"/>
                  </a:lnTo>
                  <a:lnTo>
                    <a:pt x="59" y="54"/>
                  </a:lnTo>
                  <a:lnTo>
                    <a:pt x="50" y="43"/>
                  </a:lnTo>
                  <a:lnTo>
                    <a:pt x="38" y="30"/>
                  </a:lnTo>
                  <a:lnTo>
                    <a:pt x="28" y="17"/>
                  </a:lnTo>
                  <a:lnTo>
                    <a:pt x="17" y="8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56" name="Freeform 33955"/>
            <p:cNvSpPr/>
            <p:nvPr/>
          </p:nvSpPr>
          <p:spPr>
            <a:xfrm>
              <a:off x="3094" y="2181"/>
              <a:ext cx="56" cy="67"/>
            </a:xfrm>
            <a:custGeom>
              <a:avLst/>
              <a:gdLst/>
              <a:ahLst/>
              <a:cxnLst/>
              <a:pathLst>
                <a:path w="63" h="76">
                  <a:moveTo>
                    <a:pt x="2" y="0"/>
                  </a:moveTo>
                  <a:lnTo>
                    <a:pt x="0" y="5"/>
                  </a:lnTo>
                  <a:lnTo>
                    <a:pt x="1" y="14"/>
                  </a:lnTo>
                  <a:lnTo>
                    <a:pt x="7" y="26"/>
                  </a:lnTo>
                  <a:lnTo>
                    <a:pt x="16" y="38"/>
                  </a:lnTo>
                  <a:lnTo>
                    <a:pt x="27" y="51"/>
                  </a:lnTo>
                  <a:lnTo>
                    <a:pt x="38" y="63"/>
                  </a:lnTo>
                  <a:lnTo>
                    <a:pt x="51" y="72"/>
                  </a:lnTo>
                  <a:lnTo>
                    <a:pt x="63" y="76"/>
                  </a:lnTo>
                  <a:lnTo>
                    <a:pt x="60" y="71"/>
                  </a:lnTo>
                  <a:lnTo>
                    <a:pt x="53" y="60"/>
                  </a:lnTo>
                  <a:lnTo>
                    <a:pt x="45" y="48"/>
                  </a:lnTo>
                  <a:lnTo>
                    <a:pt x="35" y="33"/>
                  </a:lnTo>
                  <a:lnTo>
                    <a:pt x="24" y="20"/>
                  </a:lnTo>
                  <a:lnTo>
                    <a:pt x="15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57" name="Freeform 33956"/>
            <p:cNvSpPr/>
            <p:nvPr/>
          </p:nvSpPr>
          <p:spPr>
            <a:xfrm>
              <a:off x="3159" y="2178"/>
              <a:ext cx="49" cy="61"/>
            </a:xfrm>
            <a:custGeom>
              <a:avLst/>
              <a:gdLst/>
              <a:ahLst/>
              <a:cxnLst/>
              <a:pathLst>
                <a:path w="55" h="70">
                  <a:moveTo>
                    <a:pt x="1" y="0"/>
                  </a:moveTo>
                  <a:lnTo>
                    <a:pt x="0" y="3"/>
                  </a:lnTo>
                  <a:lnTo>
                    <a:pt x="2" y="13"/>
                  </a:lnTo>
                  <a:lnTo>
                    <a:pt x="8" y="23"/>
                  </a:lnTo>
                  <a:lnTo>
                    <a:pt x="15" y="36"/>
                  </a:lnTo>
                  <a:lnTo>
                    <a:pt x="24" y="48"/>
                  </a:lnTo>
                  <a:lnTo>
                    <a:pt x="34" y="59"/>
                  </a:lnTo>
                  <a:lnTo>
                    <a:pt x="45" y="67"/>
                  </a:lnTo>
                  <a:lnTo>
                    <a:pt x="55" y="70"/>
                  </a:lnTo>
                  <a:lnTo>
                    <a:pt x="51" y="63"/>
                  </a:lnTo>
                  <a:lnTo>
                    <a:pt x="45" y="54"/>
                  </a:lnTo>
                  <a:lnTo>
                    <a:pt x="38" y="41"/>
                  </a:lnTo>
                  <a:lnTo>
                    <a:pt x="31" y="29"/>
                  </a:lnTo>
                  <a:lnTo>
                    <a:pt x="23" y="16"/>
                  </a:lnTo>
                  <a:lnTo>
                    <a:pt x="15" y="7"/>
                  </a:lnTo>
                  <a:lnTo>
                    <a:pt x="8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58" name="Freeform 33957"/>
            <p:cNvSpPr/>
            <p:nvPr/>
          </p:nvSpPr>
          <p:spPr>
            <a:xfrm>
              <a:off x="3197" y="2176"/>
              <a:ext cx="35" cy="56"/>
            </a:xfrm>
            <a:custGeom>
              <a:avLst/>
              <a:gdLst/>
              <a:ahLst/>
              <a:cxnLst/>
              <a:pathLst>
                <a:path w="39" h="63">
                  <a:moveTo>
                    <a:pt x="3" y="0"/>
                  </a:moveTo>
                  <a:lnTo>
                    <a:pt x="1" y="3"/>
                  </a:lnTo>
                  <a:lnTo>
                    <a:pt x="0" y="10"/>
                  </a:lnTo>
                  <a:lnTo>
                    <a:pt x="1" y="19"/>
                  </a:lnTo>
                  <a:lnTo>
                    <a:pt x="4" y="30"/>
                  </a:lnTo>
                  <a:lnTo>
                    <a:pt x="10" y="41"/>
                  </a:lnTo>
                  <a:lnTo>
                    <a:pt x="17" y="50"/>
                  </a:lnTo>
                  <a:lnTo>
                    <a:pt x="27" y="58"/>
                  </a:lnTo>
                  <a:lnTo>
                    <a:pt x="39" y="63"/>
                  </a:lnTo>
                  <a:lnTo>
                    <a:pt x="35" y="56"/>
                  </a:lnTo>
                  <a:lnTo>
                    <a:pt x="31" y="47"/>
                  </a:lnTo>
                  <a:lnTo>
                    <a:pt x="26" y="37"/>
                  </a:lnTo>
                  <a:lnTo>
                    <a:pt x="22" y="25"/>
                  </a:lnTo>
                  <a:lnTo>
                    <a:pt x="17" y="15"/>
                  </a:lnTo>
                  <a:lnTo>
                    <a:pt x="12" y="5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59" name="Freeform 33958"/>
            <p:cNvSpPr/>
            <p:nvPr/>
          </p:nvSpPr>
          <p:spPr>
            <a:xfrm>
              <a:off x="3259" y="2167"/>
              <a:ext cx="26" cy="42"/>
            </a:xfrm>
            <a:custGeom>
              <a:avLst/>
              <a:gdLst/>
              <a:ahLst/>
              <a:cxnLst/>
              <a:pathLst>
                <a:path w="30" h="49">
                  <a:moveTo>
                    <a:pt x="2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11" y="35"/>
                  </a:lnTo>
                  <a:lnTo>
                    <a:pt x="17" y="42"/>
                  </a:lnTo>
                  <a:lnTo>
                    <a:pt x="24" y="47"/>
                  </a:lnTo>
                  <a:lnTo>
                    <a:pt x="30" y="49"/>
                  </a:lnTo>
                  <a:lnTo>
                    <a:pt x="24" y="37"/>
                  </a:lnTo>
                  <a:lnTo>
                    <a:pt x="17" y="21"/>
                  </a:lnTo>
                  <a:lnTo>
                    <a:pt x="1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60" name="Freeform 33959"/>
            <p:cNvSpPr/>
            <p:nvPr/>
          </p:nvSpPr>
          <p:spPr>
            <a:xfrm>
              <a:off x="3290" y="2172"/>
              <a:ext cx="20" cy="27"/>
            </a:xfrm>
            <a:custGeom>
              <a:avLst/>
              <a:gdLst/>
              <a:ahLst/>
              <a:cxnLst/>
              <a:pathLst>
                <a:path w="22" h="31">
                  <a:moveTo>
                    <a:pt x="2" y="1"/>
                  </a:moveTo>
                  <a:lnTo>
                    <a:pt x="0" y="10"/>
                  </a:lnTo>
                  <a:lnTo>
                    <a:pt x="4" y="22"/>
                  </a:lnTo>
                  <a:lnTo>
                    <a:pt x="12" y="31"/>
                  </a:lnTo>
                  <a:lnTo>
                    <a:pt x="22" y="30"/>
                  </a:lnTo>
                  <a:lnTo>
                    <a:pt x="13" y="24"/>
                  </a:lnTo>
                  <a:lnTo>
                    <a:pt x="10" y="10"/>
                  </a:lnTo>
                  <a:lnTo>
                    <a:pt x="7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61" name="Freeform 33960"/>
            <p:cNvSpPr/>
            <p:nvPr/>
          </p:nvSpPr>
          <p:spPr>
            <a:xfrm>
              <a:off x="3032" y="2195"/>
              <a:ext cx="57" cy="56"/>
            </a:xfrm>
            <a:custGeom>
              <a:avLst/>
              <a:gdLst/>
              <a:ahLst/>
              <a:cxnLst/>
              <a:pathLst>
                <a:path w="64" h="64">
                  <a:moveTo>
                    <a:pt x="2" y="0"/>
                  </a:moveTo>
                  <a:lnTo>
                    <a:pt x="0" y="4"/>
                  </a:lnTo>
                  <a:lnTo>
                    <a:pt x="1" y="11"/>
                  </a:lnTo>
                  <a:lnTo>
                    <a:pt x="7" y="20"/>
                  </a:lnTo>
                  <a:lnTo>
                    <a:pt x="15" y="31"/>
                  </a:lnTo>
                  <a:lnTo>
                    <a:pt x="25" y="42"/>
                  </a:lnTo>
                  <a:lnTo>
                    <a:pt x="38" y="51"/>
                  </a:lnTo>
                  <a:lnTo>
                    <a:pt x="51" y="59"/>
                  </a:lnTo>
                  <a:lnTo>
                    <a:pt x="64" y="64"/>
                  </a:lnTo>
                  <a:lnTo>
                    <a:pt x="60" y="58"/>
                  </a:lnTo>
                  <a:lnTo>
                    <a:pt x="52" y="50"/>
                  </a:lnTo>
                  <a:lnTo>
                    <a:pt x="44" y="39"/>
                  </a:lnTo>
                  <a:lnTo>
                    <a:pt x="34" y="27"/>
                  </a:lnTo>
                  <a:lnTo>
                    <a:pt x="25" y="16"/>
                  </a:lnTo>
                  <a:lnTo>
                    <a:pt x="16" y="6"/>
                  </a:lnTo>
                  <a:lnTo>
                    <a:pt x="8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62" name="Freeform 33961"/>
            <p:cNvSpPr/>
            <p:nvPr/>
          </p:nvSpPr>
          <p:spPr>
            <a:xfrm>
              <a:off x="2982" y="2206"/>
              <a:ext cx="45" cy="43"/>
            </a:xfrm>
            <a:custGeom>
              <a:avLst/>
              <a:gdLst/>
              <a:ahLst/>
              <a:cxnLst/>
              <a:pathLst>
                <a:path w="52" h="51">
                  <a:moveTo>
                    <a:pt x="3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5" y="16"/>
                  </a:lnTo>
                  <a:lnTo>
                    <a:pt x="11" y="24"/>
                  </a:lnTo>
                  <a:lnTo>
                    <a:pt x="18" y="32"/>
                  </a:lnTo>
                  <a:lnTo>
                    <a:pt x="27" y="40"/>
                  </a:lnTo>
                  <a:lnTo>
                    <a:pt x="38" y="47"/>
                  </a:lnTo>
                  <a:lnTo>
                    <a:pt x="52" y="51"/>
                  </a:lnTo>
                  <a:lnTo>
                    <a:pt x="45" y="45"/>
                  </a:lnTo>
                  <a:lnTo>
                    <a:pt x="38" y="37"/>
                  </a:lnTo>
                  <a:lnTo>
                    <a:pt x="31" y="28"/>
                  </a:lnTo>
                  <a:lnTo>
                    <a:pt x="24" y="20"/>
                  </a:lnTo>
                  <a:lnTo>
                    <a:pt x="18" y="12"/>
                  </a:lnTo>
                  <a:lnTo>
                    <a:pt x="12" y="5"/>
                  </a:lnTo>
                  <a:lnTo>
                    <a:pt x="6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63" name="Freeform 33962"/>
            <p:cNvSpPr/>
            <p:nvPr/>
          </p:nvSpPr>
          <p:spPr>
            <a:xfrm>
              <a:off x="3136" y="2185"/>
              <a:ext cx="47" cy="61"/>
            </a:xfrm>
            <a:custGeom>
              <a:avLst/>
              <a:gdLst/>
              <a:ahLst/>
              <a:cxnLst/>
              <a:pathLst>
                <a:path w="56" h="69">
                  <a:moveTo>
                    <a:pt x="1" y="0"/>
                  </a:moveTo>
                  <a:lnTo>
                    <a:pt x="0" y="3"/>
                  </a:lnTo>
                  <a:lnTo>
                    <a:pt x="1" y="12"/>
                  </a:lnTo>
                  <a:lnTo>
                    <a:pt x="7" y="23"/>
                  </a:lnTo>
                  <a:lnTo>
                    <a:pt x="15" y="36"/>
                  </a:lnTo>
                  <a:lnTo>
                    <a:pt x="24" y="47"/>
                  </a:lnTo>
                  <a:lnTo>
                    <a:pt x="35" y="59"/>
                  </a:lnTo>
                  <a:lnTo>
                    <a:pt x="45" y="66"/>
                  </a:lnTo>
                  <a:lnTo>
                    <a:pt x="56" y="69"/>
                  </a:lnTo>
                  <a:lnTo>
                    <a:pt x="51" y="62"/>
                  </a:lnTo>
                  <a:lnTo>
                    <a:pt x="45" y="53"/>
                  </a:lnTo>
                  <a:lnTo>
                    <a:pt x="38" y="40"/>
                  </a:lnTo>
                  <a:lnTo>
                    <a:pt x="31" y="28"/>
                  </a:lnTo>
                  <a:lnTo>
                    <a:pt x="23" y="16"/>
                  </a:lnTo>
                  <a:lnTo>
                    <a:pt x="15" y="6"/>
                  </a:lnTo>
                  <a:lnTo>
                    <a:pt x="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64" name="Freeform 33963"/>
            <p:cNvSpPr/>
            <p:nvPr/>
          </p:nvSpPr>
          <p:spPr>
            <a:xfrm>
              <a:off x="3224" y="2172"/>
              <a:ext cx="35" cy="51"/>
            </a:xfrm>
            <a:custGeom>
              <a:avLst/>
              <a:gdLst/>
              <a:ahLst/>
              <a:cxnLst/>
              <a:pathLst>
                <a:path w="40" h="59">
                  <a:moveTo>
                    <a:pt x="2" y="0"/>
                  </a:moveTo>
                  <a:lnTo>
                    <a:pt x="0" y="4"/>
                  </a:lnTo>
                  <a:lnTo>
                    <a:pt x="1" y="10"/>
                  </a:lnTo>
                  <a:lnTo>
                    <a:pt x="5" y="20"/>
                  </a:lnTo>
                  <a:lnTo>
                    <a:pt x="11" y="31"/>
                  </a:lnTo>
                  <a:lnTo>
                    <a:pt x="18" y="42"/>
                  </a:lnTo>
                  <a:lnTo>
                    <a:pt x="26" y="50"/>
                  </a:lnTo>
                  <a:lnTo>
                    <a:pt x="33" y="57"/>
                  </a:lnTo>
                  <a:lnTo>
                    <a:pt x="40" y="59"/>
                  </a:lnTo>
                  <a:lnTo>
                    <a:pt x="38" y="53"/>
                  </a:lnTo>
                  <a:lnTo>
                    <a:pt x="33" y="45"/>
                  </a:lnTo>
                  <a:lnTo>
                    <a:pt x="28" y="36"/>
                  </a:lnTo>
                  <a:lnTo>
                    <a:pt x="23" y="25"/>
                  </a:lnTo>
                  <a:lnTo>
                    <a:pt x="17" y="16"/>
                  </a:lnTo>
                  <a:lnTo>
                    <a:pt x="11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65" name="Freeform 33964"/>
            <p:cNvSpPr/>
            <p:nvPr/>
          </p:nvSpPr>
          <p:spPr>
            <a:xfrm>
              <a:off x="2952" y="2241"/>
              <a:ext cx="52" cy="8"/>
            </a:xfrm>
            <a:custGeom>
              <a:avLst/>
              <a:gdLst/>
              <a:ahLst/>
              <a:cxnLst/>
              <a:pathLst>
                <a:path w="61" h="9">
                  <a:moveTo>
                    <a:pt x="61" y="4"/>
                  </a:moveTo>
                  <a:lnTo>
                    <a:pt x="56" y="4"/>
                  </a:lnTo>
                  <a:lnTo>
                    <a:pt x="48" y="5"/>
                  </a:lnTo>
                  <a:lnTo>
                    <a:pt x="38" y="6"/>
                  </a:lnTo>
                  <a:lnTo>
                    <a:pt x="27" y="8"/>
                  </a:lnTo>
                  <a:lnTo>
                    <a:pt x="17" y="9"/>
                  </a:lnTo>
                  <a:lnTo>
                    <a:pt x="8" y="9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7" y="1"/>
                  </a:lnTo>
                  <a:lnTo>
                    <a:pt x="46" y="2"/>
                  </a:lnTo>
                  <a:lnTo>
                    <a:pt x="55" y="3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66" name="Freeform 33965"/>
            <p:cNvSpPr/>
            <p:nvPr/>
          </p:nvSpPr>
          <p:spPr>
            <a:xfrm>
              <a:off x="2990" y="2251"/>
              <a:ext cx="74" cy="58"/>
            </a:xfrm>
            <a:custGeom>
              <a:avLst/>
              <a:gdLst/>
              <a:ahLst/>
              <a:cxnLst/>
              <a:pathLst>
                <a:path w="84" h="66">
                  <a:moveTo>
                    <a:pt x="84" y="0"/>
                  </a:moveTo>
                  <a:lnTo>
                    <a:pt x="75" y="5"/>
                  </a:lnTo>
                  <a:lnTo>
                    <a:pt x="61" y="12"/>
                  </a:lnTo>
                  <a:lnTo>
                    <a:pt x="46" y="21"/>
                  </a:lnTo>
                  <a:lnTo>
                    <a:pt x="30" y="31"/>
                  </a:lnTo>
                  <a:lnTo>
                    <a:pt x="16" y="43"/>
                  </a:lnTo>
                  <a:lnTo>
                    <a:pt x="5" y="52"/>
                  </a:lnTo>
                  <a:lnTo>
                    <a:pt x="0" y="60"/>
                  </a:lnTo>
                  <a:lnTo>
                    <a:pt x="1" y="66"/>
                  </a:lnTo>
                  <a:lnTo>
                    <a:pt x="8" y="66"/>
                  </a:lnTo>
                  <a:lnTo>
                    <a:pt x="17" y="60"/>
                  </a:lnTo>
                  <a:lnTo>
                    <a:pt x="28" y="51"/>
                  </a:lnTo>
                  <a:lnTo>
                    <a:pt x="41" y="39"/>
                  </a:lnTo>
                  <a:lnTo>
                    <a:pt x="53" y="27"/>
                  </a:lnTo>
                  <a:lnTo>
                    <a:pt x="65" y="15"/>
                  </a:lnTo>
                  <a:lnTo>
                    <a:pt x="76" y="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67" name="Freeform 33966"/>
            <p:cNvSpPr/>
            <p:nvPr/>
          </p:nvSpPr>
          <p:spPr>
            <a:xfrm>
              <a:off x="3024" y="2249"/>
              <a:ext cx="66" cy="62"/>
            </a:xfrm>
            <a:custGeom>
              <a:avLst/>
              <a:gdLst/>
              <a:ahLst/>
              <a:cxnLst/>
              <a:pathLst>
                <a:path w="76" h="70">
                  <a:moveTo>
                    <a:pt x="76" y="0"/>
                  </a:moveTo>
                  <a:lnTo>
                    <a:pt x="66" y="6"/>
                  </a:lnTo>
                  <a:lnTo>
                    <a:pt x="54" y="15"/>
                  </a:lnTo>
                  <a:lnTo>
                    <a:pt x="40" y="25"/>
                  </a:lnTo>
                  <a:lnTo>
                    <a:pt x="25" y="38"/>
                  </a:lnTo>
                  <a:lnTo>
                    <a:pt x="13" y="49"/>
                  </a:lnTo>
                  <a:lnTo>
                    <a:pt x="4" y="59"/>
                  </a:lnTo>
                  <a:lnTo>
                    <a:pt x="0" y="67"/>
                  </a:lnTo>
                  <a:lnTo>
                    <a:pt x="2" y="70"/>
                  </a:lnTo>
                  <a:lnTo>
                    <a:pt x="9" y="68"/>
                  </a:lnTo>
                  <a:lnTo>
                    <a:pt x="18" y="61"/>
                  </a:lnTo>
                  <a:lnTo>
                    <a:pt x="29" y="50"/>
                  </a:lnTo>
                  <a:lnTo>
                    <a:pt x="40" y="38"/>
                  </a:lnTo>
                  <a:lnTo>
                    <a:pt x="51" y="25"/>
                  </a:lnTo>
                  <a:lnTo>
                    <a:pt x="61" y="14"/>
                  </a:lnTo>
                  <a:lnTo>
                    <a:pt x="70" y="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68" name="Freeform 33967"/>
            <p:cNvSpPr/>
            <p:nvPr/>
          </p:nvSpPr>
          <p:spPr>
            <a:xfrm>
              <a:off x="3059" y="2248"/>
              <a:ext cx="59" cy="66"/>
            </a:xfrm>
            <a:custGeom>
              <a:avLst/>
              <a:gdLst/>
              <a:ahLst/>
              <a:cxnLst/>
              <a:pathLst>
                <a:path w="68" h="75">
                  <a:moveTo>
                    <a:pt x="68" y="0"/>
                  </a:moveTo>
                  <a:lnTo>
                    <a:pt x="58" y="7"/>
                  </a:lnTo>
                  <a:lnTo>
                    <a:pt x="46" y="17"/>
                  </a:lnTo>
                  <a:lnTo>
                    <a:pt x="33" y="28"/>
                  </a:lnTo>
                  <a:lnTo>
                    <a:pt x="21" y="41"/>
                  </a:lnTo>
                  <a:lnTo>
                    <a:pt x="10" y="54"/>
                  </a:lnTo>
                  <a:lnTo>
                    <a:pt x="3" y="63"/>
                  </a:lnTo>
                  <a:lnTo>
                    <a:pt x="0" y="71"/>
                  </a:lnTo>
                  <a:lnTo>
                    <a:pt x="2" y="75"/>
                  </a:lnTo>
                  <a:lnTo>
                    <a:pt x="8" y="72"/>
                  </a:lnTo>
                  <a:lnTo>
                    <a:pt x="16" y="65"/>
                  </a:lnTo>
                  <a:lnTo>
                    <a:pt x="25" y="54"/>
                  </a:lnTo>
                  <a:lnTo>
                    <a:pt x="35" y="41"/>
                  </a:lnTo>
                  <a:lnTo>
                    <a:pt x="44" y="27"/>
                  </a:lnTo>
                  <a:lnTo>
                    <a:pt x="53" y="15"/>
                  </a:lnTo>
                  <a:lnTo>
                    <a:pt x="61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69" name="Freeform 33968"/>
            <p:cNvSpPr/>
            <p:nvPr/>
          </p:nvSpPr>
          <p:spPr>
            <a:xfrm>
              <a:off x="3103" y="2242"/>
              <a:ext cx="45" cy="64"/>
            </a:xfrm>
            <a:custGeom>
              <a:avLst/>
              <a:gdLst/>
              <a:ahLst/>
              <a:cxnLst/>
              <a:pathLst>
                <a:path w="52" h="70">
                  <a:moveTo>
                    <a:pt x="52" y="0"/>
                  </a:moveTo>
                  <a:lnTo>
                    <a:pt x="45" y="7"/>
                  </a:lnTo>
                  <a:lnTo>
                    <a:pt x="35" y="16"/>
                  </a:lnTo>
                  <a:lnTo>
                    <a:pt x="25" y="28"/>
                  </a:lnTo>
                  <a:lnTo>
                    <a:pt x="15" y="39"/>
                  </a:lnTo>
                  <a:lnTo>
                    <a:pt x="7" y="51"/>
                  </a:lnTo>
                  <a:lnTo>
                    <a:pt x="2" y="61"/>
                  </a:lnTo>
                  <a:lnTo>
                    <a:pt x="0" y="68"/>
                  </a:lnTo>
                  <a:lnTo>
                    <a:pt x="5" y="70"/>
                  </a:lnTo>
                  <a:lnTo>
                    <a:pt x="12" y="68"/>
                  </a:lnTo>
                  <a:lnTo>
                    <a:pt x="19" y="61"/>
                  </a:lnTo>
                  <a:lnTo>
                    <a:pt x="26" y="52"/>
                  </a:lnTo>
                  <a:lnTo>
                    <a:pt x="32" y="40"/>
                  </a:lnTo>
                  <a:lnTo>
                    <a:pt x="37" y="28"/>
                  </a:lnTo>
                  <a:lnTo>
                    <a:pt x="42" y="16"/>
                  </a:lnTo>
                  <a:lnTo>
                    <a:pt x="48" y="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70" name="Freeform 33969"/>
            <p:cNvSpPr/>
            <p:nvPr/>
          </p:nvSpPr>
          <p:spPr>
            <a:xfrm>
              <a:off x="3141" y="2239"/>
              <a:ext cx="41" cy="61"/>
            </a:xfrm>
            <a:custGeom>
              <a:avLst/>
              <a:gdLst/>
              <a:ahLst/>
              <a:cxnLst/>
              <a:pathLst>
                <a:path w="47" h="69">
                  <a:moveTo>
                    <a:pt x="47" y="0"/>
                  </a:moveTo>
                  <a:lnTo>
                    <a:pt x="42" y="7"/>
                  </a:lnTo>
                  <a:lnTo>
                    <a:pt x="32" y="16"/>
                  </a:lnTo>
                  <a:lnTo>
                    <a:pt x="23" y="29"/>
                  </a:lnTo>
                  <a:lnTo>
                    <a:pt x="14" y="41"/>
                  </a:lnTo>
                  <a:lnTo>
                    <a:pt x="6" y="52"/>
                  </a:lnTo>
                  <a:lnTo>
                    <a:pt x="1" y="61"/>
                  </a:lnTo>
                  <a:lnTo>
                    <a:pt x="0" y="68"/>
                  </a:lnTo>
                  <a:lnTo>
                    <a:pt x="5" y="69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5" y="49"/>
                  </a:lnTo>
                  <a:lnTo>
                    <a:pt x="31" y="36"/>
                  </a:lnTo>
                  <a:lnTo>
                    <a:pt x="36" y="24"/>
                  </a:lnTo>
                  <a:lnTo>
                    <a:pt x="40" y="14"/>
                  </a:lnTo>
                  <a:lnTo>
                    <a:pt x="44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71" name="Freeform 33970"/>
            <p:cNvSpPr/>
            <p:nvPr/>
          </p:nvSpPr>
          <p:spPr>
            <a:xfrm>
              <a:off x="3190" y="2234"/>
              <a:ext cx="21" cy="52"/>
            </a:xfrm>
            <a:custGeom>
              <a:avLst/>
              <a:gdLst/>
              <a:ahLst/>
              <a:cxnLst/>
              <a:pathLst>
                <a:path w="26" h="59">
                  <a:moveTo>
                    <a:pt x="26" y="0"/>
                  </a:moveTo>
                  <a:lnTo>
                    <a:pt x="20" y="6"/>
                  </a:lnTo>
                  <a:lnTo>
                    <a:pt x="14" y="16"/>
                  </a:lnTo>
                  <a:lnTo>
                    <a:pt x="9" y="26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3"/>
                  </a:lnTo>
                  <a:lnTo>
                    <a:pt x="3" y="58"/>
                  </a:lnTo>
                  <a:lnTo>
                    <a:pt x="9" y="59"/>
                  </a:lnTo>
                  <a:lnTo>
                    <a:pt x="19" y="51"/>
                  </a:lnTo>
                  <a:lnTo>
                    <a:pt x="21" y="33"/>
                  </a:lnTo>
                  <a:lnTo>
                    <a:pt x="22" y="1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72" name="Freeform 33971"/>
            <p:cNvSpPr/>
            <p:nvPr/>
          </p:nvSpPr>
          <p:spPr>
            <a:xfrm>
              <a:off x="3225" y="2228"/>
              <a:ext cx="11" cy="46"/>
            </a:xfrm>
            <a:custGeom>
              <a:avLst/>
              <a:gdLst/>
              <a:ahLst/>
              <a:cxnLst/>
              <a:pathLst>
                <a:path w="11" h="51">
                  <a:moveTo>
                    <a:pt x="11" y="0"/>
                  </a:moveTo>
                  <a:lnTo>
                    <a:pt x="6" y="12"/>
                  </a:lnTo>
                  <a:lnTo>
                    <a:pt x="1" y="31"/>
                  </a:lnTo>
                  <a:lnTo>
                    <a:pt x="0" y="46"/>
                  </a:lnTo>
                  <a:lnTo>
                    <a:pt x="6" y="51"/>
                  </a:lnTo>
                  <a:lnTo>
                    <a:pt x="11" y="45"/>
                  </a:lnTo>
                  <a:lnTo>
                    <a:pt x="11" y="31"/>
                  </a:lnTo>
                  <a:lnTo>
                    <a:pt x="10" y="1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73" name="Freeform 33972"/>
            <p:cNvSpPr/>
            <p:nvPr/>
          </p:nvSpPr>
          <p:spPr>
            <a:xfrm>
              <a:off x="3252" y="2221"/>
              <a:ext cx="14" cy="44"/>
            </a:xfrm>
            <a:custGeom>
              <a:avLst/>
              <a:gdLst/>
              <a:ahLst/>
              <a:cxnLst/>
              <a:pathLst>
                <a:path w="15" h="50">
                  <a:moveTo>
                    <a:pt x="7" y="0"/>
                  </a:moveTo>
                  <a:lnTo>
                    <a:pt x="2" y="11"/>
                  </a:lnTo>
                  <a:lnTo>
                    <a:pt x="0" y="28"/>
                  </a:lnTo>
                  <a:lnTo>
                    <a:pt x="2" y="43"/>
                  </a:lnTo>
                  <a:lnTo>
                    <a:pt x="9" y="50"/>
                  </a:lnTo>
                  <a:lnTo>
                    <a:pt x="15" y="46"/>
                  </a:lnTo>
                  <a:lnTo>
                    <a:pt x="13" y="33"/>
                  </a:lnTo>
                  <a:lnTo>
                    <a:pt x="8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74" name="Freeform 33973"/>
            <p:cNvSpPr/>
            <p:nvPr/>
          </p:nvSpPr>
          <p:spPr>
            <a:xfrm>
              <a:off x="3275" y="2207"/>
              <a:ext cx="14" cy="44"/>
            </a:xfrm>
            <a:custGeom>
              <a:avLst/>
              <a:gdLst/>
              <a:ahLst/>
              <a:cxnLst/>
              <a:pathLst>
                <a:path w="16" h="49">
                  <a:moveTo>
                    <a:pt x="15" y="0"/>
                  </a:moveTo>
                  <a:lnTo>
                    <a:pt x="8" y="6"/>
                  </a:lnTo>
                  <a:lnTo>
                    <a:pt x="1" y="21"/>
                  </a:lnTo>
                  <a:lnTo>
                    <a:pt x="0" y="39"/>
                  </a:lnTo>
                  <a:lnTo>
                    <a:pt x="7" y="49"/>
                  </a:lnTo>
                  <a:lnTo>
                    <a:pt x="15" y="46"/>
                  </a:lnTo>
                  <a:lnTo>
                    <a:pt x="16" y="32"/>
                  </a:lnTo>
                  <a:lnTo>
                    <a:pt x="15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75" name="Freeform 33974"/>
            <p:cNvSpPr/>
            <p:nvPr/>
          </p:nvSpPr>
          <p:spPr>
            <a:xfrm>
              <a:off x="3292" y="2199"/>
              <a:ext cx="12" cy="47"/>
            </a:xfrm>
            <a:custGeom>
              <a:avLst/>
              <a:gdLst/>
              <a:ahLst/>
              <a:cxnLst/>
              <a:pathLst>
                <a:path w="15" h="54">
                  <a:moveTo>
                    <a:pt x="11" y="0"/>
                  </a:moveTo>
                  <a:lnTo>
                    <a:pt x="7" y="12"/>
                  </a:lnTo>
                  <a:lnTo>
                    <a:pt x="2" y="27"/>
                  </a:lnTo>
                  <a:lnTo>
                    <a:pt x="0" y="43"/>
                  </a:lnTo>
                  <a:lnTo>
                    <a:pt x="6" y="54"/>
                  </a:lnTo>
                  <a:lnTo>
                    <a:pt x="12" y="51"/>
                  </a:lnTo>
                  <a:lnTo>
                    <a:pt x="15" y="34"/>
                  </a:lnTo>
                  <a:lnTo>
                    <a:pt x="14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76" name="Freeform 33975"/>
            <p:cNvSpPr/>
            <p:nvPr/>
          </p:nvSpPr>
          <p:spPr>
            <a:xfrm>
              <a:off x="2962" y="2249"/>
              <a:ext cx="74" cy="48"/>
            </a:xfrm>
            <a:custGeom>
              <a:avLst/>
              <a:gdLst/>
              <a:ahLst/>
              <a:cxnLst/>
              <a:pathLst>
                <a:path w="85" h="54">
                  <a:moveTo>
                    <a:pt x="3" y="54"/>
                  </a:moveTo>
                  <a:lnTo>
                    <a:pt x="7" y="52"/>
                  </a:lnTo>
                  <a:lnTo>
                    <a:pt x="15" y="46"/>
                  </a:lnTo>
                  <a:lnTo>
                    <a:pt x="24" y="38"/>
                  </a:lnTo>
                  <a:lnTo>
                    <a:pt x="37" y="29"/>
                  </a:lnTo>
                  <a:lnTo>
                    <a:pt x="50" y="18"/>
                  </a:lnTo>
                  <a:lnTo>
                    <a:pt x="62" y="9"/>
                  </a:lnTo>
                  <a:lnTo>
                    <a:pt x="75" y="3"/>
                  </a:lnTo>
                  <a:lnTo>
                    <a:pt x="85" y="0"/>
                  </a:lnTo>
                  <a:lnTo>
                    <a:pt x="72" y="3"/>
                  </a:lnTo>
                  <a:lnTo>
                    <a:pt x="57" y="9"/>
                  </a:lnTo>
                  <a:lnTo>
                    <a:pt x="41" y="17"/>
                  </a:lnTo>
                  <a:lnTo>
                    <a:pt x="26" y="25"/>
                  </a:lnTo>
                  <a:lnTo>
                    <a:pt x="13" y="34"/>
                  </a:lnTo>
                  <a:lnTo>
                    <a:pt x="4" y="42"/>
                  </a:lnTo>
                  <a:lnTo>
                    <a:pt x="0" y="49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77" name="Freeform 33976"/>
            <p:cNvSpPr/>
            <p:nvPr/>
          </p:nvSpPr>
          <p:spPr>
            <a:xfrm>
              <a:off x="2950" y="2246"/>
              <a:ext cx="54" cy="30"/>
            </a:xfrm>
            <a:custGeom>
              <a:avLst/>
              <a:gdLst/>
              <a:ahLst/>
              <a:cxnLst/>
              <a:pathLst>
                <a:path w="63" h="35">
                  <a:moveTo>
                    <a:pt x="63" y="0"/>
                  </a:moveTo>
                  <a:lnTo>
                    <a:pt x="55" y="4"/>
                  </a:lnTo>
                  <a:lnTo>
                    <a:pt x="44" y="8"/>
                  </a:lnTo>
                  <a:lnTo>
                    <a:pt x="33" y="14"/>
                  </a:lnTo>
                  <a:lnTo>
                    <a:pt x="22" y="19"/>
                  </a:lnTo>
                  <a:lnTo>
                    <a:pt x="12" y="24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6" y="35"/>
                  </a:lnTo>
                  <a:lnTo>
                    <a:pt x="13" y="31"/>
                  </a:lnTo>
                  <a:lnTo>
                    <a:pt x="22" y="27"/>
                  </a:lnTo>
                  <a:lnTo>
                    <a:pt x="32" y="21"/>
                  </a:lnTo>
                  <a:lnTo>
                    <a:pt x="42" y="14"/>
                  </a:lnTo>
                  <a:lnTo>
                    <a:pt x="50" y="8"/>
                  </a:lnTo>
                  <a:lnTo>
                    <a:pt x="58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78" name="Freeform 33977"/>
            <p:cNvSpPr/>
            <p:nvPr/>
          </p:nvSpPr>
          <p:spPr>
            <a:xfrm>
              <a:off x="3150" y="2028"/>
              <a:ext cx="291" cy="81"/>
            </a:xfrm>
            <a:custGeom>
              <a:avLst/>
              <a:gdLst/>
              <a:ahLst/>
              <a:cxnLst/>
              <a:pathLst>
                <a:path w="331" h="91">
                  <a:moveTo>
                    <a:pt x="330" y="77"/>
                  </a:moveTo>
                  <a:lnTo>
                    <a:pt x="331" y="80"/>
                  </a:lnTo>
                  <a:lnTo>
                    <a:pt x="330" y="84"/>
                  </a:lnTo>
                  <a:lnTo>
                    <a:pt x="329" y="87"/>
                  </a:lnTo>
                  <a:lnTo>
                    <a:pt x="329" y="91"/>
                  </a:lnTo>
                  <a:lnTo>
                    <a:pt x="309" y="72"/>
                  </a:lnTo>
                  <a:lnTo>
                    <a:pt x="289" y="56"/>
                  </a:lnTo>
                  <a:lnTo>
                    <a:pt x="267" y="42"/>
                  </a:lnTo>
                  <a:lnTo>
                    <a:pt x="245" y="32"/>
                  </a:lnTo>
                  <a:lnTo>
                    <a:pt x="222" y="24"/>
                  </a:lnTo>
                  <a:lnTo>
                    <a:pt x="199" y="18"/>
                  </a:lnTo>
                  <a:lnTo>
                    <a:pt x="177" y="13"/>
                  </a:lnTo>
                  <a:lnTo>
                    <a:pt x="154" y="11"/>
                  </a:lnTo>
                  <a:lnTo>
                    <a:pt x="132" y="10"/>
                  </a:lnTo>
                  <a:lnTo>
                    <a:pt x="110" y="10"/>
                  </a:lnTo>
                  <a:lnTo>
                    <a:pt x="88" y="11"/>
                  </a:lnTo>
                  <a:lnTo>
                    <a:pt x="69" y="13"/>
                  </a:lnTo>
                  <a:lnTo>
                    <a:pt x="49" y="16"/>
                  </a:lnTo>
                  <a:lnTo>
                    <a:pt x="32" y="18"/>
                  </a:lnTo>
                  <a:lnTo>
                    <a:pt x="15" y="20"/>
                  </a:lnTo>
                  <a:lnTo>
                    <a:pt x="0" y="23"/>
                  </a:lnTo>
                  <a:lnTo>
                    <a:pt x="10" y="16"/>
                  </a:lnTo>
                  <a:lnTo>
                    <a:pt x="25" y="10"/>
                  </a:lnTo>
                  <a:lnTo>
                    <a:pt x="43" y="5"/>
                  </a:lnTo>
                  <a:lnTo>
                    <a:pt x="63" y="3"/>
                  </a:lnTo>
                  <a:lnTo>
                    <a:pt x="86" y="1"/>
                  </a:lnTo>
                  <a:lnTo>
                    <a:pt x="110" y="0"/>
                  </a:lnTo>
                  <a:lnTo>
                    <a:pt x="135" y="1"/>
                  </a:lnTo>
                  <a:lnTo>
                    <a:pt x="162" y="2"/>
                  </a:lnTo>
                  <a:lnTo>
                    <a:pt x="188" y="5"/>
                  </a:lnTo>
                  <a:lnTo>
                    <a:pt x="214" y="11"/>
                  </a:lnTo>
                  <a:lnTo>
                    <a:pt x="238" y="17"/>
                  </a:lnTo>
                  <a:lnTo>
                    <a:pt x="262" y="26"/>
                  </a:lnTo>
                  <a:lnTo>
                    <a:pt x="283" y="35"/>
                  </a:lnTo>
                  <a:lnTo>
                    <a:pt x="302" y="48"/>
                  </a:lnTo>
                  <a:lnTo>
                    <a:pt x="317" y="61"/>
                  </a:lnTo>
                  <a:lnTo>
                    <a:pt x="330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79" name="Freeform 33978"/>
            <p:cNvSpPr/>
            <p:nvPr/>
          </p:nvSpPr>
          <p:spPr>
            <a:xfrm>
              <a:off x="3159" y="2037"/>
              <a:ext cx="38" cy="58"/>
            </a:xfrm>
            <a:custGeom>
              <a:avLst/>
              <a:gdLst/>
              <a:ahLst/>
              <a:cxnLst/>
              <a:pathLst>
                <a:path w="44" h="67">
                  <a:moveTo>
                    <a:pt x="44" y="0"/>
                  </a:moveTo>
                  <a:lnTo>
                    <a:pt x="35" y="7"/>
                  </a:lnTo>
                  <a:lnTo>
                    <a:pt x="26" y="15"/>
                  </a:lnTo>
                  <a:lnTo>
                    <a:pt x="18" y="25"/>
                  </a:lnTo>
                  <a:lnTo>
                    <a:pt x="10" y="37"/>
                  </a:lnTo>
                  <a:lnTo>
                    <a:pt x="4" y="47"/>
                  </a:lnTo>
                  <a:lnTo>
                    <a:pt x="1" y="56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4" y="65"/>
                  </a:lnTo>
                  <a:lnTo>
                    <a:pt x="9" y="61"/>
                  </a:lnTo>
                  <a:lnTo>
                    <a:pt x="14" y="53"/>
                  </a:lnTo>
                  <a:lnTo>
                    <a:pt x="18" y="44"/>
                  </a:lnTo>
                  <a:lnTo>
                    <a:pt x="24" y="32"/>
                  </a:lnTo>
                  <a:lnTo>
                    <a:pt x="30" y="21"/>
                  </a:lnTo>
                  <a:lnTo>
                    <a:pt x="37" y="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80" name="Freeform 33979"/>
            <p:cNvSpPr/>
            <p:nvPr/>
          </p:nvSpPr>
          <p:spPr>
            <a:xfrm>
              <a:off x="3168" y="2035"/>
              <a:ext cx="57" cy="69"/>
            </a:xfrm>
            <a:custGeom>
              <a:avLst/>
              <a:gdLst/>
              <a:ahLst/>
              <a:cxnLst/>
              <a:pathLst>
                <a:path w="66" h="78">
                  <a:moveTo>
                    <a:pt x="1" y="78"/>
                  </a:moveTo>
                  <a:lnTo>
                    <a:pt x="0" y="74"/>
                  </a:lnTo>
                  <a:lnTo>
                    <a:pt x="4" y="65"/>
                  </a:lnTo>
                  <a:lnTo>
                    <a:pt x="9" y="55"/>
                  </a:lnTo>
                  <a:lnTo>
                    <a:pt x="17" y="41"/>
                  </a:lnTo>
                  <a:lnTo>
                    <a:pt x="28" y="28"/>
                  </a:lnTo>
                  <a:lnTo>
                    <a:pt x="39" y="16"/>
                  </a:lnTo>
                  <a:lnTo>
                    <a:pt x="52" y="5"/>
                  </a:lnTo>
                  <a:lnTo>
                    <a:pt x="66" y="0"/>
                  </a:lnTo>
                  <a:lnTo>
                    <a:pt x="58" y="8"/>
                  </a:lnTo>
                  <a:lnTo>
                    <a:pt x="50" y="20"/>
                  </a:lnTo>
                  <a:lnTo>
                    <a:pt x="39" y="33"/>
                  </a:lnTo>
                  <a:lnTo>
                    <a:pt x="29" y="47"/>
                  </a:lnTo>
                  <a:lnTo>
                    <a:pt x="20" y="59"/>
                  </a:lnTo>
                  <a:lnTo>
                    <a:pt x="12" y="70"/>
                  </a:lnTo>
                  <a:lnTo>
                    <a:pt x="5" y="77"/>
                  </a:lnTo>
                  <a:lnTo>
                    <a:pt x="1" y="7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81" name="Freeform 33980"/>
            <p:cNvSpPr/>
            <p:nvPr/>
          </p:nvSpPr>
          <p:spPr>
            <a:xfrm>
              <a:off x="3206" y="2034"/>
              <a:ext cx="74" cy="80"/>
            </a:xfrm>
            <a:custGeom>
              <a:avLst/>
              <a:gdLst/>
              <a:ahLst/>
              <a:cxnLst/>
              <a:pathLst>
                <a:path w="84" h="92">
                  <a:moveTo>
                    <a:pt x="1" y="92"/>
                  </a:moveTo>
                  <a:lnTo>
                    <a:pt x="0" y="88"/>
                  </a:lnTo>
                  <a:lnTo>
                    <a:pt x="5" y="77"/>
                  </a:lnTo>
                  <a:lnTo>
                    <a:pt x="14" y="64"/>
                  </a:lnTo>
                  <a:lnTo>
                    <a:pt x="25" y="49"/>
                  </a:lnTo>
                  <a:lnTo>
                    <a:pt x="39" y="32"/>
                  </a:lnTo>
                  <a:lnTo>
                    <a:pt x="54" y="19"/>
                  </a:lnTo>
                  <a:lnTo>
                    <a:pt x="70" y="7"/>
                  </a:lnTo>
                  <a:lnTo>
                    <a:pt x="84" y="0"/>
                  </a:lnTo>
                  <a:lnTo>
                    <a:pt x="77" y="7"/>
                  </a:lnTo>
                  <a:lnTo>
                    <a:pt x="68" y="20"/>
                  </a:lnTo>
                  <a:lnTo>
                    <a:pt x="55" y="35"/>
                  </a:lnTo>
                  <a:lnTo>
                    <a:pt x="41" y="52"/>
                  </a:lnTo>
                  <a:lnTo>
                    <a:pt x="29" y="68"/>
                  </a:lnTo>
                  <a:lnTo>
                    <a:pt x="16" y="82"/>
                  </a:lnTo>
                  <a:lnTo>
                    <a:pt x="7" y="90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82" name="Freeform 33981"/>
            <p:cNvSpPr/>
            <p:nvPr/>
          </p:nvSpPr>
          <p:spPr>
            <a:xfrm>
              <a:off x="3264" y="2039"/>
              <a:ext cx="68" cy="89"/>
            </a:xfrm>
            <a:custGeom>
              <a:avLst/>
              <a:gdLst/>
              <a:ahLst/>
              <a:cxnLst/>
              <a:pathLst>
                <a:path w="77" h="102">
                  <a:moveTo>
                    <a:pt x="1" y="102"/>
                  </a:moveTo>
                  <a:lnTo>
                    <a:pt x="0" y="95"/>
                  </a:lnTo>
                  <a:lnTo>
                    <a:pt x="4" y="83"/>
                  </a:lnTo>
                  <a:lnTo>
                    <a:pt x="12" y="68"/>
                  </a:lnTo>
                  <a:lnTo>
                    <a:pt x="24" y="51"/>
                  </a:lnTo>
                  <a:lnTo>
                    <a:pt x="37" y="34"/>
                  </a:lnTo>
                  <a:lnTo>
                    <a:pt x="50" y="19"/>
                  </a:lnTo>
                  <a:lnTo>
                    <a:pt x="64" y="7"/>
                  </a:lnTo>
                  <a:lnTo>
                    <a:pt x="77" y="0"/>
                  </a:lnTo>
                  <a:lnTo>
                    <a:pt x="72" y="8"/>
                  </a:lnTo>
                  <a:lnTo>
                    <a:pt x="63" y="21"/>
                  </a:lnTo>
                  <a:lnTo>
                    <a:pt x="51" y="38"/>
                  </a:lnTo>
                  <a:lnTo>
                    <a:pt x="39" y="57"/>
                  </a:lnTo>
                  <a:lnTo>
                    <a:pt x="26" y="74"/>
                  </a:lnTo>
                  <a:lnTo>
                    <a:pt x="15" y="89"/>
                  </a:lnTo>
                  <a:lnTo>
                    <a:pt x="7" y="99"/>
                  </a:lnTo>
                  <a:lnTo>
                    <a:pt x="1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83" name="Freeform 33982"/>
            <p:cNvSpPr/>
            <p:nvPr/>
          </p:nvSpPr>
          <p:spPr>
            <a:xfrm>
              <a:off x="3296" y="2049"/>
              <a:ext cx="57" cy="81"/>
            </a:xfrm>
            <a:custGeom>
              <a:avLst/>
              <a:gdLst/>
              <a:ahLst/>
              <a:cxnLst/>
              <a:pathLst>
                <a:path w="67" h="92">
                  <a:moveTo>
                    <a:pt x="0" y="92"/>
                  </a:moveTo>
                  <a:lnTo>
                    <a:pt x="0" y="87"/>
                  </a:lnTo>
                  <a:lnTo>
                    <a:pt x="4" y="77"/>
                  </a:lnTo>
                  <a:lnTo>
                    <a:pt x="12" y="62"/>
                  </a:lnTo>
                  <a:lnTo>
                    <a:pt x="22" y="46"/>
                  </a:lnTo>
                  <a:lnTo>
                    <a:pt x="34" y="30"/>
                  </a:lnTo>
                  <a:lnTo>
                    <a:pt x="46" y="15"/>
                  </a:lnTo>
                  <a:lnTo>
                    <a:pt x="57" y="4"/>
                  </a:lnTo>
                  <a:lnTo>
                    <a:pt x="67" y="0"/>
                  </a:lnTo>
                  <a:lnTo>
                    <a:pt x="61" y="8"/>
                  </a:lnTo>
                  <a:lnTo>
                    <a:pt x="53" y="22"/>
                  </a:lnTo>
                  <a:lnTo>
                    <a:pt x="44" y="38"/>
                  </a:lnTo>
                  <a:lnTo>
                    <a:pt x="34" y="54"/>
                  </a:lnTo>
                  <a:lnTo>
                    <a:pt x="24" y="70"/>
                  </a:lnTo>
                  <a:lnTo>
                    <a:pt x="14" y="83"/>
                  </a:lnTo>
                  <a:lnTo>
                    <a:pt x="6" y="91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84" name="Freeform 33983"/>
            <p:cNvSpPr/>
            <p:nvPr/>
          </p:nvSpPr>
          <p:spPr>
            <a:xfrm>
              <a:off x="3345" y="2062"/>
              <a:ext cx="51" cy="66"/>
            </a:xfrm>
            <a:custGeom>
              <a:avLst/>
              <a:gdLst/>
              <a:ahLst/>
              <a:cxnLst/>
              <a:pathLst>
                <a:path w="56" h="77">
                  <a:moveTo>
                    <a:pt x="1" y="77"/>
                  </a:moveTo>
                  <a:lnTo>
                    <a:pt x="0" y="72"/>
                  </a:lnTo>
                  <a:lnTo>
                    <a:pt x="1" y="64"/>
                  </a:lnTo>
                  <a:lnTo>
                    <a:pt x="6" y="52"/>
                  </a:lnTo>
                  <a:lnTo>
                    <a:pt x="14" y="40"/>
                  </a:lnTo>
                  <a:lnTo>
                    <a:pt x="22" y="27"/>
                  </a:lnTo>
                  <a:lnTo>
                    <a:pt x="32" y="15"/>
                  </a:lnTo>
                  <a:lnTo>
                    <a:pt x="44" y="6"/>
                  </a:lnTo>
                  <a:lnTo>
                    <a:pt x="56" y="0"/>
                  </a:lnTo>
                  <a:lnTo>
                    <a:pt x="50" y="9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27" y="47"/>
                  </a:lnTo>
                  <a:lnTo>
                    <a:pt x="18" y="59"/>
                  </a:lnTo>
                  <a:lnTo>
                    <a:pt x="11" y="70"/>
                  </a:lnTo>
                  <a:lnTo>
                    <a:pt x="6" y="75"/>
                  </a:lnTo>
                  <a:lnTo>
                    <a:pt x="1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85" name="Freeform 33984"/>
            <p:cNvSpPr/>
            <p:nvPr/>
          </p:nvSpPr>
          <p:spPr>
            <a:xfrm>
              <a:off x="3417" y="2100"/>
              <a:ext cx="14" cy="41"/>
            </a:xfrm>
            <a:custGeom>
              <a:avLst/>
              <a:gdLst/>
              <a:ahLst/>
              <a:cxnLst/>
              <a:pathLst>
                <a:path w="15" h="46">
                  <a:moveTo>
                    <a:pt x="4" y="46"/>
                  </a:moveTo>
                  <a:lnTo>
                    <a:pt x="0" y="38"/>
                  </a:lnTo>
                  <a:lnTo>
                    <a:pt x="0" y="23"/>
                  </a:lnTo>
                  <a:lnTo>
                    <a:pt x="4" y="7"/>
                  </a:lnTo>
                  <a:lnTo>
                    <a:pt x="15" y="0"/>
                  </a:lnTo>
                  <a:lnTo>
                    <a:pt x="9" y="13"/>
                  </a:lnTo>
                  <a:lnTo>
                    <a:pt x="9" y="30"/>
                  </a:lnTo>
                  <a:lnTo>
                    <a:pt x="9" y="44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86" name="Freeform 33985"/>
            <p:cNvSpPr/>
            <p:nvPr/>
          </p:nvSpPr>
          <p:spPr>
            <a:xfrm>
              <a:off x="3190" y="2032"/>
              <a:ext cx="65" cy="75"/>
            </a:xfrm>
            <a:custGeom>
              <a:avLst/>
              <a:gdLst/>
              <a:ahLst/>
              <a:cxnLst/>
              <a:pathLst>
                <a:path w="75" h="85">
                  <a:moveTo>
                    <a:pt x="2" y="85"/>
                  </a:moveTo>
                  <a:lnTo>
                    <a:pt x="0" y="81"/>
                  </a:lnTo>
                  <a:lnTo>
                    <a:pt x="4" y="71"/>
                  </a:lnTo>
                  <a:lnTo>
                    <a:pt x="11" y="59"/>
                  </a:lnTo>
                  <a:lnTo>
                    <a:pt x="21" y="45"/>
                  </a:lnTo>
                  <a:lnTo>
                    <a:pt x="34" y="30"/>
                  </a:lnTo>
                  <a:lnTo>
                    <a:pt x="48" y="17"/>
                  </a:lnTo>
                  <a:lnTo>
                    <a:pt x="62" y="7"/>
                  </a:lnTo>
                  <a:lnTo>
                    <a:pt x="75" y="0"/>
                  </a:lnTo>
                  <a:lnTo>
                    <a:pt x="70" y="7"/>
                  </a:lnTo>
                  <a:lnTo>
                    <a:pt x="60" y="18"/>
                  </a:lnTo>
                  <a:lnTo>
                    <a:pt x="50" y="33"/>
                  </a:lnTo>
                  <a:lnTo>
                    <a:pt x="38" y="48"/>
                  </a:lnTo>
                  <a:lnTo>
                    <a:pt x="27" y="63"/>
                  </a:lnTo>
                  <a:lnTo>
                    <a:pt x="15" y="76"/>
                  </a:lnTo>
                  <a:lnTo>
                    <a:pt x="7" y="84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87" name="Freeform 33986"/>
            <p:cNvSpPr/>
            <p:nvPr/>
          </p:nvSpPr>
          <p:spPr>
            <a:xfrm>
              <a:off x="3239" y="2034"/>
              <a:ext cx="65" cy="87"/>
            </a:xfrm>
            <a:custGeom>
              <a:avLst/>
              <a:gdLst/>
              <a:ahLst/>
              <a:cxnLst/>
              <a:pathLst>
                <a:path w="74" h="99">
                  <a:moveTo>
                    <a:pt x="1" y="99"/>
                  </a:moveTo>
                  <a:lnTo>
                    <a:pt x="0" y="94"/>
                  </a:lnTo>
                  <a:lnTo>
                    <a:pt x="3" y="82"/>
                  </a:lnTo>
                  <a:lnTo>
                    <a:pt x="11" y="67"/>
                  </a:lnTo>
                  <a:lnTo>
                    <a:pt x="22" y="50"/>
                  </a:lnTo>
                  <a:lnTo>
                    <a:pt x="34" y="33"/>
                  </a:lnTo>
                  <a:lnTo>
                    <a:pt x="48" y="18"/>
                  </a:lnTo>
                  <a:lnTo>
                    <a:pt x="61" y="6"/>
                  </a:lnTo>
                  <a:lnTo>
                    <a:pt x="74" y="0"/>
                  </a:lnTo>
                  <a:lnTo>
                    <a:pt x="69" y="8"/>
                  </a:lnTo>
                  <a:lnTo>
                    <a:pt x="60" y="21"/>
                  </a:lnTo>
                  <a:lnTo>
                    <a:pt x="49" y="38"/>
                  </a:lnTo>
                  <a:lnTo>
                    <a:pt x="38" y="56"/>
                  </a:lnTo>
                  <a:lnTo>
                    <a:pt x="25" y="73"/>
                  </a:lnTo>
                  <a:lnTo>
                    <a:pt x="15" y="88"/>
                  </a:lnTo>
                  <a:lnTo>
                    <a:pt x="6" y="97"/>
                  </a:lnTo>
                  <a:lnTo>
                    <a:pt x="1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88" name="Freeform 33987"/>
            <p:cNvSpPr/>
            <p:nvPr/>
          </p:nvSpPr>
          <p:spPr>
            <a:xfrm>
              <a:off x="3325" y="2049"/>
              <a:ext cx="50" cy="85"/>
            </a:xfrm>
            <a:custGeom>
              <a:avLst/>
              <a:gdLst/>
              <a:ahLst/>
              <a:cxnLst/>
              <a:pathLst>
                <a:path w="55" h="95">
                  <a:moveTo>
                    <a:pt x="1" y="95"/>
                  </a:moveTo>
                  <a:lnTo>
                    <a:pt x="0" y="90"/>
                  </a:lnTo>
                  <a:lnTo>
                    <a:pt x="1" y="79"/>
                  </a:lnTo>
                  <a:lnTo>
                    <a:pt x="6" y="65"/>
                  </a:lnTo>
                  <a:lnTo>
                    <a:pt x="13" y="49"/>
                  </a:lnTo>
                  <a:lnTo>
                    <a:pt x="21" y="33"/>
                  </a:lnTo>
                  <a:lnTo>
                    <a:pt x="31" y="18"/>
                  </a:lnTo>
                  <a:lnTo>
                    <a:pt x="43" y="7"/>
                  </a:lnTo>
                  <a:lnTo>
                    <a:pt x="55" y="0"/>
                  </a:lnTo>
                  <a:lnTo>
                    <a:pt x="49" y="9"/>
                  </a:lnTo>
                  <a:lnTo>
                    <a:pt x="43" y="22"/>
                  </a:lnTo>
                  <a:lnTo>
                    <a:pt x="34" y="38"/>
                  </a:lnTo>
                  <a:lnTo>
                    <a:pt x="26" y="55"/>
                  </a:lnTo>
                  <a:lnTo>
                    <a:pt x="18" y="71"/>
                  </a:lnTo>
                  <a:lnTo>
                    <a:pt x="11" y="85"/>
                  </a:lnTo>
                  <a:lnTo>
                    <a:pt x="6" y="93"/>
                  </a:lnTo>
                  <a:lnTo>
                    <a:pt x="1" y="9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89" name="Freeform 33988"/>
            <p:cNvSpPr/>
            <p:nvPr/>
          </p:nvSpPr>
          <p:spPr>
            <a:xfrm>
              <a:off x="3361" y="2070"/>
              <a:ext cx="51" cy="63"/>
            </a:xfrm>
            <a:custGeom>
              <a:avLst/>
              <a:gdLst/>
              <a:ahLst/>
              <a:cxnLst/>
              <a:pathLst>
                <a:path w="58" h="70">
                  <a:moveTo>
                    <a:pt x="1" y="7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2" y="45"/>
                  </a:lnTo>
                  <a:lnTo>
                    <a:pt x="21" y="32"/>
                  </a:lnTo>
                  <a:lnTo>
                    <a:pt x="31" y="21"/>
                  </a:lnTo>
                  <a:lnTo>
                    <a:pt x="42" y="9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90" name="Freeform 33989"/>
            <p:cNvSpPr/>
            <p:nvPr/>
          </p:nvSpPr>
          <p:spPr>
            <a:xfrm>
              <a:off x="3399" y="2079"/>
              <a:ext cx="20" cy="46"/>
            </a:xfrm>
            <a:custGeom>
              <a:avLst/>
              <a:gdLst/>
              <a:ahLst/>
              <a:cxnLst/>
              <a:pathLst>
                <a:path w="22" h="52">
                  <a:moveTo>
                    <a:pt x="2" y="52"/>
                  </a:moveTo>
                  <a:lnTo>
                    <a:pt x="0" y="43"/>
                  </a:lnTo>
                  <a:lnTo>
                    <a:pt x="3" y="26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4"/>
                  </a:lnTo>
                  <a:lnTo>
                    <a:pt x="11" y="32"/>
                  </a:lnTo>
                  <a:lnTo>
                    <a:pt x="8" y="49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91" name="Freeform 33990"/>
            <p:cNvSpPr/>
            <p:nvPr/>
          </p:nvSpPr>
          <p:spPr>
            <a:xfrm>
              <a:off x="3136" y="2044"/>
              <a:ext cx="39" cy="35"/>
            </a:xfrm>
            <a:custGeom>
              <a:avLst/>
              <a:gdLst/>
              <a:ahLst/>
              <a:cxnLst/>
              <a:pathLst>
                <a:path w="45" h="40">
                  <a:moveTo>
                    <a:pt x="45" y="0"/>
                  </a:moveTo>
                  <a:lnTo>
                    <a:pt x="42" y="3"/>
                  </a:lnTo>
                  <a:lnTo>
                    <a:pt x="37" y="9"/>
                  </a:lnTo>
                  <a:lnTo>
                    <a:pt x="31" y="17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2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92" name="Freeform 33991"/>
            <p:cNvSpPr/>
            <p:nvPr/>
          </p:nvSpPr>
          <p:spPr>
            <a:xfrm>
              <a:off x="3119" y="2042"/>
              <a:ext cx="49" cy="11"/>
            </a:xfrm>
            <a:custGeom>
              <a:avLst/>
              <a:gdLst/>
              <a:ahLst/>
              <a:cxnLst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6"/>
                  </a:lnTo>
                  <a:lnTo>
                    <a:pt x="48" y="4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93" name="Freeform 33992"/>
            <p:cNvSpPr/>
            <p:nvPr/>
          </p:nvSpPr>
          <p:spPr>
            <a:xfrm>
              <a:off x="3131" y="2005"/>
              <a:ext cx="46" cy="41"/>
            </a:xfrm>
            <a:custGeom>
              <a:avLst/>
              <a:gdLst/>
              <a:ahLst/>
              <a:cxnLst/>
              <a:pathLst>
                <a:path w="51" h="45">
                  <a:moveTo>
                    <a:pt x="51" y="45"/>
                  </a:moveTo>
                  <a:lnTo>
                    <a:pt x="44" y="40"/>
                  </a:lnTo>
                  <a:lnTo>
                    <a:pt x="35" y="35"/>
                  </a:lnTo>
                  <a:lnTo>
                    <a:pt x="26" y="28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4"/>
                  </a:lnTo>
                  <a:lnTo>
                    <a:pt x="47" y="40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94" name="Freeform 33993"/>
            <p:cNvSpPr/>
            <p:nvPr/>
          </p:nvSpPr>
          <p:spPr>
            <a:xfrm>
              <a:off x="3406" y="2014"/>
              <a:ext cx="13" cy="60"/>
            </a:xfrm>
            <a:custGeom>
              <a:avLst/>
              <a:gdLst/>
              <a:ahLst/>
              <a:cxnLst/>
              <a:pathLst>
                <a:path w="15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7"/>
                  </a:lnTo>
                  <a:lnTo>
                    <a:pt x="7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95" name="Freeform 33994"/>
            <p:cNvSpPr/>
            <p:nvPr/>
          </p:nvSpPr>
          <p:spPr>
            <a:xfrm>
              <a:off x="3419" y="2026"/>
              <a:ext cx="26" cy="56"/>
            </a:xfrm>
            <a:custGeom>
              <a:avLst/>
              <a:gdLst/>
              <a:ahLst/>
              <a:cxnLst/>
              <a:pathLst>
                <a:path w="30" h="65">
                  <a:moveTo>
                    <a:pt x="0" y="65"/>
                  </a:moveTo>
                  <a:lnTo>
                    <a:pt x="2" y="49"/>
                  </a:lnTo>
                  <a:lnTo>
                    <a:pt x="8" y="28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29" y="8"/>
                  </a:lnTo>
                  <a:lnTo>
                    <a:pt x="25" y="18"/>
                  </a:lnTo>
                  <a:lnTo>
                    <a:pt x="21" y="29"/>
                  </a:lnTo>
                  <a:lnTo>
                    <a:pt x="14" y="41"/>
                  </a:lnTo>
                  <a:lnTo>
                    <a:pt x="8" y="51"/>
                  </a:lnTo>
                  <a:lnTo>
                    <a:pt x="3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96" name="Freeform 33995"/>
            <p:cNvSpPr/>
            <p:nvPr/>
          </p:nvSpPr>
          <p:spPr>
            <a:xfrm>
              <a:off x="3382" y="2014"/>
              <a:ext cx="14" cy="56"/>
            </a:xfrm>
            <a:custGeom>
              <a:avLst/>
              <a:gdLst/>
              <a:ahLst/>
              <a:cxnLst/>
              <a:pathLst>
                <a:path w="15" h="65">
                  <a:moveTo>
                    <a:pt x="8" y="65"/>
                  </a:moveTo>
                  <a:lnTo>
                    <a:pt x="3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97" name="Freeform 33996"/>
            <p:cNvSpPr/>
            <p:nvPr/>
          </p:nvSpPr>
          <p:spPr>
            <a:xfrm>
              <a:off x="3361" y="1998"/>
              <a:ext cx="10" cy="62"/>
            </a:xfrm>
            <a:custGeom>
              <a:avLst/>
              <a:gdLst/>
              <a:ahLst/>
              <a:cxnLst/>
              <a:pathLst>
                <a:path w="12" h="69">
                  <a:moveTo>
                    <a:pt x="12" y="69"/>
                  </a:moveTo>
                  <a:lnTo>
                    <a:pt x="6" y="55"/>
                  </a:lnTo>
                  <a:lnTo>
                    <a:pt x="1" y="33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7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98" name="Freeform 33997"/>
            <p:cNvSpPr/>
            <p:nvPr/>
          </p:nvSpPr>
          <p:spPr>
            <a:xfrm>
              <a:off x="3338" y="1988"/>
              <a:ext cx="12" cy="59"/>
            </a:xfrm>
            <a:custGeom>
              <a:avLst/>
              <a:gdLst/>
              <a:ahLst/>
              <a:cxnLst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0" y="9"/>
                  </a:lnTo>
                  <a:lnTo>
                    <a:pt x="12" y="27"/>
                  </a:lnTo>
                  <a:lnTo>
                    <a:pt x="12" y="50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999" name="Freeform 33998"/>
            <p:cNvSpPr/>
            <p:nvPr/>
          </p:nvSpPr>
          <p:spPr>
            <a:xfrm>
              <a:off x="3313" y="1975"/>
              <a:ext cx="16" cy="67"/>
            </a:xfrm>
            <a:custGeom>
              <a:avLst/>
              <a:gdLst/>
              <a:ahLst/>
              <a:cxnLst/>
              <a:pathLst>
                <a:path w="18" h="76">
                  <a:moveTo>
                    <a:pt x="18" y="76"/>
                  </a:moveTo>
                  <a:lnTo>
                    <a:pt x="10" y="56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7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00" name="Freeform 33999"/>
            <p:cNvSpPr/>
            <p:nvPr/>
          </p:nvSpPr>
          <p:spPr>
            <a:xfrm>
              <a:off x="3282" y="1965"/>
              <a:ext cx="23" cy="74"/>
            </a:xfrm>
            <a:custGeom>
              <a:avLst/>
              <a:gdLst/>
              <a:ahLst/>
              <a:cxnLst/>
              <a:pathLst>
                <a:path w="27" h="84">
                  <a:moveTo>
                    <a:pt x="27" y="84"/>
                  </a:moveTo>
                  <a:lnTo>
                    <a:pt x="23" y="76"/>
                  </a:lnTo>
                  <a:lnTo>
                    <a:pt x="18" y="63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39"/>
                  </a:lnTo>
                  <a:lnTo>
                    <a:pt x="23" y="67"/>
                  </a:lnTo>
                  <a:lnTo>
                    <a:pt x="27" y="8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01" name="Freeform 34000"/>
            <p:cNvSpPr/>
            <p:nvPr/>
          </p:nvSpPr>
          <p:spPr>
            <a:xfrm>
              <a:off x="3256" y="1958"/>
              <a:ext cx="29" cy="79"/>
            </a:xfrm>
            <a:custGeom>
              <a:avLst/>
              <a:gdLst/>
              <a:ahLst/>
              <a:cxnLst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0"/>
                  </a:lnTo>
                  <a:lnTo>
                    <a:pt x="12" y="56"/>
                  </a:lnTo>
                  <a:lnTo>
                    <a:pt x="6" y="40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3"/>
                  </a:lnTo>
                  <a:lnTo>
                    <a:pt x="6" y="0"/>
                  </a:lnTo>
                  <a:lnTo>
                    <a:pt x="18" y="10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02" name="Freeform 34001"/>
            <p:cNvSpPr/>
            <p:nvPr/>
          </p:nvSpPr>
          <p:spPr>
            <a:xfrm>
              <a:off x="3208" y="1965"/>
              <a:ext cx="49" cy="75"/>
            </a:xfrm>
            <a:custGeom>
              <a:avLst/>
              <a:gdLst/>
              <a:ahLst/>
              <a:cxnLst/>
              <a:pathLst>
                <a:path w="56" h="85">
                  <a:moveTo>
                    <a:pt x="56" y="85"/>
                  </a:moveTo>
                  <a:lnTo>
                    <a:pt x="47" y="77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39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6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03" name="Freeform 34002"/>
            <p:cNvSpPr/>
            <p:nvPr/>
          </p:nvSpPr>
          <p:spPr>
            <a:xfrm>
              <a:off x="3166" y="1977"/>
              <a:ext cx="63" cy="62"/>
            </a:xfrm>
            <a:custGeom>
              <a:avLst/>
              <a:gdLst/>
              <a:ahLst/>
              <a:cxnLst/>
              <a:pathLst>
                <a:path w="71" h="70">
                  <a:moveTo>
                    <a:pt x="71" y="70"/>
                  </a:moveTo>
                  <a:lnTo>
                    <a:pt x="63" y="64"/>
                  </a:lnTo>
                  <a:lnTo>
                    <a:pt x="51" y="56"/>
                  </a:lnTo>
                  <a:lnTo>
                    <a:pt x="38" y="46"/>
                  </a:lnTo>
                  <a:lnTo>
                    <a:pt x="24" y="34"/>
                  </a:lnTo>
                  <a:lnTo>
                    <a:pt x="13" y="23"/>
                  </a:lnTo>
                  <a:lnTo>
                    <a:pt x="3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6"/>
                  </a:lnTo>
                  <a:lnTo>
                    <a:pt x="53" y="40"/>
                  </a:lnTo>
                  <a:lnTo>
                    <a:pt x="62" y="52"/>
                  </a:lnTo>
                  <a:lnTo>
                    <a:pt x="69" y="63"/>
                  </a:lnTo>
                  <a:lnTo>
                    <a:pt x="7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04" name="Freeform 34003"/>
            <p:cNvSpPr/>
            <p:nvPr/>
          </p:nvSpPr>
          <p:spPr>
            <a:xfrm>
              <a:off x="3145" y="1986"/>
              <a:ext cx="58" cy="56"/>
            </a:xfrm>
            <a:custGeom>
              <a:avLst/>
              <a:gdLst/>
              <a:ahLst/>
              <a:cxnLst/>
              <a:pathLst>
                <a:path w="64" h="65">
                  <a:moveTo>
                    <a:pt x="3" y="0"/>
                  </a:moveTo>
                  <a:lnTo>
                    <a:pt x="7" y="1"/>
                  </a:lnTo>
                  <a:lnTo>
                    <a:pt x="12" y="7"/>
                  </a:lnTo>
                  <a:lnTo>
                    <a:pt x="21" y="16"/>
                  </a:lnTo>
                  <a:lnTo>
                    <a:pt x="29" y="27"/>
                  </a:lnTo>
                  <a:lnTo>
                    <a:pt x="38" y="38"/>
                  </a:lnTo>
                  <a:lnTo>
                    <a:pt x="47" y="48"/>
                  </a:lnTo>
                  <a:lnTo>
                    <a:pt x="56" y="58"/>
                  </a:lnTo>
                  <a:lnTo>
                    <a:pt x="64" y="65"/>
                  </a:lnTo>
                  <a:lnTo>
                    <a:pt x="53" y="61"/>
                  </a:lnTo>
                  <a:lnTo>
                    <a:pt x="40" y="53"/>
                  </a:lnTo>
                  <a:lnTo>
                    <a:pt x="29" y="44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4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05" name="Freeform 34004"/>
            <p:cNvSpPr/>
            <p:nvPr/>
          </p:nvSpPr>
          <p:spPr>
            <a:xfrm>
              <a:off x="2870" y="2096"/>
              <a:ext cx="273" cy="67"/>
            </a:xfrm>
            <a:custGeom>
              <a:avLst/>
              <a:gdLst/>
              <a:ahLst/>
              <a:cxnLst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2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4"/>
                  </a:lnTo>
                  <a:lnTo>
                    <a:pt x="224" y="25"/>
                  </a:lnTo>
                  <a:lnTo>
                    <a:pt x="203" y="19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2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8"/>
                  </a:lnTo>
                  <a:lnTo>
                    <a:pt x="62" y="22"/>
                  </a:lnTo>
                  <a:lnTo>
                    <a:pt x="44" y="26"/>
                  </a:lnTo>
                  <a:lnTo>
                    <a:pt x="28" y="30"/>
                  </a:lnTo>
                  <a:lnTo>
                    <a:pt x="13" y="34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4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4"/>
                  </a:lnTo>
                  <a:lnTo>
                    <a:pt x="218" y="10"/>
                  </a:lnTo>
                  <a:lnTo>
                    <a:pt x="242" y="17"/>
                  </a:lnTo>
                  <a:lnTo>
                    <a:pt x="263" y="26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06" name="Freeform 34005"/>
            <p:cNvSpPr/>
            <p:nvPr/>
          </p:nvSpPr>
          <p:spPr>
            <a:xfrm>
              <a:off x="2875" y="2112"/>
              <a:ext cx="33" cy="60"/>
            </a:xfrm>
            <a:custGeom>
              <a:avLst/>
              <a:gdLst/>
              <a:ahLst/>
              <a:cxnLst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2"/>
                  </a:lnTo>
                  <a:lnTo>
                    <a:pt x="12" y="54"/>
                  </a:lnTo>
                  <a:lnTo>
                    <a:pt x="16" y="44"/>
                  </a:lnTo>
                  <a:lnTo>
                    <a:pt x="21" y="32"/>
                  </a:lnTo>
                  <a:lnTo>
                    <a:pt x="27" y="21"/>
                  </a:lnTo>
                  <a:lnTo>
                    <a:pt x="32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07" name="Freeform 34006"/>
            <p:cNvSpPr/>
            <p:nvPr/>
          </p:nvSpPr>
          <p:spPr>
            <a:xfrm>
              <a:off x="2893" y="2105"/>
              <a:ext cx="38" cy="67"/>
            </a:xfrm>
            <a:custGeom>
              <a:avLst/>
              <a:gdLst/>
              <a:ahLst/>
              <a:cxnLst/>
              <a:pathLst>
                <a:path w="45" h="75">
                  <a:moveTo>
                    <a:pt x="1" y="75"/>
                  </a:moveTo>
                  <a:lnTo>
                    <a:pt x="0" y="72"/>
                  </a:lnTo>
                  <a:lnTo>
                    <a:pt x="1" y="65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6" y="31"/>
                  </a:lnTo>
                  <a:lnTo>
                    <a:pt x="24" y="20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1"/>
                  </a:lnTo>
                  <a:lnTo>
                    <a:pt x="26" y="34"/>
                  </a:lnTo>
                  <a:lnTo>
                    <a:pt x="21" y="46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4" y="7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08" name="Freeform 34007"/>
            <p:cNvSpPr/>
            <p:nvPr/>
          </p:nvSpPr>
          <p:spPr>
            <a:xfrm>
              <a:off x="2933" y="2100"/>
              <a:ext cx="52" cy="86"/>
            </a:xfrm>
            <a:custGeom>
              <a:avLst/>
              <a:gdLst/>
              <a:ahLst/>
              <a:cxnLst/>
              <a:pathLst>
                <a:path w="60" h="98">
                  <a:moveTo>
                    <a:pt x="1" y="98"/>
                  </a:moveTo>
                  <a:lnTo>
                    <a:pt x="0" y="92"/>
                  </a:lnTo>
                  <a:lnTo>
                    <a:pt x="2" y="82"/>
                  </a:lnTo>
                  <a:lnTo>
                    <a:pt x="8" y="68"/>
                  </a:lnTo>
                  <a:lnTo>
                    <a:pt x="15" y="52"/>
                  </a:lnTo>
                  <a:lnTo>
                    <a:pt x="25" y="36"/>
                  </a:lnTo>
                  <a:lnTo>
                    <a:pt x="37" y="21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1"/>
                  </a:lnTo>
                  <a:lnTo>
                    <a:pt x="40" y="37"/>
                  </a:lnTo>
                  <a:lnTo>
                    <a:pt x="31" y="56"/>
                  </a:lnTo>
                  <a:lnTo>
                    <a:pt x="22" y="72"/>
                  </a:lnTo>
                  <a:lnTo>
                    <a:pt x="14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09" name="Freeform 34008"/>
            <p:cNvSpPr/>
            <p:nvPr/>
          </p:nvSpPr>
          <p:spPr>
            <a:xfrm>
              <a:off x="2978" y="2105"/>
              <a:ext cx="58" cy="91"/>
            </a:xfrm>
            <a:custGeom>
              <a:avLst/>
              <a:gdLst/>
              <a:ahLst/>
              <a:cxnLst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1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39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10" name="Freeform 34009"/>
            <p:cNvSpPr/>
            <p:nvPr/>
          </p:nvSpPr>
          <p:spPr>
            <a:xfrm>
              <a:off x="3008" y="2112"/>
              <a:ext cx="62" cy="76"/>
            </a:xfrm>
            <a:custGeom>
              <a:avLst/>
              <a:gdLst/>
              <a:ahLst/>
              <a:cxnLst/>
              <a:pathLst>
                <a:path w="71" h="87">
                  <a:moveTo>
                    <a:pt x="0" y="87"/>
                  </a:moveTo>
                  <a:lnTo>
                    <a:pt x="0" y="82"/>
                  </a:lnTo>
                  <a:lnTo>
                    <a:pt x="5" y="72"/>
                  </a:lnTo>
                  <a:lnTo>
                    <a:pt x="14" y="58"/>
                  </a:lnTo>
                  <a:lnTo>
                    <a:pt x="25" y="43"/>
                  </a:lnTo>
                  <a:lnTo>
                    <a:pt x="37" y="28"/>
                  </a:lnTo>
                  <a:lnTo>
                    <a:pt x="50" y="14"/>
                  </a:lnTo>
                  <a:lnTo>
                    <a:pt x="62" y="5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1"/>
                  </a:lnTo>
                  <a:lnTo>
                    <a:pt x="46" y="36"/>
                  </a:lnTo>
                  <a:lnTo>
                    <a:pt x="35" y="52"/>
                  </a:lnTo>
                  <a:lnTo>
                    <a:pt x="24" y="67"/>
                  </a:lnTo>
                  <a:lnTo>
                    <a:pt x="14" y="79"/>
                  </a:lnTo>
                  <a:lnTo>
                    <a:pt x="6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11" name="Freeform 34010"/>
            <p:cNvSpPr/>
            <p:nvPr/>
          </p:nvSpPr>
          <p:spPr>
            <a:xfrm>
              <a:off x="3042" y="2123"/>
              <a:ext cx="52" cy="63"/>
            </a:xfrm>
            <a:custGeom>
              <a:avLst/>
              <a:gdLst/>
              <a:ahLst/>
              <a:cxnLst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5"/>
                  </a:lnTo>
                  <a:lnTo>
                    <a:pt x="27" y="24"/>
                  </a:lnTo>
                  <a:lnTo>
                    <a:pt x="37" y="12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2"/>
                  </a:lnTo>
                  <a:lnTo>
                    <a:pt x="20" y="55"/>
                  </a:lnTo>
                  <a:lnTo>
                    <a:pt x="12" y="64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12" name="Freeform 34011"/>
            <p:cNvSpPr/>
            <p:nvPr/>
          </p:nvSpPr>
          <p:spPr>
            <a:xfrm>
              <a:off x="3075" y="2140"/>
              <a:ext cx="46" cy="44"/>
            </a:xfrm>
            <a:custGeom>
              <a:avLst/>
              <a:gdLst/>
              <a:ahLst/>
              <a:cxnLst/>
              <a:pathLst>
                <a:path w="53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4"/>
                  </a:lnTo>
                  <a:lnTo>
                    <a:pt x="38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6"/>
                  </a:lnTo>
                  <a:lnTo>
                    <a:pt x="40" y="13"/>
                  </a:lnTo>
                  <a:lnTo>
                    <a:pt x="33" y="21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13" name="Freeform 34012"/>
            <p:cNvSpPr/>
            <p:nvPr/>
          </p:nvSpPr>
          <p:spPr>
            <a:xfrm>
              <a:off x="3105" y="2149"/>
              <a:ext cx="31" cy="32"/>
            </a:xfrm>
            <a:custGeom>
              <a:avLst/>
              <a:gdLst/>
              <a:ahLst/>
              <a:cxnLst/>
              <a:pathLst>
                <a:path w="34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14" name="Freeform 34013"/>
            <p:cNvSpPr/>
            <p:nvPr/>
          </p:nvSpPr>
          <p:spPr>
            <a:xfrm>
              <a:off x="2850" y="2123"/>
              <a:ext cx="36" cy="38"/>
            </a:xfrm>
            <a:custGeom>
              <a:avLst/>
              <a:gdLst/>
              <a:ahLst/>
              <a:cxnLst/>
              <a:pathLst>
                <a:path w="40" h="44">
                  <a:moveTo>
                    <a:pt x="40" y="0"/>
                  </a:moveTo>
                  <a:lnTo>
                    <a:pt x="38" y="3"/>
                  </a:lnTo>
                  <a:lnTo>
                    <a:pt x="33" y="10"/>
                  </a:lnTo>
                  <a:lnTo>
                    <a:pt x="28" y="18"/>
                  </a:lnTo>
                  <a:lnTo>
                    <a:pt x="23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6"/>
                  </a:lnTo>
                  <a:lnTo>
                    <a:pt x="13" y="19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15" name="Freeform 34014"/>
            <p:cNvSpPr/>
            <p:nvPr/>
          </p:nvSpPr>
          <p:spPr>
            <a:xfrm>
              <a:off x="2845" y="2102"/>
              <a:ext cx="42" cy="19"/>
            </a:xfrm>
            <a:custGeom>
              <a:avLst/>
              <a:gdLst/>
              <a:ahLst/>
              <a:cxnLst/>
              <a:pathLst>
                <a:path w="47" h="21">
                  <a:moveTo>
                    <a:pt x="47" y="21"/>
                  </a:moveTo>
                  <a:lnTo>
                    <a:pt x="44" y="20"/>
                  </a:lnTo>
                  <a:lnTo>
                    <a:pt x="39" y="17"/>
                  </a:lnTo>
                  <a:lnTo>
                    <a:pt x="32" y="12"/>
                  </a:lnTo>
                  <a:lnTo>
                    <a:pt x="24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9" y="12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0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16" name="Freeform 34015"/>
            <p:cNvSpPr/>
            <p:nvPr/>
          </p:nvSpPr>
          <p:spPr>
            <a:xfrm>
              <a:off x="2833" y="2125"/>
              <a:ext cx="46" cy="10"/>
            </a:xfrm>
            <a:custGeom>
              <a:avLst/>
              <a:gdLst/>
              <a:ahLst/>
              <a:cxnLst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17" name="Freeform 34016"/>
            <p:cNvSpPr/>
            <p:nvPr/>
          </p:nvSpPr>
          <p:spPr>
            <a:xfrm>
              <a:off x="2859" y="2079"/>
              <a:ext cx="42" cy="35"/>
            </a:xfrm>
            <a:custGeom>
              <a:avLst/>
              <a:gdLst/>
              <a:ahLst/>
              <a:cxnLst/>
              <a:pathLst>
                <a:path w="48" h="41">
                  <a:moveTo>
                    <a:pt x="48" y="41"/>
                  </a:moveTo>
                  <a:lnTo>
                    <a:pt x="42" y="37"/>
                  </a:lnTo>
                  <a:lnTo>
                    <a:pt x="34" y="31"/>
                  </a:lnTo>
                  <a:lnTo>
                    <a:pt x="25" y="26"/>
                  </a:lnTo>
                  <a:lnTo>
                    <a:pt x="16" y="20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4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7"/>
                  </a:lnTo>
                  <a:lnTo>
                    <a:pt x="48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18" name="Freeform 34017"/>
            <p:cNvSpPr/>
            <p:nvPr/>
          </p:nvSpPr>
          <p:spPr>
            <a:xfrm>
              <a:off x="3115" y="2082"/>
              <a:ext cx="13" cy="60"/>
            </a:xfrm>
            <a:custGeom>
              <a:avLst/>
              <a:gdLst/>
              <a:ahLst/>
              <a:cxnLst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6"/>
                  </a:lnTo>
                  <a:lnTo>
                    <a:pt x="6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19" name="Freeform 34018"/>
            <p:cNvSpPr/>
            <p:nvPr/>
          </p:nvSpPr>
          <p:spPr>
            <a:xfrm>
              <a:off x="3131" y="2093"/>
              <a:ext cx="19" cy="58"/>
            </a:xfrm>
            <a:custGeom>
              <a:avLst/>
              <a:gdLst/>
              <a:ahLst/>
              <a:cxnLst/>
              <a:pathLst>
                <a:path w="23" h="66">
                  <a:moveTo>
                    <a:pt x="0" y="66"/>
                  </a:moveTo>
                  <a:lnTo>
                    <a:pt x="1" y="51"/>
                  </a:lnTo>
                  <a:lnTo>
                    <a:pt x="4" y="29"/>
                  </a:lnTo>
                  <a:lnTo>
                    <a:pt x="11" y="10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9"/>
                  </a:lnTo>
                  <a:lnTo>
                    <a:pt x="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20" name="Freeform 34019"/>
            <p:cNvSpPr/>
            <p:nvPr/>
          </p:nvSpPr>
          <p:spPr>
            <a:xfrm>
              <a:off x="3085" y="2068"/>
              <a:ext cx="13" cy="55"/>
            </a:xfrm>
            <a:custGeom>
              <a:avLst/>
              <a:gdLst/>
              <a:ahLst/>
              <a:cxnLst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2" y="23"/>
                  </a:lnTo>
                  <a:lnTo>
                    <a:pt x="9" y="44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21" name="Freeform 34020"/>
            <p:cNvSpPr/>
            <p:nvPr/>
          </p:nvSpPr>
          <p:spPr>
            <a:xfrm>
              <a:off x="3050" y="2053"/>
              <a:ext cx="20" cy="64"/>
            </a:xfrm>
            <a:custGeom>
              <a:avLst/>
              <a:gdLst/>
              <a:ahLst/>
              <a:cxnLst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3" y="8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22" name="Freeform 34021"/>
            <p:cNvSpPr/>
            <p:nvPr/>
          </p:nvSpPr>
          <p:spPr>
            <a:xfrm>
              <a:off x="3019" y="2035"/>
              <a:ext cx="23" cy="72"/>
            </a:xfrm>
            <a:custGeom>
              <a:avLst/>
              <a:gdLst/>
              <a:ahLst/>
              <a:cxnLst/>
              <a:pathLst>
                <a:path w="25" h="80">
                  <a:moveTo>
                    <a:pt x="25" y="80"/>
                  </a:moveTo>
                  <a:lnTo>
                    <a:pt x="22" y="72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8" y="38"/>
                  </a:lnTo>
                  <a:lnTo>
                    <a:pt x="22" y="6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23" name="Freeform 34022"/>
            <p:cNvSpPr/>
            <p:nvPr/>
          </p:nvSpPr>
          <p:spPr>
            <a:xfrm>
              <a:off x="2949" y="2030"/>
              <a:ext cx="36" cy="77"/>
            </a:xfrm>
            <a:custGeom>
              <a:avLst/>
              <a:gdLst/>
              <a:ahLst/>
              <a:cxnLst/>
              <a:pathLst>
                <a:path w="44" h="86">
                  <a:moveTo>
                    <a:pt x="44" y="86"/>
                  </a:moveTo>
                  <a:lnTo>
                    <a:pt x="37" y="78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0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24" name="Freeform 34023"/>
            <p:cNvSpPr/>
            <p:nvPr/>
          </p:nvSpPr>
          <p:spPr>
            <a:xfrm>
              <a:off x="2882" y="2042"/>
              <a:ext cx="44" cy="70"/>
            </a:xfrm>
            <a:custGeom>
              <a:avLst/>
              <a:gdLst/>
              <a:ahLst/>
              <a:cxnLst/>
              <a:pathLst>
                <a:path w="52" h="79">
                  <a:moveTo>
                    <a:pt x="52" y="79"/>
                  </a:moveTo>
                  <a:lnTo>
                    <a:pt x="45" y="72"/>
                  </a:lnTo>
                  <a:lnTo>
                    <a:pt x="37" y="63"/>
                  </a:lnTo>
                  <a:lnTo>
                    <a:pt x="27" y="50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9" y="35"/>
                  </a:lnTo>
                  <a:lnTo>
                    <a:pt x="36" y="50"/>
                  </a:lnTo>
                  <a:lnTo>
                    <a:pt x="43" y="63"/>
                  </a:lnTo>
                  <a:lnTo>
                    <a:pt x="47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25" name="Freeform 34024"/>
            <p:cNvSpPr/>
            <p:nvPr/>
          </p:nvSpPr>
          <p:spPr>
            <a:xfrm>
              <a:off x="2975" y="2040"/>
              <a:ext cx="40" cy="63"/>
            </a:xfrm>
            <a:custGeom>
              <a:avLst/>
              <a:gdLst/>
              <a:ahLst/>
              <a:cxnLst/>
              <a:pathLst>
                <a:path w="45" h="73">
                  <a:moveTo>
                    <a:pt x="45" y="73"/>
                  </a:moveTo>
                  <a:lnTo>
                    <a:pt x="39" y="66"/>
                  </a:lnTo>
                  <a:lnTo>
                    <a:pt x="31" y="57"/>
                  </a:lnTo>
                  <a:lnTo>
                    <a:pt x="23" y="45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8" y="33"/>
                  </a:lnTo>
                  <a:lnTo>
                    <a:pt x="32" y="45"/>
                  </a:lnTo>
                  <a:lnTo>
                    <a:pt x="38" y="58"/>
                  </a:lnTo>
                  <a:lnTo>
                    <a:pt x="42" y="67"/>
                  </a:lnTo>
                  <a:lnTo>
                    <a:pt x="45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26" name="Freeform 34025"/>
            <p:cNvSpPr/>
            <p:nvPr/>
          </p:nvSpPr>
          <p:spPr>
            <a:xfrm>
              <a:off x="2952" y="2098"/>
              <a:ext cx="58" cy="93"/>
            </a:xfrm>
            <a:custGeom>
              <a:avLst/>
              <a:gdLst/>
              <a:ahLst/>
              <a:cxnLst/>
              <a:pathLst>
                <a:path w="67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4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8"/>
                  </a:lnTo>
                  <a:lnTo>
                    <a:pt x="67" y="0"/>
                  </a:lnTo>
                  <a:lnTo>
                    <a:pt x="62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4" y="59"/>
                  </a:lnTo>
                  <a:lnTo>
                    <a:pt x="24" y="77"/>
                  </a:lnTo>
                  <a:lnTo>
                    <a:pt x="14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27" name="Freeform 34026"/>
            <p:cNvSpPr/>
            <p:nvPr/>
          </p:nvSpPr>
          <p:spPr>
            <a:xfrm>
              <a:off x="2912" y="2102"/>
              <a:ext cx="51" cy="73"/>
            </a:xfrm>
            <a:custGeom>
              <a:avLst/>
              <a:gdLst/>
              <a:ahLst/>
              <a:cxnLst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0"/>
                  </a:lnTo>
                  <a:lnTo>
                    <a:pt x="34" y="35"/>
                  </a:lnTo>
                  <a:lnTo>
                    <a:pt x="25" y="49"/>
                  </a:lnTo>
                  <a:lnTo>
                    <a:pt x="17" y="63"/>
                  </a:lnTo>
                  <a:lnTo>
                    <a:pt x="9" y="73"/>
                  </a:lnTo>
                  <a:lnTo>
                    <a:pt x="3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28" name="Freeform 34027"/>
            <p:cNvSpPr/>
            <p:nvPr/>
          </p:nvSpPr>
          <p:spPr>
            <a:xfrm>
              <a:off x="2912" y="2037"/>
              <a:ext cx="45" cy="70"/>
            </a:xfrm>
            <a:custGeom>
              <a:avLst/>
              <a:gdLst/>
              <a:ahLst/>
              <a:cxnLst/>
              <a:pathLst>
                <a:path w="52" h="79">
                  <a:moveTo>
                    <a:pt x="52" y="79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3"/>
                  </a:lnTo>
                  <a:lnTo>
                    <a:pt x="47" y="74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29" name="Freeform 34028"/>
            <p:cNvSpPr/>
            <p:nvPr/>
          </p:nvSpPr>
          <p:spPr>
            <a:xfrm>
              <a:off x="2672" y="2198"/>
              <a:ext cx="231" cy="56"/>
            </a:xfrm>
            <a:custGeom>
              <a:avLst/>
              <a:gdLst/>
              <a:ahLst/>
              <a:cxnLst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2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7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6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1"/>
                  </a:lnTo>
                  <a:lnTo>
                    <a:pt x="165" y="5"/>
                  </a:lnTo>
                  <a:lnTo>
                    <a:pt x="186" y="9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2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30" name="Freeform 34029"/>
            <p:cNvSpPr/>
            <p:nvPr/>
          </p:nvSpPr>
          <p:spPr>
            <a:xfrm>
              <a:off x="2675" y="2212"/>
              <a:ext cx="28" cy="49"/>
            </a:xfrm>
            <a:custGeom>
              <a:avLst/>
              <a:gdLst/>
              <a:ahLst/>
              <a:cxnLst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31" name="Freeform 34030"/>
            <p:cNvSpPr/>
            <p:nvPr/>
          </p:nvSpPr>
          <p:spPr>
            <a:xfrm>
              <a:off x="2691" y="2207"/>
              <a:ext cx="33" cy="54"/>
            </a:xfrm>
            <a:custGeom>
              <a:avLst/>
              <a:gdLst/>
              <a:ahLst/>
              <a:cxnLst/>
              <a:pathLst>
                <a:path w="38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3" y="46"/>
                  </a:lnTo>
                  <a:lnTo>
                    <a:pt x="8" y="37"/>
                  </a:lnTo>
                  <a:lnTo>
                    <a:pt x="13" y="27"/>
                  </a:lnTo>
                  <a:lnTo>
                    <a:pt x="20" y="17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8"/>
                  </a:lnTo>
                  <a:lnTo>
                    <a:pt x="23" y="28"/>
                  </a:lnTo>
                  <a:lnTo>
                    <a:pt x="17" y="38"/>
                  </a:lnTo>
                  <a:lnTo>
                    <a:pt x="12" y="49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32" name="Freeform 34031"/>
            <p:cNvSpPr/>
            <p:nvPr/>
          </p:nvSpPr>
          <p:spPr>
            <a:xfrm>
              <a:off x="2724" y="2202"/>
              <a:ext cx="46" cy="72"/>
            </a:xfrm>
            <a:custGeom>
              <a:avLst/>
              <a:gdLst/>
              <a:ahLst/>
              <a:cxnLst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33" name="Freeform 34032"/>
            <p:cNvSpPr/>
            <p:nvPr/>
          </p:nvSpPr>
          <p:spPr>
            <a:xfrm>
              <a:off x="2763" y="2205"/>
              <a:ext cx="49" cy="77"/>
            </a:xfrm>
            <a:custGeom>
              <a:avLst/>
              <a:gdLst/>
              <a:ahLst/>
              <a:cxnLst/>
              <a:pathLst>
                <a:path w="57" h="90">
                  <a:moveTo>
                    <a:pt x="2" y="90"/>
                  </a:moveTo>
                  <a:lnTo>
                    <a:pt x="0" y="85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7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8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34" name="Freeform 34033"/>
            <p:cNvSpPr/>
            <p:nvPr/>
          </p:nvSpPr>
          <p:spPr>
            <a:xfrm>
              <a:off x="2789" y="2212"/>
              <a:ext cx="53" cy="63"/>
            </a:xfrm>
            <a:custGeom>
              <a:avLst/>
              <a:gdLst/>
              <a:ahLst/>
              <a:cxnLst/>
              <a:pathLst>
                <a:path w="60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4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7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35" name="Freeform 34034"/>
            <p:cNvSpPr/>
            <p:nvPr/>
          </p:nvSpPr>
          <p:spPr>
            <a:xfrm>
              <a:off x="2817" y="2221"/>
              <a:ext cx="46" cy="53"/>
            </a:xfrm>
            <a:custGeom>
              <a:avLst/>
              <a:gdLst/>
              <a:ahLst/>
              <a:cxnLst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29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5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6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5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36" name="Freeform 34035"/>
            <p:cNvSpPr/>
            <p:nvPr/>
          </p:nvSpPr>
          <p:spPr>
            <a:xfrm>
              <a:off x="2845" y="2235"/>
              <a:ext cx="39" cy="39"/>
            </a:xfrm>
            <a:custGeom>
              <a:avLst/>
              <a:gdLst/>
              <a:ahLst/>
              <a:cxnLst/>
              <a:pathLst>
                <a:path w="45" h="42">
                  <a:moveTo>
                    <a:pt x="0" y="42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37" name="Freeform 34036"/>
            <p:cNvSpPr/>
            <p:nvPr/>
          </p:nvSpPr>
          <p:spPr>
            <a:xfrm>
              <a:off x="2871" y="2246"/>
              <a:ext cx="27" cy="22"/>
            </a:xfrm>
            <a:custGeom>
              <a:avLst/>
              <a:gdLst/>
              <a:ahLst/>
              <a:cxnLst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7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38" name="Freeform 34037"/>
            <p:cNvSpPr/>
            <p:nvPr/>
          </p:nvSpPr>
          <p:spPr>
            <a:xfrm>
              <a:off x="2656" y="2221"/>
              <a:ext cx="30" cy="32"/>
            </a:xfrm>
            <a:custGeom>
              <a:avLst/>
              <a:gdLst/>
              <a:ahLst/>
              <a:cxnLst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39" name="Freeform 34038"/>
            <p:cNvSpPr/>
            <p:nvPr/>
          </p:nvSpPr>
          <p:spPr>
            <a:xfrm>
              <a:off x="2651" y="2203"/>
              <a:ext cx="35" cy="16"/>
            </a:xfrm>
            <a:custGeom>
              <a:avLst/>
              <a:gdLst/>
              <a:ahLst/>
              <a:cxnLst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1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40" name="Freeform 34039"/>
            <p:cNvSpPr/>
            <p:nvPr/>
          </p:nvSpPr>
          <p:spPr>
            <a:xfrm>
              <a:off x="2640" y="2223"/>
              <a:ext cx="39" cy="9"/>
            </a:xfrm>
            <a:custGeom>
              <a:avLst/>
              <a:gdLst/>
              <a:ahLst/>
              <a:cxnLst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41" name="Freeform 34040"/>
            <p:cNvSpPr/>
            <p:nvPr/>
          </p:nvSpPr>
          <p:spPr>
            <a:xfrm>
              <a:off x="2663" y="2184"/>
              <a:ext cx="35" cy="30"/>
            </a:xfrm>
            <a:custGeom>
              <a:avLst/>
              <a:gdLst/>
              <a:ahLst/>
              <a:cxnLst/>
              <a:pathLst>
                <a:path w="42" h="33">
                  <a:moveTo>
                    <a:pt x="42" y="33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4" y="25"/>
                  </a:lnTo>
                  <a:lnTo>
                    <a:pt x="38" y="30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42" name="Freeform 34041"/>
            <p:cNvSpPr/>
            <p:nvPr/>
          </p:nvSpPr>
          <p:spPr>
            <a:xfrm>
              <a:off x="2879" y="2188"/>
              <a:ext cx="12" cy="51"/>
            </a:xfrm>
            <a:custGeom>
              <a:avLst/>
              <a:gdLst/>
              <a:ahLst/>
              <a:cxnLst/>
              <a:pathLst>
                <a:path w="13" h="58">
                  <a:moveTo>
                    <a:pt x="2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2" y="9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4"/>
                  </a:lnTo>
                  <a:lnTo>
                    <a:pt x="6" y="43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43" name="Freeform 34042"/>
            <p:cNvSpPr/>
            <p:nvPr/>
          </p:nvSpPr>
          <p:spPr>
            <a:xfrm>
              <a:off x="2893" y="2196"/>
              <a:ext cx="17" cy="50"/>
            </a:xfrm>
            <a:custGeom>
              <a:avLst/>
              <a:gdLst/>
              <a:ahLst/>
              <a:cxnLst/>
              <a:pathLst>
                <a:path w="18" h="55">
                  <a:moveTo>
                    <a:pt x="0" y="55"/>
                  </a:moveTo>
                  <a:lnTo>
                    <a:pt x="1" y="41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44" name="Freeform 34043"/>
            <p:cNvSpPr/>
            <p:nvPr/>
          </p:nvSpPr>
          <p:spPr>
            <a:xfrm>
              <a:off x="2854" y="2174"/>
              <a:ext cx="10" cy="47"/>
            </a:xfrm>
            <a:custGeom>
              <a:avLst/>
              <a:gdLst/>
              <a:ahLst/>
              <a:cxnLst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45" name="Freeform 34044"/>
            <p:cNvSpPr/>
            <p:nvPr/>
          </p:nvSpPr>
          <p:spPr>
            <a:xfrm>
              <a:off x="2824" y="2161"/>
              <a:ext cx="18" cy="55"/>
            </a:xfrm>
            <a:custGeom>
              <a:avLst/>
              <a:gdLst/>
              <a:ahLst/>
              <a:cxnLst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6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46" name="Freeform 34045"/>
            <p:cNvSpPr/>
            <p:nvPr/>
          </p:nvSpPr>
          <p:spPr>
            <a:xfrm>
              <a:off x="2798" y="2147"/>
              <a:ext cx="19" cy="60"/>
            </a:xfrm>
            <a:custGeom>
              <a:avLst/>
              <a:gdLst/>
              <a:ahLst/>
              <a:cxnLst/>
              <a:pathLst>
                <a:path w="21" h="70">
                  <a:moveTo>
                    <a:pt x="21" y="70"/>
                  </a:moveTo>
                  <a:lnTo>
                    <a:pt x="13" y="53"/>
                  </a:lnTo>
                  <a:lnTo>
                    <a:pt x="5" y="29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1"/>
                  </a:lnTo>
                  <a:lnTo>
                    <a:pt x="16" y="32"/>
                  </a:lnTo>
                  <a:lnTo>
                    <a:pt x="19" y="55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47" name="Freeform 34046"/>
            <p:cNvSpPr/>
            <p:nvPr/>
          </p:nvSpPr>
          <p:spPr>
            <a:xfrm>
              <a:off x="2738" y="2142"/>
              <a:ext cx="32" cy="65"/>
            </a:xfrm>
            <a:custGeom>
              <a:avLst/>
              <a:gdLst/>
              <a:ahLst/>
              <a:cxnLst/>
              <a:pathLst>
                <a:path w="37" h="72">
                  <a:moveTo>
                    <a:pt x="37" y="72"/>
                  </a:moveTo>
                  <a:lnTo>
                    <a:pt x="31" y="65"/>
                  </a:lnTo>
                  <a:lnTo>
                    <a:pt x="24" y="56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8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7"/>
                  </a:lnTo>
                  <a:lnTo>
                    <a:pt x="32" y="67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48" name="Freeform 34047"/>
            <p:cNvSpPr/>
            <p:nvPr/>
          </p:nvSpPr>
          <p:spPr>
            <a:xfrm>
              <a:off x="2682" y="2153"/>
              <a:ext cx="37" cy="59"/>
            </a:xfrm>
            <a:custGeom>
              <a:avLst/>
              <a:gdLst/>
              <a:ahLst/>
              <a:cxnLst/>
              <a:pathLst>
                <a:path w="44" h="68">
                  <a:moveTo>
                    <a:pt x="44" y="68"/>
                  </a:moveTo>
                  <a:lnTo>
                    <a:pt x="38" y="63"/>
                  </a:lnTo>
                  <a:lnTo>
                    <a:pt x="31" y="54"/>
                  </a:lnTo>
                  <a:lnTo>
                    <a:pt x="22" y="44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8"/>
                  </a:lnTo>
                  <a:lnTo>
                    <a:pt x="24" y="30"/>
                  </a:lnTo>
                  <a:lnTo>
                    <a:pt x="30" y="43"/>
                  </a:lnTo>
                  <a:lnTo>
                    <a:pt x="36" y="54"/>
                  </a:lnTo>
                  <a:lnTo>
                    <a:pt x="41" y="64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49" name="Freeform 34048"/>
            <p:cNvSpPr/>
            <p:nvPr/>
          </p:nvSpPr>
          <p:spPr>
            <a:xfrm>
              <a:off x="2761" y="2149"/>
              <a:ext cx="33" cy="56"/>
            </a:xfrm>
            <a:custGeom>
              <a:avLst/>
              <a:gdLst/>
              <a:ahLst/>
              <a:cxnLst/>
              <a:pathLst>
                <a:path w="37" h="62">
                  <a:moveTo>
                    <a:pt x="37" y="62"/>
                  </a:moveTo>
                  <a:lnTo>
                    <a:pt x="32" y="56"/>
                  </a:lnTo>
                  <a:lnTo>
                    <a:pt x="25" y="48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49"/>
                  </a:lnTo>
                  <a:lnTo>
                    <a:pt x="35" y="57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50" name="Freeform 34049"/>
            <p:cNvSpPr/>
            <p:nvPr/>
          </p:nvSpPr>
          <p:spPr>
            <a:xfrm>
              <a:off x="2742" y="2200"/>
              <a:ext cx="49" cy="79"/>
            </a:xfrm>
            <a:custGeom>
              <a:avLst/>
              <a:gdLst/>
              <a:ahLst/>
              <a:cxnLst/>
              <a:pathLst>
                <a:path w="58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9" y="62"/>
                  </a:lnTo>
                  <a:lnTo>
                    <a:pt x="17" y="47"/>
                  </a:lnTo>
                  <a:lnTo>
                    <a:pt x="27" y="32"/>
                  </a:lnTo>
                  <a:lnTo>
                    <a:pt x="38" y="18"/>
                  </a:lnTo>
                  <a:lnTo>
                    <a:pt x="48" y="6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9"/>
                  </a:lnTo>
                  <a:lnTo>
                    <a:pt x="39" y="34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2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51" name="Freeform 34050"/>
            <p:cNvSpPr/>
            <p:nvPr/>
          </p:nvSpPr>
          <p:spPr>
            <a:xfrm>
              <a:off x="2708" y="2203"/>
              <a:ext cx="42" cy="62"/>
            </a:xfrm>
            <a:custGeom>
              <a:avLst/>
              <a:gdLst/>
              <a:ahLst/>
              <a:cxnLst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49"/>
                  </a:lnTo>
                  <a:lnTo>
                    <a:pt x="13" y="38"/>
                  </a:lnTo>
                  <a:lnTo>
                    <a:pt x="20" y="26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8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52" name="Freeform 34051"/>
            <p:cNvSpPr/>
            <p:nvPr/>
          </p:nvSpPr>
          <p:spPr>
            <a:xfrm>
              <a:off x="2707" y="2149"/>
              <a:ext cx="38" cy="60"/>
            </a:xfrm>
            <a:custGeom>
              <a:avLst/>
              <a:gdLst/>
              <a:ahLst/>
              <a:cxnLst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2"/>
                  </a:lnTo>
                  <a:lnTo>
                    <a:pt x="15" y="32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2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53" name="Freeform 34052"/>
            <p:cNvSpPr/>
            <p:nvPr/>
          </p:nvSpPr>
          <p:spPr>
            <a:xfrm>
              <a:off x="4264" y="1283"/>
              <a:ext cx="151" cy="156"/>
            </a:xfrm>
            <a:custGeom>
              <a:avLst/>
              <a:gdLst/>
              <a:ahLst/>
              <a:cxnLst/>
              <a:pathLst>
                <a:path w="173" h="178">
                  <a:moveTo>
                    <a:pt x="43" y="39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0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8"/>
                  </a:lnTo>
                  <a:lnTo>
                    <a:pt x="26" y="138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8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39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9" y="1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39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54" name="Freeform 34053"/>
            <p:cNvSpPr/>
            <p:nvPr/>
          </p:nvSpPr>
          <p:spPr>
            <a:xfrm>
              <a:off x="4157" y="1488"/>
              <a:ext cx="156" cy="270"/>
            </a:xfrm>
            <a:custGeom>
              <a:avLst/>
              <a:gdLst/>
              <a:ahLst/>
              <a:cxnLst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2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6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6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9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4"/>
                  </a:lnTo>
                  <a:lnTo>
                    <a:pt x="134" y="247"/>
                  </a:lnTo>
                  <a:lnTo>
                    <a:pt x="147" y="241"/>
                  </a:lnTo>
                  <a:lnTo>
                    <a:pt x="161" y="239"/>
                  </a:lnTo>
                  <a:lnTo>
                    <a:pt x="154" y="225"/>
                  </a:lnTo>
                  <a:lnTo>
                    <a:pt x="150" y="208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55" name="Freeform 34054"/>
            <p:cNvSpPr/>
            <p:nvPr/>
          </p:nvSpPr>
          <p:spPr>
            <a:xfrm>
              <a:off x="4555" y="1419"/>
              <a:ext cx="293" cy="225"/>
            </a:xfrm>
            <a:custGeom>
              <a:avLst/>
              <a:gdLst/>
              <a:ahLst/>
              <a:cxnLst/>
              <a:pathLst>
                <a:path w="334" h="256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5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1"/>
                  </a:lnTo>
                  <a:lnTo>
                    <a:pt x="181" y="256"/>
                  </a:lnTo>
                  <a:lnTo>
                    <a:pt x="191" y="248"/>
                  </a:lnTo>
                  <a:lnTo>
                    <a:pt x="204" y="241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6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5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4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56" name="Freeform 34055"/>
            <p:cNvSpPr/>
            <p:nvPr/>
          </p:nvSpPr>
          <p:spPr>
            <a:xfrm>
              <a:off x="4404" y="1084"/>
              <a:ext cx="258" cy="316"/>
            </a:xfrm>
            <a:custGeom>
              <a:avLst/>
              <a:gdLst/>
              <a:ahLst/>
              <a:cxnLst/>
              <a:pathLst>
                <a:path w="293" h="361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8"/>
                  </a:lnTo>
                  <a:lnTo>
                    <a:pt x="185" y="183"/>
                  </a:lnTo>
                  <a:lnTo>
                    <a:pt x="160" y="194"/>
                  </a:lnTo>
                  <a:lnTo>
                    <a:pt x="134" y="211"/>
                  </a:lnTo>
                  <a:lnTo>
                    <a:pt x="112" y="235"/>
                  </a:lnTo>
                  <a:lnTo>
                    <a:pt x="95" y="270"/>
                  </a:lnTo>
                  <a:lnTo>
                    <a:pt x="89" y="286"/>
                  </a:lnTo>
                  <a:lnTo>
                    <a:pt x="85" y="301"/>
                  </a:lnTo>
                  <a:lnTo>
                    <a:pt x="80" y="314"/>
                  </a:lnTo>
                  <a:lnTo>
                    <a:pt x="76" y="324"/>
                  </a:lnTo>
                  <a:lnTo>
                    <a:pt x="71" y="333"/>
                  </a:lnTo>
                  <a:lnTo>
                    <a:pt x="65" y="341"/>
                  </a:lnTo>
                  <a:lnTo>
                    <a:pt x="61" y="346"/>
                  </a:lnTo>
                  <a:lnTo>
                    <a:pt x="54" y="348"/>
                  </a:lnTo>
                  <a:lnTo>
                    <a:pt x="47" y="349"/>
                  </a:lnTo>
                  <a:lnTo>
                    <a:pt x="39" y="351"/>
                  </a:lnTo>
                  <a:lnTo>
                    <a:pt x="31" y="352"/>
                  </a:lnTo>
                  <a:lnTo>
                    <a:pt x="24" y="354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5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4" y="345"/>
                  </a:lnTo>
                  <a:lnTo>
                    <a:pt x="42" y="329"/>
                  </a:lnTo>
                  <a:lnTo>
                    <a:pt x="55" y="309"/>
                  </a:lnTo>
                  <a:lnTo>
                    <a:pt x="64" y="287"/>
                  </a:lnTo>
                  <a:lnTo>
                    <a:pt x="69" y="265"/>
                  </a:lnTo>
                  <a:lnTo>
                    <a:pt x="71" y="244"/>
                  </a:lnTo>
                  <a:lnTo>
                    <a:pt x="72" y="226"/>
                  </a:lnTo>
                  <a:lnTo>
                    <a:pt x="72" y="213"/>
                  </a:lnTo>
                  <a:lnTo>
                    <a:pt x="72" y="202"/>
                  </a:lnTo>
                  <a:lnTo>
                    <a:pt x="69" y="187"/>
                  </a:lnTo>
                  <a:lnTo>
                    <a:pt x="65" y="172"/>
                  </a:lnTo>
                  <a:lnTo>
                    <a:pt x="61" y="155"/>
                  </a:lnTo>
                  <a:lnTo>
                    <a:pt x="70" y="152"/>
                  </a:lnTo>
                  <a:lnTo>
                    <a:pt x="81" y="147"/>
                  </a:lnTo>
                  <a:lnTo>
                    <a:pt x="93" y="137"/>
                  </a:lnTo>
                  <a:lnTo>
                    <a:pt x="104" y="126"/>
                  </a:lnTo>
                  <a:lnTo>
                    <a:pt x="114" y="112"/>
                  </a:lnTo>
                  <a:lnTo>
                    <a:pt x="119" y="96"/>
                  </a:lnTo>
                  <a:lnTo>
                    <a:pt x="120" y="80"/>
                  </a:lnTo>
                  <a:lnTo>
                    <a:pt x="117" y="64"/>
                  </a:lnTo>
                  <a:lnTo>
                    <a:pt x="130" y="62"/>
                  </a:lnTo>
                  <a:lnTo>
                    <a:pt x="145" y="58"/>
                  </a:lnTo>
                  <a:lnTo>
                    <a:pt x="163" y="52"/>
                  </a:lnTo>
                  <a:lnTo>
                    <a:pt x="181" y="43"/>
                  </a:lnTo>
                  <a:lnTo>
                    <a:pt x="200" y="34"/>
                  </a:lnTo>
                  <a:lnTo>
                    <a:pt x="216" y="22"/>
                  </a:lnTo>
                  <a:lnTo>
                    <a:pt x="229" y="12"/>
                  </a:lnTo>
                  <a:lnTo>
                    <a:pt x="238" y="0"/>
                  </a:lnTo>
                  <a:lnTo>
                    <a:pt x="237" y="14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5"/>
                  </a:lnTo>
                  <a:lnTo>
                    <a:pt x="256" y="82"/>
                  </a:lnTo>
                  <a:lnTo>
                    <a:pt x="267" y="97"/>
                  </a:lnTo>
                  <a:lnTo>
                    <a:pt x="279" y="110"/>
                  </a:lnTo>
                  <a:lnTo>
                    <a:pt x="293" y="119"/>
                  </a:lnTo>
                  <a:lnTo>
                    <a:pt x="284" y="120"/>
                  </a:lnTo>
                  <a:lnTo>
                    <a:pt x="274" y="124"/>
                  </a:lnTo>
                  <a:lnTo>
                    <a:pt x="266" y="128"/>
                  </a:lnTo>
                  <a:lnTo>
                    <a:pt x="257" y="135"/>
                  </a:lnTo>
                  <a:lnTo>
                    <a:pt x="252" y="142"/>
                  </a:lnTo>
                  <a:lnTo>
                    <a:pt x="249" y="152"/>
                  </a:lnTo>
                  <a:lnTo>
                    <a:pt x="251" y="163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57" name="Freeform 34056"/>
            <p:cNvSpPr/>
            <p:nvPr/>
          </p:nvSpPr>
          <p:spPr>
            <a:xfrm>
              <a:off x="4320" y="1088"/>
              <a:ext cx="151" cy="309"/>
            </a:xfrm>
            <a:custGeom>
              <a:avLst/>
              <a:gdLst/>
              <a:ahLst/>
              <a:cxnLst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7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1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1"/>
                  </a:lnTo>
                  <a:lnTo>
                    <a:pt x="55" y="254"/>
                  </a:lnTo>
                  <a:lnTo>
                    <a:pt x="57" y="249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3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1"/>
                  </a:lnTo>
                  <a:lnTo>
                    <a:pt x="9" y="234"/>
                  </a:lnTo>
                  <a:lnTo>
                    <a:pt x="0" y="201"/>
                  </a:lnTo>
                  <a:lnTo>
                    <a:pt x="2" y="167"/>
                  </a:lnTo>
                  <a:lnTo>
                    <a:pt x="16" y="133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5"/>
                  </a:lnTo>
                  <a:lnTo>
                    <a:pt x="147" y="11"/>
                  </a:lnTo>
                  <a:lnTo>
                    <a:pt x="151" y="10"/>
                  </a:lnTo>
                  <a:lnTo>
                    <a:pt x="155" y="7"/>
                  </a:lnTo>
                  <a:lnTo>
                    <a:pt x="161" y="4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8"/>
                  </a:lnTo>
                  <a:lnTo>
                    <a:pt x="169" y="221"/>
                  </a:lnTo>
                  <a:lnTo>
                    <a:pt x="168" y="239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58" name="Freeform 34057"/>
            <p:cNvSpPr/>
            <p:nvPr/>
          </p:nvSpPr>
          <p:spPr>
            <a:xfrm>
              <a:off x="4083" y="1237"/>
              <a:ext cx="740" cy="519"/>
            </a:xfrm>
            <a:custGeom>
              <a:avLst/>
              <a:gdLst/>
              <a:ahLst/>
              <a:cxnLst/>
              <a:pathLst>
                <a:path w="844" h="593">
                  <a:moveTo>
                    <a:pt x="402" y="349"/>
                  </a:moveTo>
                  <a:lnTo>
                    <a:pt x="410" y="391"/>
                  </a:lnTo>
                  <a:lnTo>
                    <a:pt x="410" y="435"/>
                  </a:lnTo>
                  <a:lnTo>
                    <a:pt x="404" y="474"/>
                  </a:lnTo>
                  <a:lnTo>
                    <a:pt x="391" y="505"/>
                  </a:lnTo>
                  <a:lnTo>
                    <a:pt x="383" y="517"/>
                  </a:lnTo>
                  <a:lnTo>
                    <a:pt x="376" y="528"/>
                  </a:lnTo>
                  <a:lnTo>
                    <a:pt x="369" y="538"/>
                  </a:lnTo>
                  <a:lnTo>
                    <a:pt x="363" y="549"/>
                  </a:lnTo>
                  <a:lnTo>
                    <a:pt x="357" y="558"/>
                  </a:lnTo>
                  <a:lnTo>
                    <a:pt x="353" y="570"/>
                  </a:lnTo>
                  <a:lnTo>
                    <a:pt x="349" y="580"/>
                  </a:lnTo>
                  <a:lnTo>
                    <a:pt x="346" y="593"/>
                  </a:lnTo>
                  <a:lnTo>
                    <a:pt x="343" y="585"/>
                  </a:lnTo>
                  <a:lnTo>
                    <a:pt x="340" y="573"/>
                  </a:lnTo>
                  <a:lnTo>
                    <a:pt x="333" y="560"/>
                  </a:lnTo>
                  <a:lnTo>
                    <a:pt x="326" y="545"/>
                  </a:lnTo>
                  <a:lnTo>
                    <a:pt x="316" y="530"/>
                  </a:lnTo>
                  <a:lnTo>
                    <a:pt x="307" y="515"/>
                  </a:lnTo>
                  <a:lnTo>
                    <a:pt x="295" y="504"/>
                  </a:lnTo>
                  <a:lnTo>
                    <a:pt x="285" y="494"/>
                  </a:lnTo>
                  <a:lnTo>
                    <a:pt x="279" y="489"/>
                  </a:lnTo>
                  <a:lnTo>
                    <a:pt x="273" y="484"/>
                  </a:lnTo>
                  <a:lnTo>
                    <a:pt x="269" y="480"/>
                  </a:lnTo>
                  <a:lnTo>
                    <a:pt x="264" y="475"/>
                  </a:lnTo>
                  <a:lnTo>
                    <a:pt x="260" y="469"/>
                  </a:lnTo>
                  <a:lnTo>
                    <a:pt x="257" y="465"/>
                  </a:lnTo>
                  <a:lnTo>
                    <a:pt x="254" y="459"/>
                  </a:lnTo>
                  <a:lnTo>
                    <a:pt x="250" y="454"/>
                  </a:lnTo>
                  <a:lnTo>
                    <a:pt x="239" y="421"/>
                  </a:lnTo>
                  <a:lnTo>
                    <a:pt x="235" y="389"/>
                  </a:lnTo>
                  <a:lnTo>
                    <a:pt x="236" y="360"/>
                  </a:lnTo>
                  <a:lnTo>
                    <a:pt x="241" y="338"/>
                  </a:lnTo>
                  <a:lnTo>
                    <a:pt x="244" y="326"/>
                  </a:lnTo>
                  <a:lnTo>
                    <a:pt x="250" y="316"/>
                  </a:lnTo>
                  <a:lnTo>
                    <a:pt x="257" y="305"/>
                  </a:lnTo>
                  <a:lnTo>
                    <a:pt x="265" y="292"/>
                  </a:lnTo>
                  <a:lnTo>
                    <a:pt x="274" y="280"/>
                  </a:lnTo>
                  <a:lnTo>
                    <a:pt x="284" y="268"/>
                  </a:lnTo>
                  <a:lnTo>
                    <a:pt x="292" y="254"/>
                  </a:lnTo>
                  <a:lnTo>
                    <a:pt x="300" y="240"/>
                  </a:lnTo>
                  <a:lnTo>
                    <a:pt x="302" y="231"/>
                  </a:lnTo>
                  <a:lnTo>
                    <a:pt x="303" y="220"/>
                  </a:lnTo>
                  <a:lnTo>
                    <a:pt x="301" y="214"/>
                  </a:lnTo>
                  <a:lnTo>
                    <a:pt x="298" y="211"/>
                  </a:lnTo>
                  <a:lnTo>
                    <a:pt x="292" y="216"/>
                  </a:lnTo>
                  <a:lnTo>
                    <a:pt x="287" y="224"/>
                  </a:lnTo>
                  <a:lnTo>
                    <a:pt x="284" y="232"/>
                  </a:lnTo>
                  <a:lnTo>
                    <a:pt x="281" y="240"/>
                  </a:lnTo>
                  <a:lnTo>
                    <a:pt x="278" y="253"/>
                  </a:lnTo>
                  <a:lnTo>
                    <a:pt x="273" y="264"/>
                  </a:lnTo>
                  <a:lnTo>
                    <a:pt x="267" y="276"/>
                  </a:lnTo>
                  <a:lnTo>
                    <a:pt x="262" y="286"/>
                  </a:lnTo>
                  <a:lnTo>
                    <a:pt x="247" y="306"/>
                  </a:lnTo>
                  <a:lnTo>
                    <a:pt x="231" y="323"/>
                  </a:lnTo>
                  <a:lnTo>
                    <a:pt x="212" y="337"/>
                  </a:lnTo>
                  <a:lnTo>
                    <a:pt x="194" y="347"/>
                  </a:lnTo>
                  <a:lnTo>
                    <a:pt x="174" y="355"/>
                  </a:lnTo>
                  <a:lnTo>
                    <a:pt x="155" y="361"/>
                  </a:lnTo>
                  <a:lnTo>
                    <a:pt x="136" y="363"/>
                  </a:lnTo>
                  <a:lnTo>
                    <a:pt x="118" y="363"/>
                  </a:lnTo>
                  <a:lnTo>
                    <a:pt x="112" y="362"/>
                  </a:lnTo>
                  <a:lnTo>
                    <a:pt x="106" y="361"/>
                  </a:lnTo>
                  <a:lnTo>
                    <a:pt x="100" y="360"/>
                  </a:lnTo>
                  <a:lnTo>
                    <a:pt x="95" y="359"/>
                  </a:lnTo>
                  <a:lnTo>
                    <a:pt x="84" y="354"/>
                  </a:lnTo>
                  <a:lnTo>
                    <a:pt x="74" y="351"/>
                  </a:lnTo>
                  <a:lnTo>
                    <a:pt x="64" y="345"/>
                  </a:lnTo>
                  <a:lnTo>
                    <a:pt x="53" y="340"/>
                  </a:lnTo>
                  <a:lnTo>
                    <a:pt x="42" y="335"/>
                  </a:lnTo>
                  <a:lnTo>
                    <a:pt x="29" y="329"/>
                  </a:lnTo>
                  <a:lnTo>
                    <a:pt x="15" y="323"/>
                  </a:lnTo>
                  <a:lnTo>
                    <a:pt x="0" y="316"/>
                  </a:lnTo>
                  <a:lnTo>
                    <a:pt x="8" y="314"/>
                  </a:lnTo>
                  <a:lnTo>
                    <a:pt x="19" y="311"/>
                  </a:lnTo>
                  <a:lnTo>
                    <a:pt x="30" y="308"/>
                  </a:lnTo>
                  <a:lnTo>
                    <a:pt x="42" y="303"/>
                  </a:lnTo>
                  <a:lnTo>
                    <a:pt x="53" y="298"/>
                  </a:lnTo>
                  <a:lnTo>
                    <a:pt x="64" y="291"/>
                  </a:lnTo>
                  <a:lnTo>
                    <a:pt x="72" y="283"/>
                  </a:lnTo>
                  <a:lnTo>
                    <a:pt x="79" y="272"/>
                  </a:lnTo>
                  <a:lnTo>
                    <a:pt x="87" y="257"/>
                  </a:lnTo>
                  <a:lnTo>
                    <a:pt x="99" y="240"/>
                  </a:lnTo>
                  <a:lnTo>
                    <a:pt x="113" y="223"/>
                  </a:lnTo>
                  <a:lnTo>
                    <a:pt x="130" y="208"/>
                  </a:lnTo>
                  <a:lnTo>
                    <a:pt x="149" y="195"/>
                  </a:lnTo>
                  <a:lnTo>
                    <a:pt x="170" y="186"/>
                  </a:lnTo>
                  <a:lnTo>
                    <a:pt x="190" y="182"/>
                  </a:lnTo>
                  <a:lnTo>
                    <a:pt x="212" y="185"/>
                  </a:lnTo>
                  <a:lnTo>
                    <a:pt x="216" y="187"/>
                  </a:lnTo>
                  <a:lnTo>
                    <a:pt x="221" y="189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9"/>
                  </a:lnTo>
                  <a:lnTo>
                    <a:pt x="242" y="188"/>
                  </a:lnTo>
                  <a:lnTo>
                    <a:pt x="246" y="186"/>
                  </a:lnTo>
                  <a:lnTo>
                    <a:pt x="248" y="184"/>
                  </a:lnTo>
                  <a:lnTo>
                    <a:pt x="251" y="180"/>
                  </a:lnTo>
                  <a:lnTo>
                    <a:pt x="257" y="179"/>
                  </a:lnTo>
                  <a:lnTo>
                    <a:pt x="262" y="181"/>
                  </a:lnTo>
                  <a:lnTo>
                    <a:pt x="265" y="182"/>
                  </a:lnTo>
                  <a:lnTo>
                    <a:pt x="258" y="189"/>
                  </a:lnTo>
                  <a:lnTo>
                    <a:pt x="251" y="197"/>
                  </a:lnTo>
                  <a:lnTo>
                    <a:pt x="247" y="208"/>
                  </a:lnTo>
                  <a:lnTo>
                    <a:pt x="244" y="216"/>
                  </a:lnTo>
                  <a:lnTo>
                    <a:pt x="244" y="218"/>
                  </a:lnTo>
                  <a:lnTo>
                    <a:pt x="246" y="220"/>
                  </a:lnTo>
                  <a:lnTo>
                    <a:pt x="247" y="222"/>
                  </a:lnTo>
                  <a:lnTo>
                    <a:pt x="248" y="224"/>
                  </a:lnTo>
                  <a:lnTo>
                    <a:pt x="250" y="225"/>
                  </a:lnTo>
                  <a:lnTo>
                    <a:pt x="251" y="226"/>
                  </a:lnTo>
                  <a:lnTo>
                    <a:pt x="254" y="227"/>
                  </a:lnTo>
                  <a:lnTo>
                    <a:pt x="255" y="227"/>
                  </a:lnTo>
                  <a:lnTo>
                    <a:pt x="263" y="229"/>
                  </a:lnTo>
                  <a:lnTo>
                    <a:pt x="271" y="227"/>
                  </a:lnTo>
                  <a:lnTo>
                    <a:pt x="278" y="224"/>
                  </a:lnTo>
                  <a:lnTo>
                    <a:pt x="284" y="219"/>
                  </a:lnTo>
                  <a:lnTo>
                    <a:pt x="287" y="211"/>
                  </a:lnTo>
                  <a:lnTo>
                    <a:pt x="287" y="202"/>
                  </a:lnTo>
                  <a:lnTo>
                    <a:pt x="286" y="194"/>
                  </a:lnTo>
                  <a:lnTo>
                    <a:pt x="282" y="187"/>
                  </a:lnTo>
                  <a:lnTo>
                    <a:pt x="280" y="184"/>
                  </a:lnTo>
                  <a:lnTo>
                    <a:pt x="280" y="180"/>
                  </a:lnTo>
                  <a:lnTo>
                    <a:pt x="282" y="178"/>
                  </a:lnTo>
                  <a:lnTo>
                    <a:pt x="285" y="177"/>
                  </a:lnTo>
                  <a:lnTo>
                    <a:pt x="287" y="178"/>
                  </a:lnTo>
                  <a:lnTo>
                    <a:pt x="289" y="180"/>
                  </a:lnTo>
                  <a:lnTo>
                    <a:pt x="290" y="186"/>
                  </a:lnTo>
                  <a:lnTo>
                    <a:pt x="292" y="192"/>
                  </a:lnTo>
                  <a:lnTo>
                    <a:pt x="294" y="197"/>
                  </a:lnTo>
                  <a:lnTo>
                    <a:pt x="298" y="203"/>
                  </a:lnTo>
                  <a:lnTo>
                    <a:pt x="308" y="204"/>
                  </a:lnTo>
                  <a:lnTo>
                    <a:pt x="319" y="197"/>
                  </a:lnTo>
                  <a:lnTo>
                    <a:pt x="324" y="202"/>
                  </a:lnTo>
                  <a:lnTo>
                    <a:pt x="330" y="205"/>
                  </a:lnTo>
                  <a:lnTo>
                    <a:pt x="336" y="208"/>
                  </a:lnTo>
                  <a:lnTo>
                    <a:pt x="345" y="209"/>
                  </a:lnTo>
                  <a:lnTo>
                    <a:pt x="351" y="207"/>
                  </a:lnTo>
                  <a:lnTo>
                    <a:pt x="358" y="203"/>
                  </a:lnTo>
                  <a:lnTo>
                    <a:pt x="364" y="196"/>
                  </a:lnTo>
                  <a:lnTo>
                    <a:pt x="369" y="186"/>
                  </a:lnTo>
                  <a:lnTo>
                    <a:pt x="373" y="184"/>
                  </a:lnTo>
                  <a:lnTo>
                    <a:pt x="379" y="182"/>
                  </a:lnTo>
                  <a:lnTo>
                    <a:pt x="385" y="180"/>
                  </a:lnTo>
                  <a:lnTo>
                    <a:pt x="392" y="179"/>
                  </a:lnTo>
                  <a:lnTo>
                    <a:pt x="399" y="177"/>
                  </a:lnTo>
                  <a:lnTo>
                    <a:pt x="407" y="176"/>
                  </a:lnTo>
                  <a:lnTo>
                    <a:pt x="415" y="174"/>
                  </a:lnTo>
                  <a:lnTo>
                    <a:pt x="422" y="173"/>
                  </a:lnTo>
                  <a:lnTo>
                    <a:pt x="429" y="171"/>
                  </a:lnTo>
                  <a:lnTo>
                    <a:pt x="433" y="166"/>
                  </a:lnTo>
                  <a:lnTo>
                    <a:pt x="439" y="158"/>
                  </a:lnTo>
                  <a:lnTo>
                    <a:pt x="444" y="149"/>
                  </a:lnTo>
                  <a:lnTo>
                    <a:pt x="448" y="139"/>
                  </a:lnTo>
                  <a:lnTo>
                    <a:pt x="453" y="126"/>
                  </a:lnTo>
                  <a:lnTo>
                    <a:pt x="457" y="111"/>
                  </a:lnTo>
                  <a:lnTo>
                    <a:pt x="463" y="95"/>
                  </a:lnTo>
                  <a:lnTo>
                    <a:pt x="480" y="60"/>
                  </a:lnTo>
                  <a:lnTo>
                    <a:pt x="502" y="36"/>
                  </a:lnTo>
                  <a:lnTo>
                    <a:pt x="528" y="19"/>
                  </a:lnTo>
                  <a:lnTo>
                    <a:pt x="553" y="8"/>
                  </a:lnTo>
                  <a:lnTo>
                    <a:pt x="577" y="3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2"/>
                  </a:lnTo>
                  <a:lnTo>
                    <a:pt x="654" y="3"/>
                  </a:lnTo>
                  <a:lnTo>
                    <a:pt x="667" y="5"/>
                  </a:lnTo>
                  <a:lnTo>
                    <a:pt x="682" y="8"/>
                  </a:lnTo>
                  <a:lnTo>
                    <a:pt x="697" y="13"/>
                  </a:lnTo>
                  <a:lnTo>
                    <a:pt x="711" y="19"/>
                  </a:lnTo>
                  <a:lnTo>
                    <a:pt x="723" y="25"/>
                  </a:lnTo>
                  <a:lnTo>
                    <a:pt x="736" y="30"/>
                  </a:lnTo>
                  <a:lnTo>
                    <a:pt x="750" y="35"/>
                  </a:lnTo>
                  <a:lnTo>
                    <a:pt x="764" y="38"/>
                  </a:lnTo>
                  <a:lnTo>
                    <a:pt x="779" y="40"/>
                  </a:lnTo>
                  <a:lnTo>
                    <a:pt x="792" y="41"/>
                  </a:lnTo>
                  <a:lnTo>
                    <a:pt x="806" y="42"/>
                  </a:lnTo>
                  <a:lnTo>
                    <a:pt x="819" y="42"/>
                  </a:lnTo>
                  <a:lnTo>
                    <a:pt x="830" y="41"/>
                  </a:lnTo>
                  <a:lnTo>
                    <a:pt x="844" y="41"/>
                  </a:lnTo>
                  <a:lnTo>
                    <a:pt x="844" y="45"/>
                  </a:lnTo>
                  <a:lnTo>
                    <a:pt x="838" y="52"/>
                  </a:lnTo>
                  <a:lnTo>
                    <a:pt x="833" y="58"/>
                  </a:lnTo>
                  <a:lnTo>
                    <a:pt x="820" y="75"/>
                  </a:lnTo>
                  <a:lnTo>
                    <a:pt x="805" y="96"/>
                  </a:lnTo>
                  <a:lnTo>
                    <a:pt x="788" y="119"/>
                  </a:lnTo>
                  <a:lnTo>
                    <a:pt x="768" y="143"/>
                  </a:lnTo>
                  <a:lnTo>
                    <a:pt x="749" y="165"/>
                  </a:lnTo>
                  <a:lnTo>
                    <a:pt x="729" y="185"/>
                  </a:lnTo>
                  <a:lnTo>
                    <a:pt x="710" y="200"/>
                  </a:lnTo>
                  <a:lnTo>
                    <a:pt x="691" y="208"/>
                  </a:lnTo>
                  <a:lnTo>
                    <a:pt x="680" y="211"/>
                  </a:lnTo>
                  <a:lnTo>
                    <a:pt x="665" y="217"/>
                  </a:lnTo>
                  <a:lnTo>
                    <a:pt x="647" y="223"/>
                  </a:lnTo>
                  <a:lnTo>
                    <a:pt x="630" y="229"/>
                  </a:lnTo>
                  <a:lnTo>
                    <a:pt x="610" y="234"/>
                  </a:lnTo>
                  <a:lnTo>
                    <a:pt x="593" y="239"/>
                  </a:lnTo>
                  <a:lnTo>
                    <a:pt x="576" y="242"/>
                  </a:lnTo>
                  <a:lnTo>
                    <a:pt x="561" y="243"/>
                  </a:lnTo>
                  <a:lnTo>
                    <a:pt x="546" y="242"/>
                  </a:lnTo>
                  <a:lnTo>
                    <a:pt x="530" y="239"/>
                  </a:lnTo>
                  <a:lnTo>
                    <a:pt x="513" y="234"/>
                  </a:lnTo>
                  <a:lnTo>
                    <a:pt x="495" y="229"/>
                  </a:lnTo>
                  <a:lnTo>
                    <a:pt x="479" y="223"/>
                  </a:lnTo>
                  <a:lnTo>
                    <a:pt x="465" y="217"/>
                  </a:lnTo>
                  <a:lnTo>
                    <a:pt x="455" y="212"/>
                  </a:lnTo>
                  <a:lnTo>
                    <a:pt x="449" y="209"/>
                  </a:lnTo>
                  <a:lnTo>
                    <a:pt x="442" y="204"/>
                  </a:lnTo>
                  <a:lnTo>
                    <a:pt x="437" y="200"/>
                  </a:lnTo>
                  <a:lnTo>
                    <a:pt x="431" y="196"/>
                  </a:lnTo>
                  <a:lnTo>
                    <a:pt x="424" y="192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2"/>
                  </a:lnTo>
                  <a:lnTo>
                    <a:pt x="392" y="194"/>
                  </a:lnTo>
                  <a:lnTo>
                    <a:pt x="384" y="195"/>
                  </a:lnTo>
                  <a:lnTo>
                    <a:pt x="378" y="197"/>
                  </a:lnTo>
                  <a:lnTo>
                    <a:pt x="373" y="200"/>
                  </a:lnTo>
                  <a:lnTo>
                    <a:pt x="368" y="204"/>
                  </a:lnTo>
                  <a:lnTo>
                    <a:pt x="366" y="209"/>
                  </a:lnTo>
                  <a:lnTo>
                    <a:pt x="368" y="212"/>
                  </a:lnTo>
                  <a:lnTo>
                    <a:pt x="372" y="215"/>
                  </a:lnTo>
                  <a:lnTo>
                    <a:pt x="377" y="216"/>
                  </a:lnTo>
                  <a:lnTo>
                    <a:pt x="383" y="216"/>
                  </a:lnTo>
                  <a:lnTo>
                    <a:pt x="389" y="216"/>
                  </a:lnTo>
                  <a:lnTo>
                    <a:pt x="396" y="216"/>
                  </a:lnTo>
                  <a:lnTo>
                    <a:pt x="406" y="215"/>
                  </a:lnTo>
                  <a:lnTo>
                    <a:pt x="414" y="214"/>
                  </a:lnTo>
                  <a:lnTo>
                    <a:pt x="423" y="212"/>
                  </a:lnTo>
                  <a:lnTo>
                    <a:pt x="431" y="211"/>
                  </a:lnTo>
                  <a:lnTo>
                    <a:pt x="439" y="210"/>
                  </a:lnTo>
                  <a:lnTo>
                    <a:pt x="448" y="210"/>
                  </a:lnTo>
                  <a:lnTo>
                    <a:pt x="457" y="210"/>
                  </a:lnTo>
                  <a:lnTo>
                    <a:pt x="468" y="212"/>
                  </a:lnTo>
                  <a:lnTo>
                    <a:pt x="482" y="216"/>
                  </a:lnTo>
                  <a:lnTo>
                    <a:pt x="498" y="222"/>
                  </a:lnTo>
                  <a:lnTo>
                    <a:pt x="516" y="230"/>
                  </a:lnTo>
                  <a:lnTo>
                    <a:pt x="539" y="240"/>
                  </a:lnTo>
                  <a:lnTo>
                    <a:pt x="556" y="252"/>
                  </a:lnTo>
                  <a:lnTo>
                    <a:pt x="574" y="267"/>
                  </a:lnTo>
                  <a:lnTo>
                    <a:pt x="587" y="284"/>
                  </a:lnTo>
                  <a:lnTo>
                    <a:pt x="601" y="305"/>
                  </a:lnTo>
                  <a:lnTo>
                    <a:pt x="612" y="326"/>
                  </a:lnTo>
                  <a:lnTo>
                    <a:pt x="621" y="349"/>
                  </a:lnTo>
                  <a:lnTo>
                    <a:pt x="628" y="375"/>
                  </a:lnTo>
                  <a:lnTo>
                    <a:pt x="632" y="399"/>
                  </a:lnTo>
                  <a:lnTo>
                    <a:pt x="635" y="415"/>
                  </a:lnTo>
                  <a:lnTo>
                    <a:pt x="635" y="431"/>
                  </a:lnTo>
                  <a:lnTo>
                    <a:pt x="635" y="447"/>
                  </a:lnTo>
                  <a:lnTo>
                    <a:pt x="632" y="462"/>
                  </a:lnTo>
                  <a:lnTo>
                    <a:pt x="622" y="451"/>
                  </a:lnTo>
                  <a:lnTo>
                    <a:pt x="608" y="441"/>
                  </a:lnTo>
                  <a:lnTo>
                    <a:pt x="590" y="431"/>
                  </a:lnTo>
                  <a:lnTo>
                    <a:pt x="570" y="423"/>
                  </a:lnTo>
                  <a:lnTo>
                    <a:pt x="549" y="416"/>
                  </a:lnTo>
                  <a:lnTo>
                    <a:pt x="528" y="409"/>
                  </a:lnTo>
                  <a:lnTo>
                    <a:pt x="508" y="406"/>
                  </a:lnTo>
                  <a:lnTo>
                    <a:pt x="491" y="403"/>
                  </a:lnTo>
                  <a:lnTo>
                    <a:pt x="480" y="400"/>
                  </a:lnTo>
                  <a:lnTo>
                    <a:pt x="468" y="398"/>
                  </a:lnTo>
                  <a:lnTo>
                    <a:pt x="455" y="396"/>
                  </a:lnTo>
                  <a:lnTo>
                    <a:pt x="441" y="390"/>
                  </a:lnTo>
                  <a:lnTo>
                    <a:pt x="429" y="384"/>
                  </a:lnTo>
                  <a:lnTo>
                    <a:pt x="417" y="375"/>
                  </a:lnTo>
                  <a:lnTo>
                    <a:pt x="408" y="362"/>
                  </a:lnTo>
                  <a:lnTo>
                    <a:pt x="401" y="347"/>
                  </a:lnTo>
                  <a:lnTo>
                    <a:pt x="392" y="326"/>
                  </a:lnTo>
                  <a:lnTo>
                    <a:pt x="381" y="308"/>
                  </a:lnTo>
                  <a:lnTo>
                    <a:pt x="376" y="290"/>
                  </a:lnTo>
                  <a:lnTo>
                    <a:pt x="376" y="262"/>
                  </a:lnTo>
                  <a:lnTo>
                    <a:pt x="374" y="254"/>
                  </a:lnTo>
                  <a:lnTo>
                    <a:pt x="371" y="246"/>
                  </a:lnTo>
                  <a:lnTo>
                    <a:pt x="365" y="239"/>
                  </a:lnTo>
                  <a:lnTo>
                    <a:pt x="359" y="232"/>
                  </a:lnTo>
                  <a:lnTo>
                    <a:pt x="351" y="226"/>
                  </a:lnTo>
                  <a:lnTo>
                    <a:pt x="343" y="222"/>
                  </a:lnTo>
                  <a:lnTo>
                    <a:pt x="338" y="217"/>
                  </a:lnTo>
                  <a:lnTo>
                    <a:pt x="332" y="215"/>
                  </a:lnTo>
                  <a:lnTo>
                    <a:pt x="324" y="211"/>
                  </a:lnTo>
                  <a:lnTo>
                    <a:pt x="317" y="209"/>
                  </a:lnTo>
                  <a:lnTo>
                    <a:pt x="312" y="210"/>
                  </a:lnTo>
                  <a:lnTo>
                    <a:pt x="311" y="214"/>
                  </a:lnTo>
                  <a:lnTo>
                    <a:pt x="312" y="220"/>
                  </a:lnTo>
                  <a:lnTo>
                    <a:pt x="313" y="226"/>
                  </a:lnTo>
                  <a:lnTo>
                    <a:pt x="315" y="233"/>
                  </a:lnTo>
                  <a:lnTo>
                    <a:pt x="318" y="240"/>
                  </a:lnTo>
                  <a:lnTo>
                    <a:pt x="323" y="245"/>
                  </a:lnTo>
                  <a:lnTo>
                    <a:pt x="331" y="253"/>
                  </a:lnTo>
                  <a:lnTo>
                    <a:pt x="342" y="263"/>
                  </a:lnTo>
                  <a:lnTo>
                    <a:pt x="355" y="276"/>
                  </a:lnTo>
                  <a:lnTo>
                    <a:pt x="369" y="291"/>
                  </a:lnTo>
                  <a:lnTo>
                    <a:pt x="383" y="308"/>
                  </a:lnTo>
                  <a:lnTo>
                    <a:pt x="393" y="328"/>
                  </a:lnTo>
                  <a:lnTo>
                    <a:pt x="402" y="34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59" name="Freeform 34058"/>
            <p:cNvSpPr/>
            <p:nvPr/>
          </p:nvSpPr>
          <p:spPr>
            <a:xfrm>
              <a:off x="4096" y="1160"/>
              <a:ext cx="221" cy="226"/>
            </a:xfrm>
            <a:custGeom>
              <a:avLst/>
              <a:gdLst/>
              <a:ahLst/>
              <a:cxnLst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0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0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5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79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5"/>
                  </a:lnTo>
                  <a:lnTo>
                    <a:pt x="103" y="27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3"/>
                  </a:lnTo>
                  <a:lnTo>
                    <a:pt x="29" y="9"/>
                  </a:lnTo>
                  <a:lnTo>
                    <a:pt x="1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1"/>
                  </a:lnTo>
                  <a:lnTo>
                    <a:pt x="48" y="126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5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60" name="Freeform 34059"/>
            <p:cNvSpPr/>
            <p:nvPr/>
          </p:nvSpPr>
          <p:spPr>
            <a:xfrm>
              <a:off x="4334" y="1293"/>
              <a:ext cx="23" cy="25"/>
            </a:xfrm>
            <a:custGeom>
              <a:avLst/>
              <a:gdLst/>
              <a:ahLst/>
              <a:cxnLst/>
              <a:pathLst>
                <a:path w="26" h="28">
                  <a:moveTo>
                    <a:pt x="0" y="11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3" y="24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61" name="Freeform 34060"/>
            <p:cNvSpPr/>
            <p:nvPr/>
          </p:nvSpPr>
          <p:spPr>
            <a:xfrm>
              <a:off x="4381" y="1326"/>
              <a:ext cx="25" cy="25"/>
            </a:xfrm>
            <a:custGeom>
              <a:avLst/>
              <a:gdLst/>
              <a:ahLst/>
              <a:cxnLst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7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62" name="Freeform 34061"/>
            <p:cNvSpPr/>
            <p:nvPr/>
          </p:nvSpPr>
          <p:spPr>
            <a:xfrm>
              <a:off x="4325" y="1356"/>
              <a:ext cx="25" cy="27"/>
            </a:xfrm>
            <a:custGeom>
              <a:avLst/>
              <a:gdLst/>
              <a:ahLst/>
              <a:cxnLst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63" name="Freeform 34062"/>
            <p:cNvSpPr/>
            <p:nvPr/>
          </p:nvSpPr>
          <p:spPr>
            <a:xfrm>
              <a:off x="4285" y="1326"/>
              <a:ext cx="25" cy="25"/>
            </a:xfrm>
            <a:custGeom>
              <a:avLst/>
              <a:gdLst/>
              <a:ahLst/>
              <a:cxnLst/>
              <a:pathLst>
                <a:path w="28" h="27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7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64" name="Freeform 34063"/>
            <p:cNvSpPr/>
            <p:nvPr/>
          </p:nvSpPr>
          <p:spPr>
            <a:xfrm>
              <a:off x="4269" y="1372"/>
              <a:ext cx="21" cy="23"/>
            </a:xfrm>
            <a:custGeom>
              <a:avLst/>
              <a:gdLst/>
              <a:ahLst/>
              <a:cxnLst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65" name="Freeform 34064"/>
            <p:cNvSpPr/>
            <p:nvPr/>
          </p:nvSpPr>
          <p:spPr>
            <a:xfrm>
              <a:off x="4310" y="1407"/>
              <a:ext cx="19" cy="25"/>
            </a:xfrm>
            <a:custGeom>
              <a:avLst/>
              <a:gdLst/>
              <a:ahLst/>
              <a:cxnLst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66" name="Freeform 34065"/>
            <p:cNvSpPr/>
            <p:nvPr/>
          </p:nvSpPr>
          <p:spPr>
            <a:xfrm>
              <a:off x="4343" y="1384"/>
              <a:ext cx="23" cy="28"/>
            </a:xfrm>
            <a:custGeom>
              <a:avLst/>
              <a:gdLst/>
              <a:ahLst/>
              <a:cxnLst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67" name="Freeform 34066"/>
            <p:cNvSpPr/>
            <p:nvPr/>
          </p:nvSpPr>
          <p:spPr>
            <a:xfrm>
              <a:off x="4371" y="1390"/>
              <a:ext cx="25" cy="22"/>
            </a:xfrm>
            <a:custGeom>
              <a:avLst/>
              <a:gdLst/>
              <a:ahLst/>
              <a:cxnLst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68" name="Freeform 34067"/>
            <p:cNvSpPr/>
            <p:nvPr/>
          </p:nvSpPr>
          <p:spPr>
            <a:xfrm>
              <a:off x="4117" y="1423"/>
              <a:ext cx="189" cy="128"/>
            </a:xfrm>
            <a:custGeom>
              <a:avLst/>
              <a:gdLst/>
              <a:ahLst/>
              <a:cxnLst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1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1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2"/>
                  </a:lnTo>
                  <a:lnTo>
                    <a:pt x="75" y="142"/>
                  </a:lnTo>
                  <a:lnTo>
                    <a:pt x="72" y="147"/>
                  </a:lnTo>
                  <a:lnTo>
                    <a:pt x="73" y="148"/>
                  </a:lnTo>
                  <a:lnTo>
                    <a:pt x="76" y="147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69" name="Freeform 34068"/>
            <p:cNvSpPr/>
            <p:nvPr/>
          </p:nvSpPr>
          <p:spPr>
            <a:xfrm>
              <a:off x="4131" y="1191"/>
              <a:ext cx="151" cy="144"/>
            </a:xfrm>
            <a:custGeom>
              <a:avLst/>
              <a:gdLst/>
              <a:ahLst/>
              <a:cxnLst/>
              <a:pathLst>
                <a:path w="173" h="165">
                  <a:moveTo>
                    <a:pt x="167" y="165"/>
                  </a:moveTo>
                  <a:lnTo>
                    <a:pt x="168" y="162"/>
                  </a:lnTo>
                  <a:lnTo>
                    <a:pt x="170" y="159"/>
                  </a:lnTo>
                  <a:lnTo>
                    <a:pt x="172" y="157"/>
                  </a:lnTo>
                  <a:lnTo>
                    <a:pt x="173" y="155"/>
                  </a:lnTo>
                  <a:lnTo>
                    <a:pt x="166" y="148"/>
                  </a:lnTo>
                  <a:lnTo>
                    <a:pt x="159" y="141"/>
                  </a:lnTo>
                  <a:lnTo>
                    <a:pt x="156" y="135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1" y="96"/>
                  </a:lnTo>
                  <a:lnTo>
                    <a:pt x="148" y="76"/>
                  </a:lnTo>
                  <a:lnTo>
                    <a:pt x="144" y="64"/>
                  </a:lnTo>
                  <a:lnTo>
                    <a:pt x="141" y="58"/>
                  </a:lnTo>
                  <a:lnTo>
                    <a:pt x="137" y="55"/>
                  </a:lnTo>
                  <a:lnTo>
                    <a:pt x="136" y="57"/>
                  </a:lnTo>
                  <a:lnTo>
                    <a:pt x="137" y="63"/>
                  </a:lnTo>
                  <a:lnTo>
                    <a:pt x="140" y="75"/>
                  </a:lnTo>
                  <a:lnTo>
                    <a:pt x="141" y="91"/>
                  </a:lnTo>
                  <a:lnTo>
                    <a:pt x="141" y="108"/>
                  </a:lnTo>
                  <a:lnTo>
                    <a:pt x="140" y="119"/>
                  </a:lnTo>
                  <a:lnTo>
                    <a:pt x="135" y="117"/>
                  </a:lnTo>
                  <a:lnTo>
                    <a:pt x="130" y="113"/>
                  </a:lnTo>
                  <a:lnTo>
                    <a:pt x="126" y="111"/>
                  </a:lnTo>
                  <a:lnTo>
                    <a:pt x="121" y="108"/>
                  </a:lnTo>
                  <a:lnTo>
                    <a:pt x="116" y="104"/>
                  </a:lnTo>
                  <a:lnTo>
                    <a:pt x="112" y="101"/>
                  </a:lnTo>
                  <a:lnTo>
                    <a:pt x="107" y="97"/>
                  </a:lnTo>
                  <a:lnTo>
                    <a:pt x="105" y="94"/>
                  </a:lnTo>
                  <a:lnTo>
                    <a:pt x="101" y="83"/>
                  </a:lnTo>
                  <a:lnTo>
                    <a:pt x="97" y="68"/>
                  </a:lnTo>
                  <a:lnTo>
                    <a:pt x="94" y="52"/>
                  </a:lnTo>
                  <a:lnTo>
                    <a:pt x="92" y="40"/>
                  </a:lnTo>
                  <a:lnTo>
                    <a:pt x="92" y="30"/>
                  </a:lnTo>
                  <a:lnTo>
                    <a:pt x="91" y="21"/>
                  </a:lnTo>
                  <a:lnTo>
                    <a:pt x="90" y="13"/>
                  </a:lnTo>
                  <a:lnTo>
                    <a:pt x="87" y="7"/>
                  </a:lnTo>
                  <a:lnTo>
                    <a:pt x="84" y="4"/>
                  </a:lnTo>
                  <a:lnTo>
                    <a:pt x="83" y="5"/>
                  </a:lnTo>
                  <a:lnTo>
                    <a:pt x="84" y="10"/>
                  </a:lnTo>
                  <a:lnTo>
                    <a:pt x="86" y="16"/>
                  </a:lnTo>
                  <a:lnTo>
                    <a:pt x="87" y="25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4"/>
                  </a:lnTo>
                  <a:lnTo>
                    <a:pt x="83" y="52"/>
                  </a:lnTo>
                  <a:lnTo>
                    <a:pt x="84" y="64"/>
                  </a:lnTo>
                  <a:lnTo>
                    <a:pt x="87" y="75"/>
                  </a:lnTo>
                  <a:lnTo>
                    <a:pt x="88" y="83"/>
                  </a:lnTo>
                  <a:lnTo>
                    <a:pt x="76" y="73"/>
                  </a:lnTo>
                  <a:lnTo>
                    <a:pt x="64" y="60"/>
                  </a:lnTo>
                  <a:lnTo>
                    <a:pt x="51" y="46"/>
                  </a:lnTo>
                  <a:lnTo>
                    <a:pt x="38" y="34"/>
                  </a:lnTo>
                  <a:lnTo>
                    <a:pt x="26" y="21"/>
                  </a:lnTo>
                  <a:lnTo>
                    <a:pt x="15" y="11"/>
                  </a:lnTo>
                  <a:lnTo>
                    <a:pt x="7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3"/>
                  </a:lnTo>
                  <a:lnTo>
                    <a:pt x="29" y="41"/>
                  </a:lnTo>
                  <a:lnTo>
                    <a:pt x="34" y="48"/>
                  </a:lnTo>
                  <a:lnTo>
                    <a:pt x="38" y="53"/>
                  </a:lnTo>
                  <a:lnTo>
                    <a:pt x="41" y="58"/>
                  </a:lnTo>
                  <a:lnTo>
                    <a:pt x="44" y="61"/>
                  </a:lnTo>
                  <a:lnTo>
                    <a:pt x="48" y="66"/>
                  </a:lnTo>
                  <a:lnTo>
                    <a:pt x="53" y="72"/>
                  </a:lnTo>
                  <a:lnTo>
                    <a:pt x="59" y="76"/>
                  </a:lnTo>
                  <a:lnTo>
                    <a:pt x="65" y="82"/>
                  </a:lnTo>
                  <a:lnTo>
                    <a:pt x="71" y="87"/>
                  </a:lnTo>
                  <a:lnTo>
                    <a:pt x="76" y="90"/>
                  </a:lnTo>
                  <a:lnTo>
                    <a:pt x="80" y="93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5" y="93"/>
                  </a:lnTo>
                  <a:lnTo>
                    <a:pt x="59" y="91"/>
                  </a:lnTo>
                  <a:lnTo>
                    <a:pt x="53" y="90"/>
                  </a:lnTo>
                  <a:lnTo>
                    <a:pt x="48" y="88"/>
                  </a:lnTo>
                  <a:lnTo>
                    <a:pt x="44" y="87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33" y="88"/>
                  </a:lnTo>
                  <a:lnTo>
                    <a:pt x="37" y="91"/>
                  </a:lnTo>
                  <a:lnTo>
                    <a:pt x="44" y="95"/>
                  </a:lnTo>
                  <a:lnTo>
                    <a:pt x="52" y="99"/>
                  </a:lnTo>
                  <a:lnTo>
                    <a:pt x="61" y="103"/>
                  </a:lnTo>
                  <a:lnTo>
                    <a:pt x="72" y="106"/>
                  </a:lnTo>
                  <a:lnTo>
                    <a:pt x="81" y="109"/>
                  </a:lnTo>
                  <a:lnTo>
                    <a:pt x="91" y="111"/>
                  </a:lnTo>
                  <a:lnTo>
                    <a:pt x="99" y="111"/>
                  </a:lnTo>
                  <a:lnTo>
                    <a:pt x="104" y="112"/>
                  </a:lnTo>
                  <a:lnTo>
                    <a:pt x="109" y="114"/>
                  </a:lnTo>
                  <a:lnTo>
                    <a:pt x="114" y="118"/>
                  </a:lnTo>
                  <a:lnTo>
                    <a:pt x="119" y="121"/>
                  </a:lnTo>
                  <a:lnTo>
                    <a:pt x="124" y="125"/>
                  </a:lnTo>
                  <a:lnTo>
                    <a:pt x="128" y="128"/>
                  </a:lnTo>
                  <a:lnTo>
                    <a:pt x="132" y="132"/>
                  </a:lnTo>
                  <a:lnTo>
                    <a:pt x="135" y="135"/>
                  </a:lnTo>
                  <a:lnTo>
                    <a:pt x="130" y="137"/>
                  </a:lnTo>
                  <a:lnTo>
                    <a:pt x="124" y="140"/>
                  </a:lnTo>
                  <a:lnTo>
                    <a:pt x="117" y="141"/>
                  </a:lnTo>
                  <a:lnTo>
                    <a:pt x="109" y="142"/>
                  </a:lnTo>
                  <a:lnTo>
                    <a:pt x="101" y="143"/>
                  </a:lnTo>
                  <a:lnTo>
                    <a:pt x="94" y="143"/>
                  </a:lnTo>
                  <a:lnTo>
                    <a:pt x="87" y="143"/>
                  </a:lnTo>
                  <a:lnTo>
                    <a:pt x="81" y="142"/>
                  </a:lnTo>
                  <a:lnTo>
                    <a:pt x="74" y="142"/>
                  </a:lnTo>
                  <a:lnTo>
                    <a:pt x="69" y="143"/>
                  </a:lnTo>
                  <a:lnTo>
                    <a:pt x="72" y="146"/>
                  </a:lnTo>
                  <a:lnTo>
                    <a:pt x="82" y="149"/>
                  </a:lnTo>
                  <a:lnTo>
                    <a:pt x="90" y="150"/>
                  </a:lnTo>
                  <a:lnTo>
                    <a:pt x="99" y="151"/>
                  </a:lnTo>
                  <a:lnTo>
                    <a:pt x="110" y="151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50"/>
                  </a:lnTo>
                  <a:lnTo>
                    <a:pt x="144" y="149"/>
                  </a:lnTo>
                  <a:lnTo>
                    <a:pt x="149" y="149"/>
                  </a:lnTo>
                  <a:lnTo>
                    <a:pt x="155" y="150"/>
                  </a:lnTo>
                  <a:lnTo>
                    <a:pt x="160" y="155"/>
                  </a:lnTo>
                  <a:lnTo>
                    <a:pt x="164" y="159"/>
                  </a:lnTo>
                  <a:lnTo>
                    <a:pt x="167" y="16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70" name="Freeform 34069"/>
            <p:cNvSpPr/>
            <p:nvPr/>
          </p:nvSpPr>
          <p:spPr>
            <a:xfrm>
              <a:off x="4355" y="1137"/>
              <a:ext cx="95" cy="219"/>
            </a:xfrm>
            <a:custGeom>
              <a:avLst/>
              <a:gdLst/>
              <a:ahLst/>
              <a:cxnLst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6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199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5" y="130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8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0"/>
                  </a:lnTo>
                  <a:lnTo>
                    <a:pt x="38" y="54"/>
                  </a:lnTo>
                  <a:lnTo>
                    <a:pt x="38" y="39"/>
                  </a:lnTo>
                  <a:lnTo>
                    <a:pt x="39" y="29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4"/>
                  </a:lnTo>
                  <a:lnTo>
                    <a:pt x="47" y="65"/>
                  </a:lnTo>
                  <a:lnTo>
                    <a:pt x="50" y="70"/>
                  </a:lnTo>
                  <a:lnTo>
                    <a:pt x="55" y="54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2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2"/>
                  </a:lnTo>
                  <a:lnTo>
                    <a:pt x="90" y="59"/>
                  </a:lnTo>
                  <a:lnTo>
                    <a:pt x="93" y="55"/>
                  </a:lnTo>
                  <a:lnTo>
                    <a:pt x="96" y="55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0"/>
                  </a:lnTo>
                  <a:lnTo>
                    <a:pt x="75" y="74"/>
                  </a:lnTo>
                  <a:lnTo>
                    <a:pt x="69" y="77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5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3"/>
                  </a:lnTo>
                  <a:lnTo>
                    <a:pt x="52" y="153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6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4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1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6"/>
                  </a:lnTo>
                  <a:lnTo>
                    <a:pt x="107" y="179"/>
                  </a:lnTo>
                  <a:lnTo>
                    <a:pt x="104" y="184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6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4"/>
                  </a:lnTo>
                  <a:lnTo>
                    <a:pt x="6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71" name="Freeform 34070"/>
            <p:cNvSpPr/>
            <p:nvPr/>
          </p:nvSpPr>
          <p:spPr>
            <a:xfrm>
              <a:off x="4336" y="1258"/>
              <a:ext cx="16" cy="28"/>
            </a:xfrm>
            <a:custGeom>
              <a:avLst/>
              <a:gdLst/>
              <a:ahLst/>
              <a:cxnLst/>
              <a:pathLst>
                <a:path w="20" h="33">
                  <a:moveTo>
                    <a:pt x="20" y="30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2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11"/>
                  </a:lnTo>
                  <a:lnTo>
                    <a:pt x="9" y="18"/>
                  </a:lnTo>
                  <a:lnTo>
                    <a:pt x="14" y="25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72" name="Freeform 34071"/>
            <p:cNvSpPr/>
            <p:nvPr/>
          </p:nvSpPr>
          <p:spPr>
            <a:xfrm>
              <a:off x="4462" y="1251"/>
              <a:ext cx="298" cy="181"/>
            </a:xfrm>
            <a:custGeom>
              <a:avLst/>
              <a:gdLst/>
              <a:ahLst/>
              <a:cxnLst/>
              <a:pathLst>
                <a:path w="341" h="208">
                  <a:moveTo>
                    <a:pt x="14" y="161"/>
                  </a:moveTo>
                  <a:lnTo>
                    <a:pt x="19" y="157"/>
                  </a:lnTo>
                  <a:lnTo>
                    <a:pt x="26" y="151"/>
                  </a:lnTo>
                  <a:lnTo>
                    <a:pt x="34" y="147"/>
                  </a:lnTo>
                  <a:lnTo>
                    <a:pt x="43" y="141"/>
                  </a:lnTo>
                  <a:lnTo>
                    <a:pt x="52" y="136"/>
                  </a:lnTo>
                  <a:lnTo>
                    <a:pt x="60" y="131"/>
                  </a:lnTo>
                  <a:lnTo>
                    <a:pt x="66" y="127"/>
                  </a:lnTo>
                  <a:lnTo>
                    <a:pt x="68" y="124"/>
                  </a:lnTo>
                  <a:lnTo>
                    <a:pt x="72" y="113"/>
                  </a:lnTo>
                  <a:lnTo>
                    <a:pt x="77" y="96"/>
                  </a:lnTo>
                  <a:lnTo>
                    <a:pt x="85" y="78"/>
                  </a:lnTo>
                  <a:lnTo>
                    <a:pt x="92" y="64"/>
                  </a:lnTo>
                  <a:lnTo>
                    <a:pt x="97" y="57"/>
                  </a:lnTo>
                  <a:lnTo>
                    <a:pt x="103" y="49"/>
                  </a:lnTo>
                  <a:lnTo>
                    <a:pt x="111" y="40"/>
                  </a:lnTo>
                  <a:lnTo>
                    <a:pt x="119" y="29"/>
                  </a:lnTo>
                  <a:lnTo>
                    <a:pt x="128" y="20"/>
                  </a:lnTo>
                  <a:lnTo>
                    <a:pt x="136" y="11"/>
                  </a:lnTo>
                  <a:lnTo>
                    <a:pt x="143" y="5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4"/>
                  </a:lnTo>
                  <a:lnTo>
                    <a:pt x="150" y="7"/>
                  </a:lnTo>
                  <a:lnTo>
                    <a:pt x="146" y="11"/>
                  </a:lnTo>
                  <a:lnTo>
                    <a:pt x="141" y="18"/>
                  </a:lnTo>
                  <a:lnTo>
                    <a:pt x="133" y="26"/>
                  </a:lnTo>
                  <a:lnTo>
                    <a:pt x="125" y="36"/>
                  </a:lnTo>
                  <a:lnTo>
                    <a:pt x="115" y="46"/>
                  </a:lnTo>
                  <a:lnTo>
                    <a:pt x="107" y="56"/>
                  </a:lnTo>
                  <a:lnTo>
                    <a:pt x="102" y="65"/>
                  </a:lnTo>
                  <a:lnTo>
                    <a:pt x="98" y="71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9" y="113"/>
                  </a:lnTo>
                  <a:lnTo>
                    <a:pt x="91" y="112"/>
                  </a:lnTo>
                  <a:lnTo>
                    <a:pt x="97" y="110"/>
                  </a:lnTo>
                  <a:lnTo>
                    <a:pt x="102" y="108"/>
                  </a:lnTo>
                  <a:lnTo>
                    <a:pt x="106" y="103"/>
                  </a:lnTo>
                  <a:lnTo>
                    <a:pt x="113" y="98"/>
                  </a:lnTo>
                  <a:lnTo>
                    <a:pt x="120" y="94"/>
                  </a:lnTo>
                  <a:lnTo>
                    <a:pt x="127" y="89"/>
                  </a:lnTo>
                  <a:lnTo>
                    <a:pt x="133" y="84"/>
                  </a:lnTo>
                  <a:lnTo>
                    <a:pt x="138" y="81"/>
                  </a:lnTo>
                  <a:lnTo>
                    <a:pt x="142" y="80"/>
                  </a:lnTo>
                  <a:lnTo>
                    <a:pt x="149" y="67"/>
                  </a:lnTo>
                  <a:lnTo>
                    <a:pt x="159" y="54"/>
                  </a:lnTo>
                  <a:lnTo>
                    <a:pt x="172" y="42"/>
                  </a:lnTo>
                  <a:lnTo>
                    <a:pt x="186" y="30"/>
                  </a:lnTo>
                  <a:lnTo>
                    <a:pt x="198" y="21"/>
                  </a:lnTo>
                  <a:lnTo>
                    <a:pt x="211" y="12"/>
                  </a:lnTo>
                  <a:lnTo>
                    <a:pt x="221" y="7"/>
                  </a:lnTo>
                  <a:lnTo>
                    <a:pt x="228" y="4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0" y="4"/>
                  </a:lnTo>
                  <a:lnTo>
                    <a:pt x="234" y="7"/>
                  </a:lnTo>
                  <a:lnTo>
                    <a:pt x="224" y="13"/>
                  </a:lnTo>
                  <a:lnTo>
                    <a:pt x="212" y="22"/>
                  </a:lnTo>
                  <a:lnTo>
                    <a:pt x="199" y="33"/>
                  </a:lnTo>
                  <a:lnTo>
                    <a:pt x="187" y="44"/>
                  </a:lnTo>
                  <a:lnTo>
                    <a:pt x="175" y="56"/>
                  </a:lnTo>
                  <a:lnTo>
                    <a:pt x="166" y="66"/>
                  </a:lnTo>
                  <a:lnTo>
                    <a:pt x="160" y="75"/>
                  </a:lnTo>
                  <a:lnTo>
                    <a:pt x="158" y="82"/>
                  </a:lnTo>
                  <a:lnTo>
                    <a:pt x="158" y="84"/>
                  </a:lnTo>
                  <a:lnTo>
                    <a:pt x="160" y="86"/>
                  </a:lnTo>
                  <a:lnTo>
                    <a:pt x="165" y="84"/>
                  </a:lnTo>
                  <a:lnTo>
                    <a:pt x="172" y="83"/>
                  </a:lnTo>
                  <a:lnTo>
                    <a:pt x="176" y="82"/>
                  </a:lnTo>
                  <a:lnTo>
                    <a:pt x="182" y="81"/>
                  </a:lnTo>
                  <a:lnTo>
                    <a:pt x="188" y="80"/>
                  </a:lnTo>
                  <a:lnTo>
                    <a:pt x="194" y="79"/>
                  </a:lnTo>
                  <a:lnTo>
                    <a:pt x="199" y="78"/>
                  </a:lnTo>
                  <a:lnTo>
                    <a:pt x="204" y="76"/>
                  </a:lnTo>
                  <a:lnTo>
                    <a:pt x="209" y="75"/>
                  </a:lnTo>
                  <a:lnTo>
                    <a:pt x="212" y="75"/>
                  </a:lnTo>
                  <a:lnTo>
                    <a:pt x="221" y="67"/>
                  </a:lnTo>
                  <a:lnTo>
                    <a:pt x="233" y="60"/>
                  </a:lnTo>
                  <a:lnTo>
                    <a:pt x="245" y="52"/>
                  </a:lnTo>
                  <a:lnTo>
                    <a:pt x="260" y="45"/>
                  </a:lnTo>
                  <a:lnTo>
                    <a:pt x="273" y="38"/>
                  </a:lnTo>
                  <a:lnTo>
                    <a:pt x="286" y="33"/>
                  </a:lnTo>
                  <a:lnTo>
                    <a:pt x="295" y="29"/>
                  </a:lnTo>
                  <a:lnTo>
                    <a:pt x="301" y="26"/>
                  </a:lnTo>
                  <a:lnTo>
                    <a:pt x="306" y="23"/>
                  </a:lnTo>
                  <a:lnTo>
                    <a:pt x="310" y="26"/>
                  </a:lnTo>
                  <a:lnTo>
                    <a:pt x="308" y="30"/>
                  </a:lnTo>
                  <a:lnTo>
                    <a:pt x="301" y="34"/>
                  </a:lnTo>
                  <a:lnTo>
                    <a:pt x="291" y="37"/>
                  </a:lnTo>
                  <a:lnTo>
                    <a:pt x="281" y="41"/>
                  </a:lnTo>
                  <a:lnTo>
                    <a:pt x="270" y="46"/>
                  </a:lnTo>
                  <a:lnTo>
                    <a:pt x="260" y="53"/>
                  </a:lnTo>
                  <a:lnTo>
                    <a:pt x="251" y="59"/>
                  </a:lnTo>
                  <a:lnTo>
                    <a:pt x="243" y="66"/>
                  </a:lnTo>
                  <a:lnTo>
                    <a:pt x="237" y="72"/>
                  </a:lnTo>
                  <a:lnTo>
                    <a:pt x="234" y="78"/>
                  </a:lnTo>
                  <a:lnTo>
                    <a:pt x="245" y="79"/>
                  </a:lnTo>
                  <a:lnTo>
                    <a:pt x="258" y="78"/>
                  </a:lnTo>
                  <a:lnTo>
                    <a:pt x="272" y="76"/>
                  </a:lnTo>
                  <a:lnTo>
                    <a:pt x="286" y="74"/>
                  </a:lnTo>
                  <a:lnTo>
                    <a:pt x="300" y="71"/>
                  </a:lnTo>
                  <a:lnTo>
                    <a:pt x="311" y="68"/>
                  </a:lnTo>
                  <a:lnTo>
                    <a:pt x="320" y="65"/>
                  </a:lnTo>
                  <a:lnTo>
                    <a:pt x="327" y="63"/>
                  </a:lnTo>
                  <a:lnTo>
                    <a:pt x="335" y="59"/>
                  </a:lnTo>
                  <a:lnTo>
                    <a:pt x="340" y="58"/>
                  </a:lnTo>
                  <a:lnTo>
                    <a:pt x="341" y="59"/>
                  </a:lnTo>
                  <a:lnTo>
                    <a:pt x="336" y="64"/>
                  </a:lnTo>
                  <a:lnTo>
                    <a:pt x="331" y="67"/>
                  </a:lnTo>
                  <a:lnTo>
                    <a:pt x="321" y="72"/>
                  </a:lnTo>
                  <a:lnTo>
                    <a:pt x="311" y="78"/>
                  </a:lnTo>
                  <a:lnTo>
                    <a:pt x="298" y="82"/>
                  </a:lnTo>
                  <a:lnTo>
                    <a:pt x="283" y="87"/>
                  </a:lnTo>
                  <a:lnTo>
                    <a:pt x="268" y="90"/>
                  </a:lnTo>
                  <a:lnTo>
                    <a:pt x="253" y="93"/>
                  </a:lnTo>
                  <a:lnTo>
                    <a:pt x="239" y="93"/>
                  </a:lnTo>
                  <a:lnTo>
                    <a:pt x="243" y="97"/>
                  </a:lnTo>
                  <a:lnTo>
                    <a:pt x="251" y="103"/>
                  </a:lnTo>
                  <a:lnTo>
                    <a:pt x="260" y="109"/>
                  </a:lnTo>
                  <a:lnTo>
                    <a:pt x="270" y="114"/>
                  </a:lnTo>
                  <a:lnTo>
                    <a:pt x="280" y="120"/>
                  </a:lnTo>
                  <a:lnTo>
                    <a:pt x="289" y="125"/>
                  </a:lnTo>
                  <a:lnTo>
                    <a:pt x="297" y="128"/>
                  </a:lnTo>
                  <a:lnTo>
                    <a:pt x="303" y="131"/>
                  </a:lnTo>
                  <a:lnTo>
                    <a:pt x="310" y="135"/>
                  </a:lnTo>
                  <a:lnTo>
                    <a:pt x="313" y="137"/>
                  </a:lnTo>
                  <a:lnTo>
                    <a:pt x="311" y="140"/>
                  </a:lnTo>
                  <a:lnTo>
                    <a:pt x="304" y="139"/>
                  </a:lnTo>
                  <a:lnTo>
                    <a:pt x="296" y="136"/>
                  </a:lnTo>
                  <a:lnTo>
                    <a:pt x="286" y="132"/>
                  </a:lnTo>
                  <a:lnTo>
                    <a:pt x="272" y="127"/>
                  </a:lnTo>
                  <a:lnTo>
                    <a:pt x="258" y="121"/>
                  </a:lnTo>
                  <a:lnTo>
                    <a:pt x="244" y="116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1"/>
                  </a:lnTo>
                  <a:lnTo>
                    <a:pt x="198" y="101"/>
                  </a:lnTo>
                  <a:lnTo>
                    <a:pt x="190" y="102"/>
                  </a:lnTo>
                  <a:lnTo>
                    <a:pt x="182" y="102"/>
                  </a:lnTo>
                  <a:lnTo>
                    <a:pt x="175" y="103"/>
                  </a:lnTo>
                  <a:lnTo>
                    <a:pt x="169" y="103"/>
                  </a:lnTo>
                  <a:lnTo>
                    <a:pt x="166" y="104"/>
                  </a:lnTo>
                  <a:lnTo>
                    <a:pt x="169" y="110"/>
                  </a:lnTo>
                  <a:lnTo>
                    <a:pt x="175" y="116"/>
                  </a:lnTo>
                  <a:lnTo>
                    <a:pt x="181" y="122"/>
                  </a:lnTo>
                  <a:lnTo>
                    <a:pt x="188" y="129"/>
                  </a:lnTo>
                  <a:lnTo>
                    <a:pt x="195" y="135"/>
                  </a:lnTo>
                  <a:lnTo>
                    <a:pt x="202" y="141"/>
                  </a:lnTo>
                  <a:lnTo>
                    <a:pt x="209" y="146"/>
                  </a:lnTo>
                  <a:lnTo>
                    <a:pt x="213" y="149"/>
                  </a:lnTo>
                  <a:lnTo>
                    <a:pt x="222" y="154"/>
                  </a:lnTo>
                  <a:lnTo>
                    <a:pt x="232" y="159"/>
                  </a:lnTo>
                  <a:lnTo>
                    <a:pt x="241" y="164"/>
                  </a:lnTo>
                  <a:lnTo>
                    <a:pt x="247" y="167"/>
                  </a:lnTo>
                  <a:lnTo>
                    <a:pt x="251" y="172"/>
                  </a:lnTo>
                  <a:lnTo>
                    <a:pt x="255" y="177"/>
                  </a:lnTo>
                  <a:lnTo>
                    <a:pt x="252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7" y="151"/>
                  </a:lnTo>
                  <a:lnTo>
                    <a:pt x="194" y="143"/>
                  </a:lnTo>
                  <a:lnTo>
                    <a:pt x="181" y="135"/>
                  </a:lnTo>
                  <a:lnTo>
                    <a:pt x="171" y="128"/>
                  </a:lnTo>
                  <a:lnTo>
                    <a:pt x="161" y="122"/>
                  </a:lnTo>
                  <a:lnTo>
                    <a:pt x="156" y="118"/>
                  </a:lnTo>
                  <a:lnTo>
                    <a:pt x="150" y="113"/>
                  </a:lnTo>
                  <a:lnTo>
                    <a:pt x="144" y="113"/>
                  </a:lnTo>
                  <a:lnTo>
                    <a:pt x="139" y="114"/>
                  </a:lnTo>
                  <a:lnTo>
                    <a:pt x="134" y="117"/>
                  </a:lnTo>
                  <a:lnTo>
                    <a:pt x="129" y="118"/>
                  </a:lnTo>
                  <a:lnTo>
                    <a:pt x="123" y="120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104" y="126"/>
                  </a:lnTo>
                  <a:lnTo>
                    <a:pt x="98" y="128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89" y="135"/>
                  </a:lnTo>
                  <a:lnTo>
                    <a:pt x="90" y="137"/>
                  </a:lnTo>
                  <a:lnTo>
                    <a:pt x="92" y="142"/>
                  </a:lnTo>
                  <a:lnTo>
                    <a:pt x="98" y="147"/>
                  </a:lnTo>
                  <a:lnTo>
                    <a:pt x="104" y="151"/>
                  </a:lnTo>
                  <a:lnTo>
                    <a:pt x="112" y="158"/>
                  </a:lnTo>
                  <a:lnTo>
                    <a:pt x="123" y="166"/>
                  </a:lnTo>
                  <a:lnTo>
                    <a:pt x="135" y="175"/>
                  </a:lnTo>
                  <a:lnTo>
                    <a:pt x="148" y="184"/>
                  </a:lnTo>
                  <a:lnTo>
                    <a:pt x="159" y="192"/>
                  </a:lnTo>
                  <a:lnTo>
                    <a:pt x="169" y="197"/>
                  </a:lnTo>
                  <a:lnTo>
                    <a:pt x="176" y="201"/>
                  </a:lnTo>
                  <a:lnTo>
                    <a:pt x="182" y="205"/>
                  </a:lnTo>
                  <a:lnTo>
                    <a:pt x="182" y="208"/>
                  </a:lnTo>
                  <a:lnTo>
                    <a:pt x="175" y="208"/>
                  </a:lnTo>
                  <a:lnTo>
                    <a:pt x="164" y="202"/>
                  </a:lnTo>
                  <a:lnTo>
                    <a:pt x="154" y="196"/>
                  </a:lnTo>
                  <a:lnTo>
                    <a:pt x="144" y="189"/>
                  </a:lnTo>
                  <a:lnTo>
                    <a:pt x="130" y="181"/>
                  </a:lnTo>
                  <a:lnTo>
                    <a:pt x="116" y="172"/>
                  </a:lnTo>
                  <a:lnTo>
                    <a:pt x="104" y="164"/>
                  </a:lnTo>
                  <a:lnTo>
                    <a:pt x="91" y="157"/>
                  </a:lnTo>
                  <a:lnTo>
                    <a:pt x="83" y="152"/>
                  </a:lnTo>
                  <a:lnTo>
                    <a:pt x="77" y="150"/>
                  </a:lnTo>
                  <a:lnTo>
                    <a:pt x="73" y="150"/>
                  </a:lnTo>
                  <a:lnTo>
                    <a:pt x="65" y="152"/>
                  </a:lnTo>
                  <a:lnTo>
                    <a:pt x="53" y="156"/>
                  </a:lnTo>
                  <a:lnTo>
                    <a:pt x="42" y="161"/>
                  </a:lnTo>
                  <a:lnTo>
                    <a:pt x="29" y="164"/>
                  </a:lnTo>
                  <a:lnTo>
                    <a:pt x="19" y="167"/>
                  </a:lnTo>
                  <a:lnTo>
                    <a:pt x="9" y="170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7" y="165"/>
                  </a:lnTo>
                  <a:lnTo>
                    <a:pt x="14" y="161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73" name="Freeform 34072"/>
            <p:cNvSpPr/>
            <p:nvPr/>
          </p:nvSpPr>
          <p:spPr>
            <a:xfrm>
              <a:off x="4403" y="1433"/>
              <a:ext cx="215" cy="181"/>
            </a:xfrm>
            <a:custGeom>
              <a:avLst/>
              <a:gdLst/>
              <a:ahLst/>
              <a:cxnLst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6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9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2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1"/>
                  </a:lnTo>
                  <a:lnTo>
                    <a:pt x="159" y="114"/>
                  </a:lnTo>
                  <a:lnTo>
                    <a:pt x="159" y="119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7"/>
                  </a:lnTo>
                  <a:lnTo>
                    <a:pt x="181" y="187"/>
                  </a:lnTo>
                  <a:lnTo>
                    <a:pt x="177" y="184"/>
                  </a:lnTo>
                  <a:lnTo>
                    <a:pt x="173" y="179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9"/>
                  </a:lnTo>
                  <a:lnTo>
                    <a:pt x="147" y="101"/>
                  </a:lnTo>
                  <a:lnTo>
                    <a:pt x="141" y="96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7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4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74" name="Freeform 34073"/>
            <p:cNvSpPr/>
            <p:nvPr/>
          </p:nvSpPr>
          <p:spPr>
            <a:xfrm>
              <a:off x="4290" y="1455"/>
              <a:ext cx="149" cy="247"/>
            </a:xfrm>
            <a:custGeom>
              <a:avLst/>
              <a:gdLst/>
              <a:ahLst/>
              <a:cxnLst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4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3"/>
                  </a:lnTo>
                  <a:lnTo>
                    <a:pt x="169" y="165"/>
                  </a:lnTo>
                  <a:lnTo>
                    <a:pt x="165" y="163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40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40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8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1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3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5"/>
                  </a:lnTo>
                  <a:lnTo>
                    <a:pt x="99" y="150"/>
                  </a:lnTo>
                  <a:lnTo>
                    <a:pt x="94" y="148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9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4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8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3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75" name="Freeform 34074"/>
            <p:cNvSpPr/>
            <p:nvPr/>
          </p:nvSpPr>
          <p:spPr>
            <a:xfrm>
              <a:off x="4439" y="1134"/>
              <a:ext cx="181" cy="256"/>
            </a:xfrm>
            <a:custGeom>
              <a:avLst/>
              <a:gdLst/>
              <a:ahLst/>
              <a:cxnLst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4"/>
                  </a:lnTo>
                  <a:lnTo>
                    <a:pt x="51" y="156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4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1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2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19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2"/>
                  </a:lnTo>
                  <a:lnTo>
                    <a:pt x="122" y="60"/>
                  </a:lnTo>
                  <a:lnTo>
                    <a:pt x="124" y="72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4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5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0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2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5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1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6"/>
                  </a:lnTo>
                  <a:lnTo>
                    <a:pt x="85" y="155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76" name="Freeform 34075"/>
            <p:cNvSpPr/>
            <p:nvPr/>
          </p:nvSpPr>
          <p:spPr>
            <a:xfrm>
              <a:off x="4178" y="1542"/>
              <a:ext cx="118" cy="198"/>
            </a:xfrm>
            <a:custGeom>
              <a:avLst/>
              <a:gdLst/>
              <a:ahLst/>
              <a:cxnLst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1"/>
                  </a:lnTo>
                  <a:lnTo>
                    <a:pt x="70" y="49"/>
                  </a:lnTo>
                  <a:lnTo>
                    <a:pt x="62" y="49"/>
                  </a:lnTo>
                  <a:lnTo>
                    <a:pt x="53" y="52"/>
                  </a:lnTo>
                  <a:lnTo>
                    <a:pt x="41" y="56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7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2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8"/>
                  </a:lnTo>
                  <a:lnTo>
                    <a:pt x="101" y="156"/>
                  </a:lnTo>
                  <a:lnTo>
                    <a:pt x="108" y="163"/>
                  </a:lnTo>
                  <a:lnTo>
                    <a:pt x="114" y="168"/>
                  </a:lnTo>
                  <a:lnTo>
                    <a:pt x="118" y="171"/>
                  </a:lnTo>
                  <a:lnTo>
                    <a:pt x="122" y="171"/>
                  </a:lnTo>
                  <a:lnTo>
                    <a:pt x="122" y="167"/>
                  </a:lnTo>
                  <a:lnTo>
                    <a:pt x="117" y="162"/>
                  </a:lnTo>
                  <a:lnTo>
                    <a:pt x="111" y="155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10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9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77" name="Freeform 34076"/>
            <p:cNvSpPr/>
            <p:nvPr/>
          </p:nvSpPr>
          <p:spPr>
            <a:xfrm>
              <a:off x="4587" y="1453"/>
              <a:ext cx="231" cy="182"/>
            </a:xfrm>
            <a:custGeom>
              <a:avLst/>
              <a:gdLst/>
              <a:ahLst/>
              <a:cxnLst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5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6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1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7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2"/>
                  </a:lnTo>
                  <a:lnTo>
                    <a:pt x="259" y="176"/>
                  </a:lnTo>
                  <a:lnTo>
                    <a:pt x="262" y="179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1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3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78" name="Freeform 34077"/>
            <p:cNvSpPr/>
            <p:nvPr/>
          </p:nvSpPr>
          <p:spPr>
            <a:xfrm>
              <a:off x="3319" y="1840"/>
              <a:ext cx="585" cy="581"/>
            </a:xfrm>
            <a:custGeom>
              <a:avLst/>
              <a:gdLst/>
              <a:ahLst/>
              <a:cxnLst/>
              <a:pathLst>
                <a:path w="667" h="663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5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1"/>
                  </a:lnTo>
                  <a:lnTo>
                    <a:pt x="202" y="104"/>
                  </a:lnTo>
                  <a:lnTo>
                    <a:pt x="184" y="99"/>
                  </a:lnTo>
                  <a:lnTo>
                    <a:pt x="162" y="96"/>
                  </a:lnTo>
                  <a:lnTo>
                    <a:pt x="139" y="91"/>
                  </a:lnTo>
                  <a:lnTo>
                    <a:pt x="116" y="86"/>
                  </a:lnTo>
                  <a:lnTo>
                    <a:pt x="95" y="81"/>
                  </a:lnTo>
                  <a:lnTo>
                    <a:pt x="77" y="76"/>
                  </a:lnTo>
                  <a:lnTo>
                    <a:pt x="62" y="72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4"/>
                  </a:lnTo>
                  <a:lnTo>
                    <a:pt x="45" y="72"/>
                  </a:lnTo>
                  <a:lnTo>
                    <a:pt x="52" y="86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4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6"/>
                  </a:lnTo>
                  <a:lnTo>
                    <a:pt x="107" y="232"/>
                  </a:lnTo>
                  <a:lnTo>
                    <a:pt x="121" y="247"/>
                  </a:lnTo>
                  <a:lnTo>
                    <a:pt x="137" y="260"/>
                  </a:lnTo>
                  <a:lnTo>
                    <a:pt x="154" y="269"/>
                  </a:lnTo>
                  <a:lnTo>
                    <a:pt x="171" y="276"/>
                  </a:lnTo>
                  <a:lnTo>
                    <a:pt x="187" y="280"/>
                  </a:lnTo>
                  <a:lnTo>
                    <a:pt x="202" y="286"/>
                  </a:lnTo>
                  <a:lnTo>
                    <a:pt x="215" y="291"/>
                  </a:lnTo>
                  <a:lnTo>
                    <a:pt x="228" y="298"/>
                  </a:lnTo>
                  <a:lnTo>
                    <a:pt x="238" y="306"/>
                  </a:lnTo>
                  <a:lnTo>
                    <a:pt x="248" y="316"/>
                  </a:lnTo>
                  <a:lnTo>
                    <a:pt x="258" y="330"/>
                  </a:lnTo>
                  <a:lnTo>
                    <a:pt x="248" y="332"/>
                  </a:lnTo>
                  <a:lnTo>
                    <a:pt x="239" y="332"/>
                  </a:lnTo>
                  <a:lnTo>
                    <a:pt x="230" y="331"/>
                  </a:lnTo>
                  <a:lnTo>
                    <a:pt x="222" y="329"/>
                  </a:lnTo>
                  <a:lnTo>
                    <a:pt x="213" y="326"/>
                  </a:lnTo>
                  <a:lnTo>
                    <a:pt x="203" y="323"/>
                  </a:lnTo>
                  <a:lnTo>
                    <a:pt x="194" y="321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4"/>
                  </a:lnTo>
                  <a:lnTo>
                    <a:pt x="128" y="331"/>
                  </a:lnTo>
                  <a:lnTo>
                    <a:pt x="115" y="339"/>
                  </a:lnTo>
                  <a:lnTo>
                    <a:pt x="102" y="349"/>
                  </a:lnTo>
                  <a:lnTo>
                    <a:pt x="92" y="361"/>
                  </a:lnTo>
                  <a:lnTo>
                    <a:pt x="84" y="374"/>
                  </a:lnTo>
                  <a:lnTo>
                    <a:pt x="76" y="386"/>
                  </a:lnTo>
                  <a:lnTo>
                    <a:pt x="66" y="398"/>
                  </a:lnTo>
                  <a:lnTo>
                    <a:pt x="56" y="408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7"/>
                  </a:lnTo>
                  <a:lnTo>
                    <a:pt x="10" y="442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14" y="461"/>
                  </a:lnTo>
                  <a:lnTo>
                    <a:pt x="17" y="463"/>
                  </a:lnTo>
                  <a:lnTo>
                    <a:pt x="22" y="466"/>
                  </a:lnTo>
                  <a:lnTo>
                    <a:pt x="28" y="469"/>
                  </a:lnTo>
                  <a:lnTo>
                    <a:pt x="37" y="473"/>
                  </a:lnTo>
                  <a:lnTo>
                    <a:pt x="46" y="476"/>
                  </a:lnTo>
                  <a:lnTo>
                    <a:pt x="56" y="480"/>
                  </a:lnTo>
                  <a:lnTo>
                    <a:pt x="66" y="483"/>
                  </a:lnTo>
                  <a:lnTo>
                    <a:pt x="79" y="487"/>
                  </a:lnTo>
                  <a:lnTo>
                    <a:pt x="98" y="490"/>
                  </a:lnTo>
                  <a:lnTo>
                    <a:pt x="117" y="492"/>
                  </a:lnTo>
                  <a:lnTo>
                    <a:pt x="138" y="491"/>
                  </a:lnTo>
                  <a:lnTo>
                    <a:pt x="159" y="488"/>
                  </a:lnTo>
                  <a:lnTo>
                    <a:pt x="178" y="481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5"/>
                  </a:lnTo>
                  <a:lnTo>
                    <a:pt x="235" y="427"/>
                  </a:lnTo>
                  <a:lnTo>
                    <a:pt x="238" y="419"/>
                  </a:lnTo>
                  <a:lnTo>
                    <a:pt x="243" y="409"/>
                  </a:lnTo>
                  <a:lnTo>
                    <a:pt x="246" y="400"/>
                  </a:lnTo>
                  <a:lnTo>
                    <a:pt x="251" y="389"/>
                  </a:lnTo>
                  <a:lnTo>
                    <a:pt x="255" y="377"/>
                  </a:lnTo>
                  <a:lnTo>
                    <a:pt x="261" y="368"/>
                  </a:lnTo>
                  <a:lnTo>
                    <a:pt x="267" y="360"/>
                  </a:lnTo>
                  <a:lnTo>
                    <a:pt x="273" y="354"/>
                  </a:lnTo>
                  <a:lnTo>
                    <a:pt x="279" y="348"/>
                  </a:lnTo>
                  <a:lnTo>
                    <a:pt x="286" y="345"/>
                  </a:lnTo>
                  <a:lnTo>
                    <a:pt x="294" y="344"/>
                  </a:lnTo>
                  <a:lnTo>
                    <a:pt x="294" y="353"/>
                  </a:lnTo>
                  <a:lnTo>
                    <a:pt x="294" y="361"/>
                  </a:lnTo>
                  <a:lnTo>
                    <a:pt x="297" y="368"/>
                  </a:lnTo>
                  <a:lnTo>
                    <a:pt x="300" y="372"/>
                  </a:lnTo>
                  <a:lnTo>
                    <a:pt x="299" y="390"/>
                  </a:lnTo>
                  <a:lnTo>
                    <a:pt x="294" y="404"/>
                  </a:lnTo>
                  <a:lnTo>
                    <a:pt x="284" y="415"/>
                  </a:lnTo>
                  <a:lnTo>
                    <a:pt x="268" y="423"/>
                  </a:lnTo>
                  <a:lnTo>
                    <a:pt x="263" y="425"/>
                  </a:lnTo>
                  <a:lnTo>
                    <a:pt x="258" y="428"/>
                  </a:lnTo>
                  <a:lnTo>
                    <a:pt x="253" y="430"/>
                  </a:lnTo>
                  <a:lnTo>
                    <a:pt x="248" y="434"/>
                  </a:lnTo>
                  <a:lnTo>
                    <a:pt x="244" y="437"/>
                  </a:lnTo>
                  <a:lnTo>
                    <a:pt x="239" y="440"/>
                  </a:lnTo>
                  <a:lnTo>
                    <a:pt x="235" y="444"/>
                  </a:lnTo>
                  <a:lnTo>
                    <a:pt x="231" y="447"/>
                  </a:lnTo>
                  <a:lnTo>
                    <a:pt x="221" y="459"/>
                  </a:lnTo>
                  <a:lnTo>
                    <a:pt x="212" y="472"/>
                  </a:lnTo>
                  <a:lnTo>
                    <a:pt x="203" y="485"/>
                  </a:lnTo>
                  <a:lnTo>
                    <a:pt x="197" y="499"/>
                  </a:lnTo>
                  <a:lnTo>
                    <a:pt x="192" y="514"/>
                  </a:lnTo>
                  <a:lnTo>
                    <a:pt x="189" y="529"/>
                  </a:lnTo>
                  <a:lnTo>
                    <a:pt x="189" y="545"/>
                  </a:lnTo>
                  <a:lnTo>
                    <a:pt x="190" y="560"/>
                  </a:lnTo>
                  <a:lnTo>
                    <a:pt x="191" y="571"/>
                  </a:lnTo>
                  <a:lnTo>
                    <a:pt x="193" y="580"/>
                  </a:lnTo>
                  <a:lnTo>
                    <a:pt x="194" y="589"/>
                  </a:lnTo>
                  <a:lnTo>
                    <a:pt x="194" y="597"/>
                  </a:lnTo>
                  <a:lnTo>
                    <a:pt x="195" y="617"/>
                  </a:lnTo>
                  <a:lnTo>
                    <a:pt x="194" y="632"/>
                  </a:lnTo>
                  <a:lnTo>
                    <a:pt x="191" y="643"/>
                  </a:lnTo>
                  <a:lnTo>
                    <a:pt x="186" y="652"/>
                  </a:lnTo>
                  <a:lnTo>
                    <a:pt x="183" y="661"/>
                  </a:lnTo>
                  <a:lnTo>
                    <a:pt x="185" y="663"/>
                  </a:lnTo>
                  <a:lnTo>
                    <a:pt x="192" y="663"/>
                  </a:lnTo>
                  <a:lnTo>
                    <a:pt x="202" y="662"/>
                  </a:lnTo>
                  <a:lnTo>
                    <a:pt x="225" y="659"/>
                  </a:lnTo>
                  <a:lnTo>
                    <a:pt x="247" y="654"/>
                  </a:lnTo>
                  <a:lnTo>
                    <a:pt x="267" y="647"/>
                  </a:lnTo>
                  <a:lnTo>
                    <a:pt x="285" y="637"/>
                  </a:lnTo>
                  <a:lnTo>
                    <a:pt x="301" y="626"/>
                  </a:lnTo>
                  <a:lnTo>
                    <a:pt x="316" y="612"/>
                  </a:lnTo>
                  <a:lnTo>
                    <a:pt x="329" y="598"/>
                  </a:lnTo>
                  <a:lnTo>
                    <a:pt x="339" y="582"/>
                  </a:lnTo>
                  <a:lnTo>
                    <a:pt x="349" y="566"/>
                  </a:lnTo>
                  <a:lnTo>
                    <a:pt x="355" y="548"/>
                  </a:lnTo>
                  <a:lnTo>
                    <a:pt x="360" y="530"/>
                  </a:lnTo>
                  <a:lnTo>
                    <a:pt x="362" y="512"/>
                  </a:lnTo>
                  <a:lnTo>
                    <a:pt x="362" y="492"/>
                  </a:lnTo>
                  <a:lnTo>
                    <a:pt x="360" y="474"/>
                  </a:lnTo>
                  <a:lnTo>
                    <a:pt x="357" y="455"/>
                  </a:lnTo>
                  <a:lnTo>
                    <a:pt x="350" y="438"/>
                  </a:lnTo>
                  <a:lnTo>
                    <a:pt x="342" y="421"/>
                  </a:lnTo>
                  <a:lnTo>
                    <a:pt x="335" y="408"/>
                  </a:lnTo>
                  <a:lnTo>
                    <a:pt x="329" y="398"/>
                  </a:lnTo>
                  <a:lnTo>
                    <a:pt x="327" y="389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6" y="381"/>
                  </a:lnTo>
                  <a:lnTo>
                    <a:pt x="350" y="377"/>
                  </a:lnTo>
                  <a:lnTo>
                    <a:pt x="360" y="389"/>
                  </a:lnTo>
                  <a:lnTo>
                    <a:pt x="367" y="406"/>
                  </a:lnTo>
                  <a:lnTo>
                    <a:pt x="370" y="427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6"/>
                  </a:lnTo>
                  <a:lnTo>
                    <a:pt x="383" y="491"/>
                  </a:lnTo>
                  <a:lnTo>
                    <a:pt x="389" y="505"/>
                  </a:lnTo>
                  <a:lnTo>
                    <a:pt x="398" y="518"/>
                  </a:lnTo>
                  <a:lnTo>
                    <a:pt x="410" y="530"/>
                  </a:lnTo>
                  <a:lnTo>
                    <a:pt x="425" y="541"/>
                  </a:lnTo>
                  <a:lnTo>
                    <a:pt x="444" y="550"/>
                  </a:lnTo>
                  <a:lnTo>
                    <a:pt x="465" y="558"/>
                  </a:lnTo>
                  <a:lnTo>
                    <a:pt x="484" y="565"/>
                  </a:lnTo>
                  <a:lnTo>
                    <a:pt x="503" y="573"/>
                  </a:lnTo>
                  <a:lnTo>
                    <a:pt x="520" y="580"/>
                  </a:lnTo>
                  <a:lnTo>
                    <a:pt x="535" y="589"/>
                  </a:lnTo>
                  <a:lnTo>
                    <a:pt x="549" y="599"/>
                  </a:lnTo>
                  <a:lnTo>
                    <a:pt x="559" y="611"/>
                  </a:lnTo>
                  <a:lnTo>
                    <a:pt x="568" y="625"/>
                  </a:lnTo>
                  <a:lnTo>
                    <a:pt x="573" y="604"/>
                  </a:lnTo>
                  <a:lnTo>
                    <a:pt x="577" y="575"/>
                  </a:lnTo>
                  <a:lnTo>
                    <a:pt x="578" y="543"/>
                  </a:lnTo>
                  <a:lnTo>
                    <a:pt x="575" y="508"/>
                  </a:lnTo>
                  <a:lnTo>
                    <a:pt x="567" y="476"/>
                  </a:lnTo>
                  <a:lnTo>
                    <a:pt x="552" y="446"/>
                  </a:lnTo>
                  <a:lnTo>
                    <a:pt x="530" y="423"/>
                  </a:lnTo>
                  <a:lnTo>
                    <a:pt x="498" y="409"/>
                  </a:lnTo>
                  <a:lnTo>
                    <a:pt x="487" y="407"/>
                  </a:lnTo>
                  <a:lnTo>
                    <a:pt x="476" y="405"/>
                  </a:lnTo>
                  <a:lnTo>
                    <a:pt x="466" y="401"/>
                  </a:lnTo>
                  <a:lnTo>
                    <a:pt x="457" y="399"/>
                  </a:lnTo>
                  <a:lnTo>
                    <a:pt x="448" y="397"/>
                  </a:lnTo>
                  <a:lnTo>
                    <a:pt x="441" y="395"/>
                  </a:lnTo>
                  <a:lnTo>
                    <a:pt x="434" y="393"/>
                  </a:lnTo>
                  <a:lnTo>
                    <a:pt x="429" y="392"/>
                  </a:lnTo>
                  <a:lnTo>
                    <a:pt x="434" y="387"/>
                  </a:lnTo>
                  <a:lnTo>
                    <a:pt x="437" y="382"/>
                  </a:lnTo>
                  <a:lnTo>
                    <a:pt x="441" y="376"/>
                  </a:lnTo>
                  <a:lnTo>
                    <a:pt x="442" y="371"/>
                  </a:lnTo>
                  <a:lnTo>
                    <a:pt x="464" y="382"/>
                  </a:lnTo>
                  <a:lnTo>
                    <a:pt x="487" y="391"/>
                  </a:lnTo>
                  <a:lnTo>
                    <a:pt x="507" y="397"/>
                  </a:lnTo>
                  <a:lnTo>
                    <a:pt x="529" y="400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8"/>
                  </a:lnTo>
                  <a:lnTo>
                    <a:pt x="598" y="393"/>
                  </a:lnTo>
                  <a:lnTo>
                    <a:pt x="612" y="387"/>
                  </a:lnTo>
                  <a:lnTo>
                    <a:pt x="624" y="383"/>
                  </a:lnTo>
                  <a:lnTo>
                    <a:pt x="633" y="378"/>
                  </a:lnTo>
                  <a:lnTo>
                    <a:pt x="642" y="375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70"/>
                  </a:lnTo>
                  <a:lnTo>
                    <a:pt x="667" y="370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1"/>
                  </a:lnTo>
                  <a:lnTo>
                    <a:pt x="619" y="341"/>
                  </a:lnTo>
                  <a:lnTo>
                    <a:pt x="610" y="331"/>
                  </a:lnTo>
                  <a:lnTo>
                    <a:pt x="601" y="319"/>
                  </a:lnTo>
                  <a:lnTo>
                    <a:pt x="593" y="308"/>
                  </a:lnTo>
                  <a:lnTo>
                    <a:pt x="585" y="295"/>
                  </a:lnTo>
                  <a:lnTo>
                    <a:pt x="574" y="283"/>
                  </a:lnTo>
                  <a:lnTo>
                    <a:pt x="560" y="271"/>
                  </a:lnTo>
                  <a:lnTo>
                    <a:pt x="543" y="262"/>
                  </a:lnTo>
                  <a:lnTo>
                    <a:pt x="525" y="254"/>
                  </a:lnTo>
                  <a:lnTo>
                    <a:pt x="504" y="249"/>
                  </a:lnTo>
                  <a:lnTo>
                    <a:pt x="484" y="247"/>
                  </a:lnTo>
                  <a:lnTo>
                    <a:pt x="466" y="249"/>
                  </a:lnTo>
                  <a:lnTo>
                    <a:pt x="451" y="256"/>
                  </a:lnTo>
                  <a:lnTo>
                    <a:pt x="442" y="263"/>
                  </a:lnTo>
                  <a:lnTo>
                    <a:pt x="433" y="268"/>
                  </a:lnTo>
                  <a:lnTo>
                    <a:pt x="426" y="272"/>
                  </a:lnTo>
                  <a:lnTo>
                    <a:pt x="419" y="276"/>
                  </a:lnTo>
                  <a:lnTo>
                    <a:pt x="413" y="279"/>
                  </a:lnTo>
                  <a:lnTo>
                    <a:pt x="408" y="281"/>
                  </a:lnTo>
                  <a:lnTo>
                    <a:pt x="405" y="283"/>
                  </a:lnTo>
                  <a:lnTo>
                    <a:pt x="402" y="284"/>
                  </a:lnTo>
                  <a:lnTo>
                    <a:pt x="402" y="278"/>
                  </a:lnTo>
                  <a:lnTo>
                    <a:pt x="402" y="271"/>
                  </a:lnTo>
                  <a:lnTo>
                    <a:pt x="400" y="263"/>
                  </a:lnTo>
                  <a:lnTo>
                    <a:pt x="398" y="258"/>
                  </a:lnTo>
                  <a:lnTo>
                    <a:pt x="404" y="255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8"/>
                  </a:lnTo>
                  <a:lnTo>
                    <a:pt x="438" y="246"/>
                  </a:lnTo>
                  <a:lnTo>
                    <a:pt x="444" y="243"/>
                  </a:lnTo>
                  <a:lnTo>
                    <a:pt x="459" y="232"/>
                  </a:lnTo>
                  <a:lnTo>
                    <a:pt x="472" y="215"/>
                  </a:lnTo>
                  <a:lnTo>
                    <a:pt x="482" y="194"/>
                  </a:lnTo>
                  <a:lnTo>
                    <a:pt x="489" y="172"/>
                  </a:lnTo>
                  <a:lnTo>
                    <a:pt x="495" y="149"/>
                  </a:lnTo>
                  <a:lnTo>
                    <a:pt x="496" y="127"/>
                  </a:lnTo>
                  <a:lnTo>
                    <a:pt x="495" y="109"/>
                  </a:lnTo>
                  <a:lnTo>
                    <a:pt x="489" y="94"/>
                  </a:lnTo>
                  <a:lnTo>
                    <a:pt x="480" y="71"/>
                  </a:lnTo>
                  <a:lnTo>
                    <a:pt x="474" y="44"/>
                  </a:lnTo>
                  <a:lnTo>
                    <a:pt x="473" y="20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50"/>
                  </a:lnTo>
                  <a:lnTo>
                    <a:pt x="421" y="59"/>
                  </a:lnTo>
                  <a:lnTo>
                    <a:pt x="411" y="66"/>
                  </a:lnTo>
                  <a:lnTo>
                    <a:pt x="400" y="71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6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6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1"/>
                  </a:lnTo>
                  <a:lnTo>
                    <a:pt x="304" y="240"/>
                  </a:lnTo>
                  <a:lnTo>
                    <a:pt x="297" y="241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79" name="Freeform 34078"/>
            <p:cNvSpPr/>
            <p:nvPr/>
          </p:nvSpPr>
          <p:spPr>
            <a:xfrm>
              <a:off x="3482" y="1802"/>
              <a:ext cx="179" cy="251"/>
            </a:xfrm>
            <a:custGeom>
              <a:avLst/>
              <a:gdLst/>
              <a:ahLst/>
              <a:cxnLst/>
              <a:pathLst>
                <a:path w="204" h="287">
                  <a:moveTo>
                    <a:pt x="204" y="119"/>
                  </a:moveTo>
                  <a:lnTo>
                    <a:pt x="191" y="124"/>
                  </a:lnTo>
                  <a:lnTo>
                    <a:pt x="179" y="132"/>
                  </a:lnTo>
                  <a:lnTo>
                    <a:pt x="167" y="141"/>
                  </a:lnTo>
                  <a:lnTo>
                    <a:pt x="156" y="151"/>
                  </a:lnTo>
                  <a:lnTo>
                    <a:pt x="146" y="164"/>
                  </a:lnTo>
                  <a:lnTo>
                    <a:pt x="137" y="179"/>
                  </a:lnTo>
                  <a:lnTo>
                    <a:pt x="130" y="194"/>
                  </a:lnTo>
                  <a:lnTo>
                    <a:pt x="126" y="211"/>
                  </a:lnTo>
                  <a:lnTo>
                    <a:pt x="125" y="217"/>
                  </a:lnTo>
                  <a:lnTo>
                    <a:pt x="123" y="222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6"/>
                  </a:lnTo>
                  <a:lnTo>
                    <a:pt x="123" y="260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5"/>
                  </a:lnTo>
                  <a:lnTo>
                    <a:pt x="111" y="286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200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6"/>
                  </a:lnTo>
                  <a:lnTo>
                    <a:pt x="16" y="149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10"/>
                  </a:lnTo>
                  <a:lnTo>
                    <a:pt x="0" y="103"/>
                  </a:lnTo>
                  <a:lnTo>
                    <a:pt x="6" y="95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40"/>
                  </a:lnTo>
                  <a:lnTo>
                    <a:pt x="27" y="26"/>
                  </a:lnTo>
                  <a:lnTo>
                    <a:pt x="24" y="12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8"/>
                  </a:lnTo>
                  <a:lnTo>
                    <a:pt x="49" y="27"/>
                  </a:lnTo>
                  <a:lnTo>
                    <a:pt x="61" y="34"/>
                  </a:lnTo>
                  <a:lnTo>
                    <a:pt x="74" y="41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3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4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80" name="Freeform 34079"/>
            <p:cNvSpPr/>
            <p:nvPr/>
          </p:nvSpPr>
          <p:spPr>
            <a:xfrm>
              <a:off x="3322" y="2221"/>
              <a:ext cx="200" cy="235"/>
            </a:xfrm>
            <a:custGeom>
              <a:avLst/>
              <a:gdLst/>
              <a:ahLst/>
              <a:cxnLst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2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0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4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81" name="Freeform 34080"/>
            <p:cNvSpPr/>
            <p:nvPr/>
          </p:nvSpPr>
          <p:spPr>
            <a:xfrm>
              <a:off x="3491" y="1830"/>
              <a:ext cx="126" cy="175"/>
            </a:xfrm>
            <a:custGeom>
              <a:avLst/>
              <a:gdLst/>
              <a:ahLst/>
              <a:cxnLst/>
              <a:pathLst>
                <a:path w="142" h="200">
                  <a:moveTo>
                    <a:pt x="115" y="178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4"/>
                  </a:lnTo>
                  <a:lnTo>
                    <a:pt x="111" y="200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2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49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1"/>
                  </a:lnTo>
                  <a:lnTo>
                    <a:pt x="53" y="139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3"/>
                  </a:lnTo>
                  <a:lnTo>
                    <a:pt x="36" y="132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2"/>
                  </a:lnTo>
                  <a:lnTo>
                    <a:pt x="55" y="133"/>
                  </a:lnTo>
                  <a:lnTo>
                    <a:pt x="64" y="133"/>
                  </a:lnTo>
                  <a:lnTo>
                    <a:pt x="72" y="134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6"/>
                  </a:lnTo>
                  <a:lnTo>
                    <a:pt x="81" y="117"/>
                  </a:lnTo>
                  <a:lnTo>
                    <a:pt x="78" y="110"/>
                  </a:lnTo>
                  <a:lnTo>
                    <a:pt x="74" y="104"/>
                  </a:lnTo>
                  <a:lnTo>
                    <a:pt x="63" y="100"/>
                  </a:lnTo>
                  <a:lnTo>
                    <a:pt x="53" y="95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79"/>
                  </a:lnTo>
                  <a:lnTo>
                    <a:pt x="17" y="74"/>
                  </a:lnTo>
                  <a:lnTo>
                    <a:pt x="10" y="72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6" y="65"/>
                  </a:lnTo>
                  <a:lnTo>
                    <a:pt x="12" y="68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6" y="79"/>
                  </a:lnTo>
                  <a:lnTo>
                    <a:pt x="47" y="84"/>
                  </a:lnTo>
                  <a:lnTo>
                    <a:pt x="56" y="87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2"/>
                  </a:lnTo>
                  <a:lnTo>
                    <a:pt x="62" y="58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0"/>
                  </a:lnTo>
                  <a:lnTo>
                    <a:pt x="36" y="12"/>
                  </a:lnTo>
                  <a:lnTo>
                    <a:pt x="33" y="7"/>
                  </a:lnTo>
                  <a:lnTo>
                    <a:pt x="30" y="2"/>
                  </a:lnTo>
                  <a:lnTo>
                    <a:pt x="31" y="0"/>
                  </a:lnTo>
                  <a:lnTo>
                    <a:pt x="36" y="2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4"/>
                  </a:lnTo>
                  <a:lnTo>
                    <a:pt x="66" y="45"/>
                  </a:lnTo>
                  <a:lnTo>
                    <a:pt x="72" y="56"/>
                  </a:lnTo>
                  <a:lnTo>
                    <a:pt x="77" y="66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100" y="56"/>
                  </a:lnTo>
                  <a:lnTo>
                    <a:pt x="104" y="39"/>
                  </a:lnTo>
                  <a:lnTo>
                    <a:pt x="107" y="26"/>
                  </a:lnTo>
                  <a:lnTo>
                    <a:pt x="107" y="20"/>
                  </a:lnTo>
                  <a:lnTo>
                    <a:pt x="108" y="19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3"/>
                  </a:lnTo>
                  <a:lnTo>
                    <a:pt x="108" y="63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1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2"/>
                  </a:lnTo>
                  <a:lnTo>
                    <a:pt x="116" y="129"/>
                  </a:lnTo>
                  <a:lnTo>
                    <a:pt x="120" y="125"/>
                  </a:lnTo>
                  <a:lnTo>
                    <a:pt x="125" y="122"/>
                  </a:lnTo>
                  <a:lnTo>
                    <a:pt x="129" y="117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1"/>
                  </a:lnTo>
                  <a:lnTo>
                    <a:pt x="141" y="100"/>
                  </a:lnTo>
                  <a:lnTo>
                    <a:pt x="142" y="103"/>
                  </a:lnTo>
                  <a:lnTo>
                    <a:pt x="142" y="110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7"/>
                  </a:lnTo>
                  <a:lnTo>
                    <a:pt x="127" y="134"/>
                  </a:lnTo>
                  <a:lnTo>
                    <a:pt x="122" y="140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8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82" name="Freeform 34081"/>
            <p:cNvSpPr/>
            <p:nvPr/>
          </p:nvSpPr>
          <p:spPr>
            <a:xfrm>
              <a:off x="3340" y="2267"/>
              <a:ext cx="123" cy="159"/>
            </a:xfrm>
            <a:custGeom>
              <a:avLst/>
              <a:gdLst/>
              <a:ahLst/>
              <a:cxnLst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1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4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7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29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83" name="Freeform 34082"/>
            <p:cNvSpPr/>
            <p:nvPr/>
          </p:nvSpPr>
          <p:spPr>
            <a:xfrm>
              <a:off x="3531" y="2051"/>
              <a:ext cx="175" cy="135"/>
            </a:xfrm>
            <a:custGeom>
              <a:avLst/>
              <a:gdLst/>
              <a:ahLst/>
              <a:cxnLst/>
              <a:pathLst>
                <a:path w="199" h="154">
                  <a:moveTo>
                    <a:pt x="109" y="16"/>
                  </a:moveTo>
                  <a:lnTo>
                    <a:pt x="112" y="13"/>
                  </a:lnTo>
                  <a:lnTo>
                    <a:pt x="118" y="10"/>
                  </a:lnTo>
                  <a:lnTo>
                    <a:pt x="125" y="9"/>
                  </a:lnTo>
                  <a:lnTo>
                    <a:pt x="132" y="9"/>
                  </a:lnTo>
                  <a:lnTo>
                    <a:pt x="138" y="9"/>
                  </a:lnTo>
                  <a:lnTo>
                    <a:pt x="145" y="10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8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8"/>
                  </a:lnTo>
                  <a:lnTo>
                    <a:pt x="152" y="53"/>
                  </a:lnTo>
                  <a:lnTo>
                    <a:pt x="142" y="55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4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3"/>
                  </a:lnTo>
                  <a:lnTo>
                    <a:pt x="132" y="62"/>
                  </a:lnTo>
                  <a:lnTo>
                    <a:pt x="139" y="63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0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3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0"/>
                  </a:lnTo>
                  <a:lnTo>
                    <a:pt x="155" y="101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0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6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4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0"/>
                  </a:lnTo>
                  <a:lnTo>
                    <a:pt x="114" y="96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8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6"/>
                  </a:lnTo>
                  <a:lnTo>
                    <a:pt x="84" y="149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2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0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8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3" y="26"/>
                  </a:lnTo>
                  <a:lnTo>
                    <a:pt x="34" y="17"/>
                  </a:lnTo>
                  <a:lnTo>
                    <a:pt x="39" y="9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8"/>
                  </a:lnTo>
                  <a:lnTo>
                    <a:pt x="99" y="55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2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2"/>
                  </a:lnTo>
                  <a:lnTo>
                    <a:pt x="106" y="24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84" name="Freeform 34083"/>
            <p:cNvSpPr/>
            <p:nvPr/>
          </p:nvSpPr>
          <p:spPr>
            <a:xfrm>
              <a:off x="3389" y="1930"/>
              <a:ext cx="163" cy="158"/>
            </a:xfrm>
            <a:custGeom>
              <a:avLst/>
              <a:gdLst/>
              <a:ahLst/>
              <a:cxnLst/>
              <a:pathLst>
                <a:path w="186" h="179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79"/>
                  </a:lnTo>
                  <a:lnTo>
                    <a:pt x="168" y="171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2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2"/>
                  </a:lnTo>
                  <a:lnTo>
                    <a:pt x="121" y="125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4"/>
                  </a:lnTo>
                  <a:lnTo>
                    <a:pt x="88" y="125"/>
                  </a:lnTo>
                  <a:lnTo>
                    <a:pt x="77" y="126"/>
                  </a:lnTo>
                  <a:lnTo>
                    <a:pt x="66" y="128"/>
                  </a:lnTo>
                  <a:lnTo>
                    <a:pt x="56" y="126"/>
                  </a:lnTo>
                  <a:lnTo>
                    <a:pt x="46" y="125"/>
                  </a:lnTo>
                  <a:lnTo>
                    <a:pt x="41" y="122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7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0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75" y="81"/>
                  </a:lnTo>
                  <a:lnTo>
                    <a:pt x="65" y="85"/>
                  </a:lnTo>
                  <a:lnTo>
                    <a:pt x="54" y="86"/>
                  </a:lnTo>
                  <a:lnTo>
                    <a:pt x="44" y="87"/>
                  </a:lnTo>
                  <a:lnTo>
                    <a:pt x="33" y="86"/>
                  </a:lnTo>
                  <a:lnTo>
                    <a:pt x="23" y="84"/>
                  </a:lnTo>
                  <a:lnTo>
                    <a:pt x="14" y="80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7" y="69"/>
                  </a:lnTo>
                  <a:lnTo>
                    <a:pt x="12" y="71"/>
                  </a:lnTo>
                  <a:lnTo>
                    <a:pt x="18" y="72"/>
                  </a:lnTo>
                  <a:lnTo>
                    <a:pt x="24" y="73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3"/>
                  </a:lnTo>
                  <a:lnTo>
                    <a:pt x="56" y="73"/>
                  </a:lnTo>
                  <a:lnTo>
                    <a:pt x="61" y="71"/>
                  </a:lnTo>
                  <a:lnTo>
                    <a:pt x="54" y="64"/>
                  </a:lnTo>
                  <a:lnTo>
                    <a:pt x="46" y="56"/>
                  </a:lnTo>
                  <a:lnTo>
                    <a:pt x="38" y="48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4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1"/>
                  </a:lnTo>
                  <a:lnTo>
                    <a:pt x="52" y="49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0"/>
                  </a:lnTo>
                  <a:lnTo>
                    <a:pt x="72" y="39"/>
                  </a:lnTo>
                  <a:lnTo>
                    <a:pt x="73" y="28"/>
                  </a:lnTo>
                  <a:lnTo>
                    <a:pt x="72" y="19"/>
                  </a:lnTo>
                  <a:lnTo>
                    <a:pt x="71" y="13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6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1"/>
                  </a:lnTo>
                  <a:lnTo>
                    <a:pt x="132" y="57"/>
                  </a:lnTo>
                  <a:lnTo>
                    <a:pt x="130" y="47"/>
                  </a:lnTo>
                  <a:lnTo>
                    <a:pt x="132" y="42"/>
                  </a:lnTo>
                  <a:lnTo>
                    <a:pt x="134" y="43"/>
                  </a:lnTo>
                  <a:lnTo>
                    <a:pt x="136" y="50"/>
                  </a:lnTo>
                  <a:lnTo>
                    <a:pt x="140" y="65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0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1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5"/>
                  </a:lnTo>
                  <a:lnTo>
                    <a:pt x="175" y="120"/>
                  </a:lnTo>
                  <a:lnTo>
                    <a:pt x="178" y="117"/>
                  </a:lnTo>
                  <a:lnTo>
                    <a:pt x="180" y="116"/>
                  </a:lnTo>
                  <a:lnTo>
                    <a:pt x="182" y="118"/>
                  </a:lnTo>
                  <a:lnTo>
                    <a:pt x="183" y="124"/>
                  </a:lnTo>
                  <a:lnTo>
                    <a:pt x="182" y="132"/>
                  </a:lnTo>
                  <a:lnTo>
                    <a:pt x="179" y="141"/>
                  </a:lnTo>
                  <a:lnTo>
                    <a:pt x="176" y="148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3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85" name="Freeform 34084"/>
            <p:cNvSpPr/>
            <p:nvPr/>
          </p:nvSpPr>
          <p:spPr>
            <a:xfrm>
              <a:off x="3599" y="1889"/>
              <a:ext cx="132" cy="176"/>
            </a:xfrm>
            <a:custGeom>
              <a:avLst/>
              <a:gdLst/>
              <a:ahLst/>
              <a:cxnLst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2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7"/>
                  </a:lnTo>
                  <a:lnTo>
                    <a:pt x="3" y="121"/>
                  </a:lnTo>
                  <a:lnTo>
                    <a:pt x="6" y="119"/>
                  </a:lnTo>
                  <a:lnTo>
                    <a:pt x="7" y="122"/>
                  </a:lnTo>
                  <a:lnTo>
                    <a:pt x="8" y="127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7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1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09"/>
                  </a:lnTo>
                  <a:lnTo>
                    <a:pt x="33" y="95"/>
                  </a:lnTo>
                  <a:lnTo>
                    <a:pt x="36" y="87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6" y="142"/>
                  </a:lnTo>
                  <a:lnTo>
                    <a:pt x="53" y="153"/>
                  </a:lnTo>
                  <a:lnTo>
                    <a:pt x="60" y="142"/>
                  </a:lnTo>
                  <a:lnTo>
                    <a:pt x="67" y="131"/>
                  </a:lnTo>
                  <a:lnTo>
                    <a:pt x="70" y="118"/>
                  </a:lnTo>
                  <a:lnTo>
                    <a:pt x="72" y="109"/>
                  </a:lnTo>
                  <a:lnTo>
                    <a:pt x="64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4" y="26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5"/>
                  </a:lnTo>
                  <a:lnTo>
                    <a:pt x="76" y="80"/>
                  </a:lnTo>
                  <a:lnTo>
                    <a:pt x="82" y="92"/>
                  </a:lnTo>
                  <a:lnTo>
                    <a:pt x="91" y="79"/>
                  </a:lnTo>
                  <a:lnTo>
                    <a:pt x="97" y="66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5"/>
                  </a:lnTo>
                  <a:lnTo>
                    <a:pt x="112" y="23"/>
                  </a:lnTo>
                  <a:lnTo>
                    <a:pt x="119" y="12"/>
                  </a:lnTo>
                  <a:lnTo>
                    <a:pt x="124" y="4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6"/>
                  </a:lnTo>
                  <a:lnTo>
                    <a:pt x="124" y="19"/>
                  </a:lnTo>
                  <a:lnTo>
                    <a:pt x="115" y="32"/>
                  </a:lnTo>
                  <a:lnTo>
                    <a:pt x="109" y="43"/>
                  </a:lnTo>
                  <a:lnTo>
                    <a:pt x="107" y="54"/>
                  </a:lnTo>
                  <a:lnTo>
                    <a:pt x="106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5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7"/>
                  </a:lnTo>
                  <a:lnTo>
                    <a:pt x="123" y="84"/>
                  </a:lnTo>
                  <a:lnTo>
                    <a:pt x="130" y="79"/>
                  </a:lnTo>
                  <a:lnTo>
                    <a:pt x="136" y="76"/>
                  </a:lnTo>
                  <a:lnTo>
                    <a:pt x="140" y="72"/>
                  </a:lnTo>
                  <a:lnTo>
                    <a:pt x="143" y="69"/>
                  </a:lnTo>
                  <a:lnTo>
                    <a:pt x="146" y="65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8" y="71"/>
                  </a:lnTo>
                  <a:lnTo>
                    <a:pt x="143" y="80"/>
                  </a:lnTo>
                  <a:lnTo>
                    <a:pt x="136" y="87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2"/>
                  </a:lnTo>
                  <a:lnTo>
                    <a:pt x="104" y="104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8"/>
                  </a:lnTo>
                  <a:lnTo>
                    <a:pt x="77" y="134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3"/>
                  </a:lnTo>
                  <a:lnTo>
                    <a:pt x="89" y="163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6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8"/>
                  </a:lnTo>
                  <a:lnTo>
                    <a:pt x="131" y="140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1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79"/>
                  </a:lnTo>
                  <a:lnTo>
                    <a:pt x="58" y="183"/>
                  </a:lnTo>
                  <a:lnTo>
                    <a:pt x="55" y="187"/>
                  </a:lnTo>
                  <a:lnTo>
                    <a:pt x="54" y="193"/>
                  </a:lnTo>
                  <a:lnTo>
                    <a:pt x="47" y="193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86" name="Freeform 34085"/>
            <p:cNvSpPr/>
            <p:nvPr/>
          </p:nvSpPr>
          <p:spPr>
            <a:xfrm>
              <a:off x="3664" y="2086"/>
              <a:ext cx="209" cy="96"/>
            </a:xfrm>
            <a:custGeom>
              <a:avLst/>
              <a:gdLst/>
              <a:ahLst/>
              <a:cxnLst/>
              <a:pathLst>
                <a:path w="237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0" y="41"/>
                  </a:lnTo>
                  <a:lnTo>
                    <a:pt x="19" y="41"/>
                  </a:lnTo>
                  <a:lnTo>
                    <a:pt x="31" y="41"/>
                  </a:lnTo>
                  <a:lnTo>
                    <a:pt x="41" y="42"/>
                  </a:lnTo>
                  <a:lnTo>
                    <a:pt x="51" y="44"/>
                  </a:lnTo>
                  <a:lnTo>
                    <a:pt x="59" y="46"/>
                  </a:lnTo>
                  <a:lnTo>
                    <a:pt x="66" y="49"/>
                  </a:lnTo>
                  <a:lnTo>
                    <a:pt x="70" y="51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6"/>
                  </a:lnTo>
                  <a:lnTo>
                    <a:pt x="80" y="74"/>
                  </a:lnTo>
                  <a:lnTo>
                    <a:pt x="85" y="81"/>
                  </a:lnTo>
                  <a:lnTo>
                    <a:pt x="91" y="88"/>
                  </a:lnTo>
                  <a:lnTo>
                    <a:pt x="96" y="94"/>
                  </a:lnTo>
                  <a:lnTo>
                    <a:pt x="104" y="98"/>
                  </a:lnTo>
                  <a:lnTo>
                    <a:pt x="111" y="101"/>
                  </a:lnTo>
                  <a:lnTo>
                    <a:pt x="114" y="99"/>
                  </a:lnTo>
                  <a:lnTo>
                    <a:pt x="111" y="96"/>
                  </a:lnTo>
                  <a:lnTo>
                    <a:pt x="106" y="89"/>
                  </a:lnTo>
                  <a:lnTo>
                    <a:pt x="99" y="81"/>
                  </a:lnTo>
                  <a:lnTo>
                    <a:pt x="93" y="71"/>
                  </a:lnTo>
                  <a:lnTo>
                    <a:pt x="91" y="60"/>
                  </a:lnTo>
                  <a:lnTo>
                    <a:pt x="89" y="52"/>
                  </a:lnTo>
                  <a:lnTo>
                    <a:pt x="95" y="52"/>
                  </a:lnTo>
                  <a:lnTo>
                    <a:pt x="101" y="52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6"/>
                  </a:lnTo>
                  <a:lnTo>
                    <a:pt x="125" y="57"/>
                  </a:lnTo>
                  <a:lnTo>
                    <a:pt x="129" y="59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2"/>
                  </a:lnTo>
                  <a:lnTo>
                    <a:pt x="140" y="79"/>
                  </a:lnTo>
                  <a:lnTo>
                    <a:pt x="145" y="86"/>
                  </a:lnTo>
                  <a:lnTo>
                    <a:pt x="150" y="92"/>
                  </a:lnTo>
                  <a:lnTo>
                    <a:pt x="157" y="98"/>
                  </a:lnTo>
                  <a:lnTo>
                    <a:pt x="163" y="103"/>
                  </a:lnTo>
                  <a:lnTo>
                    <a:pt x="170" y="106"/>
                  </a:lnTo>
                  <a:lnTo>
                    <a:pt x="182" y="110"/>
                  </a:lnTo>
                  <a:lnTo>
                    <a:pt x="188" y="110"/>
                  </a:lnTo>
                  <a:lnTo>
                    <a:pt x="191" y="107"/>
                  </a:lnTo>
                  <a:lnTo>
                    <a:pt x="185" y="104"/>
                  </a:lnTo>
                  <a:lnTo>
                    <a:pt x="177" y="99"/>
                  </a:lnTo>
                  <a:lnTo>
                    <a:pt x="170" y="95"/>
                  </a:lnTo>
                  <a:lnTo>
                    <a:pt x="163" y="89"/>
                  </a:lnTo>
                  <a:lnTo>
                    <a:pt x="159" y="84"/>
                  </a:lnTo>
                  <a:lnTo>
                    <a:pt x="154" y="79"/>
                  </a:lnTo>
                  <a:lnTo>
                    <a:pt x="149" y="74"/>
                  </a:lnTo>
                  <a:lnTo>
                    <a:pt x="147" y="69"/>
                  </a:lnTo>
                  <a:lnTo>
                    <a:pt x="146" y="66"/>
                  </a:lnTo>
                  <a:lnTo>
                    <a:pt x="155" y="71"/>
                  </a:lnTo>
                  <a:lnTo>
                    <a:pt x="167" y="74"/>
                  </a:lnTo>
                  <a:lnTo>
                    <a:pt x="179" y="76"/>
                  </a:lnTo>
                  <a:lnTo>
                    <a:pt x="192" y="79"/>
                  </a:lnTo>
                  <a:lnTo>
                    <a:pt x="205" y="81"/>
                  </a:lnTo>
                  <a:lnTo>
                    <a:pt x="215" y="82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1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5"/>
                  </a:lnTo>
                  <a:lnTo>
                    <a:pt x="208" y="73"/>
                  </a:lnTo>
                  <a:lnTo>
                    <a:pt x="196" y="69"/>
                  </a:lnTo>
                  <a:lnTo>
                    <a:pt x="185" y="66"/>
                  </a:lnTo>
                  <a:lnTo>
                    <a:pt x="175" y="62"/>
                  </a:lnTo>
                  <a:lnTo>
                    <a:pt x="165" y="59"/>
                  </a:lnTo>
                  <a:lnTo>
                    <a:pt x="157" y="57"/>
                  </a:lnTo>
                  <a:lnTo>
                    <a:pt x="154" y="54"/>
                  </a:lnTo>
                  <a:lnTo>
                    <a:pt x="161" y="48"/>
                  </a:lnTo>
                  <a:lnTo>
                    <a:pt x="169" y="42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7"/>
                  </a:lnTo>
                  <a:lnTo>
                    <a:pt x="191" y="35"/>
                  </a:lnTo>
                  <a:lnTo>
                    <a:pt x="188" y="31"/>
                  </a:lnTo>
                  <a:lnTo>
                    <a:pt x="182" y="29"/>
                  </a:lnTo>
                  <a:lnTo>
                    <a:pt x="177" y="28"/>
                  </a:lnTo>
                  <a:lnTo>
                    <a:pt x="171" y="29"/>
                  </a:lnTo>
                  <a:lnTo>
                    <a:pt x="165" y="30"/>
                  </a:lnTo>
                  <a:lnTo>
                    <a:pt x="160" y="33"/>
                  </a:lnTo>
                  <a:lnTo>
                    <a:pt x="154" y="36"/>
                  </a:lnTo>
                  <a:lnTo>
                    <a:pt x="149" y="38"/>
                  </a:lnTo>
                  <a:lnTo>
                    <a:pt x="145" y="43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4"/>
                  </a:lnTo>
                  <a:lnTo>
                    <a:pt x="109" y="43"/>
                  </a:lnTo>
                  <a:lnTo>
                    <a:pt x="102" y="43"/>
                  </a:lnTo>
                  <a:lnTo>
                    <a:pt x="97" y="43"/>
                  </a:lnTo>
                  <a:lnTo>
                    <a:pt x="95" y="43"/>
                  </a:lnTo>
                  <a:lnTo>
                    <a:pt x="94" y="33"/>
                  </a:lnTo>
                  <a:lnTo>
                    <a:pt x="97" y="23"/>
                  </a:lnTo>
                  <a:lnTo>
                    <a:pt x="104" y="14"/>
                  </a:lnTo>
                  <a:lnTo>
                    <a:pt x="115" y="7"/>
                  </a:lnTo>
                  <a:lnTo>
                    <a:pt x="123" y="4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5"/>
                  </a:lnTo>
                  <a:lnTo>
                    <a:pt x="97" y="8"/>
                  </a:lnTo>
                  <a:lnTo>
                    <a:pt x="91" y="14"/>
                  </a:lnTo>
                  <a:lnTo>
                    <a:pt x="83" y="19"/>
                  </a:lnTo>
                  <a:lnTo>
                    <a:pt x="77" y="24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87" name="Freeform 34086"/>
            <p:cNvSpPr/>
            <p:nvPr/>
          </p:nvSpPr>
          <p:spPr>
            <a:xfrm>
              <a:off x="3643" y="2170"/>
              <a:ext cx="170" cy="195"/>
            </a:xfrm>
            <a:custGeom>
              <a:avLst/>
              <a:gdLst/>
              <a:ahLst/>
              <a:cxnLst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8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1"/>
                  </a:lnTo>
                  <a:lnTo>
                    <a:pt x="36" y="117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1" y="48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3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1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0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7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6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7"/>
                  </a:lnTo>
                  <a:lnTo>
                    <a:pt x="167" y="83"/>
                  </a:lnTo>
                  <a:lnTo>
                    <a:pt x="160" y="79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79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3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49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1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3" y="33"/>
                  </a:lnTo>
                  <a:lnTo>
                    <a:pt x="66" y="32"/>
                  </a:lnTo>
                  <a:lnTo>
                    <a:pt x="59" y="33"/>
                  </a:lnTo>
                  <a:lnTo>
                    <a:pt x="55" y="33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88" name="Freeform 34087"/>
            <p:cNvSpPr/>
            <p:nvPr/>
          </p:nvSpPr>
          <p:spPr>
            <a:xfrm>
              <a:off x="3498" y="2188"/>
              <a:ext cx="128" cy="224"/>
            </a:xfrm>
            <a:custGeom>
              <a:avLst/>
              <a:gdLst/>
              <a:ahLst/>
              <a:cxnLst/>
              <a:pathLst>
                <a:path w="147" h="255">
                  <a:moveTo>
                    <a:pt x="97" y="12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2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5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8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1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0" y="141"/>
                  </a:lnTo>
                  <a:lnTo>
                    <a:pt x="9" y="149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4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79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7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7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4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1"/>
                  </a:lnTo>
                  <a:lnTo>
                    <a:pt x="93" y="110"/>
                  </a:lnTo>
                  <a:lnTo>
                    <a:pt x="97" y="111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1"/>
                  </a:lnTo>
                  <a:lnTo>
                    <a:pt x="132" y="158"/>
                  </a:lnTo>
                  <a:lnTo>
                    <a:pt x="133" y="164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5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6"/>
                  </a:lnTo>
                  <a:lnTo>
                    <a:pt x="147" y="88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5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5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89" name="Freeform 34088"/>
            <p:cNvSpPr/>
            <p:nvPr/>
          </p:nvSpPr>
          <p:spPr>
            <a:xfrm>
              <a:off x="3356" y="2137"/>
              <a:ext cx="205" cy="116"/>
            </a:xfrm>
            <a:custGeom>
              <a:avLst/>
              <a:gdLst/>
              <a:ahLst/>
              <a:cxnLst/>
              <a:pathLst>
                <a:path w="234" h="131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8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4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4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7"/>
                  </a:lnTo>
                  <a:lnTo>
                    <a:pt x="110" y="63"/>
                  </a:lnTo>
                  <a:lnTo>
                    <a:pt x="104" y="67"/>
                  </a:lnTo>
                  <a:lnTo>
                    <a:pt x="96" y="64"/>
                  </a:lnTo>
                  <a:lnTo>
                    <a:pt x="87" y="63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3"/>
                  </a:lnTo>
                  <a:lnTo>
                    <a:pt x="51" y="64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2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4"/>
                  </a:lnTo>
                  <a:lnTo>
                    <a:pt x="49" y="99"/>
                  </a:lnTo>
                  <a:lnTo>
                    <a:pt x="38" y="101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09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6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7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2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6"/>
                  </a:lnTo>
                  <a:lnTo>
                    <a:pt x="145" y="52"/>
                  </a:lnTo>
                  <a:lnTo>
                    <a:pt x="151" y="48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1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6"/>
                  </a:lnTo>
                  <a:lnTo>
                    <a:pt x="175" y="72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4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1"/>
                  </a:lnTo>
                  <a:lnTo>
                    <a:pt x="220" y="7"/>
                  </a:lnTo>
                  <a:lnTo>
                    <a:pt x="228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2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90" name="Freeform 34089"/>
            <p:cNvSpPr/>
            <p:nvPr/>
          </p:nvSpPr>
          <p:spPr>
            <a:xfrm>
              <a:off x="3640" y="2072"/>
              <a:ext cx="19" cy="21"/>
            </a:xfrm>
            <a:custGeom>
              <a:avLst/>
              <a:gdLst/>
              <a:ahLst/>
              <a:cxnLst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91" name="Freeform 34090"/>
            <p:cNvSpPr/>
            <p:nvPr/>
          </p:nvSpPr>
          <p:spPr>
            <a:xfrm>
              <a:off x="3636" y="2119"/>
              <a:ext cx="16" cy="14"/>
            </a:xfrm>
            <a:custGeom>
              <a:avLst/>
              <a:gdLst/>
              <a:ahLst/>
              <a:cxnLst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7" y="13"/>
                  </a:lnTo>
                  <a:lnTo>
                    <a:pt x="13" y="15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92" name="Freeform 34091"/>
            <p:cNvSpPr/>
            <p:nvPr/>
          </p:nvSpPr>
          <p:spPr>
            <a:xfrm>
              <a:off x="3671" y="2151"/>
              <a:ext cx="21" cy="21"/>
            </a:xfrm>
            <a:custGeom>
              <a:avLst/>
              <a:gdLst/>
              <a:ahLst/>
              <a:cxnLst/>
              <a:pathLst>
                <a:path w="24" h="23">
                  <a:moveTo>
                    <a:pt x="2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4" y="10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93" name="Freeform 34092"/>
            <p:cNvSpPr/>
            <p:nvPr/>
          </p:nvSpPr>
          <p:spPr>
            <a:xfrm>
              <a:off x="3592" y="2144"/>
              <a:ext cx="25" cy="23"/>
            </a:xfrm>
            <a:custGeom>
              <a:avLst/>
              <a:gdLst/>
              <a:ahLst/>
              <a:cxnLst/>
              <a:pathLst>
                <a:path w="26" h="25">
                  <a:moveTo>
                    <a:pt x="14" y="0"/>
                  </a:moveTo>
                  <a:lnTo>
                    <a:pt x="19" y="1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94" name="Freeform 34093"/>
            <p:cNvSpPr/>
            <p:nvPr/>
          </p:nvSpPr>
          <p:spPr>
            <a:xfrm>
              <a:off x="3582" y="2093"/>
              <a:ext cx="23" cy="23"/>
            </a:xfrm>
            <a:custGeom>
              <a:avLst/>
              <a:gdLst/>
              <a:ahLst/>
              <a:cxnLst/>
              <a:pathLst>
                <a:path w="27" h="26">
                  <a:moveTo>
                    <a:pt x="0" y="14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5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3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95" name="Freeform 34094"/>
            <p:cNvSpPr/>
            <p:nvPr/>
          </p:nvSpPr>
          <p:spPr>
            <a:xfrm>
              <a:off x="3545" y="2093"/>
              <a:ext cx="19" cy="19"/>
            </a:xfrm>
            <a:custGeom>
              <a:avLst/>
              <a:gdLst/>
              <a:ahLst/>
              <a:cxnLst/>
              <a:pathLst>
                <a:path w="23" h="22">
                  <a:moveTo>
                    <a:pt x="0" y="14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96" name="Freeform 34095"/>
            <p:cNvSpPr/>
            <p:nvPr/>
          </p:nvSpPr>
          <p:spPr>
            <a:xfrm>
              <a:off x="3575" y="2060"/>
              <a:ext cx="21" cy="19"/>
            </a:xfrm>
            <a:custGeom>
              <a:avLst/>
              <a:gdLst/>
              <a:ahLst/>
              <a:cxnLst/>
              <a:pathLst>
                <a:path w="24" h="23">
                  <a:moveTo>
                    <a:pt x="0" y="13"/>
                  </a:move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97" name="Freeform 34096"/>
            <p:cNvSpPr/>
            <p:nvPr/>
          </p:nvSpPr>
          <p:spPr>
            <a:xfrm>
              <a:off x="4292" y="1979"/>
              <a:ext cx="172" cy="167"/>
            </a:xfrm>
            <a:custGeom>
              <a:avLst/>
              <a:gdLst/>
              <a:ahLst/>
              <a:cxnLst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50"/>
                  </a:lnTo>
                  <a:lnTo>
                    <a:pt x="161" y="146"/>
                  </a:lnTo>
                  <a:lnTo>
                    <a:pt x="167" y="142"/>
                  </a:lnTo>
                  <a:lnTo>
                    <a:pt x="171" y="136"/>
                  </a:lnTo>
                  <a:lnTo>
                    <a:pt x="173" y="128"/>
                  </a:lnTo>
                  <a:lnTo>
                    <a:pt x="172" y="119"/>
                  </a:lnTo>
                  <a:lnTo>
                    <a:pt x="167" y="107"/>
                  </a:lnTo>
                  <a:lnTo>
                    <a:pt x="162" y="103"/>
                  </a:lnTo>
                  <a:lnTo>
                    <a:pt x="156" y="103"/>
                  </a:lnTo>
                  <a:lnTo>
                    <a:pt x="149" y="103"/>
                  </a:lnTo>
                  <a:lnTo>
                    <a:pt x="145" y="105"/>
                  </a:lnTo>
                  <a:lnTo>
                    <a:pt x="140" y="100"/>
                  </a:lnTo>
                  <a:lnTo>
                    <a:pt x="135" y="95"/>
                  </a:lnTo>
                  <a:lnTo>
                    <a:pt x="132" y="90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7" y="80"/>
                  </a:lnTo>
                  <a:lnTo>
                    <a:pt x="131" y="81"/>
                  </a:lnTo>
                  <a:lnTo>
                    <a:pt x="137" y="83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8"/>
                  </a:lnTo>
                  <a:lnTo>
                    <a:pt x="153" y="90"/>
                  </a:lnTo>
                  <a:lnTo>
                    <a:pt x="155" y="93"/>
                  </a:lnTo>
                  <a:lnTo>
                    <a:pt x="158" y="98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7"/>
                  </a:lnTo>
                  <a:lnTo>
                    <a:pt x="190" y="91"/>
                  </a:lnTo>
                  <a:lnTo>
                    <a:pt x="194" y="83"/>
                  </a:lnTo>
                  <a:lnTo>
                    <a:pt x="195" y="73"/>
                  </a:lnTo>
                  <a:lnTo>
                    <a:pt x="195" y="67"/>
                  </a:lnTo>
                  <a:lnTo>
                    <a:pt x="194" y="62"/>
                  </a:lnTo>
                  <a:lnTo>
                    <a:pt x="192" y="59"/>
                  </a:lnTo>
                  <a:lnTo>
                    <a:pt x="191" y="55"/>
                  </a:lnTo>
                  <a:lnTo>
                    <a:pt x="186" y="52"/>
                  </a:lnTo>
                  <a:lnTo>
                    <a:pt x="182" y="50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50"/>
                  </a:lnTo>
                  <a:lnTo>
                    <a:pt x="152" y="52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2"/>
                  </a:lnTo>
                  <a:lnTo>
                    <a:pt x="142" y="44"/>
                  </a:lnTo>
                  <a:lnTo>
                    <a:pt x="153" y="32"/>
                  </a:lnTo>
                  <a:lnTo>
                    <a:pt x="158" y="20"/>
                  </a:lnTo>
                  <a:lnTo>
                    <a:pt x="156" y="9"/>
                  </a:lnTo>
                  <a:lnTo>
                    <a:pt x="153" y="5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4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8"/>
                  </a:lnTo>
                  <a:lnTo>
                    <a:pt x="111" y="37"/>
                  </a:lnTo>
                  <a:lnTo>
                    <a:pt x="115" y="44"/>
                  </a:lnTo>
                  <a:lnTo>
                    <a:pt x="117" y="50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1"/>
                  </a:lnTo>
                  <a:lnTo>
                    <a:pt x="106" y="45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9"/>
                  </a:lnTo>
                  <a:lnTo>
                    <a:pt x="70" y="23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49" y="14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6" y="2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2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60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4"/>
                  </a:lnTo>
                  <a:lnTo>
                    <a:pt x="64" y="68"/>
                  </a:lnTo>
                  <a:lnTo>
                    <a:pt x="66" y="73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9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5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1" y="108"/>
                  </a:lnTo>
                  <a:lnTo>
                    <a:pt x="0" y="117"/>
                  </a:lnTo>
                  <a:lnTo>
                    <a:pt x="1" y="125"/>
                  </a:lnTo>
                  <a:lnTo>
                    <a:pt x="4" y="131"/>
                  </a:lnTo>
                  <a:lnTo>
                    <a:pt x="8" y="135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40"/>
                  </a:lnTo>
                  <a:lnTo>
                    <a:pt x="27" y="141"/>
                  </a:lnTo>
                  <a:lnTo>
                    <a:pt x="32" y="140"/>
                  </a:lnTo>
                  <a:lnTo>
                    <a:pt x="36" y="140"/>
                  </a:lnTo>
                  <a:lnTo>
                    <a:pt x="41" y="137"/>
                  </a:lnTo>
                  <a:lnTo>
                    <a:pt x="46" y="133"/>
                  </a:lnTo>
                  <a:lnTo>
                    <a:pt x="48" y="127"/>
                  </a:lnTo>
                  <a:lnTo>
                    <a:pt x="48" y="121"/>
                  </a:lnTo>
                  <a:lnTo>
                    <a:pt x="48" y="117"/>
                  </a:lnTo>
                  <a:lnTo>
                    <a:pt x="55" y="110"/>
                  </a:lnTo>
                  <a:lnTo>
                    <a:pt x="63" y="105"/>
                  </a:lnTo>
                  <a:lnTo>
                    <a:pt x="71" y="100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5"/>
                  </a:lnTo>
                  <a:lnTo>
                    <a:pt x="63" y="141"/>
                  </a:lnTo>
                  <a:lnTo>
                    <a:pt x="55" y="149"/>
                  </a:lnTo>
                  <a:lnTo>
                    <a:pt x="50" y="158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8"/>
                  </a:lnTo>
                  <a:lnTo>
                    <a:pt x="79" y="190"/>
                  </a:lnTo>
                  <a:lnTo>
                    <a:pt x="85" y="189"/>
                  </a:lnTo>
                  <a:lnTo>
                    <a:pt x="91" y="187"/>
                  </a:lnTo>
                  <a:lnTo>
                    <a:pt x="96" y="183"/>
                  </a:lnTo>
                  <a:lnTo>
                    <a:pt x="102" y="180"/>
                  </a:lnTo>
                  <a:lnTo>
                    <a:pt x="106" y="176"/>
                  </a:lnTo>
                  <a:lnTo>
                    <a:pt x="108" y="173"/>
                  </a:lnTo>
                  <a:lnTo>
                    <a:pt x="109" y="170"/>
                  </a:lnTo>
                  <a:lnTo>
                    <a:pt x="110" y="165"/>
                  </a:lnTo>
                  <a:lnTo>
                    <a:pt x="108" y="156"/>
                  </a:lnTo>
                  <a:lnTo>
                    <a:pt x="104" y="149"/>
                  </a:lnTo>
                  <a:lnTo>
                    <a:pt x="100" y="144"/>
                  </a:lnTo>
                  <a:lnTo>
                    <a:pt x="95" y="141"/>
                  </a:lnTo>
                  <a:lnTo>
                    <a:pt x="96" y="133"/>
                  </a:lnTo>
                  <a:lnTo>
                    <a:pt x="97" y="125"/>
                  </a:lnTo>
                  <a:lnTo>
                    <a:pt x="99" y="119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3"/>
                  </a:lnTo>
                  <a:lnTo>
                    <a:pt x="110" y="112"/>
                  </a:lnTo>
                  <a:lnTo>
                    <a:pt x="111" y="112"/>
                  </a:lnTo>
                  <a:lnTo>
                    <a:pt x="117" y="121"/>
                  </a:lnTo>
                  <a:lnTo>
                    <a:pt x="120" y="134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98" name="Freeform 34097"/>
            <p:cNvSpPr/>
            <p:nvPr/>
          </p:nvSpPr>
          <p:spPr>
            <a:xfrm>
              <a:off x="4422" y="1637"/>
              <a:ext cx="184" cy="289"/>
            </a:xfrm>
            <a:custGeom>
              <a:avLst/>
              <a:gdLst/>
              <a:ahLst/>
              <a:cxnLst/>
              <a:pathLst>
                <a:path w="211" h="328">
                  <a:moveTo>
                    <a:pt x="0" y="328"/>
                  </a:moveTo>
                  <a:lnTo>
                    <a:pt x="19" y="307"/>
                  </a:lnTo>
                  <a:lnTo>
                    <a:pt x="38" y="291"/>
                  </a:lnTo>
                  <a:lnTo>
                    <a:pt x="60" y="277"/>
                  </a:lnTo>
                  <a:lnTo>
                    <a:pt x="82" y="268"/>
                  </a:lnTo>
                  <a:lnTo>
                    <a:pt x="105" y="261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59"/>
                  </a:lnTo>
                  <a:lnTo>
                    <a:pt x="167" y="252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4"/>
                  </a:lnTo>
                  <a:lnTo>
                    <a:pt x="180" y="214"/>
                  </a:lnTo>
                  <a:lnTo>
                    <a:pt x="188" y="206"/>
                  </a:lnTo>
                  <a:lnTo>
                    <a:pt x="198" y="199"/>
                  </a:lnTo>
                  <a:lnTo>
                    <a:pt x="211" y="193"/>
                  </a:lnTo>
                  <a:lnTo>
                    <a:pt x="200" y="170"/>
                  </a:lnTo>
                  <a:lnTo>
                    <a:pt x="195" y="141"/>
                  </a:lnTo>
                  <a:lnTo>
                    <a:pt x="196" y="115"/>
                  </a:lnTo>
                  <a:lnTo>
                    <a:pt x="209" y="93"/>
                  </a:lnTo>
                  <a:lnTo>
                    <a:pt x="200" y="88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5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0"/>
                  </a:lnTo>
                  <a:lnTo>
                    <a:pt x="137" y="0"/>
                  </a:lnTo>
                  <a:lnTo>
                    <a:pt x="131" y="11"/>
                  </a:lnTo>
                  <a:lnTo>
                    <a:pt x="123" y="23"/>
                  </a:lnTo>
                  <a:lnTo>
                    <a:pt x="114" y="34"/>
                  </a:lnTo>
                  <a:lnTo>
                    <a:pt x="103" y="46"/>
                  </a:lnTo>
                  <a:lnTo>
                    <a:pt x="90" y="55"/>
                  </a:lnTo>
                  <a:lnTo>
                    <a:pt x="77" y="63"/>
                  </a:lnTo>
                  <a:lnTo>
                    <a:pt x="62" y="66"/>
                  </a:lnTo>
                  <a:lnTo>
                    <a:pt x="47" y="68"/>
                  </a:lnTo>
                  <a:lnTo>
                    <a:pt x="53" y="84"/>
                  </a:lnTo>
                  <a:lnTo>
                    <a:pt x="55" y="102"/>
                  </a:lnTo>
                  <a:lnTo>
                    <a:pt x="50" y="124"/>
                  </a:lnTo>
                  <a:lnTo>
                    <a:pt x="34" y="145"/>
                  </a:lnTo>
                  <a:lnTo>
                    <a:pt x="43" y="182"/>
                  </a:lnTo>
                  <a:lnTo>
                    <a:pt x="43" y="217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0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099" name="Freeform 34098"/>
            <p:cNvSpPr/>
            <p:nvPr/>
          </p:nvSpPr>
          <p:spPr>
            <a:xfrm>
              <a:off x="3852" y="1698"/>
              <a:ext cx="300" cy="256"/>
            </a:xfrm>
            <a:custGeom>
              <a:avLst/>
              <a:gdLst/>
              <a:ahLst/>
              <a:cxnLst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6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1"/>
                  </a:lnTo>
                  <a:lnTo>
                    <a:pt x="301" y="270"/>
                  </a:lnTo>
                  <a:lnTo>
                    <a:pt x="318" y="270"/>
                  </a:lnTo>
                  <a:lnTo>
                    <a:pt x="324" y="271"/>
                  </a:lnTo>
                  <a:lnTo>
                    <a:pt x="331" y="272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2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2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9"/>
                  </a:lnTo>
                  <a:lnTo>
                    <a:pt x="248" y="88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7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9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9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7"/>
                  </a:lnTo>
                  <a:lnTo>
                    <a:pt x="33" y="164"/>
                  </a:lnTo>
                  <a:lnTo>
                    <a:pt x="49" y="173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8"/>
                  </a:lnTo>
                  <a:lnTo>
                    <a:pt x="87" y="240"/>
                  </a:lnTo>
                  <a:lnTo>
                    <a:pt x="85" y="265"/>
                  </a:lnTo>
                  <a:lnTo>
                    <a:pt x="94" y="264"/>
                  </a:lnTo>
                  <a:lnTo>
                    <a:pt x="105" y="263"/>
                  </a:lnTo>
                  <a:lnTo>
                    <a:pt x="115" y="263"/>
                  </a:lnTo>
                  <a:lnTo>
                    <a:pt x="125" y="265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100" name="Freeform 34099"/>
            <p:cNvSpPr/>
            <p:nvPr/>
          </p:nvSpPr>
          <p:spPr>
            <a:xfrm>
              <a:off x="4004" y="2009"/>
              <a:ext cx="306" cy="322"/>
            </a:xfrm>
            <a:custGeom>
              <a:avLst/>
              <a:gdLst/>
              <a:ahLst/>
              <a:cxnLst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4"/>
                  </a:lnTo>
                  <a:lnTo>
                    <a:pt x="170" y="158"/>
                  </a:lnTo>
                  <a:lnTo>
                    <a:pt x="185" y="148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8"/>
                  </a:lnTo>
                  <a:lnTo>
                    <a:pt x="242" y="71"/>
                  </a:lnTo>
                  <a:lnTo>
                    <a:pt x="250" y="56"/>
                  </a:lnTo>
                  <a:lnTo>
                    <a:pt x="256" y="42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1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0" y="4"/>
                  </a:lnTo>
                  <a:lnTo>
                    <a:pt x="337" y="3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3"/>
                  </a:lnTo>
                  <a:lnTo>
                    <a:pt x="349" y="4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6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5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7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101" name="Freeform 34100"/>
            <p:cNvSpPr/>
            <p:nvPr/>
          </p:nvSpPr>
          <p:spPr>
            <a:xfrm>
              <a:off x="4199" y="2016"/>
              <a:ext cx="188" cy="326"/>
            </a:xfrm>
            <a:custGeom>
              <a:avLst/>
              <a:gdLst/>
              <a:ahLst/>
              <a:cxnLst/>
              <a:pathLst>
                <a:path w="213" h="373">
                  <a:moveTo>
                    <a:pt x="125" y="0"/>
                  </a:moveTo>
                  <a:lnTo>
                    <a:pt x="128" y="4"/>
                  </a:lnTo>
                  <a:lnTo>
                    <a:pt x="132" y="12"/>
                  </a:lnTo>
                  <a:lnTo>
                    <a:pt x="139" y="18"/>
                  </a:lnTo>
                  <a:lnTo>
                    <a:pt x="152" y="19"/>
                  </a:lnTo>
                  <a:lnTo>
                    <a:pt x="159" y="19"/>
                  </a:lnTo>
                  <a:lnTo>
                    <a:pt x="164" y="22"/>
                  </a:lnTo>
                  <a:lnTo>
                    <a:pt x="169" y="26"/>
                  </a:lnTo>
                  <a:lnTo>
                    <a:pt x="171" y="31"/>
                  </a:lnTo>
                  <a:lnTo>
                    <a:pt x="164" y="36"/>
                  </a:lnTo>
                  <a:lnTo>
                    <a:pt x="159" y="42"/>
                  </a:lnTo>
                  <a:lnTo>
                    <a:pt x="152" y="47"/>
                  </a:lnTo>
                  <a:lnTo>
                    <a:pt x="147" y="50"/>
                  </a:lnTo>
                  <a:lnTo>
                    <a:pt x="140" y="49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49"/>
                  </a:lnTo>
                  <a:lnTo>
                    <a:pt x="120" y="50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6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1"/>
                  </a:lnTo>
                  <a:lnTo>
                    <a:pt x="108" y="86"/>
                  </a:lnTo>
                  <a:lnTo>
                    <a:pt x="109" y="89"/>
                  </a:lnTo>
                  <a:lnTo>
                    <a:pt x="113" y="93"/>
                  </a:lnTo>
                  <a:lnTo>
                    <a:pt x="116" y="95"/>
                  </a:lnTo>
                  <a:lnTo>
                    <a:pt x="121" y="96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5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8"/>
                  </a:lnTo>
                  <a:lnTo>
                    <a:pt x="179" y="56"/>
                  </a:lnTo>
                  <a:lnTo>
                    <a:pt x="182" y="58"/>
                  </a:lnTo>
                  <a:lnTo>
                    <a:pt x="184" y="62"/>
                  </a:lnTo>
                  <a:lnTo>
                    <a:pt x="186" y="64"/>
                  </a:lnTo>
                  <a:lnTo>
                    <a:pt x="190" y="66"/>
                  </a:lnTo>
                  <a:lnTo>
                    <a:pt x="185" y="73"/>
                  </a:lnTo>
                  <a:lnTo>
                    <a:pt x="182" y="80"/>
                  </a:lnTo>
                  <a:lnTo>
                    <a:pt x="179" y="88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2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1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1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12" y="156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7"/>
                  </a:lnTo>
                  <a:lnTo>
                    <a:pt x="175" y="263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69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8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102" name="Freeform 34101"/>
            <p:cNvSpPr/>
            <p:nvPr/>
          </p:nvSpPr>
          <p:spPr>
            <a:xfrm>
              <a:off x="3838" y="1621"/>
              <a:ext cx="838" cy="544"/>
            </a:xfrm>
            <a:custGeom>
              <a:avLst/>
              <a:gdLst/>
              <a:ahLst/>
              <a:cxnLst/>
              <a:pathLst>
                <a:path w="957" h="620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4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9"/>
                  </a:lnTo>
                  <a:lnTo>
                    <a:pt x="573" y="67"/>
                  </a:lnTo>
                  <a:lnTo>
                    <a:pt x="581" y="57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6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2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1"/>
                  </a:lnTo>
                  <a:lnTo>
                    <a:pt x="710" y="236"/>
                  </a:lnTo>
                  <a:lnTo>
                    <a:pt x="704" y="268"/>
                  </a:lnTo>
                  <a:lnTo>
                    <a:pt x="697" y="292"/>
                  </a:lnTo>
                  <a:lnTo>
                    <a:pt x="691" y="303"/>
                  </a:lnTo>
                  <a:lnTo>
                    <a:pt x="684" y="315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2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4"/>
                  </a:lnTo>
                  <a:lnTo>
                    <a:pt x="615" y="414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7" y="420"/>
                  </a:lnTo>
                  <a:lnTo>
                    <a:pt x="633" y="413"/>
                  </a:lnTo>
                  <a:lnTo>
                    <a:pt x="637" y="404"/>
                  </a:lnTo>
                  <a:lnTo>
                    <a:pt x="641" y="395"/>
                  </a:lnTo>
                  <a:lnTo>
                    <a:pt x="646" y="382"/>
                  </a:lnTo>
                  <a:lnTo>
                    <a:pt x="652" y="369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7"/>
                  </a:lnTo>
                  <a:lnTo>
                    <a:pt x="815" y="276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4"/>
                  </a:lnTo>
                  <a:lnTo>
                    <a:pt x="858" y="286"/>
                  </a:lnTo>
                  <a:lnTo>
                    <a:pt x="870" y="292"/>
                  </a:lnTo>
                  <a:lnTo>
                    <a:pt x="880" y="298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6"/>
                  </a:lnTo>
                  <a:lnTo>
                    <a:pt x="957" y="345"/>
                  </a:lnTo>
                  <a:lnTo>
                    <a:pt x="948" y="346"/>
                  </a:lnTo>
                  <a:lnTo>
                    <a:pt x="937" y="348"/>
                  </a:lnTo>
                  <a:lnTo>
                    <a:pt x="924" y="351"/>
                  </a:lnTo>
                  <a:lnTo>
                    <a:pt x="910" y="354"/>
                  </a:lnTo>
                  <a:lnTo>
                    <a:pt x="897" y="359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3"/>
                  </a:lnTo>
                  <a:lnTo>
                    <a:pt x="855" y="399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60"/>
                  </a:lnTo>
                  <a:lnTo>
                    <a:pt x="757" y="467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60"/>
                  </a:lnTo>
                  <a:lnTo>
                    <a:pt x="701" y="458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8"/>
                  </a:lnTo>
                  <a:lnTo>
                    <a:pt x="671" y="460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60"/>
                  </a:lnTo>
                  <a:lnTo>
                    <a:pt x="660" y="454"/>
                  </a:lnTo>
                  <a:lnTo>
                    <a:pt x="668" y="445"/>
                  </a:lnTo>
                  <a:lnTo>
                    <a:pt x="675" y="436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1"/>
                  </a:lnTo>
                  <a:lnTo>
                    <a:pt x="676" y="420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4"/>
                  </a:lnTo>
                  <a:lnTo>
                    <a:pt x="671" y="413"/>
                  </a:lnTo>
                  <a:lnTo>
                    <a:pt x="668" y="412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3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6"/>
                  </a:lnTo>
                  <a:lnTo>
                    <a:pt x="630" y="445"/>
                  </a:lnTo>
                  <a:lnTo>
                    <a:pt x="634" y="452"/>
                  </a:lnTo>
                  <a:lnTo>
                    <a:pt x="636" y="458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9"/>
                  </a:lnTo>
                  <a:lnTo>
                    <a:pt x="625" y="453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7"/>
                  </a:lnTo>
                  <a:lnTo>
                    <a:pt x="589" y="431"/>
                  </a:lnTo>
                  <a:lnTo>
                    <a:pt x="583" y="427"/>
                  </a:lnTo>
                  <a:lnTo>
                    <a:pt x="576" y="423"/>
                  </a:lnTo>
                  <a:lnTo>
                    <a:pt x="568" y="422"/>
                  </a:lnTo>
                  <a:lnTo>
                    <a:pt x="560" y="423"/>
                  </a:lnTo>
                  <a:lnTo>
                    <a:pt x="552" y="427"/>
                  </a:lnTo>
                  <a:lnTo>
                    <a:pt x="545" y="432"/>
                  </a:lnTo>
                  <a:lnTo>
                    <a:pt x="538" y="443"/>
                  </a:lnTo>
                  <a:lnTo>
                    <a:pt x="534" y="444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50"/>
                  </a:lnTo>
                  <a:lnTo>
                    <a:pt x="497" y="451"/>
                  </a:lnTo>
                  <a:lnTo>
                    <a:pt x="488" y="452"/>
                  </a:lnTo>
                  <a:lnTo>
                    <a:pt x="479" y="452"/>
                  </a:lnTo>
                  <a:lnTo>
                    <a:pt x="471" y="454"/>
                  </a:lnTo>
                  <a:lnTo>
                    <a:pt x="464" y="458"/>
                  </a:lnTo>
                  <a:lnTo>
                    <a:pt x="459" y="465"/>
                  </a:lnTo>
                  <a:lnTo>
                    <a:pt x="453" y="474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1"/>
                  </a:lnTo>
                  <a:lnTo>
                    <a:pt x="401" y="567"/>
                  </a:lnTo>
                  <a:lnTo>
                    <a:pt x="389" y="581"/>
                  </a:lnTo>
                  <a:lnTo>
                    <a:pt x="375" y="591"/>
                  </a:lnTo>
                  <a:lnTo>
                    <a:pt x="360" y="601"/>
                  </a:lnTo>
                  <a:lnTo>
                    <a:pt x="345" y="607"/>
                  </a:lnTo>
                  <a:lnTo>
                    <a:pt x="331" y="612"/>
                  </a:lnTo>
                  <a:lnTo>
                    <a:pt x="316" y="616"/>
                  </a:lnTo>
                  <a:lnTo>
                    <a:pt x="302" y="618"/>
                  </a:lnTo>
                  <a:lnTo>
                    <a:pt x="288" y="619"/>
                  </a:lnTo>
                  <a:lnTo>
                    <a:pt x="277" y="620"/>
                  </a:lnTo>
                  <a:lnTo>
                    <a:pt x="265" y="619"/>
                  </a:lnTo>
                  <a:lnTo>
                    <a:pt x="255" y="619"/>
                  </a:lnTo>
                  <a:lnTo>
                    <a:pt x="247" y="618"/>
                  </a:lnTo>
                  <a:lnTo>
                    <a:pt x="241" y="617"/>
                  </a:lnTo>
                  <a:lnTo>
                    <a:pt x="237" y="617"/>
                  </a:lnTo>
                  <a:lnTo>
                    <a:pt x="228" y="616"/>
                  </a:lnTo>
                  <a:lnTo>
                    <a:pt x="218" y="613"/>
                  </a:lnTo>
                  <a:lnTo>
                    <a:pt x="205" y="610"/>
                  </a:lnTo>
                  <a:lnTo>
                    <a:pt x="190" y="605"/>
                  </a:lnTo>
                  <a:lnTo>
                    <a:pt x="176" y="599"/>
                  </a:lnTo>
                  <a:lnTo>
                    <a:pt x="159" y="594"/>
                  </a:lnTo>
                  <a:lnTo>
                    <a:pt x="146" y="586"/>
                  </a:lnTo>
                  <a:lnTo>
                    <a:pt x="132" y="578"/>
                  </a:lnTo>
                  <a:lnTo>
                    <a:pt x="118" y="569"/>
                  </a:lnTo>
                  <a:lnTo>
                    <a:pt x="104" y="563"/>
                  </a:lnTo>
                  <a:lnTo>
                    <a:pt x="89" y="558"/>
                  </a:lnTo>
                  <a:lnTo>
                    <a:pt x="73" y="553"/>
                  </a:lnTo>
                  <a:lnTo>
                    <a:pt x="58" y="551"/>
                  </a:lnTo>
                  <a:lnTo>
                    <a:pt x="43" y="549"/>
                  </a:lnTo>
                  <a:lnTo>
                    <a:pt x="28" y="548"/>
                  </a:lnTo>
                  <a:lnTo>
                    <a:pt x="15" y="548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4"/>
                  </a:lnTo>
                  <a:lnTo>
                    <a:pt x="15" y="528"/>
                  </a:lnTo>
                  <a:lnTo>
                    <a:pt x="32" y="511"/>
                  </a:lnTo>
                  <a:lnTo>
                    <a:pt x="51" y="490"/>
                  </a:lnTo>
                  <a:lnTo>
                    <a:pt x="73" y="466"/>
                  </a:lnTo>
                  <a:lnTo>
                    <a:pt x="96" y="443"/>
                  </a:lnTo>
                  <a:lnTo>
                    <a:pt x="120" y="421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5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60"/>
                  </a:lnTo>
                  <a:lnTo>
                    <a:pt x="319" y="359"/>
                  </a:lnTo>
                  <a:lnTo>
                    <a:pt x="336" y="359"/>
                  </a:lnTo>
                  <a:lnTo>
                    <a:pt x="352" y="361"/>
                  </a:lnTo>
                  <a:lnTo>
                    <a:pt x="369" y="367"/>
                  </a:lnTo>
                  <a:lnTo>
                    <a:pt x="387" y="374"/>
                  </a:lnTo>
                  <a:lnTo>
                    <a:pt x="406" y="382"/>
                  </a:lnTo>
                  <a:lnTo>
                    <a:pt x="422" y="390"/>
                  </a:lnTo>
                  <a:lnTo>
                    <a:pt x="436" y="398"/>
                  </a:lnTo>
                  <a:lnTo>
                    <a:pt x="447" y="404"/>
                  </a:lnTo>
                  <a:lnTo>
                    <a:pt x="453" y="408"/>
                  </a:lnTo>
                  <a:lnTo>
                    <a:pt x="460" y="414"/>
                  </a:lnTo>
                  <a:lnTo>
                    <a:pt x="466" y="420"/>
                  </a:lnTo>
                  <a:lnTo>
                    <a:pt x="473" y="425"/>
                  </a:lnTo>
                  <a:lnTo>
                    <a:pt x="479" y="430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30"/>
                  </a:lnTo>
                  <a:lnTo>
                    <a:pt x="535" y="428"/>
                  </a:lnTo>
                  <a:lnTo>
                    <a:pt x="542" y="423"/>
                  </a:lnTo>
                  <a:lnTo>
                    <a:pt x="544" y="420"/>
                  </a:lnTo>
                  <a:lnTo>
                    <a:pt x="543" y="416"/>
                  </a:lnTo>
                  <a:lnTo>
                    <a:pt x="538" y="412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7"/>
                  </a:lnTo>
                  <a:lnTo>
                    <a:pt x="433" y="404"/>
                  </a:lnTo>
                  <a:lnTo>
                    <a:pt x="418" y="398"/>
                  </a:lnTo>
                  <a:lnTo>
                    <a:pt x="402" y="389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1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1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8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5"/>
                  </a:lnTo>
                  <a:lnTo>
                    <a:pt x="284" y="109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8"/>
                  </a:lnTo>
                  <a:lnTo>
                    <a:pt x="347" y="159"/>
                  </a:lnTo>
                  <a:lnTo>
                    <a:pt x="369" y="170"/>
                  </a:lnTo>
                  <a:lnTo>
                    <a:pt x="392" y="178"/>
                  </a:lnTo>
                  <a:lnTo>
                    <a:pt x="413" y="185"/>
                  </a:lnTo>
                  <a:lnTo>
                    <a:pt x="431" y="190"/>
                  </a:lnTo>
                  <a:lnTo>
                    <a:pt x="443" y="194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1"/>
                  </a:lnTo>
                  <a:lnTo>
                    <a:pt x="517" y="245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8"/>
                  </a:lnTo>
                  <a:lnTo>
                    <a:pt x="544" y="330"/>
                  </a:lnTo>
                  <a:lnTo>
                    <a:pt x="540" y="360"/>
                  </a:lnTo>
                  <a:lnTo>
                    <a:pt x="540" y="369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3"/>
                  </a:lnTo>
                  <a:lnTo>
                    <a:pt x="583" y="416"/>
                  </a:lnTo>
                  <a:lnTo>
                    <a:pt x="591" y="421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20"/>
                  </a:lnTo>
                  <a:lnTo>
                    <a:pt x="605" y="413"/>
                  </a:lnTo>
                  <a:lnTo>
                    <a:pt x="605" y="406"/>
                  </a:lnTo>
                  <a:lnTo>
                    <a:pt x="604" y="398"/>
                  </a:lnTo>
                  <a:lnTo>
                    <a:pt x="600" y="390"/>
                  </a:lnTo>
                  <a:lnTo>
                    <a:pt x="596" y="384"/>
                  </a:lnTo>
                  <a:lnTo>
                    <a:pt x="588" y="375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9"/>
                  </a:lnTo>
                  <a:lnTo>
                    <a:pt x="538" y="308"/>
                  </a:lnTo>
                  <a:lnTo>
                    <a:pt x="528" y="285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103" name="Freeform 34102"/>
            <p:cNvSpPr/>
            <p:nvPr/>
          </p:nvSpPr>
          <p:spPr>
            <a:xfrm>
              <a:off x="4404" y="2042"/>
              <a:ext cx="216" cy="268"/>
            </a:xfrm>
            <a:custGeom>
              <a:avLst/>
              <a:gdLst/>
              <a:ahLst/>
              <a:cxnLst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8"/>
                  </a:lnTo>
                  <a:lnTo>
                    <a:pt x="56" y="24"/>
                  </a:lnTo>
                  <a:lnTo>
                    <a:pt x="48" y="27"/>
                  </a:lnTo>
                  <a:lnTo>
                    <a:pt x="38" y="27"/>
                  </a:lnTo>
                  <a:lnTo>
                    <a:pt x="31" y="25"/>
                  </a:lnTo>
                  <a:lnTo>
                    <a:pt x="28" y="20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2"/>
                  </a:lnTo>
                  <a:lnTo>
                    <a:pt x="17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2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7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4"/>
                  </a:lnTo>
                  <a:lnTo>
                    <a:pt x="44" y="42"/>
                  </a:lnTo>
                  <a:lnTo>
                    <a:pt x="46" y="49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2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6"/>
                  </a:lnTo>
                  <a:lnTo>
                    <a:pt x="37" y="209"/>
                  </a:lnTo>
                  <a:lnTo>
                    <a:pt x="64" y="231"/>
                  </a:lnTo>
                  <a:lnTo>
                    <a:pt x="97" y="249"/>
                  </a:lnTo>
                  <a:lnTo>
                    <a:pt x="139" y="262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4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1"/>
                  </a:lnTo>
                  <a:lnTo>
                    <a:pt x="202" y="120"/>
                  </a:lnTo>
                  <a:lnTo>
                    <a:pt x="194" y="94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104" name="Freeform 34103"/>
            <p:cNvSpPr/>
            <p:nvPr/>
          </p:nvSpPr>
          <p:spPr>
            <a:xfrm>
              <a:off x="4350" y="2107"/>
              <a:ext cx="26" cy="26"/>
            </a:xfrm>
            <a:custGeom>
              <a:avLst/>
              <a:gdLst/>
              <a:ahLst/>
              <a:cxnLst/>
              <a:pathLst>
                <a:path w="29" h="31">
                  <a:moveTo>
                    <a:pt x="29" y="20"/>
                  </a:moveTo>
                  <a:lnTo>
                    <a:pt x="27" y="26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105" name="Freeform 34104"/>
            <p:cNvSpPr/>
            <p:nvPr/>
          </p:nvSpPr>
          <p:spPr>
            <a:xfrm>
              <a:off x="4301" y="2063"/>
              <a:ext cx="28" cy="28"/>
            </a:xfrm>
            <a:custGeom>
              <a:avLst/>
              <a:gdLst/>
              <a:ahLst/>
              <a:cxnLst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106" name="Freeform 34105"/>
            <p:cNvSpPr/>
            <p:nvPr/>
          </p:nvSpPr>
          <p:spPr>
            <a:xfrm>
              <a:off x="4366" y="2037"/>
              <a:ext cx="28" cy="30"/>
            </a:xfrm>
            <a:custGeom>
              <a:avLst/>
              <a:gdLst/>
              <a:ahLst/>
              <a:cxnLst/>
              <a:pathLst>
                <a:path w="31" h="32">
                  <a:moveTo>
                    <a:pt x="27" y="28"/>
                  </a:moveTo>
                  <a:lnTo>
                    <a:pt x="23" y="31"/>
                  </a:lnTo>
                  <a:lnTo>
                    <a:pt x="16" y="32"/>
                  </a:lnTo>
                  <a:lnTo>
                    <a:pt x="9" y="32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107" name="Freeform 34106"/>
            <p:cNvSpPr/>
            <p:nvPr/>
          </p:nvSpPr>
          <p:spPr>
            <a:xfrm>
              <a:off x="4406" y="2077"/>
              <a:ext cx="28" cy="28"/>
            </a:xfrm>
            <a:custGeom>
              <a:avLst/>
              <a:gdLst/>
              <a:ahLst/>
              <a:cxnLst/>
              <a:pathLst>
                <a:path w="31" h="31">
                  <a:moveTo>
                    <a:pt x="24" y="31"/>
                  </a:moveTo>
                  <a:lnTo>
                    <a:pt x="29" y="26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3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108" name="Freeform 34107"/>
            <p:cNvSpPr/>
            <p:nvPr/>
          </p:nvSpPr>
          <p:spPr>
            <a:xfrm>
              <a:off x="4432" y="2030"/>
              <a:ext cx="25" cy="24"/>
            </a:xfrm>
            <a:custGeom>
              <a:avLst/>
              <a:gdLst/>
              <a:ahLst/>
              <a:cxnLst/>
              <a:pathLst>
                <a:path w="27" h="28">
                  <a:moveTo>
                    <a:pt x="27" y="11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5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109" name="Freeform 34108"/>
            <p:cNvSpPr/>
            <p:nvPr/>
          </p:nvSpPr>
          <p:spPr>
            <a:xfrm>
              <a:off x="4397" y="1986"/>
              <a:ext cx="21" cy="26"/>
            </a:xfrm>
            <a:custGeom>
              <a:avLst/>
              <a:gdLst/>
              <a:ahLst/>
              <a:cxnLst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110" name="Freeform 34109"/>
            <p:cNvSpPr/>
            <p:nvPr/>
          </p:nvSpPr>
          <p:spPr>
            <a:xfrm>
              <a:off x="4352" y="2003"/>
              <a:ext cx="26" cy="30"/>
            </a:xfrm>
            <a:custGeom>
              <a:avLst/>
              <a:gdLst/>
              <a:ahLst/>
              <a:cxnLst/>
              <a:pathLst>
                <a:path w="30" h="33">
                  <a:moveTo>
                    <a:pt x="27" y="17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9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6"/>
                  </a:lnTo>
                  <a:lnTo>
                    <a:pt x="30" y="11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111" name="Freeform 34110"/>
            <p:cNvSpPr/>
            <p:nvPr/>
          </p:nvSpPr>
          <p:spPr>
            <a:xfrm>
              <a:off x="4320" y="2000"/>
              <a:ext cx="26" cy="25"/>
            </a:xfrm>
            <a:custGeom>
              <a:avLst/>
              <a:gdLst/>
              <a:ahLst/>
              <a:cxnLst/>
              <a:pathLst>
                <a:path w="29" h="29">
                  <a:moveTo>
                    <a:pt x="5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112" name="Freeform 34111"/>
            <p:cNvSpPr/>
            <p:nvPr/>
          </p:nvSpPr>
          <p:spPr>
            <a:xfrm>
              <a:off x="4424" y="1870"/>
              <a:ext cx="215" cy="139"/>
            </a:xfrm>
            <a:custGeom>
              <a:avLst/>
              <a:gdLst/>
              <a:ahLst/>
              <a:cxnLst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14" y="137"/>
                  </a:lnTo>
                  <a:lnTo>
                    <a:pt x="19" y="133"/>
                  </a:lnTo>
                  <a:lnTo>
                    <a:pt x="22" y="131"/>
                  </a:lnTo>
                  <a:lnTo>
                    <a:pt x="24" y="129"/>
                  </a:lnTo>
                  <a:lnTo>
                    <a:pt x="34" y="133"/>
                  </a:lnTo>
                  <a:lnTo>
                    <a:pt x="46" y="139"/>
                  </a:lnTo>
                  <a:lnTo>
                    <a:pt x="61" y="145"/>
                  </a:lnTo>
                  <a:lnTo>
                    <a:pt x="77" y="149"/>
                  </a:lnTo>
                  <a:lnTo>
                    <a:pt x="95" y="154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6"/>
                  </a:lnTo>
                  <a:lnTo>
                    <a:pt x="144" y="155"/>
                  </a:lnTo>
                  <a:lnTo>
                    <a:pt x="140" y="154"/>
                  </a:lnTo>
                  <a:lnTo>
                    <a:pt x="133" y="154"/>
                  </a:lnTo>
                  <a:lnTo>
                    <a:pt x="120" y="154"/>
                  </a:lnTo>
                  <a:lnTo>
                    <a:pt x="106" y="152"/>
                  </a:lnTo>
                  <a:lnTo>
                    <a:pt x="92" y="147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2"/>
                  </a:lnTo>
                  <a:lnTo>
                    <a:pt x="45" y="126"/>
                  </a:lnTo>
                  <a:lnTo>
                    <a:pt x="38" y="121"/>
                  </a:lnTo>
                  <a:lnTo>
                    <a:pt x="36" y="117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9" y="103"/>
                  </a:lnTo>
                  <a:lnTo>
                    <a:pt x="74" y="101"/>
                  </a:lnTo>
                  <a:lnTo>
                    <a:pt x="81" y="105"/>
                  </a:lnTo>
                  <a:lnTo>
                    <a:pt x="92" y="109"/>
                  </a:lnTo>
                  <a:lnTo>
                    <a:pt x="105" y="114"/>
                  </a:lnTo>
                  <a:lnTo>
                    <a:pt x="119" y="118"/>
                  </a:lnTo>
                  <a:lnTo>
                    <a:pt x="133" y="123"/>
                  </a:lnTo>
                  <a:lnTo>
                    <a:pt x="147" y="125"/>
                  </a:lnTo>
                  <a:lnTo>
                    <a:pt x="159" y="126"/>
                  </a:lnTo>
                  <a:lnTo>
                    <a:pt x="168" y="125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8"/>
                  </a:lnTo>
                  <a:lnTo>
                    <a:pt x="144" y="117"/>
                  </a:lnTo>
                  <a:lnTo>
                    <a:pt x="137" y="116"/>
                  </a:lnTo>
                  <a:lnTo>
                    <a:pt x="130" y="114"/>
                  </a:lnTo>
                  <a:lnTo>
                    <a:pt x="123" y="110"/>
                  </a:lnTo>
                  <a:lnTo>
                    <a:pt x="117" y="108"/>
                  </a:lnTo>
                  <a:lnTo>
                    <a:pt x="105" y="103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4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7"/>
                  </a:lnTo>
                  <a:lnTo>
                    <a:pt x="107" y="86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1"/>
                  </a:lnTo>
                  <a:lnTo>
                    <a:pt x="133" y="80"/>
                  </a:lnTo>
                  <a:lnTo>
                    <a:pt x="138" y="81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7"/>
                  </a:lnTo>
                  <a:lnTo>
                    <a:pt x="161" y="91"/>
                  </a:lnTo>
                  <a:lnTo>
                    <a:pt x="167" y="93"/>
                  </a:lnTo>
                  <a:lnTo>
                    <a:pt x="172" y="95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5"/>
                  </a:lnTo>
                  <a:lnTo>
                    <a:pt x="186" y="93"/>
                  </a:lnTo>
                  <a:lnTo>
                    <a:pt x="181" y="91"/>
                  </a:lnTo>
                  <a:lnTo>
                    <a:pt x="175" y="87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0"/>
                  </a:lnTo>
                  <a:lnTo>
                    <a:pt x="157" y="78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2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5"/>
                  </a:lnTo>
                  <a:lnTo>
                    <a:pt x="226" y="63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8"/>
                  </a:lnTo>
                  <a:lnTo>
                    <a:pt x="247" y="56"/>
                  </a:lnTo>
                  <a:lnTo>
                    <a:pt x="243" y="55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5"/>
                  </a:lnTo>
                  <a:lnTo>
                    <a:pt x="188" y="56"/>
                  </a:lnTo>
                  <a:lnTo>
                    <a:pt x="174" y="58"/>
                  </a:lnTo>
                  <a:lnTo>
                    <a:pt x="163" y="61"/>
                  </a:lnTo>
                  <a:lnTo>
                    <a:pt x="152" y="63"/>
                  </a:lnTo>
                  <a:lnTo>
                    <a:pt x="145" y="65"/>
                  </a:lnTo>
                  <a:lnTo>
                    <a:pt x="149" y="52"/>
                  </a:lnTo>
                  <a:lnTo>
                    <a:pt x="155" y="34"/>
                  </a:lnTo>
                  <a:lnTo>
                    <a:pt x="161" y="17"/>
                  </a:lnTo>
                  <a:lnTo>
                    <a:pt x="170" y="7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4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3"/>
                  </a:lnTo>
                  <a:lnTo>
                    <a:pt x="138" y="42"/>
                  </a:lnTo>
                  <a:lnTo>
                    <a:pt x="133" y="52"/>
                  </a:lnTo>
                  <a:lnTo>
                    <a:pt x="129" y="58"/>
                  </a:lnTo>
                  <a:lnTo>
                    <a:pt x="128" y="64"/>
                  </a:lnTo>
                  <a:lnTo>
                    <a:pt x="122" y="65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2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79"/>
                  </a:lnTo>
                  <a:lnTo>
                    <a:pt x="73" y="80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7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0" y="5"/>
                  </a:lnTo>
                  <a:lnTo>
                    <a:pt x="85" y="12"/>
                  </a:lnTo>
                  <a:lnTo>
                    <a:pt x="77" y="26"/>
                  </a:lnTo>
                  <a:lnTo>
                    <a:pt x="67" y="45"/>
                  </a:lnTo>
                  <a:lnTo>
                    <a:pt x="60" y="65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09"/>
                  </a:lnTo>
                  <a:lnTo>
                    <a:pt x="23" y="111"/>
                  </a:lnTo>
                  <a:lnTo>
                    <a:pt x="20" y="111"/>
                  </a:lnTo>
                  <a:lnTo>
                    <a:pt x="19" y="109"/>
                  </a:lnTo>
                  <a:lnTo>
                    <a:pt x="20" y="103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8"/>
                  </a:lnTo>
                  <a:lnTo>
                    <a:pt x="34" y="34"/>
                  </a:lnTo>
                  <a:lnTo>
                    <a:pt x="23" y="50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113" name="Freeform 34112"/>
            <p:cNvSpPr/>
            <p:nvPr/>
          </p:nvSpPr>
          <p:spPr>
            <a:xfrm>
              <a:off x="4436" y="2096"/>
              <a:ext cx="149" cy="176"/>
            </a:xfrm>
            <a:custGeom>
              <a:avLst/>
              <a:gdLst/>
              <a:ahLst/>
              <a:cxnLst/>
              <a:pathLst>
                <a:path w="171" h="200">
                  <a:moveTo>
                    <a:pt x="8" y="0"/>
                  </a:moveTo>
                  <a:lnTo>
                    <a:pt x="6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7" y="18"/>
                  </a:lnTo>
                  <a:lnTo>
                    <a:pt x="14" y="26"/>
                  </a:lnTo>
                  <a:lnTo>
                    <a:pt x="18" y="34"/>
                  </a:lnTo>
                  <a:lnTo>
                    <a:pt x="18" y="41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2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7"/>
                  </a:lnTo>
                  <a:lnTo>
                    <a:pt x="42" y="61"/>
                  </a:lnTo>
                  <a:lnTo>
                    <a:pt x="47" y="64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2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6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3"/>
                  </a:lnTo>
                  <a:lnTo>
                    <a:pt x="82" y="155"/>
                  </a:lnTo>
                  <a:lnTo>
                    <a:pt x="84" y="148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6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2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09"/>
                  </a:lnTo>
                  <a:lnTo>
                    <a:pt x="110" y="103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3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0"/>
                  </a:lnTo>
                  <a:lnTo>
                    <a:pt x="105" y="76"/>
                  </a:lnTo>
                  <a:lnTo>
                    <a:pt x="95" y="71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4"/>
                  </a:lnTo>
                  <a:lnTo>
                    <a:pt x="66" y="62"/>
                  </a:lnTo>
                  <a:lnTo>
                    <a:pt x="61" y="57"/>
                  </a:lnTo>
                  <a:lnTo>
                    <a:pt x="56" y="54"/>
                  </a:lnTo>
                  <a:lnTo>
                    <a:pt x="51" y="49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45" y="34"/>
                  </a:lnTo>
                  <a:lnTo>
                    <a:pt x="52" y="33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3"/>
                  </a:lnTo>
                  <a:lnTo>
                    <a:pt x="99" y="34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19"/>
                  </a:lnTo>
                  <a:lnTo>
                    <a:pt x="27" y="19"/>
                  </a:lnTo>
                  <a:lnTo>
                    <a:pt x="20" y="17"/>
                  </a:lnTo>
                  <a:lnTo>
                    <a:pt x="15" y="12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114" name="Freeform 34113"/>
            <p:cNvSpPr/>
            <p:nvPr/>
          </p:nvSpPr>
          <p:spPr>
            <a:xfrm>
              <a:off x="4246" y="2065"/>
              <a:ext cx="111" cy="230"/>
            </a:xfrm>
            <a:custGeom>
              <a:avLst/>
              <a:gdLst/>
              <a:ahLst/>
              <a:cxnLst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6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4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39"/>
                  </a:lnTo>
                  <a:lnTo>
                    <a:pt x="110" y="154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6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1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7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29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7"/>
                  </a:lnTo>
                  <a:lnTo>
                    <a:pt x="39" y="218"/>
                  </a:lnTo>
                  <a:lnTo>
                    <a:pt x="34" y="229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0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4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1"/>
                  </a:lnTo>
                  <a:lnTo>
                    <a:pt x="28" y="191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3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3"/>
                  </a:lnTo>
                  <a:lnTo>
                    <a:pt x="56" y="131"/>
                  </a:lnTo>
                  <a:lnTo>
                    <a:pt x="63" y="112"/>
                  </a:lnTo>
                  <a:lnTo>
                    <a:pt x="68" y="101"/>
                  </a:lnTo>
                  <a:lnTo>
                    <a:pt x="60" y="100"/>
                  </a:lnTo>
                  <a:lnTo>
                    <a:pt x="51" y="100"/>
                  </a:lnTo>
                  <a:lnTo>
                    <a:pt x="41" y="100"/>
                  </a:lnTo>
                  <a:lnTo>
                    <a:pt x="33" y="100"/>
                  </a:lnTo>
                  <a:lnTo>
                    <a:pt x="24" y="101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0"/>
                  </a:lnTo>
                  <a:lnTo>
                    <a:pt x="17" y="97"/>
                  </a:lnTo>
                  <a:lnTo>
                    <a:pt x="26" y="93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4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7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6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6"/>
                  </a:lnTo>
                  <a:lnTo>
                    <a:pt x="45" y="48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3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5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4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54" y="30"/>
                  </a:lnTo>
                  <a:lnTo>
                    <a:pt x="55" y="33"/>
                  </a:lnTo>
                  <a:lnTo>
                    <a:pt x="59" y="37"/>
                  </a:lnTo>
                  <a:lnTo>
                    <a:pt x="62" y="39"/>
                  </a:lnTo>
                  <a:lnTo>
                    <a:pt x="67" y="40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39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2"/>
                  </a:lnTo>
                  <a:lnTo>
                    <a:pt x="125" y="0"/>
                  </a:lnTo>
                  <a:lnTo>
                    <a:pt x="119" y="8"/>
                  </a:lnTo>
                  <a:lnTo>
                    <a:pt x="110" y="16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3"/>
                  </a:lnTo>
                  <a:lnTo>
                    <a:pt x="113" y="38"/>
                  </a:lnTo>
                  <a:lnTo>
                    <a:pt x="117" y="39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115" name="Freeform 34114"/>
            <p:cNvSpPr/>
            <p:nvPr/>
          </p:nvSpPr>
          <p:spPr>
            <a:xfrm>
              <a:off x="4353" y="2144"/>
              <a:ext cx="18" cy="30"/>
            </a:xfrm>
            <a:custGeom>
              <a:avLst/>
              <a:gdLst/>
              <a:ahLst/>
              <a:cxnLst/>
              <a:pathLst>
                <a:path w="20" h="33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116" name="Freeform 34115"/>
            <p:cNvSpPr/>
            <p:nvPr/>
          </p:nvSpPr>
          <p:spPr>
            <a:xfrm>
              <a:off x="3910" y="1947"/>
              <a:ext cx="336" cy="204"/>
            </a:xfrm>
            <a:custGeom>
              <a:avLst/>
              <a:gdLst/>
              <a:ahLst/>
              <a:cxnLst/>
              <a:pathLst>
                <a:path w="386" h="232">
                  <a:moveTo>
                    <a:pt x="370" y="74"/>
                  </a:moveTo>
                  <a:lnTo>
                    <a:pt x="364" y="78"/>
                  </a:lnTo>
                  <a:lnTo>
                    <a:pt x="356" y="82"/>
                  </a:lnTo>
                  <a:lnTo>
                    <a:pt x="347" y="87"/>
                  </a:lnTo>
                  <a:lnTo>
                    <a:pt x="335" y="91"/>
                  </a:lnTo>
                  <a:lnTo>
                    <a:pt x="325" y="96"/>
                  </a:lnTo>
                  <a:lnTo>
                    <a:pt x="316" y="101"/>
                  </a:lnTo>
                  <a:lnTo>
                    <a:pt x="310" y="104"/>
                  </a:lnTo>
                  <a:lnTo>
                    <a:pt x="307" y="108"/>
                  </a:lnTo>
                  <a:lnTo>
                    <a:pt x="302" y="118"/>
                  </a:lnTo>
                  <a:lnTo>
                    <a:pt x="293" y="136"/>
                  </a:lnTo>
                  <a:lnTo>
                    <a:pt x="282" y="156"/>
                  </a:lnTo>
                  <a:lnTo>
                    <a:pt x="273" y="171"/>
                  </a:lnTo>
                  <a:lnTo>
                    <a:pt x="267" y="178"/>
                  </a:lnTo>
                  <a:lnTo>
                    <a:pt x="259" y="186"/>
                  </a:lnTo>
                  <a:lnTo>
                    <a:pt x="250" y="195"/>
                  </a:lnTo>
                  <a:lnTo>
                    <a:pt x="239" y="204"/>
                  </a:lnTo>
                  <a:lnTo>
                    <a:pt x="228" y="214"/>
                  </a:lnTo>
                  <a:lnTo>
                    <a:pt x="219" y="222"/>
                  </a:lnTo>
                  <a:lnTo>
                    <a:pt x="210" y="227"/>
                  </a:lnTo>
                  <a:lnTo>
                    <a:pt x="204" y="231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8" y="229"/>
                  </a:lnTo>
                  <a:lnTo>
                    <a:pt x="202" y="225"/>
                  </a:lnTo>
                  <a:lnTo>
                    <a:pt x="206" y="222"/>
                  </a:lnTo>
                  <a:lnTo>
                    <a:pt x="213" y="215"/>
                  </a:lnTo>
                  <a:lnTo>
                    <a:pt x="224" y="206"/>
                  </a:lnTo>
                  <a:lnTo>
                    <a:pt x="234" y="196"/>
                  </a:lnTo>
                  <a:lnTo>
                    <a:pt x="244" y="186"/>
                  </a:lnTo>
                  <a:lnTo>
                    <a:pt x="255" y="177"/>
                  </a:lnTo>
                  <a:lnTo>
                    <a:pt x="263" y="167"/>
                  </a:lnTo>
                  <a:lnTo>
                    <a:pt x="267" y="162"/>
                  </a:lnTo>
                  <a:lnTo>
                    <a:pt x="273" y="151"/>
                  </a:lnTo>
                  <a:lnTo>
                    <a:pt x="278" y="139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7"/>
                  </a:lnTo>
                  <a:lnTo>
                    <a:pt x="282" y="116"/>
                  </a:lnTo>
                  <a:lnTo>
                    <a:pt x="279" y="117"/>
                  </a:lnTo>
                  <a:lnTo>
                    <a:pt x="273" y="119"/>
                  </a:lnTo>
                  <a:lnTo>
                    <a:pt x="269" y="121"/>
                  </a:lnTo>
                  <a:lnTo>
                    <a:pt x="262" y="126"/>
                  </a:lnTo>
                  <a:lnTo>
                    <a:pt x="255" y="129"/>
                  </a:lnTo>
                  <a:lnTo>
                    <a:pt x="247" y="134"/>
                  </a:lnTo>
                  <a:lnTo>
                    <a:pt x="239" y="139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6"/>
                  </a:lnTo>
                  <a:lnTo>
                    <a:pt x="211" y="159"/>
                  </a:lnTo>
                  <a:lnTo>
                    <a:pt x="198" y="172"/>
                  </a:lnTo>
                  <a:lnTo>
                    <a:pt x="183" y="184"/>
                  </a:lnTo>
                  <a:lnTo>
                    <a:pt x="167" y="195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6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7"/>
                  </a:lnTo>
                  <a:lnTo>
                    <a:pt x="112" y="215"/>
                  </a:lnTo>
                  <a:lnTo>
                    <a:pt x="123" y="209"/>
                  </a:lnTo>
                  <a:lnTo>
                    <a:pt x="137" y="201"/>
                  </a:lnTo>
                  <a:lnTo>
                    <a:pt x="152" y="192"/>
                  </a:lnTo>
                  <a:lnTo>
                    <a:pt x="166" y="180"/>
                  </a:lnTo>
                  <a:lnTo>
                    <a:pt x="180" y="169"/>
                  </a:lnTo>
                  <a:lnTo>
                    <a:pt x="191" y="158"/>
                  </a:lnTo>
                  <a:lnTo>
                    <a:pt x="199" y="149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1" y="139"/>
                  </a:lnTo>
                  <a:lnTo>
                    <a:pt x="196" y="139"/>
                  </a:lnTo>
                  <a:lnTo>
                    <a:pt x="188" y="139"/>
                  </a:lnTo>
                  <a:lnTo>
                    <a:pt x="182" y="139"/>
                  </a:lnTo>
                  <a:lnTo>
                    <a:pt x="176" y="140"/>
                  </a:lnTo>
                  <a:lnTo>
                    <a:pt x="169" y="141"/>
                  </a:lnTo>
                  <a:lnTo>
                    <a:pt x="164" y="141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7"/>
                  </a:lnTo>
                  <a:lnTo>
                    <a:pt x="104" y="164"/>
                  </a:lnTo>
                  <a:lnTo>
                    <a:pt x="88" y="170"/>
                  </a:lnTo>
                  <a:lnTo>
                    <a:pt x="72" y="176"/>
                  </a:lnTo>
                  <a:lnTo>
                    <a:pt x="58" y="180"/>
                  </a:lnTo>
                  <a:lnTo>
                    <a:pt x="47" y="184"/>
                  </a:lnTo>
                  <a:lnTo>
                    <a:pt x="41" y="186"/>
                  </a:lnTo>
                  <a:lnTo>
                    <a:pt x="34" y="187"/>
                  </a:lnTo>
                  <a:lnTo>
                    <a:pt x="30" y="185"/>
                  </a:lnTo>
                  <a:lnTo>
                    <a:pt x="32" y="181"/>
                  </a:lnTo>
                  <a:lnTo>
                    <a:pt x="42" y="178"/>
                  </a:lnTo>
                  <a:lnTo>
                    <a:pt x="52" y="176"/>
                  </a:lnTo>
                  <a:lnTo>
                    <a:pt x="64" y="172"/>
                  </a:lnTo>
                  <a:lnTo>
                    <a:pt x="76" y="167"/>
                  </a:lnTo>
                  <a:lnTo>
                    <a:pt x="88" y="162"/>
                  </a:lnTo>
                  <a:lnTo>
                    <a:pt x="99" y="156"/>
                  </a:lnTo>
                  <a:lnTo>
                    <a:pt x="108" y="149"/>
                  </a:lnTo>
                  <a:lnTo>
                    <a:pt x="115" y="143"/>
                  </a:lnTo>
                  <a:lnTo>
                    <a:pt x="120" y="138"/>
                  </a:lnTo>
                  <a:lnTo>
                    <a:pt x="107" y="135"/>
                  </a:lnTo>
                  <a:lnTo>
                    <a:pt x="94" y="134"/>
                  </a:lnTo>
                  <a:lnTo>
                    <a:pt x="77" y="134"/>
                  </a:lnTo>
                  <a:lnTo>
                    <a:pt x="62" y="135"/>
                  </a:lnTo>
                  <a:lnTo>
                    <a:pt x="47" y="138"/>
                  </a:lnTo>
                  <a:lnTo>
                    <a:pt x="34" y="140"/>
                  </a:lnTo>
                  <a:lnTo>
                    <a:pt x="23" y="141"/>
                  </a:lnTo>
                  <a:lnTo>
                    <a:pt x="15" y="143"/>
                  </a:lnTo>
                  <a:lnTo>
                    <a:pt x="6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6" y="141"/>
                  </a:lnTo>
                  <a:lnTo>
                    <a:pt x="13" y="138"/>
                  </a:lnTo>
                  <a:lnTo>
                    <a:pt x="22" y="133"/>
                  </a:lnTo>
                  <a:lnTo>
                    <a:pt x="35" y="128"/>
                  </a:lnTo>
                  <a:lnTo>
                    <a:pt x="50" y="125"/>
                  </a:lnTo>
                  <a:lnTo>
                    <a:pt x="66" y="121"/>
                  </a:lnTo>
                  <a:lnTo>
                    <a:pt x="83" y="119"/>
                  </a:lnTo>
                  <a:lnTo>
                    <a:pt x="100" y="119"/>
                  </a:lnTo>
                  <a:lnTo>
                    <a:pt x="117" y="121"/>
                  </a:lnTo>
                  <a:lnTo>
                    <a:pt x="112" y="116"/>
                  </a:lnTo>
                  <a:lnTo>
                    <a:pt x="104" y="108"/>
                  </a:lnTo>
                  <a:lnTo>
                    <a:pt x="95" y="101"/>
                  </a:lnTo>
                  <a:lnTo>
                    <a:pt x="84" y="93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7" y="74"/>
                  </a:lnTo>
                  <a:lnTo>
                    <a:pt x="51" y="71"/>
                  </a:lnTo>
                  <a:lnTo>
                    <a:pt x="43" y="66"/>
                  </a:lnTo>
                  <a:lnTo>
                    <a:pt x="41" y="63"/>
                  </a:lnTo>
                  <a:lnTo>
                    <a:pt x="43" y="60"/>
                  </a:lnTo>
                  <a:lnTo>
                    <a:pt x="51" y="63"/>
                  </a:lnTo>
                  <a:lnTo>
                    <a:pt x="59" y="66"/>
                  </a:lnTo>
                  <a:lnTo>
                    <a:pt x="70" y="72"/>
                  </a:lnTo>
                  <a:lnTo>
                    <a:pt x="83" y="79"/>
                  </a:lnTo>
                  <a:lnTo>
                    <a:pt x="98" y="87"/>
                  </a:lnTo>
                  <a:lnTo>
                    <a:pt x="112" y="95"/>
                  </a:lnTo>
                  <a:lnTo>
                    <a:pt x="125" y="103"/>
                  </a:lnTo>
                  <a:lnTo>
                    <a:pt x="135" y="110"/>
                  </a:lnTo>
                  <a:lnTo>
                    <a:pt x="141" y="116"/>
                  </a:lnTo>
                  <a:lnTo>
                    <a:pt x="146" y="116"/>
                  </a:lnTo>
                  <a:lnTo>
                    <a:pt x="153" y="117"/>
                  </a:lnTo>
                  <a:lnTo>
                    <a:pt x="161" y="117"/>
                  </a:lnTo>
                  <a:lnTo>
                    <a:pt x="169" y="117"/>
                  </a:lnTo>
                  <a:lnTo>
                    <a:pt x="178" y="117"/>
                  </a:lnTo>
                  <a:lnTo>
                    <a:pt x="186" y="117"/>
                  </a:lnTo>
                  <a:lnTo>
                    <a:pt x="191" y="117"/>
                  </a:lnTo>
                  <a:lnTo>
                    <a:pt x="196" y="117"/>
                  </a:lnTo>
                  <a:lnTo>
                    <a:pt x="194" y="110"/>
                  </a:lnTo>
                  <a:lnTo>
                    <a:pt x="188" y="103"/>
                  </a:lnTo>
                  <a:lnTo>
                    <a:pt x="182" y="95"/>
                  </a:lnTo>
                  <a:lnTo>
                    <a:pt x="175" y="87"/>
                  </a:lnTo>
                  <a:lnTo>
                    <a:pt x="168" y="80"/>
                  </a:lnTo>
                  <a:lnTo>
                    <a:pt x="161" y="73"/>
                  </a:lnTo>
                  <a:lnTo>
                    <a:pt x="156" y="67"/>
                  </a:lnTo>
                  <a:lnTo>
                    <a:pt x="151" y="63"/>
                  </a:lnTo>
                  <a:lnTo>
                    <a:pt x="146" y="59"/>
                  </a:lnTo>
                  <a:lnTo>
                    <a:pt x="142" y="56"/>
                  </a:lnTo>
                  <a:lnTo>
                    <a:pt x="136" y="52"/>
                  </a:lnTo>
                  <a:lnTo>
                    <a:pt x="131" y="49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1"/>
                  </a:lnTo>
                  <a:lnTo>
                    <a:pt x="115" y="38"/>
                  </a:lnTo>
                  <a:lnTo>
                    <a:pt x="111" y="33"/>
                  </a:lnTo>
                  <a:lnTo>
                    <a:pt x="110" y="27"/>
                  </a:lnTo>
                  <a:lnTo>
                    <a:pt x="112" y="26"/>
                  </a:lnTo>
                  <a:lnTo>
                    <a:pt x="123" y="34"/>
                  </a:lnTo>
                  <a:lnTo>
                    <a:pt x="133" y="41"/>
                  </a:lnTo>
                  <a:lnTo>
                    <a:pt x="144" y="50"/>
                  </a:lnTo>
                  <a:lnTo>
                    <a:pt x="158" y="60"/>
                  </a:lnTo>
                  <a:lnTo>
                    <a:pt x="171" y="71"/>
                  </a:lnTo>
                  <a:lnTo>
                    <a:pt x="183" y="81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3"/>
                  </a:lnTo>
                  <a:lnTo>
                    <a:pt x="216" y="109"/>
                  </a:lnTo>
                  <a:lnTo>
                    <a:pt x="221" y="110"/>
                  </a:lnTo>
                  <a:lnTo>
                    <a:pt x="227" y="109"/>
                  </a:lnTo>
                  <a:lnTo>
                    <a:pt x="234" y="108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2"/>
                  </a:lnTo>
                  <a:lnTo>
                    <a:pt x="267" y="101"/>
                  </a:lnTo>
                  <a:lnTo>
                    <a:pt x="273" y="100"/>
                  </a:lnTo>
                  <a:lnTo>
                    <a:pt x="278" y="97"/>
                  </a:lnTo>
                  <a:lnTo>
                    <a:pt x="281" y="96"/>
                  </a:lnTo>
                  <a:lnTo>
                    <a:pt x="285" y="93"/>
                  </a:lnTo>
                  <a:lnTo>
                    <a:pt x="285" y="89"/>
                  </a:lnTo>
                  <a:lnTo>
                    <a:pt x="282" y="86"/>
                  </a:lnTo>
                  <a:lnTo>
                    <a:pt x="277" y="79"/>
                  </a:lnTo>
                  <a:lnTo>
                    <a:pt x="271" y="73"/>
                  </a:lnTo>
                  <a:lnTo>
                    <a:pt x="262" y="65"/>
                  </a:lnTo>
                  <a:lnTo>
                    <a:pt x="251" y="55"/>
                  </a:lnTo>
                  <a:lnTo>
                    <a:pt x="239" y="43"/>
                  </a:lnTo>
                  <a:lnTo>
                    <a:pt x="226" y="33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10"/>
                  </a:lnTo>
                  <a:lnTo>
                    <a:pt x="190" y="4"/>
                  </a:lnTo>
                  <a:lnTo>
                    <a:pt x="193" y="0"/>
                  </a:lnTo>
                  <a:lnTo>
                    <a:pt x="199" y="3"/>
                  </a:lnTo>
                  <a:lnTo>
                    <a:pt x="212" y="10"/>
                  </a:lnTo>
                  <a:lnTo>
                    <a:pt x="220" y="17"/>
                  </a:lnTo>
                  <a:lnTo>
                    <a:pt x="232" y="27"/>
                  </a:lnTo>
                  <a:lnTo>
                    <a:pt x="245" y="37"/>
                  </a:lnTo>
                  <a:lnTo>
                    <a:pt x="259" y="48"/>
                  </a:lnTo>
                  <a:lnTo>
                    <a:pt x="273" y="58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3"/>
                  </a:lnTo>
                  <a:lnTo>
                    <a:pt x="340" y="71"/>
                  </a:lnTo>
                  <a:lnTo>
                    <a:pt x="354" y="67"/>
                  </a:lnTo>
                  <a:lnTo>
                    <a:pt x="366" y="65"/>
                  </a:lnTo>
                  <a:lnTo>
                    <a:pt x="377" y="63"/>
                  </a:lnTo>
                  <a:lnTo>
                    <a:pt x="382" y="63"/>
                  </a:lnTo>
                  <a:lnTo>
                    <a:pt x="386" y="64"/>
                  </a:lnTo>
                  <a:lnTo>
                    <a:pt x="384" y="65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117" name="Freeform 34116"/>
            <p:cNvSpPr/>
            <p:nvPr/>
          </p:nvSpPr>
          <p:spPr>
            <a:xfrm>
              <a:off x="4096" y="1751"/>
              <a:ext cx="222" cy="223"/>
            </a:xfrm>
            <a:custGeom>
              <a:avLst/>
              <a:gdLst/>
              <a:ahLst/>
              <a:cxnLst/>
              <a:pathLst>
                <a:path w="254" h="254">
                  <a:moveTo>
                    <a:pt x="244" y="250"/>
                  </a:moveTo>
                  <a:lnTo>
                    <a:pt x="240" y="246"/>
                  </a:lnTo>
                  <a:lnTo>
                    <a:pt x="235" y="242"/>
                  </a:lnTo>
                  <a:lnTo>
                    <a:pt x="229" y="237"/>
                  </a:lnTo>
                  <a:lnTo>
                    <a:pt x="225" y="232"/>
                  </a:lnTo>
                  <a:lnTo>
                    <a:pt x="219" y="228"/>
                  </a:lnTo>
                  <a:lnTo>
                    <a:pt x="213" y="224"/>
                  </a:lnTo>
                  <a:lnTo>
                    <a:pt x="209" y="222"/>
                  </a:lnTo>
                  <a:lnTo>
                    <a:pt x="203" y="222"/>
                  </a:lnTo>
                  <a:lnTo>
                    <a:pt x="189" y="224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3"/>
                  </a:lnTo>
                  <a:lnTo>
                    <a:pt x="84" y="221"/>
                  </a:lnTo>
                  <a:lnTo>
                    <a:pt x="75" y="217"/>
                  </a:lnTo>
                  <a:lnTo>
                    <a:pt x="68" y="212"/>
                  </a:lnTo>
                  <a:lnTo>
                    <a:pt x="68" y="209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4"/>
                  </a:lnTo>
                  <a:lnTo>
                    <a:pt x="108" y="215"/>
                  </a:lnTo>
                  <a:lnTo>
                    <a:pt x="125" y="215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2" y="214"/>
                  </a:lnTo>
                  <a:lnTo>
                    <a:pt x="183" y="212"/>
                  </a:lnTo>
                  <a:lnTo>
                    <a:pt x="190" y="209"/>
                  </a:lnTo>
                  <a:lnTo>
                    <a:pt x="186" y="205"/>
                  </a:lnTo>
                  <a:lnTo>
                    <a:pt x="179" y="201"/>
                  </a:lnTo>
                  <a:lnTo>
                    <a:pt x="172" y="197"/>
                  </a:lnTo>
                  <a:lnTo>
                    <a:pt x="164" y="192"/>
                  </a:lnTo>
                  <a:lnTo>
                    <a:pt x="157" y="189"/>
                  </a:lnTo>
                  <a:lnTo>
                    <a:pt x="150" y="185"/>
                  </a:lnTo>
                  <a:lnTo>
                    <a:pt x="144" y="182"/>
                  </a:lnTo>
                  <a:lnTo>
                    <a:pt x="141" y="179"/>
                  </a:lnTo>
                  <a:lnTo>
                    <a:pt x="127" y="181"/>
                  </a:lnTo>
                  <a:lnTo>
                    <a:pt x="110" y="178"/>
                  </a:lnTo>
                  <a:lnTo>
                    <a:pt x="90" y="176"/>
                  </a:lnTo>
                  <a:lnTo>
                    <a:pt x="72" y="171"/>
                  </a:lnTo>
                  <a:lnTo>
                    <a:pt x="53" y="167"/>
                  </a:lnTo>
                  <a:lnTo>
                    <a:pt x="37" y="161"/>
                  </a:lnTo>
                  <a:lnTo>
                    <a:pt x="24" y="154"/>
                  </a:lnTo>
                  <a:lnTo>
                    <a:pt x="16" y="148"/>
                  </a:lnTo>
                  <a:lnTo>
                    <a:pt x="11" y="140"/>
                  </a:lnTo>
                  <a:lnTo>
                    <a:pt x="11" y="137"/>
                  </a:lnTo>
                  <a:lnTo>
                    <a:pt x="15" y="139"/>
                  </a:lnTo>
                  <a:lnTo>
                    <a:pt x="24" y="144"/>
                  </a:lnTo>
                  <a:lnTo>
                    <a:pt x="32" y="147"/>
                  </a:lnTo>
                  <a:lnTo>
                    <a:pt x="44" y="152"/>
                  </a:lnTo>
                  <a:lnTo>
                    <a:pt x="58" y="156"/>
                  </a:lnTo>
                  <a:lnTo>
                    <a:pt x="73" y="160"/>
                  </a:lnTo>
                  <a:lnTo>
                    <a:pt x="89" y="163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4"/>
                  </a:lnTo>
                  <a:lnTo>
                    <a:pt x="103" y="146"/>
                  </a:lnTo>
                  <a:lnTo>
                    <a:pt x="96" y="140"/>
                  </a:lnTo>
                  <a:lnTo>
                    <a:pt x="92" y="135"/>
                  </a:lnTo>
                  <a:lnTo>
                    <a:pt x="83" y="132"/>
                  </a:lnTo>
                  <a:lnTo>
                    <a:pt x="70" y="130"/>
                  </a:lnTo>
                  <a:lnTo>
                    <a:pt x="57" y="126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3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3"/>
                  </a:lnTo>
                  <a:lnTo>
                    <a:pt x="45" y="109"/>
                  </a:lnTo>
                  <a:lnTo>
                    <a:pt x="57" y="113"/>
                  </a:lnTo>
                  <a:lnTo>
                    <a:pt x="66" y="115"/>
                  </a:lnTo>
                  <a:lnTo>
                    <a:pt x="76" y="116"/>
                  </a:lnTo>
                  <a:lnTo>
                    <a:pt x="66" y="102"/>
                  </a:lnTo>
                  <a:lnTo>
                    <a:pt x="56" y="88"/>
                  </a:lnTo>
                  <a:lnTo>
                    <a:pt x="45" y="76"/>
                  </a:lnTo>
                  <a:lnTo>
                    <a:pt x="36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3"/>
                  </a:lnTo>
                  <a:lnTo>
                    <a:pt x="13" y="26"/>
                  </a:lnTo>
                  <a:lnTo>
                    <a:pt x="12" y="18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1"/>
                  </a:lnTo>
                  <a:lnTo>
                    <a:pt x="23" y="26"/>
                  </a:lnTo>
                  <a:lnTo>
                    <a:pt x="35" y="44"/>
                  </a:lnTo>
                  <a:lnTo>
                    <a:pt x="47" y="62"/>
                  </a:lnTo>
                  <a:lnTo>
                    <a:pt x="59" y="79"/>
                  </a:lnTo>
                  <a:lnTo>
                    <a:pt x="70" y="95"/>
                  </a:lnTo>
                  <a:lnTo>
                    <a:pt x="80" y="106"/>
                  </a:lnTo>
                  <a:lnTo>
                    <a:pt x="85" y="111"/>
                  </a:lnTo>
                  <a:lnTo>
                    <a:pt x="91" y="113"/>
                  </a:lnTo>
                  <a:lnTo>
                    <a:pt x="94" y="109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5"/>
                  </a:lnTo>
                  <a:lnTo>
                    <a:pt x="85" y="65"/>
                  </a:lnTo>
                  <a:lnTo>
                    <a:pt x="80" y="46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8"/>
                  </a:lnTo>
                  <a:lnTo>
                    <a:pt x="105" y="105"/>
                  </a:lnTo>
                  <a:lnTo>
                    <a:pt x="104" y="124"/>
                  </a:lnTo>
                  <a:lnTo>
                    <a:pt x="111" y="131"/>
                  </a:lnTo>
                  <a:lnTo>
                    <a:pt x="118" y="138"/>
                  </a:lnTo>
                  <a:lnTo>
                    <a:pt x="125" y="143"/>
                  </a:lnTo>
                  <a:lnTo>
                    <a:pt x="130" y="148"/>
                  </a:lnTo>
                  <a:lnTo>
                    <a:pt x="136" y="152"/>
                  </a:lnTo>
                  <a:lnTo>
                    <a:pt x="141" y="155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2"/>
                  </a:lnTo>
                  <a:lnTo>
                    <a:pt x="151" y="163"/>
                  </a:lnTo>
                  <a:lnTo>
                    <a:pt x="153" y="161"/>
                  </a:lnTo>
                  <a:lnTo>
                    <a:pt x="156" y="155"/>
                  </a:lnTo>
                  <a:lnTo>
                    <a:pt x="157" y="140"/>
                  </a:lnTo>
                  <a:lnTo>
                    <a:pt x="155" y="116"/>
                  </a:lnTo>
                  <a:lnTo>
                    <a:pt x="149" y="88"/>
                  </a:lnTo>
                  <a:lnTo>
                    <a:pt x="137" y="67"/>
                  </a:lnTo>
                  <a:lnTo>
                    <a:pt x="133" y="57"/>
                  </a:lnTo>
                  <a:lnTo>
                    <a:pt x="133" y="54"/>
                  </a:lnTo>
                  <a:lnTo>
                    <a:pt x="137" y="55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7"/>
                  </a:lnTo>
                  <a:lnTo>
                    <a:pt x="157" y="90"/>
                  </a:lnTo>
                  <a:lnTo>
                    <a:pt x="161" y="103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5"/>
                  </a:lnTo>
                  <a:lnTo>
                    <a:pt x="164" y="173"/>
                  </a:lnTo>
                  <a:lnTo>
                    <a:pt x="168" y="177"/>
                  </a:lnTo>
                  <a:lnTo>
                    <a:pt x="173" y="182"/>
                  </a:lnTo>
                  <a:lnTo>
                    <a:pt x="179" y="186"/>
                  </a:lnTo>
                  <a:lnTo>
                    <a:pt x="184" y="190"/>
                  </a:lnTo>
                  <a:lnTo>
                    <a:pt x="189" y="193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0"/>
                  </a:lnTo>
                  <a:lnTo>
                    <a:pt x="206" y="191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0"/>
                  </a:lnTo>
                  <a:lnTo>
                    <a:pt x="203" y="111"/>
                  </a:lnTo>
                  <a:lnTo>
                    <a:pt x="201" y="94"/>
                  </a:lnTo>
                  <a:lnTo>
                    <a:pt x="198" y="83"/>
                  </a:lnTo>
                  <a:lnTo>
                    <a:pt x="198" y="79"/>
                  </a:lnTo>
                  <a:lnTo>
                    <a:pt x="202" y="82"/>
                  </a:lnTo>
                  <a:lnTo>
                    <a:pt x="207" y="88"/>
                  </a:lnTo>
                  <a:lnTo>
                    <a:pt x="211" y="101"/>
                  </a:lnTo>
                  <a:lnTo>
                    <a:pt x="212" y="123"/>
                  </a:lnTo>
                  <a:lnTo>
                    <a:pt x="214" y="155"/>
                  </a:lnTo>
                  <a:lnTo>
                    <a:pt x="217" y="186"/>
                  </a:lnTo>
                  <a:lnTo>
                    <a:pt x="218" y="206"/>
                  </a:lnTo>
                  <a:lnTo>
                    <a:pt x="225" y="214"/>
                  </a:lnTo>
                  <a:lnTo>
                    <a:pt x="232" y="222"/>
                  </a:lnTo>
                  <a:lnTo>
                    <a:pt x="236" y="229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5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3"/>
                  </a:lnTo>
                  <a:lnTo>
                    <a:pt x="252" y="254"/>
                  </a:lnTo>
                  <a:lnTo>
                    <a:pt x="249" y="253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118" name="Freeform 34117"/>
            <p:cNvSpPr/>
            <p:nvPr/>
          </p:nvSpPr>
          <p:spPr>
            <a:xfrm>
              <a:off x="4296" y="1683"/>
              <a:ext cx="163" cy="273"/>
            </a:xfrm>
            <a:custGeom>
              <a:avLst/>
              <a:gdLst/>
              <a:ahLst/>
              <a:cxnLst/>
              <a:pathLst>
                <a:path w="186" h="313">
                  <a:moveTo>
                    <a:pt x="88" y="313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7"/>
                  </a:lnTo>
                  <a:lnTo>
                    <a:pt x="82" y="267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2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7"/>
                  </a:lnTo>
                  <a:lnTo>
                    <a:pt x="28" y="192"/>
                  </a:lnTo>
                  <a:lnTo>
                    <a:pt x="17" y="166"/>
                  </a:lnTo>
                  <a:lnTo>
                    <a:pt x="8" y="148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4" y="120"/>
                  </a:lnTo>
                  <a:lnTo>
                    <a:pt x="6" y="124"/>
                  </a:lnTo>
                  <a:lnTo>
                    <a:pt x="9" y="132"/>
                  </a:lnTo>
                  <a:lnTo>
                    <a:pt x="12" y="139"/>
                  </a:lnTo>
                  <a:lnTo>
                    <a:pt x="16" y="149"/>
                  </a:lnTo>
                  <a:lnTo>
                    <a:pt x="22" y="162"/>
                  </a:lnTo>
                  <a:lnTo>
                    <a:pt x="29" y="176"/>
                  </a:lnTo>
                  <a:lnTo>
                    <a:pt x="35" y="189"/>
                  </a:lnTo>
                  <a:lnTo>
                    <a:pt x="42" y="201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30"/>
                  </a:lnTo>
                  <a:lnTo>
                    <a:pt x="72" y="234"/>
                  </a:lnTo>
                  <a:lnTo>
                    <a:pt x="76" y="237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5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5"/>
                  </a:lnTo>
                  <a:lnTo>
                    <a:pt x="21" y="48"/>
                  </a:lnTo>
                  <a:lnTo>
                    <a:pt x="24" y="50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7" y="94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5"/>
                  </a:lnTo>
                  <a:lnTo>
                    <a:pt x="62" y="133"/>
                  </a:lnTo>
                  <a:lnTo>
                    <a:pt x="69" y="140"/>
                  </a:lnTo>
                  <a:lnTo>
                    <a:pt x="76" y="144"/>
                  </a:lnTo>
                  <a:lnTo>
                    <a:pt x="82" y="148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1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4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3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8"/>
                  </a:lnTo>
                  <a:lnTo>
                    <a:pt x="106" y="156"/>
                  </a:lnTo>
                  <a:lnTo>
                    <a:pt x="102" y="161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3"/>
                  </a:lnTo>
                  <a:lnTo>
                    <a:pt x="91" y="235"/>
                  </a:lnTo>
                  <a:lnTo>
                    <a:pt x="102" y="230"/>
                  </a:lnTo>
                  <a:lnTo>
                    <a:pt x="114" y="222"/>
                  </a:lnTo>
                  <a:lnTo>
                    <a:pt x="128" y="210"/>
                  </a:lnTo>
                  <a:lnTo>
                    <a:pt x="141" y="199"/>
                  </a:lnTo>
                  <a:lnTo>
                    <a:pt x="153" y="186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7"/>
                  </a:lnTo>
                  <a:lnTo>
                    <a:pt x="183" y="141"/>
                  </a:lnTo>
                  <a:lnTo>
                    <a:pt x="186" y="140"/>
                  </a:lnTo>
                  <a:lnTo>
                    <a:pt x="186" y="146"/>
                  </a:lnTo>
                  <a:lnTo>
                    <a:pt x="183" y="155"/>
                  </a:lnTo>
                  <a:lnTo>
                    <a:pt x="179" y="163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2"/>
                  </a:lnTo>
                  <a:lnTo>
                    <a:pt x="121" y="237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5"/>
                  </a:lnTo>
                  <a:lnTo>
                    <a:pt x="91" y="307"/>
                  </a:lnTo>
                  <a:lnTo>
                    <a:pt x="90" y="309"/>
                  </a:lnTo>
                  <a:lnTo>
                    <a:pt x="88" y="31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119" name="Freeform 34118"/>
            <p:cNvSpPr/>
            <p:nvPr/>
          </p:nvSpPr>
          <p:spPr>
            <a:xfrm>
              <a:off x="4048" y="2016"/>
              <a:ext cx="223" cy="263"/>
            </a:xfrm>
            <a:custGeom>
              <a:avLst/>
              <a:gdLst/>
              <a:ahLst/>
              <a:cxnLst/>
              <a:pathLst>
                <a:path w="253" h="299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4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3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3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3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2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3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6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39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7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299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2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3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1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4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09"/>
                  </a:lnTo>
                  <a:lnTo>
                    <a:pt x="62" y="204"/>
                  </a:lnTo>
                  <a:lnTo>
                    <a:pt x="75" y="200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6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28" y="156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7"/>
                  </a:lnTo>
                  <a:lnTo>
                    <a:pt x="129" y="144"/>
                  </a:lnTo>
                  <a:lnTo>
                    <a:pt x="134" y="140"/>
                  </a:lnTo>
                  <a:lnTo>
                    <a:pt x="138" y="137"/>
                  </a:lnTo>
                  <a:lnTo>
                    <a:pt x="142" y="139"/>
                  </a:lnTo>
                  <a:lnTo>
                    <a:pt x="144" y="140"/>
                  </a:lnTo>
                  <a:lnTo>
                    <a:pt x="145" y="140"/>
                  </a:lnTo>
                  <a:lnTo>
                    <a:pt x="146" y="140"/>
                  </a:lnTo>
                  <a:lnTo>
                    <a:pt x="152" y="133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1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0"/>
                  </a:lnTo>
                  <a:lnTo>
                    <a:pt x="225" y="6"/>
                  </a:lnTo>
                  <a:lnTo>
                    <a:pt x="230" y="3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120" name="Freeform 34119"/>
            <p:cNvSpPr/>
            <p:nvPr/>
          </p:nvSpPr>
          <p:spPr>
            <a:xfrm>
              <a:off x="4459" y="1656"/>
              <a:ext cx="128" cy="214"/>
            </a:xfrm>
            <a:custGeom>
              <a:avLst/>
              <a:gdLst/>
              <a:ahLst/>
              <a:cxnLst/>
              <a:pathLst>
                <a:path w="146" h="244">
                  <a:moveTo>
                    <a:pt x="31" y="240"/>
                  </a:moveTo>
                  <a:lnTo>
                    <a:pt x="39" y="230"/>
                  </a:lnTo>
                  <a:lnTo>
                    <a:pt x="48" y="216"/>
                  </a:lnTo>
                  <a:lnTo>
                    <a:pt x="57" y="204"/>
                  </a:lnTo>
                  <a:lnTo>
                    <a:pt x="61" y="195"/>
                  </a:lnTo>
                  <a:lnTo>
                    <a:pt x="69" y="195"/>
                  </a:lnTo>
                  <a:lnTo>
                    <a:pt x="80" y="193"/>
                  </a:lnTo>
                  <a:lnTo>
                    <a:pt x="92" y="190"/>
                  </a:lnTo>
                  <a:lnTo>
                    <a:pt x="106" y="185"/>
                  </a:lnTo>
                  <a:lnTo>
                    <a:pt x="117" y="180"/>
                  </a:lnTo>
                  <a:lnTo>
                    <a:pt x="128" y="175"/>
                  </a:lnTo>
                  <a:lnTo>
                    <a:pt x="136" y="170"/>
                  </a:lnTo>
                  <a:lnTo>
                    <a:pt x="139" y="167"/>
                  </a:lnTo>
                  <a:lnTo>
                    <a:pt x="141" y="161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1"/>
                  </a:lnTo>
                  <a:lnTo>
                    <a:pt x="131" y="163"/>
                  </a:lnTo>
                  <a:lnTo>
                    <a:pt x="123" y="167"/>
                  </a:lnTo>
                  <a:lnTo>
                    <a:pt x="114" y="170"/>
                  </a:lnTo>
                  <a:lnTo>
                    <a:pt x="103" y="175"/>
                  </a:lnTo>
                  <a:lnTo>
                    <a:pt x="92" y="179"/>
                  </a:lnTo>
                  <a:lnTo>
                    <a:pt x="81" y="183"/>
                  </a:lnTo>
                  <a:lnTo>
                    <a:pt x="73" y="185"/>
                  </a:lnTo>
                  <a:lnTo>
                    <a:pt x="67" y="186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2"/>
                  </a:lnTo>
                  <a:lnTo>
                    <a:pt x="85" y="133"/>
                  </a:lnTo>
                  <a:lnTo>
                    <a:pt x="92" y="127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4"/>
                  </a:lnTo>
                  <a:lnTo>
                    <a:pt x="128" y="96"/>
                  </a:lnTo>
                  <a:lnTo>
                    <a:pt x="136" y="89"/>
                  </a:lnTo>
                  <a:lnTo>
                    <a:pt x="141" y="84"/>
                  </a:lnTo>
                  <a:lnTo>
                    <a:pt x="145" y="79"/>
                  </a:lnTo>
                  <a:lnTo>
                    <a:pt x="146" y="74"/>
                  </a:lnTo>
                  <a:lnTo>
                    <a:pt x="146" y="71"/>
                  </a:lnTo>
                  <a:lnTo>
                    <a:pt x="144" y="71"/>
                  </a:lnTo>
                  <a:lnTo>
                    <a:pt x="139" y="76"/>
                  </a:lnTo>
                  <a:lnTo>
                    <a:pt x="134" y="79"/>
                  </a:lnTo>
                  <a:lnTo>
                    <a:pt x="129" y="85"/>
                  </a:lnTo>
                  <a:lnTo>
                    <a:pt x="122" y="91"/>
                  </a:lnTo>
                  <a:lnTo>
                    <a:pt x="114" y="96"/>
                  </a:lnTo>
                  <a:lnTo>
                    <a:pt x="106" y="102"/>
                  </a:lnTo>
                  <a:lnTo>
                    <a:pt x="98" y="108"/>
                  </a:lnTo>
                  <a:lnTo>
                    <a:pt x="91" y="112"/>
                  </a:lnTo>
                  <a:lnTo>
                    <a:pt x="86" y="115"/>
                  </a:lnTo>
                  <a:lnTo>
                    <a:pt x="87" y="94"/>
                  </a:lnTo>
                  <a:lnTo>
                    <a:pt x="88" y="61"/>
                  </a:lnTo>
                  <a:lnTo>
                    <a:pt x="90" y="27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4" y="10"/>
                  </a:lnTo>
                  <a:lnTo>
                    <a:pt x="81" y="32"/>
                  </a:lnTo>
                  <a:lnTo>
                    <a:pt x="79" y="68"/>
                  </a:lnTo>
                  <a:lnTo>
                    <a:pt x="76" y="103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6"/>
                  </a:lnTo>
                  <a:lnTo>
                    <a:pt x="65" y="123"/>
                  </a:lnTo>
                  <a:lnTo>
                    <a:pt x="64" y="117"/>
                  </a:lnTo>
                  <a:lnTo>
                    <a:pt x="63" y="111"/>
                  </a:lnTo>
                  <a:lnTo>
                    <a:pt x="58" y="103"/>
                  </a:lnTo>
                  <a:lnTo>
                    <a:pt x="54" y="94"/>
                  </a:lnTo>
                  <a:lnTo>
                    <a:pt x="47" y="84"/>
                  </a:lnTo>
                  <a:lnTo>
                    <a:pt x="40" y="73"/>
                  </a:lnTo>
                  <a:lnTo>
                    <a:pt x="33" y="64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3" y="64"/>
                  </a:lnTo>
                  <a:lnTo>
                    <a:pt x="29" y="73"/>
                  </a:lnTo>
                  <a:lnTo>
                    <a:pt x="37" y="86"/>
                  </a:lnTo>
                  <a:lnTo>
                    <a:pt x="46" y="103"/>
                  </a:lnTo>
                  <a:lnTo>
                    <a:pt x="55" y="119"/>
                  </a:lnTo>
                  <a:lnTo>
                    <a:pt x="60" y="132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2"/>
                  </a:lnTo>
                  <a:lnTo>
                    <a:pt x="50" y="180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79"/>
                  </a:lnTo>
                  <a:lnTo>
                    <a:pt x="39" y="174"/>
                  </a:lnTo>
                  <a:lnTo>
                    <a:pt x="35" y="169"/>
                  </a:lnTo>
                  <a:lnTo>
                    <a:pt x="31" y="164"/>
                  </a:lnTo>
                  <a:lnTo>
                    <a:pt x="25" y="157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39"/>
                  </a:lnTo>
                  <a:lnTo>
                    <a:pt x="3" y="134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4"/>
                  </a:lnTo>
                  <a:lnTo>
                    <a:pt x="19" y="163"/>
                  </a:lnTo>
                  <a:lnTo>
                    <a:pt x="26" y="172"/>
                  </a:lnTo>
                  <a:lnTo>
                    <a:pt x="32" y="182"/>
                  </a:lnTo>
                  <a:lnTo>
                    <a:pt x="34" y="187"/>
                  </a:lnTo>
                  <a:lnTo>
                    <a:pt x="35" y="194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1"/>
                  </a:lnTo>
                  <a:lnTo>
                    <a:pt x="23" y="239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121" name="Freeform 34120"/>
            <p:cNvSpPr/>
            <p:nvPr/>
          </p:nvSpPr>
          <p:spPr>
            <a:xfrm>
              <a:off x="3875" y="1716"/>
              <a:ext cx="243" cy="198"/>
            </a:xfrm>
            <a:custGeom>
              <a:avLst/>
              <a:gdLst/>
              <a:ahLst/>
              <a:cxnLst/>
              <a:pathLst>
                <a:path w="279" h="227">
                  <a:moveTo>
                    <a:pt x="279" y="227"/>
                  </a:moveTo>
                  <a:lnTo>
                    <a:pt x="273" y="222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1"/>
                  </a:lnTo>
                  <a:lnTo>
                    <a:pt x="252" y="200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1"/>
                  </a:lnTo>
                  <a:lnTo>
                    <a:pt x="232" y="187"/>
                  </a:lnTo>
                  <a:lnTo>
                    <a:pt x="226" y="184"/>
                  </a:lnTo>
                  <a:lnTo>
                    <a:pt x="221" y="180"/>
                  </a:lnTo>
                  <a:lnTo>
                    <a:pt x="219" y="177"/>
                  </a:lnTo>
                  <a:lnTo>
                    <a:pt x="221" y="156"/>
                  </a:lnTo>
                  <a:lnTo>
                    <a:pt x="225" y="132"/>
                  </a:lnTo>
                  <a:lnTo>
                    <a:pt x="226" y="110"/>
                  </a:lnTo>
                  <a:lnTo>
                    <a:pt x="225" y="94"/>
                  </a:lnTo>
                  <a:lnTo>
                    <a:pt x="222" y="87"/>
                  </a:lnTo>
                  <a:lnTo>
                    <a:pt x="221" y="87"/>
                  </a:lnTo>
                  <a:lnTo>
                    <a:pt x="220" y="93"/>
                  </a:lnTo>
                  <a:lnTo>
                    <a:pt x="221" y="101"/>
                  </a:lnTo>
                  <a:lnTo>
                    <a:pt x="219" y="116"/>
                  </a:lnTo>
                  <a:lnTo>
                    <a:pt x="214" y="139"/>
                  </a:lnTo>
                  <a:lnTo>
                    <a:pt x="208" y="161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8"/>
                  </a:lnTo>
                  <a:lnTo>
                    <a:pt x="173" y="140"/>
                  </a:lnTo>
                  <a:lnTo>
                    <a:pt x="166" y="132"/>
                  </a:lnTo>
                  <a:lnTo>
                    <a:pt x="160" y="127"/>
                  </a:lnTo>
                  <a:lnTo>
                    <a:pt x="157" y="124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3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40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3"/>
                  </a:lnTo>
                  <a:lnTo>
                    <a:pt x="95" y="79"/>
                  </a:lnTo>
                  <a:lnTo>
                    <a:pt x="74" y="63"/>
                  </a:lnTo>
                  <a:lnTo>
                    <a:pt x="53" y="49"/>
                  </a:lnTo>
                  <a:lnTo>
                    <a:pt x="36" y="35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40"/>
                  </a:lnTo>
                  <a:lnTo>
                    <a:pt x="42" y="50"/>
                  </a:lnTo>
                  <a:lnTo>
                    <a:pt x="59" y="64"/>
                  </a:lnTo>
                  <a:lnTo>
                    <a:pt x="77" y="79"/>
                  </a:lnTo>
                  <a:lnTo>
                    <a:pt x="97" y="94"/>
                  </a:lnTo>
                  <a:lnTo>
                    <a:pt x="113" y="106"/>
                  </a:lnTo>
                  <a:lnTo>
                    <a:pt x="127" y="117"/>
                  </a:lnTo>
                  <a:lnTo>
                    <a:pt x="136" y="123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1"/>
                  </a:lnTo>
                  <a:lnTo>
                    <a:pt x="98" y="132"/>
                  </a:lnTo>
                  <a:lnTo>
                    <a:pt x="82" y="133"/>
                  </a:lnTo>
                  <a:lnTo>
                    <a:pt x="63" y="132"/>
                  </a:lnTo>
                  <a:lnTo>
                    <a:pt x="46" y="131"/>
                  </a:lnTo>
                  <a:lnTo>
                    <a:pt x="31" y="128"/>
                  </a:lnTo>
                  <a:lnTo>
                    <a:pt x="17" y="125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2" y="131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8"/>
                  </a:lnTo>
                  <a:lnTo>
                    <a:pt x="74" y="140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3"/>
                  </a:lnTo>
                  <a:lnTo>
                    <a:pt x="172" y="171"/>
                  </a:lnTo>
                  <a:lnTo>
                    <a:pt x="179" y="178"/>
                  </a:lnTo>
                  <a:lnTo>
                    <a:pt x="183" y="182"/>
                  </a:lnTo>
                  <a:lnTo>
                    <a:pt x="187" y="186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200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5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3"/>
                  </a:lnTo>
                  <a:lnTo>
                    <a:pt x="100" y="225"/>
                  </a:lnTo>
                  <a:lnTo>
                    <a:pt x="113" y="224"/>
                  </a:lnTo>
                  <a:lnTo>
                    <a:pt x="121" y="222"/>
                  </a:lnTo>
                  <a:lnTo>
                    <a:pt x="133" y="219"/>
                  </a:lnTo>
                  <a:lnTo>
                    <a:pt x="145" y="215"/>
                  </a:lnTo>
                  <a:lnTo>
                    <a:pt x="159" y="210"/>
                  </a:lnTo>
                  <a:lnTo>
                    <a:pt x="172" y="207"/>
                  </a:lnTo>
                  <a:lnTo>
                    <a:pt x="183" y="202"/>
                  </a:lnTo>
                  <a:lnTo>
                    <a:pt x="192" y="199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7"/>
                  </a:lnTo>
                  <a:lnTo>
                    <a:pt x="241" y="211"/>
                  </a:lnTo>
                  <a:lnTo>
                    <a:pt x="249" y="215"/>
                  </a:lnTo>
                  <a:lnTo>
                    <a:pt x="257" y="219"/>
                  </a:lnTo>
                  <a:lnTo>
                    <a:pt x="264" y="223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4446" name="Group 34445"/>
          <p:cNvGrpSpPr/>
          <p:nvPr/>
        </p:nvGrpSpPr>
        <p:grpSpPr>
          <a:xfrm rot="5400000">
            <a:off x="-190500" y="4076700"/>
            <a:ext cx="2971800" cy="3048000"/>
            <a:chOff x="2640" y="432"/>
            <a:chExt cx="2208" cy="2024"/>
          </a:xfrm>
        </p:grpSpPr>
        <p:sp>
          <p:nvSpPr>
            <p:cNvPr id="34447" name="Rectangle 34446"/>
            <p:cNvSpPr>
              <a:spLocks noChangeAspect="1" noTextEdit="1"/>
            </p:cNvSpPr>
            <p:nvPr/>
          </p:nvSpPr>
          <p:spPr>
            <a:xfrm>
              <a:off x="2640" y="432"/>
              <a:ext cx="2208" cy="202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48" name="Freeform 34447"/>
            <p:cNvSpPr/>
            <p:nvPr/>
          </p:nvSpPr>
          <p:spPr>
            <a:xfrm>
              <a:off x="3683" y="2090"/>
              <a:ext cx="272" cy="109"/>
            </a:xfrm>
            <a:custGeom>
              <a:avLst/>
              <a:gdLst/>
              <a:ahLst/>
              <a:cxnLst/>
              <a:pathLst>
                <a:path w="310" h="123">
                  <a:moveTo>
                    <a:pt x="0" y="110"/>
                  </a:moveTo>
                  <a:lnTo>
                    <a:pt x="4" y="113"/>
                  </a:lnTo>
                  <a:lnTo>
                    <a:pt x="13" y="116"/>
                  </a:lnTo>
                  <a:lnTo>
                    <a:pt x="27" y="119"/>
                  </a:lnTo>
                  <a:lnTo>
                    <a:pt x="45" y="120"/>
                  </a:lnTo>
                  <a:lnTo>
                    <a:pt x="68" y="121"/>
                  </a:lnTo>
                  <a:lnTo>
                    <a:pt x="95" y="122"/>
                  </a:lnTo>
                  <a:lnTo>
                    <a:pt x="124" y="123"/>
                  </a:lnTo>
                  <a:lnTo>
                    <a:pt x="155" y="123"/>
                  </a:lnTo>
                  <a:lnTo>
                    <a:pt x="186" y="123"/>
                  </a:lnTo>
                  <a:lnTo>
                    <a:pt x="216" y="122"/>
                  </a:lnTo>
                  <a:lnTo>
                    <a:pt x="242" y="121"/>
                  </a:lnTo>
                  <a:lnTo>
                    <a:pt x="265" y="120"/>
                  </a:lnTo>
                  <a:lnTo>
                    <a:pt x="284" y="119"/>
                  </a:lnTo>
                  <a:lnTo>
                    <a:pt x="298" y="116"/>
                  </a:lnTo>
                  <a:lnTo>
                    <a:pt x="307" y="113"/>
                  </a:lnTo>
                  <a:lnTo>
                    <a:pt x="310" y="110"/>
                  </a:lnTo>
                  <a:lnTo>
                    <a:pt x="283" y="107"/>
                  </a:lnTo>
                  <a:lnTo>
                    <a:pt x="258" y="97"/>
                  </a:lnTo>
                  <a:lnTo>
                    <a:pt x="238" y="82"/>
                  </a:lnTo>
                  <a:lnTo>
                    <a:pt x="222" y="63"/>
                  </a:lnTo>
                  <a:lnTo>
                    <a:pt x="208" y="45"/>
                  </a:lnTo>
                  <a:lnTo>
                    <a:pt x="196" y="26"/>
                  </a:lnTo>
                  <a:lnTo>
                    <a:pt x="189" y="11"/>
                  </a:lnTo>
                  <a:lnTo>
                    <a:pt x="185" y="0"/>
                  </a:lnTo>
                  <a:lnTo>
                    <a:pt x="125" y="0"/>
                  </a:lnTo>
                  <a:lnTo>
                    <a:pt x="120" y="11"/>
                  </a:lnTo>
                  <a:lnTo>
                    <a:pt x="113" y="26"/>
                  </a:lnTo>
                  <a:lnTo>
                    <a:pt x="103" y="45"/>
                  </a:lnTo>
                  <a:lnTo>
                    <a:pt x="89" y="63"/>
                  </a:lnTo>
                  <a:lnTo>
                    <a:pt x="72" y="82"/>
                  </a:lnTo>
                  <a:lnTo>
                    <a:pt x="52" y="97"/>
                  </a:lnTo>
                  <a:lnTo>
                    <a:pt x="28" y="107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F72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49" name="Freeform 34448"/>
            <p:cNvSpPr/>
            <p:nvPr/>
          </p:nvSpPr>
          <p:spPr>
            <a:xfrm>
              <a:off x="4353" y="1018"/>
              <a:ext cx="99" cy="265"/>
            </a:xfrm>
            <a:custGeom>
              <a:avLst/>
              <a:gdLst/>
              <a:ahLst/>
              <a:cxnLst/>
              <a:pathLst>
                <a:path w="112" h="302">
                  <a:moveTo>
                    <a:pt x="88" y="302"/>
                  </a:moveTo>
                  <a:lnTo>
                    <a:pt x="87" y="302"/>
                  </a:lnTo>
                  <a:lnTo>
                    <a:pt x="86" y="299"/>
                  </a:lnTo>
                  <a:lnTo>
                    <a:pt x="84" y="296"/>
                  </a:lnTo>
                  <a:lnTo>
                    <a:pt x="83" y="295"/>
                  </a:lnTo>
                  <a:lnTo>
                    <a:pt x="97" y="248"/>
                  </a:lnTo>
                  <a:lnTo>
                    <a:pt x="99" y="203"/>
                  </a:lnTo>
                  <a:lnTo>
                    <a:pt x="91" y="160"/>
                  </a:lnTo>
                  <a:lnTo>
                    <a:pt x="78" y="120"/>
                  </a:lnTo>
                  <a:lnTo>
                    <a:pt x="60" y="84"/>
                  </a:lnTo>
                  <a:lnTo>
                    <a:pt x="39" y="52"/>
                  </a:lnTo>
                  <a:lnTo>
                    <a:pt x="18" y="23"/>
                  </a:lnTo>
                  <a:lnTo>
                    <a:pt x="0" y="0"/>
                  </a:lnTo>
                  <a:lnTo>
                    <a:pt x="23" y="13"/>
                  </a:lnTo>
                  <a:lnTo>
                    <a:pt x="47" y="39"/>
                  </a:lnTo>
                  <a:lnTo>
                    <a:pt x="71" y="78"/>
                  </a:lnTo>
                  <a:lnTo>
                    <a:pt x="91" y="122"/>
                  </a:lnTo>
                  <a:lnTo>
                    <a:pt x="106" y="171"/>
                  </a:lnTo>
                  <a:lnTo>
                    <a:pt x="112" y="219"/>
                  </a:lnTo>
                  <a:lnTo>
                    <a:pt x="107" y="264"/>
                  </a:lnTo>
                  <a:lnTo>
                    <a:pt x="88" y="3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50" name="Freeform 34449"/>
            <p:cNvSpPr/>
            <p:nvPr/>
          </p:nvSpPr>
          <p:spPr>
            <a:xfrm>
              <a:off x="4317" y="1058"/>
              <a:ext cx="87" cy="20"/>
            </a:xfrm>
            <a:custGeom>
              <a:avLst/>
              <a:gdLst/>
              <a:ahLst/>
              <a:cxnLst/>
              <a:pathLst>
                <a:path w="101" h="23">
                  <a:moveTo>
                    <a:pt x="0" y="3"/>
                  </a:moveTo>
                  <a:lnTo>
                    <a:pt x="4" y="0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42" y="1"/>
                  </a:lnTo>
                  <a:lnTo>
                    <a:pt x="58" y="4"/>
                  </a:lnTo>
                  <a:lnTo>
                    <a:pt x="74" y="8"/>
                  </a:lnTo>
                  <a:lnTo>
                    <a:pt x="89" y="15"/>
                  </a:lnTo>
                  <a:lnTo>
                    <a:pt x="101" y="23"/>
                  </a:lnTo>
                  <a:lnTo>
                    <a:pt x="89" y="21"/>
                  </a:lnTo>
                  <a:lnTo>
                    <a:pt x="75" y="18"/>
                  </a:lnTo>
                  <a:lnTo>
                    <a:pt x="58" y="15"/>
                  </a:lnTo>
                  <a:lnTo>
                    <a:pt x="42" y="13"/>
                  </a:lnTo>
                  <a:lnTo>
                    <a:pt x="26" y="11"/>
                  </a:lnTo>
                  <a:lnTo>
                    <a:pt x="13" y="7"/>
                  </a:lnTo>
                  <a:lnTo>
                    <a:pt x="4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51" name="Freeform 34450"/>
            <p:cNvSpPr/>
            <p:nvPr/>
          </p:nvSpPr>
          <p:spPr>
            <a:xfrm>
              <a:off x="4313" y="1074"/>
              <a:ext cx="105" cy="26"/>
            </a:xfrm>
            <a:custGeom>
              <a:avLst/>
              <a:gdLst/>
              <a:ahLst/>
              <a:cxnLst/>
              <a:pathLst>
                <a:path w="120" h="31">
                  <a:moveTo>
                    <a:pt x="0" y="3"/>
                  </a:moveTo>
                  <a:lnTo>
                    <a:pt x="5" y="1"/>
                  </a:lnTo>
                  <a:lnTo>
                    <a:pt x="15" y="0"/>
                  </a:lnTo>
                  <a:lnTo>
                    <a:pt x="31" y="1"/>
                  </a:lnTo>
                  <a:lnTo>
                    <a:pt x="51" y="4"/>
                  </a:lnTo>
                  <a:lnTo>
                    <a:pt x="70" y="9"/>
                  </a:lnTo>
                  <a:lnTo>
                    <a:pt x="90" y="16"/>
                  </a:lnTo>
                  <a:lnTo>
                    <a:pt x="107" y="23"/>
                  </a:lnTo>
                  <a:lnTo>
                    <a:pt x="120" y="31"/>
                  </a:lnTo>
                  <a:lnTo>
                    <a:pt x="110" y="28"/>
                  </a:lnTo>
                  <a:lnTo>
                    <a:pt x="94" y="25"/>
                  </a:lnTo>
                  <a:lnTo>
                    <a:pt x="75" y="23"/>
                  </a:lnTo>
                  <a:lnTo>
                    <a:pt x="54" y="18"/>
                  </a:lnTo>
                  <a:lnTo>
                    <a:pt x="33" y="15"/>
                  </a:lnTo>
                  <a:lnTo>
                    <a:pt x="16" y="11"/>
                  </a:lnTo>
                  <a:lnTo>
                    <a:pt x="5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52" name="Freeform 34451"/>
            <p:cNvSpPr/>
            <p:nvPr/>
          </p:nvSpPr>
          <p:spPr>
            <a:xfrm>
              <a:off x="4327" y="1118"/>
              <a:ext cx="109" cy="21"/>
            </a:xfrm>
            <a:custGeom>
              <a:avLst/>
              <a:gdLst/>
              <a:ahLst/>
              <a:cxnLst/>
              <a:pathLst>
                <a:path w="124" h="25">
                  <a:moveTo>
                    <a:pt x="0" y="5"/>
                  </a:moveTo>
                  <a:lnTo>
                    <a:pt x="5" y="2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5" y="3"/>
                  </a:lnTo>
                  <a:lnTo>
                    <a:pt x="76" y="6"/>
                  </a:lnTo>
                  <a:lnTo>
                    <a:pt x="97" y="11"/>
                  </a:lnTo>
                  <a:lnTo>
                    <a:pt x="113" y="17"/>
                  </a:lnTo>
                  <a:lnTo>
                    <a:pt x="124" y="25"/>
                  </a:lnTo>
                  <a:lnTo>
                    <a:pt x="115" y="23"/>
                  </a:lnTo>
                  <a:lnTo>
                    <a:pt x="99" y="22"/>
                  </a:lnTo>
                  <a:lnTo>
                    <a:pt x="78" y="20"/>
                  </a:lnTo>
                  <a:lnTo>
                    <a:pt x="56" y="18"/>
                  </a:lnTo>
                  <a:lnTo>
                    <a:pt x="36" y="14"/>
                  </a:lnTo>
                  <a:lnTo>
                    <a:pt x="17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53" name="Freeform 34452"/>
            <p:cNvSpPr/>
            <p:nvPr/>
          </p:nvSpPr>
          <p:spPr>
            <a:xfrm>
              <a:off x="4345" y="1146"/>
              <a:ext cx="98" cy="18"/>
            </a:xfrm>
            <a:custGeom>
              <a:avLst/>
              <a:gdLst/>
              <a:ahLst/>
              <a:cxnLst/>
              <a:pathLst>
                <a:path w="112" h="19">
                  <a:moveTo>
                    <a:pt x="0" y="3"/>
                  </a:moveTo>
                  <a:lnTo>
                    <a:pt x="4" y="1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71" y="4"/>
                  </a:lnTo>
                  <a:lnTo>
                    <a:pt x="89" y="8"/>
                  </a:lnTo>
                  <a:lnTo>
                    <a:pt x="103" y="13"/>
                  </a:lnTo>
                  <a:lnTo>
                    <a:pt x="112" y="19"/>
                  </a:lnTo>
                  <a:lnTo>
                    <a:pt x="102" y="18"/>
                  </a:lnTo>
                  <a:lnTo>
                    <a:pt x="87" y="17"/>
                  </a:lnTo>
                  <a:lnTo>
                    <a:pt x="68" y="16"/>
                  </a:lnTo>
                  <a:lnTo>
                    <a:pt x="49" y="15"/>
                  </a:lnTo>
                  <a:lnTo>
                    <a:pt x="30" y="12"/>
                  </a:lnTo>
                  <a:lnTo>
                    <a:pt x="14" y="10"/>
                  </a:lnTo>
                  <a:lnTo>
                    <a:pt x="4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54" name="Freeform 34453"/>
            <p:cNvSpPr/>
            <p:nvPr/>
          </p:nvSpPr>
          <p:spPr>
            <a:xfrm>
              <a:off x="4366" y="1193"/>
              <a:ext cx="82" cy="13"/>
            </a:xfrm>
            <a:custGeom>
              <a:avLst/>
              <a:gdLst/>
              <a:ahLst/>
              <a:cxnLst/>
              <a:pathLst>
                <a:path w="94" h="15">
                  <a:moveTo>
                    <a:pt x="0" y="9"/>
                  </a:moveTo>
                  <a:lnTo>
                    <a:pt x="3" y="5"/>
                  </a:lnTo>
                  <a:lnTo>
                    <a:pt x="11" y="3"/>
                  </a:lnTo>
                  <a:lnTo>
                    <a:pt x="24" y="1"/>
                  </a:lnTo>
                  <a:lnTo>
                    <a:pt x="38" y="0"/>
                  </a:lnTo>
                  <a:lnTo>
                    <a:pt x="54" y="1"/>
                  </a:lnTo>
                  <a:lnTo>
                    <a:pt x="69" y="3"/>
                  </a:lnTo>
                  <a:lnTo>
                    <a:pt x="83" y="8"/>
                  </a:lnTo>
                  <a:lnTo>
                    <a:pt x="94" y="15"/>
                  </a:lnTo>
                  <a:lnTo>
                    <a:pt x="85" y="13"/>
                  </a:lnTo>
                  <a:lnTo>
                    <a:pt x="71" y="13"/>
                  </a:lnTo>
                  <a:lnTo>
                    <a:pt x="55" y="13"/>
                  </a:lnTo>
                  <a:lnTo>
                    <a:pt x="39" y="13"/>
                  </a:lnTo>
                  <a:lnTo>
                    <a:pt x="24" y="13"/>
                  </a:lnTo>
                  <a:lnTo>
                    <a:pt x="11" y="13"/>
                  </a:lnTo>
                  <a:lnTo>
                    <a:pt x="3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55" name="Freeform 34454"/>
            <p:cNvSpPr/>
            <p:nvPr/>
          </p:nvSpPr>
          <p:spPr>
            <a:xfrm>
              <a:off x="4397" y="1260"/>
              <a:ext cx="41" cy="16"/>
            </a:xfrm>
            <a:custGeom>
              <a:avLst/>
              <a:gdLst/>
              <a:ahLst/>
              <a:cxnLst/>
              <a:pathLst>
                <a:path w="46" h="18">
                  <a:moveTo>
                    <a:pt x="0" y="16"/>
                  </a:moveTo>
                  <a:lnTo>
                    <a:pt x="1" y="12"/>
                  </a:lnTo>
                  <a:lnTo>
                    <a:pt x="6" y="9"/>
                  </a:lnTo>
                  <a:lnTo>
                    <a:pt x="12" y="5"/>
                  </a:lnTo>
                  <a:lnTo>
                    <a:pt x="20" y="3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6" y="5"/>
                  </a:lnTo>
                  <a:lnTo>
                    <a:pt x="39" y="4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2"/>
                  </a:lnTo>
                  <a:lnTo>
                    <a:pt x="11" y="16"/>
                  </a:lnTo>
                  <a:lnTo>
                    <a:pt x="5" y="18"/>
                  </a:lnTo>
                  <a:lnTo>
                    <a:pt x="1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56" name="Freeform 34455"/>
            <p:cNvSpPr/>
            <p:nvPr/>
          </p:nvSpPr>
          <p:spPr>
            <a:xfrm>
              <a:off x="4311" y="1032"/>
              <a:ext cx="74" cy="19"/>
            </a:xfrm>
            <a:custGeom>
              <a:avLst/>
              <a:gdLst/>
              <a:ahLst/>
              <a:cxnLst/>
              <a:pathLst>
                <a:path w="86" h="23">
                  <a:moveTo>
                    <a:pt x="0" y="4"/>
                  </a:moveTo>
                  <a:lnTo>
                    <a:pt x="4" y="1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1"/>
                  </a:lnTo>
                  <a:lnTo>
                    <a:pt x="49" y="4"/>
                  </a:lnTo>
                  <a:lnTo>
                    <a:pt x="63" y="8"/>
                  </a:lnTo>
                  <a:lnTo>
                    <a:pt x="75" y="15"/>
                  </a:lnTo>
                  <a:lnTo>
                    <a:pt x="86" y="23"/>
                  </a:lnTo>
                  <a:lnTo>
                    <a:pt x="75" y="21"/>
                  </a:lnTo>
                  <a:lnTo>
                    <a:pt x="63" y="19"/>
                  </a:lnTo>
                  <a:lnTo>
                    <a:pt x="49" y="16"/>
                  </a:lnTo>
                  <a:lnTo>
                    <a:pt x="35" y="13"/>
                  </a:lnTo>
                  <a:lnTo>
                    <a:pt x="21" y="11"/>
                  </a:lnTo>
                  <a:lnTo>
                    <a:pt x="11" y="8"/>
                  </a:lnTo>
                  <a:lnTo>
                    <a:pt x="3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57" name="Freeform 34456"/>
            <p:cNvSpPr/>
            <p:nvPr/>
          </p:nvSpPr>
          <p:spPr>
            <a:xfrm>
              <a:off x="4320" y="1097"/>
              <a:ext cx="107" cy="21"/>
            </a:xfrm>
            <a:custGeom>
              <a:avLst/>
              <a:gdLst/>
              <a:ahLst/>
              <a:cxnLst/>
              <a:pathLst>
                <a:path w="121" h="24">
                  <a:moveTo>
                    <a:pt x="0" y="5"/>
                  </a:moveTo>
                  <a:lnTo>
                    <a:pt x="5" y="1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54" y="2"/>
                  </a:lnTo>
                  <a:lnTo>
                    <a:pt x="74" y="6"/>
                  </a:lnTo>
                  <a:lnTo>
                    <a:pt x="93" y="11"/>
                  </a:lnTo>
                  <a:lnTo>
                    <a:pt x="109" y="16"/>
                  </a:lnTo>
                  <a:lnTo>
                    <a:pt x="121" y="24"/>
                  </a:lnTo>
                  <a:lnTo>
                    <a:pt x="112" y="23"/>
                  </a:lnTo>
                  <a:lnTo>
                    <a:pt x="96" y="22"/>
                  </a:lnTo>
                  <a:lnTo>
                    <a:pt x="76" y="20"/>
                  </a:lnTo>
                  <a:lnTo>
                    <a:pt x="55" y="17"/>
                  </a:lnTo>
                  <a:lnTo>
                    <a:pt x="35" y="14"/>
                  </a:lnTo>
                  <a:lnTo>
                    <a:pt x="16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58" name="Freeform 34457"/>
            <p:cNvSpPr/>
            <p:nvPr/>
          </p:nvSpPr>
          <p:spPr>
            <a:xfrm>
              <a:off x="4350" y="1174"/>
              <a:ext cx="96" cy="12"/>
            </a:xfrm>
            <a:custGeom>
              <a:avLst/>
              <a:gdLst/>
              <a:ahLst/>
              <a:cxnLst/>
              <a:pathLst>
                <a:path w="110" h="14">
                  <a:moveTo>
                    <a:pt x="0" y="9"/>
                  </a:moveTo>
                  <a:lnTo>
                    <a:pt x="5" y="6"/>
                  </a:lnTo>
                  <a:lnTo>
                    <a:pt x="14" y="3"/>
                  </a:lnTo>
                  <a:lnTo>
                    <a:pt x="29" y="1"/>
                  </a:lnTo>
                  <a:lnTo>
                    <a:pt x="46" y="0"/>
                  </a:lnTo>
                  <a:lnTo>
                    <a:pt x="65" y="0"/>
                  </a:lnTo>
                  <a:lnTo>
                    <a:pt x="82" y="2"/>
                  </a:lnTo>
                  <a:lnTo>
                    <a:pt x="98" y="7"/>
                  </a:lnTo>
                  <a:lnTo>
                    <a:pt x="110" y="14"/>
                  </a:lnTo>
                  <a:lnTo>
                    <a:pt x="99" y="12"/>
                  </a:lnTo>
                  <a:lnTo>
                    <a:pt x="84" y="12"/>
                  </a:lnTo>
                  <a:lnTo>
                    <a:pt x="66" y="14"/>
                  </a:lnTo>
                  <a:lnTo>
                    <a:pt x="48" y="14"/>
                  </a:lnTo>
                  <a:lnTo>
                    <a:pt x="30" y="14"/>
                  </a:lnTo>
                  <a:lnTo>
                    <a:pt x="14" y="14"/>
                  </a:lnTo>
                  <a:lnTo>
                    <a:pt x="4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59" name="Freeform 34458"/>
            <p:cNvSpPr/>
            <p:nvPr/>
          </p:nvSpPr>
          <p:spPr>
            <a:xfrm>
              <a:off x="4369" y="1214"/>
              <a:ext cx="77" cy="13"/>
            </a:xfrm>
            <a:custGeom>
              <a:avLst/>
              <a:gdLst/>
              <a:ahLst/>
              <a:cxnLst/>
              <a:pathLst>
                <a:path w="89" h="14">
                  <a:moveTo>
                    <a:pt x="0" y="4"/>
                  </a:moveTo>
                  <a:lnTo>
                    <a:pt x="4" y="2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3" y="1"/>
                  </a:lnTo>
                  <a:lnTo>
                    <a:pt x="58" y="3"/>
                  </a:lnTo>
                  <a:lnTo>
                    <a:pt x="73" y="6"/>
                  </a:lnTo>
                  <a:lnTo>
                    <a:pt x="83" y="9"/>
                  </a:lnTo>
                  <a:lnTo>
                    <a:pt x="89" y="14"/>
                  </a:lnTo>
                  <a:lnTo>
                    <a:pt x="81" y="13"/>
                  </a:lnTo>
                  <a:lnTo>
                    <a:pt x="69" y="13"/>
                  </a:lnTo>
                  <a:lnTo>
                    <a:pt x="55" y="11"/>
                  </a:lnTo>
                  <a:lnTo>
                    <a:pt x="40" y="10"/>
                  </a:lnTo>
                  <a:lnTo>
                    <a:pt x="27" y="10"/>
                  </a:lnTo>
                  <a:lnTo>
                    <a:pt x="14" y="8"/>
                  </a:lnTo>
                  <a:lnTo>
                    <a:pt x="5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60" name="Freeform 34459"/>
            <p:cNvSpPr/>
            <p:nvPr/>
          </p:nvSpPr>
          <p:spPr>
            <a:xfrm>
              <a:off x="4395" y="1239"/>
              <a:ext cx="48" cy="12"/>
            </a:xfrm>
            <a:custGeom>
              <a:avLst/>
              <a:gdLst/>
              <a:ahLst/>
              <a:cxnLst/>
              <a:pathLst>
                <a:path w="55" h="14">
                  <a:moveTo>
                    <a:pt x="0" y="11"/>
                  </a:moveTo>
                  <a:lnTo>
                    <a:pt x="2" y="9"/>
                  </a:lnTo>
                  <a:lnTo>
                    <a:pt x="8" y="5"/>
                  </a:lnTo>
                  <a:lnTo>
                    <a:pt x="15" y="3"/>
                  </a:lnTo>
                  <a:lnTo>
                    <a:pt x="24" y="1"/>
                  </a:lnTo>
                  <a:lnTo>
                    <a:pt x="35" y="0"/>
                  </a:lnTo>
                  <a:lnTo>
                    <a:pt x="44" y="1"/>
                  </a:lnTo>
                  <a:lnTo>
                    <a:pt x="51" y="2"/>
                  </a:lnTo>
                  <a:lnTo>
                    <a:pt x="55" y="6"/>
                  </a:lnTo>
                  <a:lnTo>
                    <a:pt x="48" y="5"/>
                  </a:lnTo>
                  <a:lnTo>
                    <a:pt x="39" y="5"/>
                  </a:lnTo>
                  <a:lnTo>
                    <a:pt x="30" y="8"/>
                  </a:lnTo>
                  <a:lnTo>
                    <a:pt x="21" y="10"/>
                  </a:lnTo>
                  <a:lnTo>
                    <a:pt x="13" y="13"/>
                  </a:lnTo>
                  <a:lnTo>
                    <a:pt x="6" y="14"/>
                  </a:lnTo>
                  <a:lnTo>
                    <a:pt x="1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61" name="Freeform 34460"/>
            <p:cNvSpPr/>
            <p:nvPr/>
          </p:nvSpPr>
          <p:spPr>
            <a:xfrm>
              <a:off x="4324" y="1011"/>
              <a:ext cx="47" cy="19"/>
            </a:xfrm>
            <a:custGeom>
              <a:avLst/>
              <a:gdLst/>
              <a:ahLst/>
              <a:cxnLst/>
              <a:pathLst>
                <a:path w="54" h="23">
                  <a:moveTo>
                    <a:pt x="54" y="23"/>
                  </a:moveTo>
                  <a:lnTo>
                    <a:pt x="50" y="22"/>
                  </a:lnTo>
                  <a:lnTo>
                    <a:pt x="42" y="21"/>
                  </a:lnTo>
                  <a:lnTo>
                    <a:pt x="33" y="20"/>
                  </a:lnTo>
                  <a:lnTo>
                    <a:pt x="22" y="17"/>
                  </a:lnTo>
                  <a:lnTo>
                    <a:pt x="13" y="15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6" y="7"/>
                  </a:lnTo>
                  <a:lnTo>
                    <a:pt x="34" y="12"/>
                  </a:lnTo>
                  <a:lnTo>
                    <a:pt x="42" y="16"/>
                  </a:lnTo>
                  <a:lnTo>
                    <a:pt x="50" y="21"/>
                  </a:lnTo>
                  <a:lnTo>
                    <a:pt x="54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62" name="Freeform 34461"/>
            <p:cNvSpPr/>
            <p:nvPr/>
          </p:nvSpPr>
          <p:spPr>
            <a:xfrm>
              <a:off x="4366" y="988"/>
              <a:ext cx="8" cy="46"/>
            </a:xfrm>
            <a:custGeom>
              <a:avLst/>
              <a:gdLst/>
              <a:ahLst/>
              <a:cxnLst/>
              <a:pathLst>
                <a:path w="10" h="52">
                  <a:moveTo>
                    <a:pt x="7" y="52"/>
                  </a:moveTo>
                  <a:lnTo>
                    <a:pt x="8" y="41"/>
                  </a:lnTo>
                  <a:lnTo>
                    <a:pt x="10" y="24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6"/>
                  </a:lnTo>
                  <a:lnTo>
                    <a:pt x="1" y="20"/>
                  </a:lnTo>
                  <a:lnTo>
                    <a:pt x="4" y="38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63" name="Freeform 34462"/>
            <p:cNvSpPr/>
            <p:nvPr/>
          </p:nvSpPr>
          <p:spPr>
            <a:xfrm>
              <a:off x="4329" y="979"/>
              <a:ext cx="28" cy="41"/>
            </a:xfrm>
            <a:custGeom>
              <a:avLst/>
              <a:gdLst/>
              <a:ahLst/>
              <a:cxnLst/>
              <a:pathLst>
                <a:path w="31" h="44">
                  <a:moveTo>
                    <a:pt x="31" y="44"/>
                  </a:moveTo>
                  <a:lnTo>
                    <a:pt x="27" y="35"/>
                  </a:lnTo>
                  <a:lnTo>
                    <a:pt x="20" y="18"/>
                  </a:lnTo>
                  <a:lnTo>
                    <a:pt x="11" y="4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8"/>
                  </a:lnTo>
                  <a:lnTo>
                    <a:pt x="5" y="13"/>
                  </a:lnTo>
                  <a:lnTo>
                    <a:pt x="9" y="20"/>
                  </a:lnTo>
                  <a:lnTo>
                    <a:pt x="15" y="28"/>
                  </a:lnTo>
                  <a:lnTo>
                    <a:pt x="22" y="35"/>
                  </a:lnTo>
                  <a:lnTo>
                    <a:pt x="28" y="40"/>
                  </a:lnTo>
                  <a:lnTo>
                    <a:pt x="31" y="4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64" name="Freeform 34463"/>
            <p:cNvSpPr/>
            <p:nvPr/>
          </p:nvSpPr>
          <p:spPr>
            <a:xfrm>
              <a:off x="4438" y="1235"/>
              <a:ext cx="61" cy="14"/>
            </a:xfrm>
            <a:custGeom>
              <a:avLst/>
              <a:gdLst/>
              <a:ahLst/>
              <a:cxnLst/>
              <a:pathLst>
                <a:path w="69" h="15">
                  <a:moveTo>
                    <a:pt x="0" y="10"/>
                  </a:moveTo>
                  <a:lnTo>
                    <a:pt x="6" y="6"/>
                  </a:lnTo>
                  <a:lnTo>
                    <a:pt x="17" y="4"/>
                  </a:lnTo>
                  <a:lnTo>
                    <a:pt x="27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5" y="5"/>
                  </a:lnTo>
                  <a:lnTo>
                    <a:pt x="69" y="9"/>
                  </a:lnTo>
                  <a:lnTo>
                    <a:pt x="67" y="13"/>
                  </a:lnTo>
                  <a:lnTo>
                    <a:pt x="62" y="15"/>
                  </a:lnTo>
                  <a:lnTo>
                    <a:pt x="53" y="15"/>
                  </a:lnTo>
                  <a:lnTo>
                    <a:pt x="41" y="15"/>
                  </a:lnTo>
                  <a:lnTo>
                    <a:pt x="29" y="13"/>
                  </a:lnTo>
                  <a:lnTo>
                    <a:pt x="18" y="12"/>
                  </a:lnTo>
                  <a:lnTo>
                    <a:pt x="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65" name="Freeform 34464"/>
            <p:cNvSpPr/>
            <p:nvPr/>
          </p:nvSpPr>
          <p:spPr>
            <a:xfrm>
              <a:off x="4429" y="1269"/>
              <a:ext cx="54" cy="24"/>
            </a:xfrm>
            <a:custGeom>
              <a:avLst/>
              <a:gdLst/>
              <a:ahLst/>
              <a:cxnLst/>
              <a:pathLst>
                <a:path w="63" h="28">
                  <a:moveTo>
                    <a:pt x="0" y="0"/>
                  </a:moveTo>
                  <a:lnTo>
                    <a:pt x="7" y="1"/>
                  </a:lnTo>
                  <a:lnTo>
                    <a:pt x="15" y="2"/>
                  </a:lnTo>
                  <a:lnTo>
                    <a:pt x="25" y="5"/>
                  </a:lnTo>
                  <a:lnTo>
                    <a:pt x="37" y="8"/>
                  </a:lnTo>
                  <a:lnTo>
                    <a:pt x="46" y="12"/>
                  </a:lnTo>
                  <a:lnTo>
                    <a:pt x="55" y="16"/>
                  </a:lnTo>
                  <a:lnTo>
                    <a:pt x="61" y="21"/>
                  </a:lnTo>
                  <a:lnTo>
                    <a:pt x="63" y="25"/>
                  </a:lnTo>
                  <a:lnTo>
                    <a:pt x="61" y="28"/>
                  </a:lnTo>
                  <a:lnTo>
                    <a:pt x="55" y="28"/>
                  </a:lnTo>
                  <a:lnTo>
                    <a:pt x="46" y="24"/>
                  </a:lnTo>
                  <a:lnTo>
                    <a:pt x="35" y="20"/>
                  </a:lnTo>
                  <a:lnTo>
                    <a:pt x="23" y="14"/>
                  </a:lnTo>
                  <a:lnTo>
                    <a:pt x="13" y="8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66" name="Freeform 34465"/>
            <p:cNvSpPr/>
            <p:nvPr/>
          </p:nvSpPr>
          <p:spPr>
            <a:xfrm>
              <a:off x="4445" y="1213"/>
              <a:ext cx="54" cy="14"/>
            </a:xfrm>
            <a:custGeom>
              <a:avLst/>
              <a:gdLst/>
              <a:ahLst/>
              <a:cxnLst/>
              <a:pathLst>
                <a:path w="64" h="15">
                  <a:moveTo>
                    <a:pt x="0" y="15"/>
                  </a:moveTo>
                  <a:lnTo>
                    <a:pt x="3" y="10"/>
                  </a:lnTo>
                  <a:lnTo>
                    <a:pt x="10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59" y="12"/>
                  </a:lnTo>
                  <a:lnTo>
                    <a:pt x="52" y="14"/>
                  </a:lnTo>
                  <a:lnTo>
                    <a:pt x="42" y="14"/>
                  </a:lnTo>
                  <a:lnTo>
                    <a:pt x="30" y="14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67" name="Freeform 34466"/>
            <p:cNvSpPr/>
            <p:nvPr/>
          </p:nvSpPr>
          <p:spPr>
            <a:xfrm>
              <a:off x="4445" y="1190"/>
              <a:ext cx="59" cy="16"/>
            </a:xfrm>
            <a:custGeom>
              <a:avLst/>
              <a:gdLst/>
              <a:ahLst/>
              <a:cxnLst/>
              <a:pathLst>
                <a:path w="66" h="20">
                  <a:moveTo>
                    <a:pt x="0" y="20"/>
                  </a:moveTo>
                  <a:lnTo>
                    <a:pt x="4" y="14"/>
                  </a:lnTo>
                  <a:lnTo>
                    <a:pt x="11" y="9"/>
                  </a:lnTo>
                  <a:lnTo>
                    <a:pt x="21" y="5"/>
                  </a:lnTo>
                  <a:lnTo>
                    <a:pt x="33" y="2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2" y="1"/>
                  </a:lnTo>
                  <a:lnTo>
                    <a:pt x="66" y="5"/>
                  </a:lnTo>
                  <a:lnTo>
                    <a:pt x="66" y="8"/>
                  </a:lnTo>
                  <a:lnTo>
                    <a:pt x="62" y="9"/>
                  </a:lnTo>
                  <a:lnTo>
                    <a:pt x="55" y="12"/>
                  </a:lnTo>
                  <a:lnTo>
                    <a:pt x="45" y="13"/>
                  </a:lnTo>
                  <a:lnTo>
                    <a:pt x="33" y="14"/>
                  </a:lnTo>
                  <a:lnTo>
                    <a:pt x="20" y="15"/>
                  </a:lnTo>
                  <a:lnTo>
                    <a:pt x="9" y="1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68" name="Freeform 34467"/>
            <p:cNvSpPr/>
            <p:nvPr/>
          </p:nvSpPr>
          <p:spPr>
            <a:xfrm>
              <a:off x="4443" y="1165"/>
              <a:ext cx="56" cy="25"/>
            </a:xfrm>
            <a:custGeom>
              <a:avLst/>
              <a:gdLst/>
              <a:ahLst/>
              <a:cxnLst/>
              <a:pathLst>
                <a:path w="65" h="26">
                  <a:moveTo>
                    <a:pt x="0" y="26"/>
                  </a:moveTo>
                  <a:lnTo>
                    <a:pt x="6" y="19"/>
                  </a:lnTo>
                  <a:lnTo>
                    <a:pt x="14" y="13"/>
                  </a:lnTo>
                  <a:lnTo>
                    <a:pt x="24" y="8"/>
                  </a:lnTo>
                  <a:lnTo>
                    <a:pt x="35" y="4"/>
                  </a:lnTo>
                  <a:lnTo>
                    <a:pt x="45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65" y="3"/>
                  </a:lnTo>
                  <a:lnTo>
                    <a:pt x="64" y="6"/>
                  </a:lnTo>
                  <a:lnTo>
                    <a:pt x="59" y="10"/>
                  </a:lnTo>
                  <a:lnTo>
                    <a:pt x="51" y="13"/>
                  </a:lnTo>
                  <a:lnTo>
                    <a:pt x="41" y="16"/>
                  </a:lnTo>
                  <a:lnTo>
                    <a:pt x="30" y="18"/>
                  </a:lnTo>
                  <a:lnTo>
                    <a:pt x="19" y="20"/>
                  </a:lnTo>
                  <a:lnTo>
                    <a:pt x="8" y="2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69" name="Freeform 34468"/>
            <p:cNvSpPr/>
            <p:nvPr/>
          </p:nvSpPr>
          <p:spPr>
            <a:xfrm>
              <a:off x="4439" y="1132"/>
              <a:ext cx="58" cy="35"/>
            </a:xfrm>
            <a:custGeom>
              <a:avLst/>
              <a:gdLst/>
              <a:ahLst/>
              <a:cxnLst/>
              <a:pathLst>
                <a:path w="66" h="40">
                  <a:moveTo>
                    <a:pt x="0" y="40"/>
                  </a:moveTo>
                  <a:lnTo>
                    <a:pt x="7" y="33"/>
                  </a:lnTo>
                  <a:lnTo>
                    <a:pt x="16" y="26"/>
                  </a:lnTo>
                  <a:lnTo>
                    <a:pt x="25" y="18"/>
                  </a:lnTo>
                  <a:lnTo>
                    <a:pt x="37" y="11"/>
                  </a:lnTo>
                  <a:lnTo>
                    <a:pt x="46" y="4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6" y="3"/>
                  </a:lnTo>
                  <a:lnTo>
                    <a:pt x="66" y="9"/>
                  </a:lnTo>
                  <a:lnTo>
                    <a:pt x="61" y="13"/>
                  </a:lnTo>
                  <a:lnTo>
                    <a:pt x="52" y="18"/>
                  </a:lnTo>
                  <a:lnTo>
                    <a:pt x="40" y="23"/>
                  </a:lnTo>
                  <a:lnTo>
                    <a:pt x="28" y="27"/>
                  </a:lnTo>
                  <a:lnTo>
                    <a:pt x="17" y="32"/>
                  </a:lnTo>
                  <a:lnTo>
                    <a:pt x="7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70" name="Freeform 34469"/>
            <p:cNvSpPr/>
            <p:nvPr/>
          </p:nvSpPr>
          <p:spPr>
            <a:xfrm>
              <a:off x="4431" y="1097"/>
              <a:ext cx="57" cy="47"/>
            </a:xfrm>
            <a:custGeom>
              <a:avLst/>
              <a:gdLst/>
              <a:ahLst/>
              <a:cxnLst/>
              <a:pathLst>
                <a:path w="67" h="54">
                  <a:moveTo>
                    <a:pt x="0" y="54"/>
                  </a:moveTo>
                  <a:lnTo>
                    <a:pt x="6" y="47"/>
                  </a:lnTo>
                  <a:lnTo>
                    <a:pt x="14" y="38"/>
                  </a:lnTo>
                  <a:lnTo>
                    <a:pt x="25" y="28"/>
                  </a:lnTo>
                  <a:lnTo>
                    <a:pt x="36" y="17"/>
                  </a:lnTo>
                  <a:lnTo>
                    <a:pt x="46" y="9"/>
                  </a:lnTo>
                  <a:lnTo>
                    <a:pt x="57" y="2"/>
                  </a:lnTo>
                  <a:lnTo>
                    <a:pt x="64" y="0"/>
                  </a:lnTo>
                  <a:lnTo>
                    <a:pt x="67" y="2"/>
                  </a:lnTo>
                  <a:lnTo>
                    <a:pt x="66" y="8"/>
                  </a:lnTo>
                  <a:lnTo>
                    <a:pt x="59" y="16"/>
                  </a:lnTo>
                  <a:lnTo>
                    <a:pt x="50" y="23"/>
                  </a:lnTo>
                  <a:lnTo>
                    <a:pt x="38" y="31"/>
                  </a:lnTo>
                  <a:lnTo>
                    <a:pt x="26" y="38"/>
                  </a:lnTo>
                  <a:lnTo>
                    <a:pt x="14" y="45"/>
                  </a:lnTo>
                  <a:lnTo>
                    <a:pt x="6" y="5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71" name="Freeform 34470"/>
            <p:cNvSpPr/>
            <p:nvPr/>
          </p:nvSpPr>
          <p:spPr>
            <a:xfrm>
              <a:off x="4420" y="1060"/>
              <a:ext cx="61" cy="54"/>
            </a:xfrm>
            <a:custGeom>
              <a:avLst/>
              <a:gdLst/>
              <a:ahLst/>
              <a:cxnLst/>
              <a:pathLst>
                <a:path w="69" h="61">
                  <a:moveTo>
                    <a:pt x="0" y="61"/>
                  </a:moveTo>
                  <a:lnTo>
                    <a:pt x="5" y="54"/>
                  </a:lnTo>
                  <a:lnTo>
                    <a:pt x="13" y="43"/>
                  </a:lnTo>
                  <a:lnTo>
                    <a:pt x="23" y="32"/>
                  </a:lnTo>
                  <a:lnTo>
                    <a:pt x="33" y="20"/>
                  </a:lnTo>
                  <a:lnTo>
                    <a:pt x="45" y="10"/>
                  </a:lnTo>
                  <a:lnTo>
                    <a:pt x="55" y="3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69" y="8"/>
                  </a:lnTo>
                  <a:lnTo>
                    <a:pt x="63" y="15"/>
                  </a:lnTo>
                  <a:lnTo>
                    <a:pt x="54" y="23"/>
                  </a:lnTo>
                  <a:lnTo>
                    <a:pt x="41" y="31"/>
                  </a:lnTo>
                  <a:lnTo>
                    <a:pt x="29" y="40"/>
                  </a:lnTo>
                  <a:lnTo>
                    <a:pt x="16" y="48"/>
                  </a:lnTo>
                  <a:lnTo>
                    <a:pt x="6" y="5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72" name="Freeform 34471"/>
            <p:cNvSpPr/>
            <p:nvPr/>
          </p:nvSpPr>
          <p:spPr>
            <a:xfrm>
              <a:off x="4409" y="1030"/>
              <a:ext cx="57" cy="63"/>
            </a:xfrm>
            <a:custGeom>
              <a:avLst/>
              <a:gdLst/>
              <a:ahLst/>
              <a:cxnLst/>
              <a:pathLst>
                <a:path w="65" h="73">
                  <a:moveTo>
                    <a:pt x="0" y="73"/>
                  </a:moveTo>
                  <a:lnTo>
                    <a:pt x="4" y="64"/>
                  </a:lnTo>
                  <a:lnTo>
                    <a:pt x="9" y="52"/>
                  </a:lnTo>
                  <a:lnTo>
                    <a:pt x="16" y="39"/>
                  </a:lnTo>
                  <a:lnTo>
                    <a:pt x="24" y="28"/>
                  </a:lnTo>
                  <a:lnTo>
                    <a:pt x="34" y="17"/>
                  </a:lnTo>
                  <a:lnTo>
                    <a:pt x="44" y="8"/>
                  </a:lnTo>
                  <a:lnTo>
                    <a:pt x="53" y="2"/>
                  </a:lnTo>
                  <a:lnTo>
                    <a:pt x="63" y="0"/>
                  </a:lnTo>
                  <a:lnTo>
                    <a:pt x="65" y="4"/>
                  </a:lnTo>
                  <a:lnTo>
                    <a:pt x="61" y="11"/>
                  </a:lnTo>
                  <a:lnTo>
                    <a:pt x="52" y="21"/>
                  </a:lnTo>
                  <a:lnTo>
                    <a:pt x="42" y="32"/>
                  </a:lnTo>
                  <a:lnTo>
                    <a:pt x="29" y="45"/>
                  </a:lnTo>
                  <a:lnTo>
                    <a:pt x="17" y="57"/>
                  </a:lnTo>
                  <a:lnTo>
                    <a:pt x="7" y="67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73" name="Freeform 34472"/>
            <p:cNvSpPr/>
            <p:nvPr/>
          </p:nvSpPr>
          <p:spPr>
            <a:xfrm>
              <a:off x="4402" y="1007"/>
              <a:ext cx="29" cy="71"/>
            </a:xfrm>
            <a:custGeom>
              <a:avLst/>
              <a:gdLst/>
              <a:ahLst/>
              <a:cxnLst/>
              <a:pathLst>
                <a:path w="32" h="79">
                  <a:moveTo>
                    <a:pt x="32" y="1"/>
                  </a:moveTo>
                  <a:lnTo>
                    <a:pt x="32" y="4"/>
                  </a:lnTo>
                  <a:lnTo>
                    <a:pt x="30" y="12"/>
                  </a:lnTo>
                  <a:lnTo>
                    <a:pt x="27" y="24"/>
                  </a:lnTo>
                  <a:lnTo>
                    <a:pt x="21" y="35"/>
                  </a:lnTo>
                  <a:lnTo>
                    <a:pt x="15" y="48"/>
                  </a:lnTo>
                  <a:lnTo>
                    <a:pt x="9" y="61"/>
                  </a:lnTo>
                  <a:lnTo>
                    <a:pt x="5" y="71"/>
                  </a:lnTo>
                  <a:lnTo>
                    <a:pt x="3" y="79"/>
                  </a:lnTo>
                  <a:lnTo>
                    <a:pt x="0" y="69"/>
                  </a:lnTo>
                  <a:lnTo>
                    <a:pt x="1" y="55"/>
                  </a:lnTo>
                  <a:lnTo>
                    <a:pt x="4" y="41"/>
                  </a:lnTo>
                  <a:lnTo>
                    <a:pt x="7" y="27"/>
                  </a:lnTo>
                  <a:lnTo>
                    <a:pt x="13" y="15"/>
                  </a:lnTo>
                  <a:lnTo>
                    <a:pt x="19" y="5"/>
                  </a:lnTo>
                  <a:lnTo>
                    <a:pt x="26" y="0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74" name="Freeform 34473"/>
            <p:cNvSpPr/>
            <p:nvPr/>
          </p:nvSpPr>
          <p:spPr>
            <a:xfrm>
              <a:off x="4383" y="985"/>
              <a:ext cx="28" cy="68"/>
            </a:xfrm>
            <a:custGeom>
              <a:avLst/>
              <a:gdLst/>
              <a:ahLst/>
              <a:cxnLst/>
              <a:pathLst>
                <a:path w="31" h="79">
                  <a:moveTo>
                    <a:pt x="31" y="0"/>
                  </a:moveTo>
                  <a:lnTo>
                    <a:pt x="31" y="5"/>
                  </a:lnTo>
                  <a:lnTo>
                    <a:pt x="29" y="13"/>
                  </a:lnTo>
                  <a:lnTo>
                    <a:pt x="26" y="23"/>
                  </a:lnTo>
                  <a:lnTo>
                    <a:pt x="20" y="36"/>
                  </a:lnTo>
                  <a:lnTo>
                    <a:pt x="14" y="50"/>
                  </a:lnTo>
                  <a:lnTo>
                    <a:pt x="10" y="61"/>
                  </a:lnTo>
                  <a:lnTo>
                    <a:pt x="5" y="72"/>
                  </a:lnTo>
                  <a:lnTo>
                    <a:pt x="2" y="79"/>
                  </a:lnTo>
                  <a:lnTo>
                    <a:pt x="0" y="67"/>
                  </a:lnTo>
                  <a:lnTo>
                    <a:pt x="0" y="54"/>
                  </a:lnTo>
                  <a:lnTo>
                    <a:pt x="3" y="41"/>
                  </a:lnTo>
                  <a:lnTo>
                    <a:pt x="7" y="27"/>
                  </a:lnTo>
                  <a:lnTo>
                    <a:pt x="12" y="14"/>
                  </a:lnTo>
                  <a:lnTo>
                    <a:pt x="18" y="5"/>
                  </a:lnTo>
                  <a:lnTo>
                    <a:pt x="2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75" name="Freeform 34474"/>
            <p:cNvSpPr/>
            <p:nvPr/>
          </p:nvSpPr>
          <p:spPr>
            <a:xfrm>
              <a:off x="4443" y="779"/>
              <a:ext cx="70" cy="346"/>
            </a:xfrm>
            <a:custGeom>
              <a:avLst/>
              <a:gdLst/>
              <a:ahLst/>
              <a:cxnLst/>
              <a:pathLst>
                <a:path w="81" h="395">
                  <a:moveTo>
                    <a:pt x="68" y="390"/>
                  </a:moveTo>
                  <a:lnTo>
                    <a:pt x="72" y="392"/>
                  </a:lnTo>
                  <a:lnTo>
                    <a:pt x="75" y="393"/>
                  </a:lnTo>
                  <a:lnTo>
                    <a:pt x="77" y="394"/>
                  </a:lnTo>
                  <a:lnTo>
                    <a:pt x="81" y="395"/>
                  </a:lnTo>
                  <a:lnTo>
                    <a:pt x="53" y="337"/>
                  </a:lnTo>
                  <a:lnTo>
                    <a:pt x="34" y="280"/>
                  </a:lnTo>
                  <a:lnTo>
                    <a:pt x="21" y="225"/>
                  </a:lnTo>
                  <a:lnTo>
                    <a:pt x="14" y="173"/>
                  </a:lnTo>
                  <a:lnTo>
                    <a:pt x="11" y="125"/>
                  </a:lnTo>
                  <a:lnTo>
                    <a:pt x="11" y="79"/>
                  </a:lnTo>
                  <a:lnTo>
                    <a:pt x="13" y="37"/>
                  </a:lnTo>
                  <a:lnTo>
                    <a:pt x="14" y="0"/>
                  </a:lnTo>
                  <a:lnTo>
                    <a:pt x="7" y="28"/>
                  </a:lnTo>
                  <a:lnTo>
                    <a:pt x="2" y="71"/>
                  </a:lnTo>
                  <a:lnTo>
                    <a:pt x="0" y="122"/>
                  </a:lnTo>
                  <a:lnTo>
                    <a:pt x="4" y="180"/>
                  </a:lnTo>
                  <a:lnTo>
                    <a:pt x="11" y="240"/>
                  </a:lnTo>
                  <a:lnTo>
                    <a:pt x="23" y="298"/>
                  </a:lnTo>
                  <a:lnTo>
                    <a:pt x="42" y="348"/>
                  </a:lnTo>
                  <a:lnTo>
                    <a:pt x="68" y="3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76" name="Freeform 34475"/>
            <p:cNvSpPr/>
            <p:nvPr/>
          </p:nvSpPr>
          <p:spPr>
            <a:xfrm>
              <a:off x="4448" y="802"/>
              <a:ext cx="53" cy="48"/>
            </a:xfrm>
            <a:custGeom>
              <a:avLst/>
              <a:gdLst/>
              <a:ahLst/>
              <a:cxnLst/>
              <a:pathLst>
                <a:path w="60" h="54">
                  <a:moveTo>
                    <a:pt x="60" y="1"/>
                  </a:moveTo>
                  <a:lnTo>
                    <a:pt x="56" y="0"/>
                  </a:lnTo>
                  <a:lnTo>
                    <a:pt x="50" y="1"/>
                  </a:lnTo>
                  <a:lnTo>
                    <a:pt x="42" y="4"/>
                  </a:lnTo>
                  <a:lnTo>
                    <a:pt x="31" y="10"/>
                  </a:lnTo>
                  <a:lnTo>
                    <a:pt x="21" y="19"/>
                  </a:lnTo>
                  <a:lnTo>
                    <a:pt x="12" y="29"/>
                  </a:lnTo>
                  <a:lnTo>
                    <a:pt x="5" y="41"/>
                  </a:lnTo>
                  <a:lnTo>
                    <a:pt x="0" y="54"/>
                  </a:lnTo>
                  <a:lnTo>
                    <a:pt x="7" y="48"/>
                  </a:lnTo>
                  <a:lnTo>
                    <a:pt x="15" y="40"/>
                  </a:lnTo>
                  <a:lnTo>
                    <a:pt x="25" y="33"/>
                  </a:lnTo>
                  <a:lnTo>
                    <a:pt x="36" y="25"/>
                  </a:lnTo>
                  <a:lnTo>
                    <a:pt x="46" y="17"/>
                  </a:lnTo>
                  <a:lnTo>
                    <a:pt x="54" y="10"/>
                  </a:lnTo>
                  <a:lnTo>
                    <a:pt x="59" y="4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77" name="Freeform 34476"/>
            <p:cNvSpPr/>
            <p:nvPr/>
          </p:nvSpPr>
          <p:spPr>
            <a:xfrm>
              <a:off x="4445" y="848"/>
              <a:ext cx="59" cy="63"/>
            </a:xfrm>
            <a:custGeom>
              <a:avLst/>
              <a:gdLst/>
              <a:ahLst/>
              <a:cxnLst/>
              <a:pathLst>
                <a:path w="70" h="71">
                  <a:moveTo>
                    <a:pt x="70" y="2"/>
                  </a:moveTo>
                  <a:lnTo>
                    <a:pt x="66" y="0"/>
                  </a:lnTo>
                  <a:lnTo>
                    <a:pt x="58" y="2"/>
                  </a:lnTo>
                  <a:lnTo>
                    <a:pt x="48" y="9"/>
                  </a:lnTo>
                  <a:lnTo>
                    <a:pt x="37" y="18"/>
                  </a:lnTo>
                  <a:lnTo>
                    <a:pt x="25" y="30"/>
                  </a:lnTo>
                  <a:lnTo>
                    <a:pt x="14" y="44"/>
                  </a:lnTo>
                  <a:lnTo>
                    <a:pt x="6" y="57"/>
                  </a:lnTo>
                  <a:lnTo>
                    <a:pt x="0" y="71"/>
                  </a:lnTo>
                  <a:lnTo>
                    <a:pt x="6" y="65"/>
                  </a:lnTo>
                  <a:lnTo>
                    <a:pt x="15" y="57"/>
                  </a:lnTo>
                  <a:lnTo>
                    <a:pt x="27" y="48"/>
                  </a:lnTo>
                  <a:lnTo>
                    <a:pt x="41" y="38"/>
                  </a:lnTo>
                  <a:lnTo>
                    <a:pt x="52" y="26"/>
                  </a:lnTo>
                  <a:lnTo>
                    <a:pt x="63" y="17"/>
                  </a:lnTo>
                  <a:lnTo>
                    <a:pt x="68" y="8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78" name="Freeform 34477"/>
            <p:cNvSpPr/>
            <p:nvPr/>
          </p:nvSpPr>
          <p:spPr>
            <a:xfrm>
              <a:off x="4448" y="888"/>
              <a:ext cx="68" cy="54"/>
            </a:xfrm>
            <a:custGeom>
              <a:avLst/>
              <a:gdLst/>
              <a:ahLst/>
              <a:cxnLst/>
              <a:pathLst>
                <a:path w="77" h="62">
                  <a:moveTo>
                    <a:pt x="77" y="2"/>
                  </a:moveTo>
                  <a:lnTo>
                    <a:pt x="73" y="0"/>
                  </a:lnTo>
                  <a:lnTo>
                    <a:pt x="63" y="1"/>
                  </a:lnTo>
                  <a:lnTo>
                    <a:pt x="52" y="7"/>
                  </a:lnTo>
                  <a:lnTo>
                    <a:pt x="39" y="15"/>
                  </a:lnTo>
                  <a:lnTo>
                    <a:pt x="25" y="25"/>
                  </a:lnTo>
                  <a:lnTo>
                    <a:pt x="14" y="37"/>
                  </a:lnTo>
                  <a:lnTo>
                    <a:pt x="5" y="49"/>
                  </a:lnTo>
                  <a:lnTo>
                    <a:pt x="0" y="62"/>
                  </a:lnTo>
                  <a:lnTo>
                    <a:pt x="6" y="58"/>
                  </a:lnTo>
                  <a:lnTo>
                    <a:pt x="16" y="52"/>
                  </a:lnTo>
                  <a:lnTo>
                    <a:pt x="30" y="42"/>
                  </a:lnTo>
                  <a:lnTo>
                    <a:pt x="44" y="33"/>
                  </a:lnTo>
                  <a:lnTo>
                    <a:pt x="56" y="24"/>
                  </a:lnTo>
                  <a:lnTo>
                    <a:pt x="68" y="15"/>
                  </a:lnTo>
                  <a:lnTo>
                    <a:pt x="75" y="7"/>
                  </a:lnTo>
                  <a:lnTo>
                    <a:pt x="77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79" name="Freeform 34478"/>
            <p:cNvSpPr/>
            <p:nvPr/>
          </p:nvSpPr>
          <p:spPr>
            <a:xfrm>
              <a:off x="4453" y="953"/>
              <a:ext cx="63" cy="47"/>
            </a:xfrm>
            <a:custGeom>
              <a:avLst/>
              <a:gdLst/>
              <a:ahLst/>
              <a:cxnLst/>
              <a:pathLst>
                <a:path w="71" h="54">
                  <a:moveTo>
                    <a:pt x="71" y="2"/>
                  </a:moveTo>
                  <a:lnTo>
                    <a:pt x="68" y="0"/>
                  </a:lnTo>
                  <a:lnTo>
                    <a:pt x="59" y="2"/>
                  </a:lnTo>
                  <a:lnTo>
                    <a:pt x="48" y="6"/>
                  </a:lnTo>
                  <a:lnTo>
                    <a:pt x="36" y="15"/>
                  </a:lnTo>
                  <a:lnTo>
                    <a:pt x="23" y="24"/>
                  </a:lnTo>
                  <a:lnTo>
                    <a:pt x="13" y="33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7" y="49"/>
                  </a:lnTo>
                  <a:lnTo>
                    <a:pt x="17" y="45"/>
                  </a:lnTo>
                  <a:lnTo>
                    <a:pt x="30" y="38"/>
                  </a:lnTo>
                  <a:lnTo>
                    <a:pt x="43" y="31"/>
                  </a:lnTo>
                  <a:lnTo>
                    <a:pt x="54" y="23"/>
                  </a:lnTo>
                  <a:lnTo>
                    <a:pt x="64" y="16"/>
                  </a:lnTo>
                  <a:lnTo>
                    <a:pt x="70" y="9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80" name="Freeform 34479"/>
            <p:cNvSpPr/>
            <p:nvPr/>
          </p:nvSpPr>
          <p:spPr>
            <a:xfrm>
              <a:off x="4462" y="992"/>
              <a:ext cx="56" cy="33"/>
            </a:xfrm>
            <a:custGeom>
              <a:avLst/>
              <a:gdLst/>
              <a:ahLst/>
              <a:cxnLst/>
              <a:pathLst>
                <a:path w="64" h="38">
                  <a:moveTo>
                    <a:pt x="64" y="4"/>
                  </a:moveTo>
                  <a:lnTo>
                    <a:pt x="60" y="0"/>
                  </a:lnTo>
                  <a:lnTo>
                    <a:pt x="53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2" y="10"/>
                  </a:lnTo>
                  <a:lnTo>
                    <a:pt x="13" y="16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7" y="35"/>
                  </a:lnTo>
                  <a:lnTo>
                    <a:pt x="16" y="30"/>
                  </a:lnTo>
                  <a:lnTo>
                    <a:pt x="27" y="27"/>
                  </a:lnTo>
                  <a:lnTo>
                    <a:pt x="38" y="22"/>
                  </a:lnTo>
                  <a:lnTo>
                    <a:pt x="49" y="18"/>
                  </a:lnTo>
                  <a:lnTo>
                    <a:pt x="58" y="13"/>
                  </a:lnTo>
                  <a:lnTo>
                    <a:pt x="62" y="8"/>
                  </a:lnTo>
                  <a:lnTo>
                    <a:pt x="64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81" name="Freeform 34480"/>
            <p:cNvSpPr/>
            <p:nvPr/>
          </p:nvSpPr>
          <p:spPr>
            <a:xfrm>
              <a:off x="4483" y="1053"/>
              <a:ext cx="42" cy="26"/>
            </a:xfrm>
            <a:custGeom>
              <a:avLst/>
              <a:gdLst/>
              <a:ahLst/>
              <a:cxnLst/>
              <a:pathLst>
                <a:path w="49" h="28">
                  <a:moveTo>
                    <a:pt x="49" y="2"/>
                  </a:moveTo>
                  <a:lnTo>
                    <a:pt x="45" y="0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3" y="5"/>
                  </a:lnTo>
                  <a:lnTo>
                    <a:pt x="14" y="10"/>
                  </a:lnTo>
                  <a:lnTo>
                    <a:pt x="7" y="17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5" y="26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8" y="17"/>
                  </a:lnTo>
                  <a:lnTo>
                    <a:pt x="36" y="13"/>
                  </a:lnTo>
                  <a:lnTo>
                    <a:pt x="42" y="10"/>
                  </a:lnTo>
                  <a:lnTo>
                    <a:pt x="46" y="5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82" name="Freeform 34481"/>
            <p:cNvSpPr/>
            <p:nvPr/>
          </p:nvSpPr>
          <p:spPr>
            <a:xfrm>
              <a:off x="4492" y="1085"/>
              <a:ext cx="28" cy="19"/>
            </a:xfrm>
            <a:custGeom>
              <a:avLst/>
              <a:gdLst/>
              <a:ahLst/>
              <a:cxnLst/>
              <a:pathLst>
                <a:path w="33" h="22">
                  <a:moveTo>
                    <a:pt x="31" y="1"/>
                  </a:moveTo>
                  <a:lnTo>
                    <a:pt x="27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0" y="3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8" y="13"/>
                  </a:lnTo>
                  <a:lnTo>
                    <a:pt x="15" y="11"/>
                  </a:lnTo>
                  <a:lnTo>
                    <a:pt x="21" y="9"/>
                  </a:lnTo>
                  <a:lnTo>
                    <a:pt x="27" y="8"/>
                  </a:lnTo>
                  <a:lnTo>
                    <a:pt x="32" y="6"/>
                  </a:lnTo>
                  <a:lnTo>
                    <a:pt x="33" y="5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83" name="Freeform 34482"/>
            <p:cNvSpPr/>
            <p:nvPr/>
          </p:nvSpPr>
          <p:spPr>
            <a:xfrm>
              <a:off x="4445" y="827"/>
              <a:ext cx="57" cy="54"/>
            </a:xfrm>
            <a:custGeom>
              <a:avLst/>
              <a:gdLst/>
              <a:ahLst/>
              <a:cxnLst/>
              <a:pathLst>
                <a:path w="65" h="64">
                  <a:moveTo>
                    <a:pt x="65" y="3"/>
                  </a:moveTo>
                  <a:lnTo>
                    <a:pt x="62" y="0"/>
                  </a:lnTo>
                  <a:lnTo>
                    <a:pt x="55" y="2"/>
                  </a:lnTo>
                  <a:lnTo>
                    <a:pt x="45" y="6"/>
                  </a:lnTo>
                  <a:lnTo>
                    <a:pt x="34" y="14"/>
                  </a:lnTo>
                  <a:lnTo>
                    <a:pt x="23" y="25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0" y="64"/>
                  </a:lnTo>
                  <a:lnTo>
                    <a:pt x="5" y="59"/>
                  </a:lnTo>
                  <a:lnTo>
                    <a:pt x="13" y="51"/>
                  </a:lnTo>
                  <a:lnTo>
                    <a:pt x="25" y="43"/>
                  </a:lnTo>
                  <a:lnTo>
                    <a:pt x="38" y="34"/>
                  </a:lnTo>
                  <a:lnTo>
                    <a:pt x="49" y="25"/>
                  </a:lnTo>
                  <a:lnTo>
                    <a:pt x="58" y="17"/>
                  </a:lnTo>
                  <a:lnTo>
                    <a:pt x="64" y="8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84" name="Freeform 34483"/>
            <p:cNvSpPr/>
            <p:nvPr/>
          </p:nvSpPr>
          <p:spPr>
            <a:xfrm>
              <a:off x="4448" y="776"/>
              <a:ext cx="46" cy="44"/>
            </a:xfrm>
            <a:custGeom>
              <a:avLst/>
              <a:gdLst/>
              <a:ahLst/>
              <a:cxnLst/>
              <a:pathLst>
                <a:path w="52" h="50">
                  <a:moveTo>
                    <a:pt x="52" y="2"/>
                  </a:moveTo>
                  <a:lnTo>
                    <a:pt x="50" y="0"/>
                  </a:lnTo>
                  <a:lnTo>
                    <a:pt x="44" y="1"/>
                  </a:lnTo>
                  <a:lnTo>
                    <a:pt x="37" y="4"/>
                  </a:lnTo>
                  <a:lnTo>
                    <a:pt x="28" y="9"/>
                  </a:lnTo>
                  <a:lnTo>
                    <a:pt x="20" y="16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0" y="50"/>
                  </a:lnTo>
                  <a:lnTo>
                    <a:pt x="7" y="44"/>
                  </a:lnTo>
                  <a:lnTo>
                    <a:pt x="15" y="38"/>
                  </a:lnTo>
                  <a:lnTo>
                    <a:pt x="23" y="30"/>
                  </a:lnTo>
                  <a:lnTo>
                    <a:pt x="32" y="23"/>
                  </a:lnTo>
                  <a:lnTo>
                    <a:pt x="40" y="17"/>
                  </a:lnTo>
                  <a:lnTo>
                    <a:pt x="47" y="11"/>
                  </a:lnTo>
                  <a:lnTo>
                    <a:pt x="51" y="6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85" name="Freeform 34484"/>
            <p:cNvSpPr/>
            <p:nvPr/>
          </p:nvSpPr>
          <p:spPr>
            <a:xfrm>
              <a:off x="4448" y="928"/>
              <a:ext cx="63" cy="48"/>
            </a:xfrm>
            <a:custGeom>
              <a:avLst/>
              <a:gdLst/>
              <a:ahLst/>
              <a:cxnLst/>
              <a:pathLst>
                <a:path w="71" h="53">
                  <a:moveTo>
                    <a:pt x="71" y="1"/>
                  </a:moveTo>
                  <a:lnTo>
                    <a:pt x="68" y="0"/>
                  </a:lnTo>
                  <a:lnTo>
                    <a:pt x="59" y="2"/>
                  </a:lnTo>
                  <a:lnTo>
                    <a:pt x="48" y="7"/>
                  </a:lnTo>
                  <a:lnTo>
                    <a:pt x="36" y="15"/>
                  </a:lnTo>
                  <a:lnTo>
                    <a:pt x="23" y="23"/>
                  </a:lnTo>
                  <a:lnTo>
                    <a:pt x="13" y="33"/>
                  </a:lnTo>
                  <a:lnTo>
                    <a:pt x="4" y="44"/>
                  </a:lnTo>
                  <a:lnTo>
                    <a:pt x="0" y="53"/>
                  </a:lnTo>
                  <a:lnTo>
                    <a:pt x="7" y="49"/>
                  </a:lnTo>
                  <a:lnTo>
                    <a:pt x="17" y="44"/>
                  </a:lnTo>
                  <a:lnTo>
                    <a:pt x="30" y="37"/>
                  </a:lnTo>
                  <a:lnTo>
                    <a:pt x="43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0" y="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86" name="Freeform 34485"/>
            <p:cNvSpPr/>
            <p:nvPr/>
          </p:nvSpPr>
          <p:spPr>
            <a:xfrm>
              <a:off x="4469" y="1018"/>
              <a:ext cx="53" cy="35"/>
            </a:xfrm>
            <a:custGeom>
              <a:avLst/>
              <a:gdLst/>
              <a:ahLst/>
              <a:cxnLst/>
              <a:pathLst>
                <a:path w="60" h="41">
                  <a:moveTo>
                    <a:pt x="60" y="3"/>
                  </a:moveTo>
                  <a:lnTo>
                    <a:pt x="57" y="0"/>
                  </a:lnTo>
                  <a:lnTo>
                    <a:pt x="50" y="1"/>
                  </a:lnTo>
                  <a:lnTo>
                    <a:pt x="39" y="5"/>
                  </a:lnTo>
                  <a:lnTo>
                    <a:pt x="29" y="11"/>
                  </a:lnTo>
                  <a:lnTo>
                    <a:pt x="19" y="19"/>
                  </a:lnTo>
                  <a:lnTo>
                    <a:pt x="9" y="27"/>
                  </a:lnTo>
                  <a:lnTo>
                    <a:pt x="3" y="34"/>
                  </a:lnTo>
                  <a:lnTo>
                    <a:pt x="0" y="41"/>
                  </a:lnTo>
                  <a:lnTo>
                    <a:pt x="6" y="37"/>
                  </a:lnTo>
                  <a:lnTo>
                    <a:pt x="14" y="34"/>
                  </a:lnTo>
                  <a:lnTo>
                    <a:pt x="23" y="29"/>
                  </a:lnTo>
                  <a:lnTo>
                    <a:pt x="34" y="23"/>
                  </a:lnTo>
                  <a:lnTo>
                    <a:pt x="43" y="18"/>
                  </a:lnTo>
                  <a:lnTo>
                    <a:pt x="51" y="13"/>
                  </a:lnTo>
                  <a:lnTo>
                    <a:pt x="58" y="7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87" name="Freeform 34486"/>
            <p:cNvSpPr/>
            <p:nvPr/>
          </p:nvSpPr>
          <p:spPr>
            <a:xfrm>
              <a:off x="4450" y="744"/>
              <a:ext cx="7" cy="55"/>
            </a:xfrm>
            <a:custGeom>
              <a:avLst/>
              <a:gdLst/>
              <a:ahLst/>
              <a:cxnLst/>
              <a:pathLst>
                <a:path w="8" h="61">
                  <a:moveTo>
                    <a:pt x="4" y="61"/>
                  </a:moveTo>
                  <a:lnTo>
                    <a:pt x="3" y="48"/>
                  </a:lnTo>
                  <a:lnTo>
                    <a:pt x="0" y="27"/>
                  </a:lnTo>
                  <a:lnTo>
                    <a:pt x="0" y="8"/>
                  </a:lnTo>
                  <a:lnTo>
                    <a:pt x="4" y="0"/>
                  </a:lnTo>
                  <a:lnTo>
                    <a:pt x="8" y="9"/>
                  </a:lnTo>
                  <a:lnTo>
                    <a:pt x="8" y="27"/>
                  </a:lnTo>
                  <a:lnTo>
                    <a:pt x="6" y="46"/>
                  </a:lnTo>
                  <a:lnTo>
                    <a:pt x="4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88" name="Freeform 34487"/>
            <p:cNvSpPr/>
            <p:nvPr/>
          </p:nvSpPr>
          <p:spPr>
            <a:xfrm>
              <a:off x="4390" y="783"/>
              <a:ext cx="56" cy="75"/>
            </a:xfrm>
            <a:custGeom>
              <a:avLst/>
              <a:gdLst/>
              <a:ahLst/>
              <a:cxnLst/>
              <a:pathLst>
                <a:path w="65" h="85">
                  <a:moveTo>
                    <a:pt x="65" y="85"/>
                  </a:moveTo>
                  <a:lnTo>
                    <a:pt x="60" y="75"/>
                  </a:lnTo>
                  <a:lnTo>
                    <a:pt x="53" y="62"/>
                  </a:lnTo>
                  <a:lnTo>
                    <a:pt x="44" y="46"/>
                  </a:lnTo>
                  <a:lnTo>
                    <a:pt x="34" y="31"/>
                  </a:lnTo>
                  <a:lnTo>
                    <a:pt x="23" y="16"/>
                  </a:lnTo>
                  <a:lnTo>
                    <a:pt x="14" y="6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8"/>
                  </a:lnTo>
                  <a:lnTo>
                    <a:pt x="6" y="17"/>
                  </a:lnTo>
                  <a:lnTo>
                    <a:pt x="15" y="29"/>
                  </a:lnTo>
                  <a:lnTo>
                    <a:pt x="27" y="41"/>
                  </a:lnTo>
                  <a:lnTo>
                    <a:pt x="38" y="54"/>
                  </a:lnTo>
                  <a:lnTo>
                    <a:pt x="50" y="66"/>
                  </a:lnTo>
                  <a:lnTo>
                    <a:pt x="59" y="76"/>
                  </a:lnTo>
                  <a:lnTo>
                    <a:pt x="65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89" name="Freeform 34488"/>
            <p:cNvSpPr/>
            <p:nvPr/>
          </p:nvSpPr>
          <p:spPr>
            <a:xfrm>
              <a:off x="4387" y="814"/>
              <a:ext cx="59" cy="67"/>
            </a:xfrm>
            <a:custGeom>
              <a:avLst/>
              <a:gdLst/>
              <a:ahLst/>
              <a:cxnLst/>
              <a:pathLst>
                <a:path w="68" h="77">
                  <a:moveTo>
                    <a:pt x="68" y="77"/>
                  </a:moveTo>
                  <a:lnTo>
                    <a:pt x="62" y="68"/>
                  </a:lnTo>
                  <a:lnTo>
                    <a:pt x="53" y="55"/>
                  </a:lnTo>
                  <a:lnTo>
                    <a:pt x="43" y="41"/>
                  </a:lnTo>
                  <a:lnTo>
                    <a:pt x="31" y="26"/>
                  </a:lnTo>
                  <a:lnTo>
                    <a:pt x="21" y="13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8" y="19"/>
                  </a:lnTo>
                  <a:lnTo>
                    <a:pt x="18" y="30"/>
                  </a:lnTo>
                  <a:lnTo>
                    <a:pt x="31" y="41"/>
                  </a:lnTo>
                  <a:lnTo>
                    <a:pt x="43" y="53"/>
                  </a:lnTo>
                  <a:lnTo>
                    <a:pt x="54" y="63"/>
                  </a:lnTo>
                  <a:lnTo>
                    <a:pt x="63" y="71"/>
                  </a:lnTo>
                  <a:lnTo>
                    <a:pt x="68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90" name="Freeform 34489"/>
            <p:cNvSpPr/>
            <p:nvPr/>
          </p:nvSpPr>
          <p:spPr>
            <a:xfrm>
              <a:off x="4383" y="851"/>
              <a:ext cx="63" cy="62"/>
            </a:xfrm>
            <a:custGeom>
              <a:avLst/>
              <a:gdLst/>
              <a:ahLst/>
              <a:cxnLst/>
              <a:pathLst>
                <a:path w="73" h="70">
                  <a:moveTo>
                    <a:pt x="73" y="70"/>
                  </a:moveTo>
                  <a:lnTo>
                    <a:pt x="66" y="60"/>
                  </a:lnTo>
                  <a:lnTo>
                    <a:pt x="57" y="47"/>
                  </a:lnTo>
                  <a:lnTo>
                    <a:pt x="45" y="33"/>
                  </a:lnTo>
                  <a:lnTo>
                    <a:pt x="33" y="22"/>
                  </a:lnTo>
                  <a:lnTo>
                    <a:pt x="21" y="12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8"/>
                  </a:lnTo>
                  <a:lnTo>
                    <a:pt x="10" y="16"/>
                  </a:lnTo>
                  <a:lnTo>
                    <a:pt x="20" y="25"/>
                  </a:lnTo>
                  <a:lnTo>
                    <a:pt x="33" y="35"/>
                  </a:lnTo>
                  <a:lnTo>
                    <a:pt x="45" y="45"/>
                  </a:lnTo>
                  <a:lnTo>
                    <a:pt x="58" y="54"/>
                  </a:lnTo>
                  <a:lnTo>
                    <a:pt x="67" y="63"/>
                  </a:lnTo>
                  <a:lnTo>
                    <a:pt x="73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91" name="Freeform 34490"/>
            <p:cNvSpPr/>
            <p:nvPr/>
          </p:nvSpPr>
          <p:spPr>
            <a:xfrm>
              <a:off x="4392" y="895"/>
              <a:ext cx="60" cy="46"/>
            </a:xfrm>
            <a:custGeom>
              <a:avLst/>
              <a:gdLst/>
              <a:ahLst/>
              <a:cxnLst/>
              <a:pathLst>
                <a:path w="69" h="53">
                  <a:moveTo>
                    <a:pt x="69" y="53"/>
                  </a:moveTo>
                  <a:lnTo>
                    <a:pt x="62" y="45"/>
                  </a:lnTo>
                  <a:lnTo>
                    <a:pt x="53" y="35"/>
                  </a:lnTo>
                  <a:lnTo>
                    <a:pt x="41" y="24"/>
                  </a:lnTo>
                  <a:lnTo>
                    <a:pt x="30" y="15"/>
                  </a:lnTo>
                  <a:lnTo>
                    <a:pt x="19" y="6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11"/>
                  </a:lnTo>
                  <a:lnTo>
                    <a:pt x="8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1" y="35"/>
                  </a:lnTo>
                  <a:lnTo>
                    <a:pt x="53" y="41"/>
                  </a:lnTo>
                  <a:lnTo>
                    <a:pt x="62" y="47"/>
                  </a:lnTo>
                  <a:lnTo>
                    <a:pt x="69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92" name="Freeform 34491"/>
            <p:cNvSpPr/>
            <p:nvPr/>
          </p:nvSpPr>
          <p:spPr>
            <a:xfrm>
              <a:off x="4395" y="932"/>
              <a:ext cx="58" cy="42"/>
            </a:xfrm>
            <a:custGeom>
              <a:avLst/>
              <a:gdLst/>
              <a:ahLst/>
              <a:cxnLst/>
              <a:pathLst>
                <a:path w="67" h="49">
                  <a:moveTo>
                    <a:pt x="67" y="49"/>
                  </a:moveTo>
                  <a:lnTo>
                    <a:pt x="61" y="43"/>
                  </a:lnTo>
                  <a:lnTo>
                    <a:pt x="51" y="34"/>
                  </a:lnTo>
                  <a:lnTo>
                    <a:pt x="39" y="25"/>
                  </a:lnTo>
                  <a:lnTo>
                    <a:pt x="28" y="14"/>
                  </a:lnTo>
                  <a:lnTo>
                    <a:pt x="16" y="7"/>
                  </a:lnTo>
                  <a:lnTo>
                    <a:pt x="7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4" y="12"/>
                  </a:lnTo>
                  <a:lnTo>
                    <a:pt x="11" y="19"/>
                  </a:lnTo>
                  <a:lnTo>
                    <a:pt x="20" y="26"/>
                  </a:lnTo>
                  <a:lnTo>
                    <a:pt x="31" y="31"/>
                  </a:lnTo>
                  <a:lnTo>
                    <a:pt x="43" y="37"/>
                  </a:lnTo>
                  <a:lnTo>
                    <a:pt x="53" y="42"/>
                  </a:lnTo>
                  <a:lnTo>
                    <a:pt x="62" y="45"/>
                  </a:lnTo>
                  <a:lnTo>
                    <a:pt x="67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93" name="Freeform 34492"/>
            <p:cNvSpPr/>
            <p:nvPr/>
          </p:nvSpPr>
          <p:spPr>
            <a:xfrm>
              <a:off x="4408" y="983"/>
              <a:ext cx="51" cy="23"/>
            </a:xfrm>
            <a:custGeom>
              <a:avLst/>
              <a:gdLst/>
              <a:ahLst/>
              <a:cxnLst/>
              <a:pathLst>
                <a:path w="59" h="25">
                  <a:moveTo>
                    <a:pt x="59" y="25"/>
                  </a:moveTo>
                  <a:lnTo>
                    <a:pt x="52" y="20"/>
                  </a:lnTo>
                  <a:lnTo>
                    <a:pt x="43" y="14"/>
                  </a:lnTo>
                  <a:lnTo>
                    <a:pt x="32" y="8"/>
                  </a:lnTo>
                  <a:lnTo>
                    <a:pt x="23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13"/>
                  </a:lnTo>
                  <a:lnTo>
                    <a:pt x="8" y="17"/>
                  </a:lnTo>
                  <a:lnTo>
                    <a:pt x="16" y="20"/>
                  </a:lnTo>
                  <a:lnTo>
                    <a:pt x="25" y="21"/>
                  </a:lnTo>
                  <a:lnTo>
                    <a:pt x="35" y="21"/>
                  </a:lnTo>
                  <a:lnTo>
                    <a:pt x="45" y="22"/>
                  </a:lnTo>
                  <a:lnTo>
                    <a:pt x="53" y="23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94" name="Freeform 34493"/>
            <p:cNvSpPr/>
            <p:nvPr/>
          </p:nvSpPr>
          <p:spPr>
            <a:xfrm>
              <a:off x="4420" y="1018"/>
              <a:ext cx="46" cy="10"/>
            </a:xfrm>
            <a:custGeom>
              <a:avLst/>
              <a:gdLst/>
              <a:ahLst/>
              <a:cxnLst/>
              <a:pathLst>
                <a:path w="52" h="13">
                  <a:moveTo>
                    <a:pt x="52" y="13"/>
                  </a:moveTo>
                  <a:lnTo>
                    <a:pt x="46" y="11"/>
                  </a:lnTo>
                  <a:lnTo>
                    <a:pt x="38" y="7"/>
                  </a:lnTo>
                  <a:lnTo>
                    <a:pt x="30" y="4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2" y="13"/>
                  </a:lnTo>
                  <a:lnTo>
                    <a:pt x="21" y="13"/>
                  </a:lnTo>
                  <a:lnTo>
                    <a:pt x="29" y="12"/>
                  </a:lnTo>
                  <a:lnTo>
                    <a:pt x="37" y="12"/>
                  </a:lnTo>
                  <a:lnTo>
                    <a:pt x="45" y="12"/>
                  </a:lnTo>
                  <a:lnTo>
                    <a:pt x="52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95" name="Freeform 34494"/>
            <p:cNvSpPr/>
            <p:nvPr/>
          </p:nvSpPr>
          <p:spPr>
            <a:xfrm>
              <a:off x="4427" y="1046"/>
              <a:ext cx="44" cy="12"/>
            </a:xfrm>
            <a:custGeom>
              <a:avLst/>
              <a:gdLst/>
              <a:ahLst/>
              <a:cxnLst/>
              <a:pathLst>
                <a:path w="51" h="14">
                  <a:moveTo>
                    <a:pt x="51" y="7"/>
                  </a:moveTo>
                  <a:lnTo>
                    <a:pt x="46" y="5"/>
                  </a:lnTo>
                  <a:lnTo>
                    <a:pt x="39" y="3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7" y="13"/>
                  </a:lnTo>
                  <a:lnTo>
                    <a:pt x="25" y="11"/>
                  </a:lnTo>
                  <a:lnTo>
                    <a:pt x="34" y="8"/>
                  </a:lnTo>
                  <a:lnTo>
                    <a:pt x="42" y="7"/>
                  </a:lnTo>
                  <a:lnTo>
                    <a:pt x="51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96" name="Freeform 34495"/>
            <p:cNvSpPr/>
            <p:nvPr/>
          </p:nvSpPr>
          <p:spPr>
            <a:xfrm>
              <a:off x="4441" y="1067"/>
              <a:ext cx="44" cy="14"/>
            </a:xfrm>
            <a:custGeom>
              <a:avLst/>
              <a:gdLst/>
              <a:ahLst/>
              <a:cxnLst/>
              <a:pathLst>
                <a:path w="50" h="16">
                  <a:moveTo>
                    <a:pt x="50" y="16"/>
                  </a:moveTo>
                  <a:lnTo>
                    <a:pt x="47" y="11"/>
                  </a:lnTo>
                  <a:lnTo>
                    <a:pt x="43" y="8"/>
                  </a:lnTo>
                  <a:lnTo>
                    <a:pt x="36" y="4"/>
                  </a:lnTo>
                  <a:lnTo>
                    <a:pt x="28" y="1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9" y="16"/>
                  </a:lnTo>
                  <a:lnTo>
                    <a:pt x="17" y="16"/>
                  </a:lnTo>
                  <a:lnTo>
                    <a:pt x="26" y="15"/>
                  </a:lnTo>
                  <a:lnTo>
                    <a:pt x="35" y="15"/>
                  </a:lnTo>
                  <a:lnTo>
                    <a:pt x="43" y="15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97" name="Freeform 34496"/>
            <p:cNvSpPr/>
            <p:nvPr/>
          </p:nvSpPr>
          <p:spPr>
            <a:xfrm>
              <a:off x="4445" y="1085"/>
              <a:ext cx="47" cy="14"/>
            </a:xfrm>
            <a:custGeom>
              <a:avLst/>
              <a:gdLst/>
              <a:ahLst/>
              <a:cxnLst/>
              <a:pathLst>
                <a:path w="56" h="15">
                  <a:moveTo>
                    <a:pt x="56" y="13"/>
                  </a:moveTo>
                  <a:lnTo>
                    <a:pt x="51" y="11"/>
                  </a:lnTo>
                  <a:lnTo>
                    <a:pt x="44" y="8"/>
                  </a:lnTo>
                  <a:lnTo>
                    <a:pt x="37" y="5"/>
                  </a:lnTo>
                  <a:lnTo>
                    <a:pt x="29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12" y="15"/>
                  </a:lnTo>
                  <a:lnTo>
                    <a:pt x="22" y="15"/>
                  </a:lnTo>
                  <a:lnTo>
                    <a:pt x="33" y="15"/>
                  </a:lnTo>
                  <a:lnTo>
                    <a:pt x="42" y="15"/>
                  </a:lnTo>
                  <a:lnTo>
                    <a:pt x="51" y="14"/>
                  </a:lnTo>
                  <a:lnTo>
                    <a:pt x="56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98" name="Freeform 34497"/>
            <p:cNvSpPr/>
            <p:nvPr/>
          </p:nvSpPr>
          <p:spPr>
            <a:xfrm>
              <a:off x="4402" y="753"/>
              <a:ext cx="46" cy="75"/>
            </a:xfrm>
            <a:custGeom>
              <a:avLst/>
              <a:gdLst/>
              <a:ahLst/>
              <a:cxnLst/>
              <a:pathLst>
                <a:path w="52" h="86">
                  <a:moveTo>
                    <a:pt x="0" y="3"/>
                  </a:moveTo>
                  <a:lnTo>
                    <a:pt x="3" y="7"/>
                  </a:lnTo>
                  <a:lnTo>
                    <a:pt x="7" y="15"/>
                  </a:lnTo>
                  <a:lnTo>
                    <a:pt x="15" y="26"/>
                  </a:lnTo>
                  <a:lnTo>
                    <a:pt x="24" y="37"/>
                  </a:lnTo>
                  <a:lnTo>
                    <a:pt x="35" y="50"/>
                  </a:lnTo>
                  <a:lnTo>
                    <a:pt x="43" y="63"/>
                  </a:lnTo>
                  <a:lnTo>
                    <a:pt x="49" y="75"/>
                  </a:lnTo>
                  <a:lnTo>
                    <a:pt x="52" y="86"/>
                  </a:lnTo>
                  <a:lnTo>
                    <a:pt x="49" y="72"/>
                  </a:lnTo>
                  <a:lnTo>
                    <a:pt x="43" y="57"/>
                  </a:lnTo>
                  <a:lnTo>
                    <a:pt x="36" y="41"/>
                  </a:lnTo>
                  <a:lnTo>
                    <a:pt x="28" y="26"/>
                  </a:lnTo>
                  <a:lnTo>
                    <a:pt x="20" y="13"/>
                  </a:lnTo>
                  <a:lnTo>
                    <a:pt x="12" y="4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499" name="Freeform 34498"/>
            <p:cNvSpPr/>
            <p:nvPr/>
          </p:nvSpPr>
          <p:spPr>
            <a:xfrm>
              <a:off x="4424" y="743"/>
              <a:ext cx="29" cy="54"/>
            </a:xfrm>
            <a:custGeom>
              <a:avLst/>
              <a:gdLst/>
              <a:ahLst/>
              <a:cxnLst/>
              <a:pathLst>
                <a:path w="34" h="62">
                  <a:moveTo>
                    <a:pt x="34" y="62"/>
                  </a:moveTo>
                  <a:lnTo>
                    <a:pt x="27" y="42"/>
                  </a:lnTo>
                  <a:lnTo>
                    <a:pt x="17" y="2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8" y="20"/>
                  </a:lnTo>
                  <a:lnTo>
                    <a:pt x="14" y="30"/>
                  </a:lnTo>
                  <a:lnTo>
                    <a:pt x="20" y="40"/>
                  </a:lnTo>
                  <a:lnTo>
                    <a:pt x="26" y="49"/>
                  </a:lnTo>
                  <a:lnTo>
                    <a:pt x="30" y="56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00" name="Freeform 34499"/>
            <p:cNvSpPr/>
            <p:nvPr/>
          </p:nvSpPr>
          <p:spPr>
            <a:xfrm>
              <a:off x="4580" y="948"/>
              <a:ext cx="84" cy="289"/>
            </a:xfrm>
            <a:custGeom>
              <a:avLst/>
              <a:gdLst/>
              <a:ahLst/>
              <a:cxnLst/>
              <a:pathLst>
                <a:path w="95" h="330">
                  <a:moveTo>
                    <a:pt x="14" y="329"/>
                  </a:moveTo>
                  <a:lnTo>
                    <a:pt x="10" y="330"/>
                  </a:lnTo>
                  <a:lnTo>
                    <a:pt x="7" y="329"/>
                  </a:lnTo>
                  <a:lnTo>
                    <a:pt x="3" y="328"/>
                  </a:lnTo>
                  <a:lnTo>
                    <a:pt x="0" y="328"/>
                  </a:lnTo>
                  <a:lnTo>
                    <a:pt x="35" y="288"/>
                  </a:lnTo>
                  <a:lnTo>
                    <a:pt x="60" y="245"/>
                  </a:lnTo>
                  <a:lnTo>
                    <a:pt x="76" y="200"/>
                  </a:lnTo>
                  <a:lnTo>
                    <a:pt x="83" y="154"/>
                  </a:lnTo>
                  <a:lnTo>
                    <a:pt x="85" y="110"/>
                  </a:lnTo>
                  <a:lnTo>
                    <a:pt x="83" y="69"/>
                  </a:lnTo>
                  <a:lnTo>
                    <a:pt x="79" y="32"/>
                  </a:lnTo>
                  <a:lnTo>
                    <a:pt x="75" y="0"/>
                  </a:lnTo>
                  <a:lnTo>
                    <a:pt x="86" y="25"/>
                  </a:lnTo>
                  <a:lnTo>
                    <a:pt x="94" y="64"/>
                  </a:lnTo>
                  <a:lnTo>
                    <a:pt x="95" y="111"/>
                  </a:lnTo>
                  <a:lnTo>
                    <a:pt x="92" y="162"/>
                  </a:lnTo>
                  <a:lnTo>
                    <a:pt x="83" y="214"/>
                  </a:lnTo>
                  <a:lnTo>
                    <a:pt x="67" y="262"/>
                  </a:lnTo>
                  <a:lnTo>
                    <a:pt x="43" y="302"/>
                  </a:lnTo>
                  <a:lnTo>
                    <a:pt x="14" y="3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01" name="Freeform 34500"/>
            <p:cNvSpPr/>
            <p:nvPr/>
          </p:nvSpPr>
          <p:spPr>
            <a:xfrm>
              <a:off x="4599" y="955"/>
              <a:ext cx="58" cy="40"/>
            </a:xfrm>
            <a:custGeom>
              <a:avLst/>
              <a:gdLst/>
              <a:ahLst/>
              <a:cxnLst/>
              <a:pathLst>
                <a:path w="64" h="46">
                  <a:moveTo>
                    <a:pt x="64" y="46"/>
                  </a:moveTo>
                  <a:lnTo>
                    <a:pt x="58" y="37"/>
                  </a:lnTo>
                  <a:lnTo>
                    <a:pt x="49" y="27"/>
                  </a:lnTo>
                  <a:lnTo>
                    <a:pt x="40" y="19"/>
                  </a:lnTo>
                  <a:lnTo>
                    <a:pt x="29" y="11"/>
                  </a:lnTo>
                  <a:lnTo>
                    <a:pt x="19" y="5"/>
                  </a:lnTo>
                  <a:lnTo>
                    <a:pt x="10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4" y="9"/>
                  </a:lnTo>
                  <a:lnTo>
                    <a:pt x="12" y="14"/>
                  </a:lnTo>
                  <a:lnTo>
                    <a:pt x="22" y="19"/>
                  </a:lnTo>
                  <a:lnTo>
                    <a:pt x="33" y="25"/>
                  </a:lnTo>
                  <a:lnTo>
                    <a:pt x="45" y="31"/>
                  </a:lnTo>
                  <a:lnTo>
                    <a:pt x="55" y="38"/>
                  </a:lnTo>
                  <a:lnTo>
                    <a:pt x="6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02" name="Freeform 34501"/>
            <p:cNvSpPr/>
            <p:nvPr/>
          </p:nvSpPr>
          <p:spPr>
            <a:xfrm>
              <a:off x="4590" y="964"/>
              <a:ext cx="69" cy="59"/>
            </a:xfrm>
            <a:custGeom>
              <a:avLst/>
              <a:gdLst/>
              <a:ahLst/>
              <a:cxnLst/>
              <a:pathLst>
                <a:path w="78" h="68">
                  <a:moveTo>
                    <a:pt x="0" y="1"/>
                  </a:moveTo>
                  <a:lnTo>
                    <a:pt x="4" y="0"/>
                  </a:lnTo>
                  <a:lnTo>
                    <a:pt x="13" y="4"/>
                  </a:lnTo>
                  <a:lnTo>
                    <a:pt x="23" y="9"/>
                  </a:lnTo>
                  <a:lnTo>
                    <a:pt x="37" y="19"/>
                  </a:lnTo>
                  <a:lnTo>
                    <a:pt x="50" y="29"/>
                  </a:lnTo>
                  <a:lnTo>
                    <a:pt x="63" y="42"/>
                  </a:lnTo>
                  <a:lnTo>
                    <a:pt x="72" y="54"/>
                  </a:lnTo>
                  <a:lnTo>
                    <a:pt x="78" y="68"/>
                  </a:lnTo>
                  <a:lnTo>
                    <a:pt x="69" y="60"/>
                  </a:lnTo>
                  <a:lnTo>
                    <a:pt x="58" y="51"/>
                  </a:lnTo>
                  <a:lnTo>
                    <a:pt x="44" y="40"/>
                  </a:lnTo>
                  <a:lnTo>
                    <a:pt x="30" y="30"/>
                  </a:lnTo>
                  <a:lnTo>
                    <a:pt x="18" y="20"/>
                  </a:lnTo>
                  <a:lnTo>
                    <a:pt x="8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03" name="Freeform 34502"/>
            <p:cNvSpPr/>
            <p:nvPr/>
          </p:nvSpPr>
          <p:spPr>
            <a:xfrm>
              <a:off x="4580" y="1002"/>
              <a:ext cx="79" cy="76"/>
            </a:xfrm>
            <a:custGeom>
              <a:avLst/>
              <a:gdLst/>
              <a:ahLst/>
              <a:cxnLst/>
              <a:pathLst>
                <a:path w="91" h="85">
                  <a:moveTo>
                    <a:pt x="0" y="0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9" y="14"/>
                  </a:lnTo>
                  <a:lnTo>
                    <a:pt x="43" y="26"/>
                  </a:lnTo>
                  <a:lnTo>
                    <a:pt x="58" y="40"/>
                  </a:lnTo>
                  <a:lnTo>
                    <a:pt x="72" y="56"/>
                  </a:lnTo>
                  <a:lnTo>
                    <a:pt x="84" y="71"/>
                  </a:lnTo>
                  <a:lnTo>
                    <a:pt x="91" y="85"/>
                  </a:lnTo>
                  <a:lnTo>
                    <a:pt x="84" y="78"/>
                  </a:lnTo>
                  <a:lnTo>
                    <a:pt x="71" y="68"/>
                  </a:lnTo>
                  <a:lnTo>
                    <a:pt x="56" y="56"/>
                  </a:lnTo>
                  <a:lnTo>
                    <a:pt x="39" y="43"/>
                  </a:lnTo>
                  <a:lnTo>
                    <a:pt x="23" y="29"/>
                  </a:lnTo>
                  <a:lnTo>
                    <a:pt x="10" y="1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04" name="Freeform 34503"/>
            <p:cNvSpPr/>
            <p:nvPr/>
          </p:nvSpPr>
          <p:spPr>
            <a:xfrm>
              <a:off x="4564" y="1060"/>
              <a:ext cx="88" cy="70"/>
            </a:xfrm>
            <a:custGeom>
              <a:avLst/>
              <a:gdLst/>
              <a:ahLst/>
              <a:cxnLst/>
              <a:pathLst>
                <a:path w="101" h="78">
                  <a:moveTo>
                    <a:pt x="0" y="1"/>
                  </a:moveTo>
                  <a:lnTo>
                    <a:pt x="6" y="0"/>
                  </a:lnTo>
                  <a:lnTo>
                    <a:pt x="19" y="4"/>
                  </a:lnTo>
                  <a:lnTo>
                    <a:pt x="34" y="12"/>
                  </a:lnTo>
                  <a:lnTo>
                    <a:pt x="51" y="24"/>
                  </a:lnTo>
                  <a:lnTo>
                    <a:pt x="67" y="38"/>
                  </a:lnTo>
                  <a:lnTo>
                    <a:pt x="82" y="52"/>
                  </a:lnTo>
                  <a:lnTo>
                    <a:pt x="95" y="65"/>
                  </a:lnTo>
                  <a:lnTo>
                    <a:pt x="101" y="78"/>
                  </a:lnTo>
                  <a:lnTo>
                    <a:pt x="93" y="73"/>
                  </a:lnTo>
                  <a:lnTo>
                    <a:pt x="80" y="64"/>
                  </a:lnTo>
                  <a:lnTo>
                    <a:pt x="63" y="53"/>
                  </a:lnTo>
                  <a:lnTo>
                    <a:pt x="44" y="39"/>
                  </a:lnTo>
                  <a:lnTo>
                    <a:pt x="27" y="26"/>
                  </a:lnTo>
                  <a:lnTo>
                    <a:pt x="13" y="15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05" name="Freeform 34504"/>
            <p:cNvSpPr/>
            <p:nvPr/>
          </p:nvSpPr>
          <p:spPr>
            <a:xfrm>
              <a:off x="4562" y="1090"/>
              <a:ext cx="79" cy="61"/>
            </a:xfrm>
            <a:custGeom>
              <a:avLst/>
              <a:gdLst/>
              <a:ahLst/>
              <a:cxnLst/>
              <a:pathLst>
                <a:path w="91" h="69">
                  <a:moveTo>
                    <a:pt x="0" y="1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30" y="13"/>
                  </a:lnTo>
                  <a:lnTo>
                    <a:pt x="46" y="23"/>
                  </a:lnTo>
                  <a:lnTo>
                    <a:pt x="61" y="35"/>
                  </a:lnTo>
                  <a:lnTo>
                    <a:pt x="76" y="47"/>
                  </a:lnTo>
                  <a:lnTo>
                    <a:pt x="86" y="59"/>
                  </a:lnTo>
                  <a:lnTo>
                    <a:pt x="91" y="69"/>
                  </a:lnTo>
                  <a:lnTo>
                    <a:pt x="83" y="64"/>
                  </a:lnTo>
                  <a:lnTo>
                    <a:pt x="69" y="55"/>
                  </a:lnTo>
                  <a:lnTo>
                    <a:pt x="53" y="46"/>
                  </a:lnTo>
                  <a:lnTo>
                    <a:pt x="37" y="35"/>
                  </a:lnTo>
                  <a:lnTo>
                    <a:pt x="21" y="24"/>
                  </a:lnTo>
                  <a:lnTo>
                    <a:pt x="9" y="15"/>
                  </a:lnTo>
                  <a:lnTo>
                    <a:pt x="1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06" name="Freeform 34505"/>
            <p:cNvSpPr/>
            <p:nvPr/>
          </p:nvSpPr>
          <p:spPr>
            <a:xfrm>
              <a:off x="4562" y="1141"/>
              <a:ext cx="67" cy="51"/>
            </a:xfrm>
            <a:custGeom>
              <a:avLst/>
              <a:gdLst/>
              <a:ahLst/>
              <a:cxnLst/>
              <a:pathLst>
                <a:path w="75" h="58">
                  <a:moveTo>
                    <a:pt x="0" y="1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4" y="6"/>
                  </a:lnTo>
                  <a:lnTo>
                    <a:pt x="37" y="13"/>
                  </a:lnTo>
                  <a:lnTo>
                    <a:pt x="50" y="22"/>
                  </a:lnTo>
                  <a:lnTo>
                    <a:pt x="61" y="33"/>
                  </a:lnTo>
                  <a:lnTo>
                    <a:pt x="70" y="45"/>
                  </a:lnTo>
                  <a:lnTo>
                    <a:pt x="75" y="58"/>
                  </a:lnTo>
                  <a:lnTo>
                    <a:pt x="67" y="52"/>
                  </a:lnTo>
                  <a:lnTo>
                    <a:pt x="57" y="44"/>
                  </a:lnTo>
                  <a:lnTo>
                    <a:pt x="43" y="36"/>
                  </a:lnTo>
                  <a:lnTo>
                    <a:pt x="29" y="28"/>
                  </a:lnTo>
                  <a:lnTo>
                    <a:pt x="17" y="18"/>
                  </a:lnTo>
                  <a:lnTo>
                    <a:pt x="7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07" name="Freeform 34506"/>
            <p:cNvSpPr/>
            <p:nvPr/>
          </p:nvSpPr>
          <p:spPr>
            <a:xfrm>
              <a:off x="4546" y="1213"/>
              <a:ext cx="41" cy="14"/>
            </a:xfrm>
            <a:custGeom>
              <a:avLst/>
              <a:gdLst/>
              <a:ahLst/>
              <a:cxnLst/>
              <a:pathLst>
                <a:path w="46" h="15">
                  <a:moveTo>
                    <a:pt x="0" y="3"/>
                  </a:moveTo>
                  <a:lnTo>
                    <a:pt x="3" y="1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9" y="4"/>
                  </a:lnTo>
                  <a:lnTo>
                    <a:pt x="44" y="9"/>
                  </a:lnTo>
                  <a:lnTo>
                    <a:pt x="46" y="15"/>
                  </a:lnTo>
                  <a:lnTo>
                    <a:pt x="40" y="10"/>
                  </a:lnTo>
                  <a:lnTo>
                    <a:pt x="33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08" name="Freeform 34507"/>
            <p:cNvSpPr/>
            <p:nvPr/>
          </p:nvSpPr>
          <p:spPr>
            <a:xfrm>
              <a:off x="4587" y="986"/>
              <a:ext cx="73" cy="67"/>
            </a:xfrm>
            <a:custGeom>
              <a:avLst/>
              <a:gdLst/>
              <a:ahLst/>
              <a:cxnLst/>
              <a:pathLst>
                <a:path w="84" h="76">
                  <a:moveTo>
                    <a:pt x="0" y="2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6" y="12"/>
                  </a:lnTo>
                  <a:lnTo>
                    <a:pt x="40" y="22"/>
                  </a:lnTo>
                  <a:lnTo>
                    <a:pt x="54" y="35"/>
                  </a:lnTo>
                  <a:lnTo>
                    <a:pt x="67" y="49"/>
                  </a:lnTo>
                  <a:lnTo>
                    <a:pt x="77" y="63"/>
                  </a:lnTo>
                  <a:lnTo>
                    <a:pt x="84" y="76"/>
                  </a:lnTo>
                  <a:lnTo>
                    <a:pt x="77" y="71"/>
                  </a:lnTo>
                  <a:lnTo>
                    <a:pt x="67" y="62"/>
                  </a:lnTo>
                  <a:lnTo>
                    <a:pt x="52" y="50"/>
                  </a:lnTo>
                  <a:lnTo>
                    <a:pt x="37" y="38"/>
                  </a:lnTo>
                  <a:lnTo>
                    <a:pt x="22" y="27"/>
                  </a:lnTo>
                  <a:lnTo>
                    <a:pt x="9" y="17"/>
                  </a:lnTo>
                  <a:lnTo>
                    <a:pt x="1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09" name="Freeform 34508"/>
            <p:cNvSpPr/>
            <p:nvPr/>
          </p:nvSpPr>
          <p:spPr>
            <a:xfrm>
              <a:off x="4573" y="1034"/>
              <a:ext cx="84" cy="68"/>
            </a:xfrm>
            <a:custGeom>
              <a:avLst/>
              <a:gdLst/>
              <a:ahLst/>
              <a:cxnLst/>
              <a:pathLst>
                <a:path w="96" h="77">
                  <a:moveTo>
                    <a:pt x="0" y="1"/>
                  </a:moveTo>
                  <a:lnTo>
                    <a:pt x="5" y="0"/>
                  </a:lnTo>
                  <a:lnTo>
                    <a:pt x="17" y="4"/>
                  </a:lnTo>
                  <a:lnTo>
                    <a:pt x="32" y="12"/>
                  </a:lnTo>
                  <a:lnTo>
                    <a:pt x="48" y="23"/>
                  </a:lnTo>
                  <a:lnTo>
                    <a:pt x="64" y="37"/>
                  </a:lnTo>
                  <a:lnTo>
                    <a:pt x="79" y="50"/>
                  </a:lnTo>
                  <a:lnTo>
                    <a:pt x="91" y="64"/>
                  </a:lnTo>
                  <a:lnTo>
                    <a:pt x="96" y="77"/>
                  </a:lnTo>
                  <a:lnTo>
                    <a:pt x="89" y="72"/>
                  </a:lnTo>
                  <a:lnTo>
                    <a:pt x="77" y="63"/>
                  </a:lnTo>
                  <a:lnTo>
                    <a:pt x="60" y="52"/>
                  </a:lnTo>
                  <a:lnTo>
                    <a:pt x="42" y="39"/>
                  </a:lnTo>
                  <a:lnTo>
                    <a:pt x="25" y="26"/>
                  </a:lnTo>
                  <a:lnTo>
                    <a:pt x="11" y="15"/>
                  </a:lnTo>
                  <a:lnTo>
                    <a:pt x="2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10" name="Freeform 34509"/>
            <p:cNvSpPr/>
            <p:nvPr/>
          </p:nvSpPr>
          <p:spPr>
            <a:xfrm>
              <a:off x="4559" y="1121"/>
              <a:ext cx="80" cy="51"/>
            </a:xfrm>
            <a:custGeom>
              <a:avLst/>
              <a:gdLst/>
              <a:ahLst/>
              <a:cxnLst/>
              <a:pathLst>
                <a:path w="93" h="57">
                  <a:moveTo>
                    <a:pt x="0" y="1"/>
                  </a:moveTo>
                  <a:lnTo>
                    <a:pt x="4" y="0"/>
                  </a:lnTo>
                  <a:lnTo>
                    <a:pt x="15" y="2"/>
                  </a:lnTo>
                  <a:lnTo>
                    <a:pt x="28" y="7"/>
                  </a:lnTo>
                  <a:lnTo>
                    <a:pt x="44" y="14"/>
                  </a:lnTo>
                  <a:lnTo>
                    <a:pt x="59" y="23"/>
                  </a:lnTo>
                  <a:lnTo>
                    <a:pt x="74" y="33"/>
                  </a:lnTo>
                  <a:lnTo>
                    <a:pt x="86" y="45"/>
                  </a:lnTo>
                  <a:lnTo>
                    <a:pt x="93" y="57"/>
                  </a:lnTo>
                  <a:lnTo>
                    <a:pt x="84" y="52"/>
                  </a:lnTo>
                  <a:lnTo>
                    <a:pt x="71" y="45"/>
                  </a:lnTo>
                  <a:lnTo>
                    <a:pt x="55" y="37"/>
                  </a:lnTo>
                  <a:lnTo>
                    <a:pt x="38" y="28"/>
                  </a:lnTo>
                  <a:lnTo>
                    <a:pt x="23" y="19"/>
                  </a:lnTo>
                  <a:lnTo>
                    <a:pt x="10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11" name="Freeform 34510"/>
            <p:cNvSpPr/>
            <p:nvPr/>
          </p:nvSpPr>
          <p:spPr>
            <a:xfrm>
              <a:off x="4557" y="1157"/>
              <a:ext cx="59" cy="50"/>
            </a:xfrm>
            <a:custGeom>
              <a:avLst/>
              <a:gdLst/>
              <a:ahLst/>
              <a:cxnLst/>
              <a:pathLst>
                <a:path w="68" h="58">
                  <a:moveTo>
                    <a:pt x="0" y="0"/>
                  </a:moveTo>
                  <a:lnTo>
                    <a:pt x="5" y="0"/>
                  </a:lnTo>
                  <a:lnTo>
                    <a:pt x="14" y="4"/>
                  </a:lnTo>
                  <a:lnTo>
                    <a:pt x="25" y="12"/>
                  </a:lnTo>
                  <a:lnTo>
                    <a:pt x="37" y="21"/>
                  </a:lnTo>
                  <a:lnTo>
                    <a:pt x="50" y="31"/>
                  </a:lnTo>
                  <a:lnTo>
                    <a:pt x="59" y="43"/>
                  </a:lnTo>
                  <a:lnTo>
                    <a:pt x="66" y="51"/>
                  </a:lnTo>
                  <a:lnTo>
                    <a:pt x="68" y="58"/>
                  </a:lnTo>
                  <a:lnTo>
                    <a:pt x="63" y="53"/>
                  </a:lnTo>
                  <a:lnTo>
                    <a:pt x="53" y="46"/>
                  </a:lnTo>
                  <a:lnTo>
                    <a:pt x="42" y="38"/>
                  </a:lnTo>
                  <a:lnTo>
                    <a:pt x="30" y="29"/>
                  </a:lnTo>
                  <a:lnTo>
                    <a:pt x="19" y="21"/>
                  </a:lnTo>
                  <a:lnTo>
                    <a:pt x="10" y="12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12" name="Freeform 34511"/>
            <p:cNvSpPr/>
            <p:nvPr/>
          </p:nvSpPr>
          <p:spPr>
            <a:xfrm>
              <a:off x="4564" y="1195"/>
              <a:ext cx="45" cy="21"/>
            </a:xfrm>
            <a:custGeom>
              <a:avLst/>
              <a:gdLst/>
              <a:ahLst/>
              <a:cxnLst/>
              <a:pathLst>
                <a:path w="51" h="23">
                  <a:moveTo>
                    <a:pt x="0" y="2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6" y="7"/>
                  </a:lnTo>
                  <a:lnTo>
                    <a:pt x="43" y="11"/>
                  </a:lnTo>
                  <a:lnTo>
                    <a:pt x="49" y="17"/>
                  </a:lnTo>
                  <a:lnTo>
                    <a:pt x="51" y="23"/>
                  </a:lnTo>
                  <a:lnTo>
                    <a:pt x="45" y="18"/>
                  </a:lnTo>
                  <a:lnTo>
                    <a:pt x="37" y="15"/>
                  </a:lnTo>
                  <a:lnTo>
                    <a:pt x="28" y="13"/>
                  </a:lnTo>
                  <a:lnTo>
                    <a:pt x="19" y="10"/>
                  </a:lnTo>
                  <a:lnTo>
                    <a:pt x="10" y="9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13" name="Freeform 34512"/>
            <p:cNvSpPr/>
            <p:nvPr/>
          </p:nvSpPr>
          <p:spPr>
            <a:xfrm>
              <a:off x="4615" y="932"/>
              <a:ext cx="35" cy="40"/>
            </a:xfrm>
            <a:custGeom>
              <a:avLst/>
              <a:gdLst/>
              <a:ahLst/>
              <a:cxnLst/>
              <a:pathLst>
                <a:path w="40" h="46">
                  <a:moveTo>
                    <a:pt x="40" y="46"/>
                  </a:moveTo>
                  <a:lnTo>
                    <a:pt x="37" y="44"/>
                  </a:lnTo>
                  <a:lnTo>
                    <a:pt x="31" y="38"/>
                  </a:lnTo>
                  <a:lnTo>
                    <a:pt x="23" y="32"/>
                  </a:lnTo>
                  <a:lnTo>
                    <a:pt x="15" y="26"/>
                  </a:lnTo>
                  <a:lnTo>
                    <a:pt x="8" y="19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1"/>
                  </a:lnTo>
                  <a:lnTo>
                    <a:pt x="7" y="0"/>
                  </a:lnTo>
                  <a:lnTo>
                    <a:pt x="12" y="4"/>
                  </a:lnTo>
                  <a:lnTo>
                    <a:pt x="17" y="9"/>
                  </a:lnTo>
                  <a:lnTo>
                    <a:pt x="23" y="16"/>
                  </a:lnTo>
                  <a:lnTo>
                    <a:pt x="28" y="26"/>
                  </a:lnTo>
                  <a:lnTo>
                    <a:pt x="33" y="34"/>
                  </a:lnTo>
                  <a:lnTo>
                    <a:pt x="37" y="42"/>
                  </a:lnTo>
                  <a:lnTo>
                    <a:pt x="4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14" name="Freeform 34513"/>
            <p:cNvSpPr/>
            <p:nvPr/>
          </p:nvSpPr>
          <p:spPr>
            <a:xfrm>
              <a:off x="4643" y="916"/>
              <a:ext cx="9" cy="48"/>
            </a:xfrm>
            <a:custGeom>
              <a:avLst/>
              <a:gdLst/>
              <a:ahLst/>
              <a:cxnLst/>
              <a:pathLst>
                <a:path w="11" h="54">
                  <a:moveTo>
                    <a:pt x="7" y="54"/>
                  </a:moveTo>
                  <a:lnTo>
                    <a:pt x="8" y="44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6" y="0"/>
                  </a:lnTo>
                  <a:lnTo>
                    <a:pt x="0" y="7"/>
                  </a:lnTo>
                  <a:lnTo>
                    <a:pt x="1" y="22"/>
                  </a:lnTo>
                  <a:lnTo>
                    <a:pt x="4" y="40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15" name="Freeform 34514"/>
            <p:cNvSpPr/>
            <p:nvPr/>
          </p:nvSpPr>
          <p:spPr>
            <a:xfrm>
              <a:off x="4650" y="928"/>
              <a:ext cx="40" cy="44"/>
            </a:xfrm>
            <a:custGeom>
              <a:avLst/>
              <a:gdLst/>
              <a:ahLst/>
              <a:cxnLst/>
              <a:pathLst>
                <a:path w="46" h="50">
                  <a:moveTo>
                    <a:pt x="0" y="50"/>
                  </a:moveTo>
                  <a:lnTo>
                    <a:pt x="5" y="44"/>
                  </a:lnTo>
                  <a:lnTo>
                    <a:pt x="11" y="35"/>
                  </a:lnTo>
                  <a:lnTo>
                    <a:pt x="17" y="26"/>
                  </a:lnTo>
                  <a:lnTo>
                    <a:pt x="24" y="17"/>
                  </a:lnTo>
                  <a:lnTo>
                    <a:pt x="31" y="9"/>
                  </a:lnTo>
                  <a:lnTo>
                    <a:pt x="38" y="3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6" y="6"/>
                  </a:lnTo>
                  <a:lnTo>
                    <a:pt x="43" y="11"/>
                  </a:lnTo>
                  <a:lnTo>
                    <a:pt x="36" y="18"/>
                  </a:lnTo>
                  <a:lnTo>
                    <a:pt x="29" y="26"/>
                  </a:lnTo>
                  <a:lnTo>
                    <a:pt x="20" y="33"/>
                  </a:lnTo>
                  <a:lnTo>
                    <a:pt x="12" y="40"/>
                  </a:lnTo>
                  <a:lnTo>
                    <a:pt x="5" y="4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16" name="Freeform 34515"/>
            <p:cNvSpPr/>
            <p:nvPr/>
          </p:nvSpPr>
          <p:spPr>
            <a:xfrm>
              <a:off x="4616" y="1204"/>
              <a:ext cx="58" cy="14"/>
            </a:xfrm>
            <a:custGeom>
              <a:avLst/>
              <a:gdLst/>
              <a:ahLst/>
              <a:cxnLst/>
              <a:pathLst>
                <a:path w="67" h="16">
                  <a:moveTo>
                    <a:pt x="0" y="2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9" y="2"/>
                  </a:lnTo>
                  <a:lnTo>
                    <a:pt x="65" y="6"/>
                  </a:lnTo>
                  <a:lnTo>
                    <a:pt x="67" y="11"/>
                  </a:lnTo>
                  <a:lnTo>
                    <a:pt x="65" y="15"/>
                  </a:lnTo>
                  <a:lnTo>
                    <a:pt x="59" y="16"/>
                  </a:lnTo>
                  <a:lnTo>
                    <a:pt x="51" y="15"/>
                  </a:lnTo>
                  <a:lnTo>
                    <a:pt x="40" y="13"/>
                  </a:lnTo>
                  <a:lnTo>
                    <a:pt x="29" y="11"/>
                  </a:lnTo>
                  <a:lnTo>
                    <a:pt x="19" y="7"/>
                  </a:lnTo>
                  <a:lnTo>
                    <a:pt x="8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17" name="Freeform 34516"/>
            <p:cNvSpPr/>
            <p:nvPr/>
          </p:nvSpPr>
          <p:spPr>
            <a:xfrm>
              <a:off x="4604" y="1216"/>
              <a:ext cx="58" cy="28"/>
            </a:xfrm>
            <a:custGeom>
              <a:avLst/>
              <a:gdLst/>
              <a:ahLst/>
              <a:cxnLst/>
              <a:pathLst>
                <a:path w="64" h="32">
                  <a:moveTo>
                    <a:pt x="0" y="0"/>
                  </a:moveTo>
                  <a:lnTo>
                    <a:pt x="6" y="1"/>
                  </a:lnTo>
                  <a:lnTo>
                    <a:pt x="16" y="2"/>
                  </a:lnTo>
                  <a:lnTo>
                    <a:pt x="26" y="6"/>
                  </a:lnTo>
                  <a:lnTo>
                    <a:pt x="36" y="9"/>
                  </a:lnTo>
                  <a:lnTo>
                    <a:pt x="47" y="14"/>
                  </a:lnTo>
                  <a:lnTo>
                    <a:pt x="56" y="18"/>
                  </a:lnTo>
                  <a:lnTo>
                    <a:pt x="62" y="23"/>
                  </a:lnTo>
                  <a:lnTo>
                    <a:pt x="64" y="29"/>
                  </a:lnTo>
                  <a:lnTo>
                    <a:pt x="62" y="32"/>
                  </a:lnTo>
                  <a:lnTo>
                    <a:pt x="55" y="31"/>
                  </a:lnTo>
                  <a:lnTo>
                    <a:pt x="46" y="28"/>
                  </a:lnTo>
                  <a:lnTo>
                    <a:pt x="35" y="22"/>
                  </a:lnTo>
                  <a:lnTo>
                    <a:pt x="24" y="16"/>
                  </a:lnTo>
                  <a:lnTo>
                    <a:pt x="13" y="9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18" name="Freeform 34517"/>
            <p:cNvSpPr/>
            <p:nvPr/>
          </p:nvSpPr>
          <p:spPr>
            <a:xfrm>
              <a:off x="4618" y="1179"/>
              <a:ext cx="58" cy="14"/>
            </a:xfrm>
            <a:custGeom>
              <a:avLst/>
              <a:gdLst/>
              <a:ahLst/>
              <a:cxnLst/>
              <a:pathLst>
                <a:path w="64" h="16">
                  <a:moveTo>
                    <a:pt x="0" y="8"/>
                  </a:moveTo>
                  <a:lnTo>
                    <a:pt x="3" y="5"/>
                  </a:lnTo>
                  <a:lnTo>
                    <a:pt x="10" y="2"/>
                  </a:lnTo>
                  <a:lnTo>
                    <a:pt x="19" y="1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60" y="5"/>
                  </a:lnTo>
                  <a:lnTo>
                    <a:pt x="64" y="10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1" y="16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8" y="1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19" name="Freeform 34518"/>
            <p:cNvSpPr/>
            <p:nvPr/>
          </p:nvSpPr>
          <p:spPr>
            <a:xfrm>
              <a:off x="4631" y="1158"/>
              <a:ext cx="59" cy="11"/>
            </a:xfrm>
            <a:custGeom>
              <a:avLst/>
              <a:gdLst/>
              <a:ahLst/>
              <a:cxnLst/>
              <a:pathLst>
                <a:path w="68" h="12">
                  <a:moveTo>
                    <a:pt x="0" y="11"/>
                  </a:moveTo>
                  <a:lnTo>
                    <a:pt x="5" y="9"/>
                  </a:lnTo>
                  <a:lnTo>
                    <a:pt x="14" y="5"/>
                  </a:lnTo>
                  <a:lnTo>
                    <a:pt x="25" y="3"/>
                  </a:lnTo>
                  <a:lnTo>
                    <a:pt x="36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3"/>
                  </a:lnTo>
                  <a:lnTo>
                    <a:pt x="68" y="6"/>
                  </a:lnTo>
                  <a:lnTo>
                    <a:pt x="68" y="10"/>
                  </a:lnTo>
                  <a:lnTo>
                    <a:pt x="64" y="11"/>
                  </a:lnTo>
                  <a:lnTo>
                    <a:pt x="56" y="12"/>
                  </a:lnTo>
                  <a:lnTo>
                    <a:pt x="45" y="12"/>
                  </a:lnTo>
                  <a:lnTo>
                    <a:pt x="34" y="11"/>
                  </a:lnTo>
                  <a:lnTo>
                    <a:pt x="22" y="11"/>
                  </a:lnTo>
                  <a:lnTo>
                    <a:pt x="11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20" name="Freeform 34519"/>
            <p:cNvSpPr/>
            <p:nvPr/>
          </p:nvSpPr>
          <p:spPr>
            <a:xfrm>
              <a:off x="4643" y="1137"/>
              <a:ext cx="59" cy="11"/>
            </a:xfrm>
            <a:custGeom>
              <a:avLst/>
              <a:gdLst/>
              <a:ahLst/>
              <a:cxnLst/>
              <a:pathLst>
                <a:path w="68" h="13">
                  <a:moveTo>
                    <a:pt x="0" y="13"/>
                  </a:moveTo>
                  <a:lnTo>
                    <a:pt x="7" y="11"/>
                  </a:lnTo>
                  <a:lnTo>
                    <a:pt x="16" y="8"/>
                  </a:lnTo>
                  <a:lnTo>
                    <a:pt x="28" y="5"/>
                  </a:lnTo>
                  <a:lnTo>
                    <a:pt x="39" y="2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1"/>
                  </a:lnTo>
                  <a:lnTo>
                    <a:pt x="68" y="5"/>
                  </a:lnTo>
                  <a:lnTo>
                    <a:pt x="66" y="8"/>
                  </a:lnTo>
                  <a:lnTo>
                    <a:pt x="60" y="11"/>
                  </a:lnTo>
                  <a:lnTo>
                    <a:pt x="52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9" y="12"/>
                  </a:lnTo>
                  <a:lnTo>
                    <a:pt x="8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21" name="Freeform 34520"/>
            <p:cNvSpPr/>
            <p:nvPr/>
          </p:nvSpPr>
          <p:spPr>
            <a:xfrm>
              <a:off x="4646" y="1113"/>
              <a:ext cx="69" cy="14"/>
            </a:xfrm>
            <a:custGeom>
              <a:avLst/>
              <a:gdLst/>
              <a:ahLst/>
              <a:cxnLst/>
              <a:pathLst>
                <a:path w="77" h="17">
                  <a:moveTo>
                    <a:pt x="0" y="17"/>
                  </a:moveTo>
                  <a:lnTo>
                    <a:pt x="9" y="13"/>
                  </a:lnTo>
                  <a:lnTo>
                    <a:pt x="21" y="9"/>
                  </a:lnTo>
                  <a:lnTo>
                    <a:pt x="32" y="5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77" y="7"/>
                  </a:lnTo>
                  <a:lnTo>
                    <a:pt x="75" y="12"/>
                  </a:lnTo>
                  <a:lnTo>
                    <a:pt x="68" y="15"/>
                  </a:lnTo>
                  <a:lnTo>
                    <a:pt x="57" y="17"/>
                  </a:lnTo>
                  <a:lnTo>
                    <a:pt x="45" y="17"/>
                  </a:lnTo>
                  <a:lnTo>
                    <a:pt x="32" y="15"/>
                  </a:lnTo>
                  <a:lnTo>
                    <a:pt x="19" y="15"/>
                  </a:lnTo>
                  <a:lnTo>
                    <a:pt x="8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22" name="Freeform 34521"/>
            <p:cNvSpPr/>
            <p:nvPr/>
          </p:nvSpPr>
          <p:spPr>
            <a:xfrm>
              <a:off x="4652" y="1081"/>
              <a:ext cx="73" cy="21"/>
            </a:xfrm>
            <a:custGeom>
              <a:avLst/>
              <a:gdLst/>
              <a:ahLst/>
              <a:cxnLst/>
              <a:pathLst>
                <a:path w="84" h="24">
                  <a:moveTo>
                    <a:pt x="0" y="24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9" y="6"/>
                  </a:lnTo>
                  <a:lnTo>
                    <a:pt x="63" y="2"/>
                  </a:lnTo>
                  <a:lnTo>
                    <a:pt x="74" y="0"/>
                  </a:lnTo>
                  <a:lnTo>
                    <a:pt x="83" y="0"/>
                  </a:lnTo>
                  <a:lnTo>
                    <a:pt x="84" y="4"/>
                  </a:lnTo>
                  <a:lnTo>
                    <a:pt x="79" y="10"/>
                  </a:lnTo>
                  <a:lnTo>
                    <a:pt x="71" y="15"/>
                  </a:lnTo>
                  <a:lnTo>
                    <a:pt x="58" y="17"/>
                  </a:lnTo>
                  <a:lnTo>
                    <a:pt x="45" y="19"/>
                  </a:lnTo>
                  <a:lnTo>
                    <a:pt x="30" y="20"/>
                  </a:lnTo>
                  <a:lnTo>
                    <a:pt x="17" y="22"/>
                  </a:lnTo>
                  <a:lnTo>
                    <a:pt x="7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23" name="Freeform 34522"/>
            <p:cNvSpPr/>
            <p:nvPr/>
          </p:nvSpPr>
          <p:spPr>
            <a:xfrm>
              <a:off x="4653" y="1055"/>
              <a:ext cx="81" cy="30"/>
            </a:xfrm>
            <a:custGeom>
              <a:avLst/>
              <a:gdLst/>
              <a:ahLst/>
              <a:cxnLst/>
              <a:pathLst>
                <a:path w="92" h="33">
                  <a:moveTo>
                    <a:pt x="0" y="33"/>
                  </a:moveTo>
                  <a:lnTo>
                    <a:pt x="8" y="25"/>
                  </a:lnTo>
                  <a:lnTo>
                    <a:pt x="21" y="18"/>
                  </a:lnTo>
                  <a:lnTo>
                    <a:pt x="35" y="11"/>
                  </a:lnTo>
                  <a:lnTo>
                    <a:pt x="52" y="6"/>
                  </a:lnTo>
                  <a:lnTo>
                    <a:pt x="67" y="1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2" y="7"/>
                  </a:lnTo>
                  <a:lnTo>
                    <a:pt x="90" y="12"/>
                  </a:lnTo>
                  <a:lnTo>
                    <a:pt x="80" y="18"/>
                  </a:lnTo>
                  <a:lnTo>
                    <a:pt x="69" y="22"/>
                  </a:lnTo>
                  <a:lnTo>
                    <a:pt x="54" y="25"/>
                  </a:lnTo>
                  <a:lnTo>
                    <a:pt x="38" y="29"/>
                  </a:lnTo>
                  <a:lnTo>
                    <a:pt x="23" y="31"/>
                  </a:lnTo>
                  <a:lnTo>
                    <a:pt x="10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24" name="Freeform 34523"/>
            <p:cNvSpPr/>
            <p:nvPr/>
          </p:nvSpPr>
          <p:spPr>
            <a:xfrm>
              <a:off x="4653" y="1006"/>
              <a:ext cx="74" cy="47"/>
            </a:xfrm>
            <a:custGeom>
              <a:avLst/>
              <a:gdLst/>
              <a:ahLst/>
              <a:cxnLst/>
              <a:pathLst>
                <a:path w="85" h="55">
                  <a:moveTo>
                    <a:pt x="0" y="55"/>
                  </a:moveTo>
                  <a:lnTo>
                    <a:pt x="8" y="47"/>
                  </a:lnTo>
                  <a:lnTo>
                    <a:pt x="18" y="36"/>
                  </a:lnTo>
                  <a:lnTo>
                    <a:pt x="32" y="26"/>
                  </a:lnTo>
                  <a:lnTo>
                    <a:pt x="46" y="17"/>
                  </a:lnTo>
                  <a:lnTo>
                    <a:pt x="60" y="9"/>
                  </a:lnTo>
                  <a:lnTo>
                    <a:pt x="71" y="3"/>
                  </a:lnTo>
                  <a:lnTo>
                    <a:pt x="80" y="0"/>
                  </a:lnTo>
                  <a:lnTo>
                    <a:pt x="85" y="3"/>
                  </a:lnTo>
                  <a:lnTo>
                    <a:pt x="85" y="9"/>
                  </a:lnTo>
                  <a:lnTo>
                    <a:pt x="78" y="15"/>
                  </a:lnTo>
                  <a:lnTo>
                    <a:pt x="69" y="24"/>
                  </a:lnTo>
                  <a:lnTo>
                    <a:pt x="55" y="32"/>
                  </a:lnTo>
                  <a:lnTo>
                    <a:pt x="41" y="40"/>
                  </a:lnTo>
                  <a:lnTo>
                    <a:pt x="26" y="47"/>
                  </a:lnTo>
                  <a:lnTo>
                    <a:pt x="11" y="5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25" name="Freeform 34524"/>
            <p:cNvSpPr/>
            <p:nvPr/>
          </p:nvSpPr>
          <p:spPr>
            <a:xfrm>
              <a:off x="4653" y="965"/>
              <a:ext cx="63" cy="60"/>
            </a:xfrm>
            <a:custGeom>
              <a:avLst/>
              <a:gdLst/>
              <a:ahLst/>
              <a:cxnLst/>
              <a:pathLst>
                <a:path w="72" h="69">
                  <a:moveTo>
                    <a:pt x="0" y="69"/>
                  </a:moveTo>
                  <a:lnTo>
                    <a:pt x="6" y="61"/>
                  </a:lnTo>
                  <a:lnTo>
                    <a:pt x="15" y="50"/>
                  </a:lnTo>
                  <a:lnTo>
                    <a:pt x="25" y="37"/>
                  </a:lnTo>
                  <a:lnTo>
                    <a:pt x="37" y="24"/>
                  </a:lnTo>
                  <a:lnTo>
                    <a:pt x="48" y="13"/>
                  </a:lnTo>
                  <a:lnTo>
                    <a:pt x="59" y="4"/>
                  </a:lnTo>
                  <a:lnTo>
                    <a:pt x="68" y="0"/>
                  </a:lnTo>
                  <a:lnTo>
                    <a:pt x="72" y="1"/>
                  </a:lnTo>
                  <a:lnTo>
                    <a:pt x="72" y="8"/>
                  </a:lnTo>
                  <a:lnTo>
                    <a:pt x="67" y="18"/>
                  </a:lnTo>
                  <a:lnTo>
                    <a:pt x="56" y="29"/>
                  </a:lnTo>
                  <a:lnTo>
                    <a:pt x="45" y="41"/>
                  </a:lnTo>
                  <a:lnTo>
                    <a:pt x="31" y="52"/>
                  </a:lnTo>
                  <a:lnTo>
                    <a:pt x="18" y="61"/>
                  </a:lnTo>
                  <a:lnTo>
                    <a:pt x="7" y="6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26" name="Freeform 34525"/>
            <p:cNvSpPr/>
            <p:nvPr/>
          </p:nvSpPr>
          <p:spPr>
            <a:xfrm>
              <a:off x="4652" y="944"/>
              <a:ext cx="57" cy="55"/>
            </a:xfrm>
            <a:custGeom>
              <a:avLst/>
              <a:gdLst/>
              <a:ahLst/>
              <a:cxnLst/>
              <a:pathLst>
                <a:path w="67" h="62">
                  <a:moveTo>
                    <a:pt x="67" y="4"/>
                  </a:moveTo>
                  <a:lnTo>
                    <a:pt x="66" y="7"/>
                  </a:lnTo>
                  <a:lnTo>
                    <a:pt x="59" y="13"/>
                  </a:lnTo>
                  <a:lnTo>
                    <a:pt x="50" y="20"/>
                  </a:lnTo>
                  <a:lnTo>
                    <a:pt x="40" y="28"/>
                  </a:lnTo>
                  <a:lnTo>
                    <a:pt x="28" y="37"/>
                  </a:lnTo>
                  <a:lnTo>
                    <a:pt x="17" y="46"/>
                  </a:lnTo>
                  <a:lnTo>
                    <a:pt x="7" y="54"/>
                  </a:lnTo>
                  <a:lnTo>
                    <a:pt x="0" y="62"/>
                  </a:lnTo>
                  <a:lnTo>
                    <a:pt x="5" y="51"/>
                  </a:lnTo>
                  <a:lnTo>
                    <a:pt x="12" y="39"/>
                  </a:lnTo>
                  <a:lnTo>
                    <a:pt x="21" y="27"/>
                  </a:lnTo>
                  <a:lnTo>
                    <a:pt x="32" y="15"/>
                  </a:lnTo>
                  <a:lnTo>
                    <a:pt x="43" y="7"/>
                  </a:lnTo>
                  <a:lnTo>
                    <a:pt x="52" y="1"/>
                  </a:lnTo>
                  <a:lnTo>
                    <a:pt x="62" y="0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27" name="Freeform 34526"/>
            <p:cNvSpPr/>
            <p:nvPr/>
          </p:nvSpPr>
          <p:spPr>
            <a:xfrm>
              <a:off x="4532" y="665"/>
              <a:ext cx="70" cy="272"/>
            </a:xfrm>
            <a:custGeom>
              <a:avLst/>
              <a:gdLst/>
              <a:ahLst/>
              <a:cxnLst/>
              <a:pathLst>
                <a:path w="79" h="311">
                  <a:moveTo>
                    <a:pt x="8" y="311"/>
                  </a:moveTo>
                  <a:lnTo>
                    <a:pt x="4" y="311"/>
                  </a:lnTo>
                  <a:lnTo>
                    <a:pt x="2" y="309"/>
                  </a:lnTo>
                  <a:lnTo>
                    <a:pt x="1" y="307"/>
                  </a:lnTo>
                  <a:lnTo>
                    <a:pt x="0" y="303"/>
                  </a:lnTo>
                  <a:lnTo>
                    <a:pt x="32" y="265"/>
                  </a:lnTo>
                  <a:lnTo>
                    <a:pt x="51" y="225"/>
                  </a:lnTo>
                  <a:lnTo>
                    <a:pt x="63" y="183"/>
                  </a:lnTo>
                  <a:lnTo>
                    <a:pt x="66" y="142"/>
                  </a:lnTo>
                  <a:lnTo>
                    <a:pt x="64" y="101"/>
                  </a:lnTo>
                  <a:lnTo>
                    <a:pt x="58" y="63"/>
                  </a:lnTo>
                  <a:lnTo>
                    <a:pt x="51" y="29"/>
                  </a:lnTo>
                  <a:lnTo>
                    <a:pt x="45" y="0"/>
                  </a:lnTo>
                  <a:lnTo>
                    <a:pt x="61" y="20"/>
                  </a:lnTo>
                  <a:lnTo>
                    <a:pt x="72" y="53"/>
                  </a:lnTo>
                  <a:lnTo>
                    <a:pt x="79" y="97"/>
                  </a:lnTo>
                  <a:lnTo>
                    <a:pt x="79" y="146"/>
                  </a:lnTo>
                  <a:lnTo>
                    <a:pt x="73" y="196"/>
                  </a:lnTo>
                  <a:lnTo>
                    <a:pt x="59" y="243"/>
                  </a:lnTo>
                  <a:lnTo>
                    <a:pt x="38" y="283"/>
                  </a:lnTo>
                  <a:lnTo>
                    <a:pt x="8" y="3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28" name="Freeform 34527"/>
            <p:cNvSpPr/>
            <p:nvPr/>
          </p:nvSpPr>
          <p:spPr>
            <a:xfrm>
              <a:off x="4531" y="667"/>
              <a:ext cx="57" cy="35"/>
            </a:xfrm>
            <a:custGeom>
              <a:avLst/>
              <a:gdLst/>
              <a:ahLst/>
              <a:cxnLst/>
              <a:pathLst>
                <a:path w="67" h="41">
                  <a:moveTo>
                    <a:pt x="67" y="41"/>
                  </a:moveTo>
                  <a:lnTo>
                    <a:pt x="60" y="33"/>
                  </a:lnTo>
                  <a:lnTo>
                    <a:pt x="51" y="25"/>
                  </a:lnTo>
                  <a:lnTo>
                    <a:pt x="41" y="18"/>
                  </a:lnTo>
                  <a:lnTo>
                    <a:pt x="30" y="11"/>
                  </a:lnTo>
                  <a:lnTo>
                    <a:pt x="20" y="5"/>
                  </a:lnTo>
                  <a:lnTo>
                    <a:pt x="11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6" y="10"/>
                  </a:lnTo>
                  <a:lnTo>
                    <a:pt x="14" y="13"/>
                  </a:lnTo>
                  <a:lnTo>
                    <a:pt x="23" y="18"/>
                  </a:lnTo>
                  <a:lnTo>
                    <a:pt x="35" y="22"/>
                  </a:lnTo>
                  <a:lnTo>
                    <a:pt x="46" y="28"/>
                  </a:lnTo>
                  <a:lnTo>
                    <a:pt x="58" y="34"/>
                  </a:lnTo>
                  <a:lnTo>
                    <a:pt x="67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29" name="Freeform 34528"/>
            <p:cNvSpPr/>
            <p:nvPr/>
          </p:nvSpPr>
          <p:spPr>
            <a:xfrm>
              <a:off x="4529" y="686"/>
              <a:ext cx="65" cy="41"/>
            </a:xfrm>
            <a:custGeom>
              <a:avLst/>
              <a:gdLst/>
              <a:ahLst/>
              <a:cxnLst/>
              <a:pathLst>
                <a:path w="74" h="46">
                  <a:moveTo>
                    <a:pt x="0" y="1"/>
                  </a:moveTo>
                  <a:lnTo>
                    <a:pt x="4" y="0"/>
                  </a:lnTo>
                  <a:lnTo>
                    <a:pt x="11" y="1"/>
                  </a:lnTo>
                  <a:lnTo>
                    <a:pt x="20" y="5"/>
                  </a:lnTo>
                  <a:lnTo>
                    <a:pt x="31" y="11"/>
                  </a:lnTo>
                  <a:lnTo>
                    <a:pt x="44" y="18"/>
                  </a:lnTo>
                  <a:lnTo>
                    <a:pt x="55" y="26"/>
                  </a:lnTo>
                  <a:lnTo>
                    <a:pt x="66" y="36"/>
                  </a:lnTo>
                  <a:lnTo>
                    <a:pt x="74" y="46"/>
                  </a:lnTo>
                  <a:lnTo>
                    <a:pt x="65" y="41"/>
                  </a:lnTo>
                  <a:lnTo>
                    <a:pt x="53" y="35"/>
                  </a:lnTo>
                  <a:lnTo>
                    <a:pt x="40" y="28"/>
                  </a:lnTo>
                  <a:lnTo>
                    <a:pt x="29" y="22"/>
                  </a:lnTo>
                  <a:lnTo>
                    <a:pt x="17" y="15"/>
                  </a:lnTo>
                  <a:lnTo>
                    <a:pt x="8" y="9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30" name="Freeform 34529"/>
            <p:cNvSpPr/>
            <p:nvPr/>
          </p:nvSpPr>
          <p:spPr>
            <a:xfrm>
              <a:off x="4515" y="727"/>
              <a:ext cx="84" cy="54"/>
            </a:xfrm>
            <a:custGeom>
              <a:avLst/>
              <a:gdLst/>
              <a:ahLst/>
              <a:cxnLst/>
              <a:pathLst>
                <a:path w="96" h="64">
                  <a:moveTo>
                    <a:pt x="0" y="1"/>
                  </a:moveTo>
                  <a:lnTo>
                    <a:pt x="5" y="0"/>
                  </a:lnTo>
                  <a:lnTo>
                    <a:pt x="15" y="3"/>
                  </a:lnTo>
                  <a:lnTo>
                    <a:pt x="29" y="8"/>
                  </a:lnTo>
                  <a:lnTo>
                    <a:pt x="44" y="16"/>
                  </a:lnTo>
                  <a:lnTo>
                    <a:pt x="60" y="27"/>
                  </a:lnTo>
                  <a:lnTo>
                    <a:pt x="75" y="39"/>
                  </a:lnTo>
                  <a:lnTo>
                    <a:pt x="88" y="51"/>
                  </a:lnTo>
                  <a:lnTo>
                    <a:pt x="96" y="64"/>
                  </a:lnTo>
                  <a:lnTo>
                    <a:pt x="88" y="58"/>
                  </a:lnTo>
                  <a:lnTo>
                    <a:pt x="75" y="51"/>
                  </a:lnTo>
                  <a:lnTo>
                    <a:pt x="59" y="42"/>
                  </a:lnTo>
                  <a:lnTo>
                    <a:pt x="42" y="33"/>
                  </a:lnTo>
                  <a:lnTo>
                    <a:pt x="24" y="22"/>
                  </a:lnTo>
                  <a:lnTo>
                    <a:pt x="10" y="14"/>
                  </a:lnTo>
                  <a:lnTo>
                    <a:pt x="2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31" name="Freeform 34530"/>
            <p:cNvSpPr/>
            <p:nvPr/>
          </p:nvSpPr>
          <p:spPr>
            <a:xfrm>
              <a:off x="4502" y="772"/>
              <a:ext cx="92" cy="60"/>
            </a:xfrm>
            <a:custGeom>
              <a:avLst/>
              <a:gdLst/>
              <a:ahLst/>
              <a:cxnLst/>
              <a:pathLst>
                <a:path w="105" h="68">
                  <a:moveTo>
                    <a:pt x="0" y="1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33" y="11"/>
                  </a:lnTo>
                  <a:lnTo>
                    <a:pt x="51" y="21"/>
                  </a:lnTo>
                  <a:lnTo>
                    <a:pt x="69" y="32"/>
                  </a:lnTo>
                  <a:lnTo>
                    <a:pt x="85" y="45"/>
                  </a:lnTo>
                  <a:lnTo>
                    <a:pt x="98" y="57"/>
                  </a:lnTo>
                  <a:lnTo>
                    <a:pt x="105" y="68"/>
                  </a:lnTo>
                  <a:lnTo>
                    <a:pt x="97" y="64"/>
                  </a:lnTo>
                  <a:lnTo>
                    <a:pt x="83" y="57"/>
                  </a:lnTo>
                  <a:lnTo>
                    <a:pt x="66" y="46"/>
                  </a:lnTo>
                  <a:lnTo>
                    <a:pt x="46" y="35"/>
                  </a:lnTo>
                  <a:lnTo>
                    <a:pt x="29" y="24"/>
                  </a:lnTo>
                  <a:lnTo>
                    <a:pt x="13" y="14"/>
                  </a:lnTo>
                  <a:lnTo>
                    <a:pt x="4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32" name="Freeform 34531"/>
            <p:cNvSpPr/>
            <p:nvPr/>
          </p:nvSpPr>
          <p:spPr>
            <a:xfrm>
              <a:off x="4509" y="800"/>
              <a:ext cx="76" cy="65"/>
            </a:xfrm>
            <a:custGeom>
              <a:avLst/>
              <a:gdLst/>
              <a:ahLst/>
              <a:cxnLst/>
              <a:pathLst>
                <a:path w="85" h="72">
                  <a:moveTo>
                    <a:pt x="0" y="0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28" y="15"/>
                  </a:lnTo>
                  <a:lnTo>
                    <a:pt x="43" y="25"/>
                  </a:lnTo>
                  <a:lnTo>
                    <a:pt x="58" y="39"/>
                  </a:lnTo>
                  <a:lnTo>
                    <a:pt x="72" y="51"/>
                  </a:lnTo>
                  <a:lnTo>
                    <a:pt x="81" y="63"/>
                  </a:lnTo>
                  <a:lnTo>
                    <a:pt x="85" y="72"/>
                  </a:lnTo>
                  <a:lnTo>
                    <a:pt x="77" y="66"/>
                  </a:lnTo>
                  <a:lnTo>
                    <a:pt x="65" y="57"/>
                  </a:lnTo>
                  <a:lnTo>
                    <a:pt x="50" y="47"/>
                  </a:lnTo>
                  <a:lnTo>
                    <a:pt x="35" y="35"/>
                  </a:lnTo>
                  <a:lnTo>
                    <a:pt x="20" y="24"/>
                  </a:lnTo>
                  <a:lnTo>
                    <a:pt x="8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33" name="Freeform 34532"/>
            <p:cNvSpPr/>
            <p:nvPr/>
          </p:nvSpPr>
          <p:spPr>
            <a:xfrm>
              <a:off x="4511" y="835"/>
              <a:ext cx="62" cy="55"/>
            </a:xfrm>
            <a:custGeom>
              <a:avLst/>
              <a:gdLst/>
              <a:ahLst/>
              <a:cxnLst/>
              <a:pathLst>
                <a:path w="70" h="62">
                  <a:moveTo>
                    <a:pt x="0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24" y="9"/>
                  </a:lnTo>
                  <a:lnTo>
                    <a:pt x="35" y="17"/>
                  </a:lnTo>
                  <a:lnTo>
                    <a:pt x="47" y="26"/>
                  </a:lnTo>
                  <a:lnTo>
                    <a:pt x="57" y="38"/>
                  </a:lnTo>
                  <a:lnTo>
                    <a:pt x="65" y="49"/>
                  </a:lnTo>
                  <a:lnTo>
                    <a:pt x="70" y="62"/>
                  </a:lnTo>
                  <a:lnTo>
                    <a:pt x="63" y="55"/>
                  </a:lnTo>
                  <a:lnTo>
                    <a:pt x="53" y="47"/>
                  </a:lnTo>
                  <a:lnTo>
                    <a:pt x="40" y="38"/>
                  </a:lnTo>
                  <a:lnTo>
                    <a:pt x="27" y="27"/>
                  </a:lnTo>
                  <a:lnTo>
                    <a:pt x="16" y="18"/>
                  </a:lnTo>
                  <a:lnTo>
                    <a:pt x="7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34" name="Freeform 34533"/>
            <p:cNvSpPr/>
            <p:nvPr/>
          </p:nvSpPr>
          <p:spPr>
            <a:xfrm>
              <a:off x="4511" y="869"/>
              <a:ext cx="44" cy="45"/>
            </a:xfrm>
            <a:custGeom>
              <a:avLst/>
              <a:gdLst/>
              <a:ahLst/>
              <a:cxnLst/>
              <a:pathLst>
                <a:path w="49" h="53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19" y="10"/>
                  </a:lnTo>
                  <a:lnTo>
                    <a:pt x="28" y="18"/>
                  </a:lnTo>
                  <a:lnTo>
                    <a:pt x="36" y="29"/>
                  </a:lnTo>
                  <a:lnTo>
                    <a:pt x="43" y="38"/>
                  </a:lnTo>
                  <a:lnTo>
                    <a:pt x="48" y="47"/>
                  </a:lnTo>
                  <a:lnTo>
                    <a:pt x="49" y="53"/>
                  </a:lnTo>
                  <a:lnTo>
                    <a:pt x="45" y="47"/>
                  </a:lnTo>
                  <a:lnTo>
                    <a:pt x="36" y="40"/>
                  </a:lnTo>
                  <a:lnTo>
                    <a:pt x="28" y="33"/>
                  </a:lnTo>
                  <a:lnTo>
                    <a:pt x="20" y="25"/>
                  </a:lnTo>
                  <a:lnTo>
                    <a:pt x="12" y="17"/>
                  </a:lnTo>
                  <a:lnTo>
                    <a:pt x="5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35" name="Freeform 34534"/>
            <p:cNvSpPr/>
            <p:nvPr/>
          </p:nvSpPr>
          <p:spPr>
            <a:xfrm>
              <a:off x="4515" y="899"/>
              <a:ext cx="30" cy="31"/>
            </a:xfrm>
            <a:custGeom>
              <a:avLst/>
              <a:gdLst/>
              <a:ahLst/>
              <a:cxnLst/>
              <a:pathLst>
                <a:path w="35" h="36">
                  <a:moveTo>
                    <a:pt x="2" y="0"/>
                  </a:moveTo>
                  <a:lnTo>
                    <a:pt x="6" y="0"/>
                  </a:lnTo>
                  <a:lnTo>
                    <a:pt x="10" y="3"/>
                  </a:lnTo>
                  <a:lnTo>
                    <a:pt x="17" y="6"/>
                  </a:lnTo>
                  <a:lnTo>
                    <a:pt x="23" y="12"/>
                  </a:lnTo>
                  <a:lnTo>
                    <a:pt x="29" y="18"/>
                  </a:lnTo>
                  <a:lnTo>
                    <a:pt x="32" y="25"/>
                  </a:lnTo>
                  <a:lnTo>
                    <a:pt x="35" y="30"/>
                  </a:lnTo>
                  <a:lnTo>
                    <a:pt x="33" y="36"/>
                  </a:lnTo>
                  <a:lnTo>
                    <a:pt x="31" y="29"/>
                  </a:lnTo>
                  <a:lnTo>
                    <a:pt x="27" y="23"/>
                  </a:lnTo>
                  <a:lnTo>
                    <a:pt x="20" y="18"/>
                  </a:lnTo>
                  <a:lnTo>
                    <a:pt x="13" y="13"/>
                  </a:lnTo>
                  <a:lnTo>
                    <a:pt x="7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36" name="Freeform 34535"/>
            <p:cNvSpPr/>
            <p:nvPr/>
          </p:nvSpPr>
          <p:spPr>
            <a:xfrm>
              <a:off x="4541" y="646"/>
              <a:ext cx="37" cy="35"/>
            </a:xfrm>
            <a:custGeom>
              <a:avLst/>
              <a:gdLst/>
              <a:ahLst/>
              <a:cxnLst/>
              <a:pathLst>
                <a:path w="43" h="40">
                  <a:moveTo>
                    <a:pt x="43" y="40"/>
                  </a:moveTo>
                  <a:lnTo>
                    <a:pt x="39" y="38"/>
                  </a:lnTo>
                  <a:lnTo>
                    <a:pt x="32" y="35"/>
                  </a:lnTo>
                  <a:lnTo>
                    <a:pt x="24" y="29"/>
                  </a:lnTo>
                  <a:lnTo>
                    <a:pt x="16" y="23"/>
                  </a:lnTo>
                  <a:lnTo>
                    <a:pt x="8" y="1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1" y="1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6" y="7"/>
                  </a:lnTo>
                  <a:lnTo>
                    <a:pt x="23" y="14"/>
                  </a:lnTo>
                  <a:lnTo>
                    <a:pt x="29" y="22"/>
                  </a:lnTo>
                  <a:lnTo>
                    <a:pt x="35" y="30"/>
                  </a:lnTo>
                  <a:lnTo>
                    <a:pt x="39" y="36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37" name="Freeform 34536"/>
            <p:cNvSpPr/>
            <p:nvPr/>
          </p:nvSpPr>
          <p:spPr>
            <a:xfrm>
              <a:off x="4580" y="643"/>
              <a:ext cx="19" cy="40"/>
            </a:xfrm>
            <a:custGeom>
              <a:avLst/>
              <a:gdLst/>
              <a:ahLst/>
              <a:cxnLst/>
              <a:pathLst>
                <a:path w="22" h="46">
                  <a:moveTo>
                    <a:pt x="0" y="46"/>
                  </a:moveTo>
                  <a:lnTo>
                    <a:pt x="5" y="37"/>
                  </a:lnTo>
                  <a:lnTo>
                    <a:pt x="15" y="23"/>
                  </a:lnTo>
                  <a:lnTo>
                    <a:pt x="22" y="9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8" y="16"/>
                  </a:lnTo>
                  <a:lnTo>
                    <a:pt x="3" y="3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38" name="Freeform 34537"/>
            <p:cNvSpPr/>
            <p:nvPr/>
          </p:nvSpPr>
          <p:spPr>
            <a:xfrm>
              <a:off x="4566" y="627"/>
              <a:ext cx="10" cy="47"/>
            </a:xfrm>
            <a:custGeom>
              <a:avLst/>
              <a:gdLst/>
              <a:ahLst/>
              <a:cxnLst/>
              <a:pathLst>
                <a:path w="12" h="53">
                  <a:moveTo>
                    <a:pt x="12" y="53"/>
                  </a:moveTo>
                  <a:lnTo>
                    <a:pt x="12" y="43"/>
                  </a:lnTo>
                  <a:lnTo>
                    <a:pt x="12" y="26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7"/>
                  </a:lnTo>
                  <a:lnTo>
                    <a:pt x="3" y="23"/>
                  </a:lnTo>
                  <a:lnTo>
                    <a:pt x="8" y="41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39" name="Freeform 34538"/>
            <p:cNvSpPr/>
            <p:nvPr/>
          </p:nvSpPr>
          <p:spPr>
            <a:xfrm>
              <a:off x="4585" y="655"/>
              <a:ext cx="37" cy="42"/>
            </a:xfrm>
            <a:custGeom>
              <a:avLst/>
              <a:gdLst/>
              <a:ahLst/>
              <a:cxnLst/>
              <a:pathLst>
                <a:path w="41" h="47">
                  <a:moveTo>
                    <a:pt x="0" y="47"/>
                  </a:moveTo>
                  <a:lnTo>
                    <a:pt x="3" y="41"/>
                  </a:lnTo>
                  <a:lnTo>
                    <a:pt x="9" y="33"/>
                  </a:lnTo>
                  <a:lnTo>
                    <a:pt x="15" y="24"/>
                  </a:lnTo>
                  <a:lnTo>
                    <a:pt x="20" y="16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1" y="4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4"/>
                  </a:lnTo>
                  <a:lnTo>
                    <a:pt x="17" y="32"/>
                  </a:lnTo>
                  <a:lnTo>
                    <a:pt x="10" y="38"/>
                  </a:lnTo>
                  <a:lnTo>
                    <a:pt x="3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40" name="Freeform 34539"/>
            <p:cNvSpPr/>
            <p:nvPr/>
          </p:nvSpPr>
          <p:spPr>
            <a:xfrm>
              <a:off x="4552" y="911"/>
              <a:ext cx="59" cy="12"/>
            </a:xfrm>
            <a:custGeom>
              <a:avLst/>
              <a:gdLst/>
              <a:ahLst/>
              <a:cxnLst/>
              <a:pathLst>
                <a:path w="68" h="15">
                  <a:moveTo>
                    <a:pt x="0" y="2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0" y="1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68" y="10"/>
                  </a:lnTo>
                  <a:lnTo>
                    <a:pt x="65" y="14"/>
                  </a:lnTo>
                  <a:lnTo>
                    <a:pt x="60" y="15"/>
                  </a:lnTo>
                  <a:lnTo>
                    <a:pt x="51" y="14"/>
                  </a:lnTo>
                  <a:lnTo>
                    <a:pt x="41" y="12"/>
                  </a:lnTo>
                  <a:lnTo>
                    <a:pt x="30" y="8"/>
                  </a:lnTo>
                  <a:lnTo>
                    <a:pt x="18" y="6"/>
                  </a:lnTo>
                  <a:lnTo>
                    <a:pt x="8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41" name="Freeform 34540"/>
            <p:cNvSpPr/>
            <p:nvPr/>
          </p:nvSpPr>
          <p:spPr>
            <a:xfrm>
              <a:off x="4545" y="925"/>
              <a:ext cx="56" cy="21"/>
            </a:xfrm>
            <a:custGeom>
              <a:avLst/>
              <a:gdLst/>
              <a:ahLst/>
              <a:cxnLst/>
              <a:pathLst>
                <a:path w="65" h="25">
                  <a:moveTo>
                    <a:pt x="0" y="0"/>
                  </a:moveTo>
                  <a:lnTo>
                    <a:pt x="7" y="0"/>
                  </a:lnTo>
                  <a:lnTo>
                    <a:pt x="15" y="1"/>
                  </a:lnTo>
                  <a:lnTo>
                    <a:pt x="26" y="4"/>
                  </a:lnTo>
                  <a:lnTo>
                    <a:pt x="37" y="6"/>
                  </a:lnTo>
                  <a:lnTo>
                    <a:pt x="48" y="8"/>
                  </a:lnTo>
                  <a:lnTo>
                    <a:pt x="56" y="13"/>
                  </a:lnTo>
                  <a:lnTo>
                    <a:pt x="63" y="16"/>
                  </a:lnTo>
                  <a:lnTo>
                    <a:pt x="65" y="21"/>
                  </a:lnTo>
                  <a:lnTo>
                    <a:pt x="63" y="25"/>
                  </a:lnTo>
                  <a:lnTo>
                    <a:pt x="57" y="25"/>
                  </a:lnTo>
                  <a:lnTo>
                    <a:pt x="48" y="22"/>
                  </a:lnTo>
                  <a:lnTo>
                    <a:pt x="36" y="18"/>
                  </a:lnTo>
                  <a:lnTo>
                    <a:pt x="25" y="13"/>
                  </a:lnTo>
                  <a:lnTo>
                    <a:pt x="14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42" name="Freeform 34541"/>
            <p:cNvSpPr/>
            <p:nvPr/>
          </p:nvSpPr>
          <p:spPr>
            <a:xfrm>
              <a:off x="4573" y="881"/>
              <a:ext cx="56" cy="12"/>
            </a:xfrm>
            <a:custGeom>
              <a:avLst/>
              <a:gdLst/>
              <a:ahLst/>
              <a:cxnLst/>
              <a:pathLst>
                <a:path w="63" h="15">
                  <a:moveTo>
                    <a:pt x="0" y="7"/>
                  </a:moveTo>
                  <a:lnTo>
                    <a:pt x="2" y="4"/>
                  </a:lnTo>
                  <a:lnTo>
                    <a:pt x="9" y="2"/>
                  </a:lnTo>
                  <a:lnTo>
                    <a:pt x="18" y="1"/>
                  </a:lnTo>
                  <a:lnTo>
                    <a:pt x="30" y="0"/>
                  </a:lnTo>
                  <a:lnTo>
                    <a:pt x="40" y="1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58" y="15"/>
                  </a:lnTo>
                  <a:lnTo>
                    <a:pt x="50" y="13"/>
                  </a:lnTo>
                  <a:lnTo>
                    <a:pt x="40" y="12"/>
                  </a:lnTo>
                  <a:lnTo>
                    <a:pt x="30" y="10"/>
                  </a:lnTo>
                  <a:lnTo>
                    <a:pt x="18" y="9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43" name="Freeform 34542"/>
            <p:cNvSpPr/>
            <p:nvPr/>
          </p:nvSpPr>
          <p:spPr>
            <a:xfrm>
              <a:off x="4580" y="848"/>
              <a:ext cx="65" cy="17"/>
            </a:xfrm>
            <a:custGeom>
              <a:avLst/>
              <a:gdLst/>
              <a:ahLst/>
              <a:cxnLst/>
              <a:pathLst>
                <a:path w="75" h="20">
                  <a:moveTo>
                    <a:pt x="0" y="20"/>
                  </a:moveTo>
                  <a:lnTo>
                    <a:pt x="8" y="16"/>
                  </a:lnTo>
                  <a:lnTo>
                    <a:pt x="18" y="11"/>
                  </a:lnTo>
                  <a:lnTo>
                    <a:pt x="30" y="6"/>
                  </a:lnTo>
                  <a:lnTo>
                    <a:pt x="42" y="3"/>
                  </a:lnTo>
                  <a:lnTo>
                    <a:pt x="54" y="1"/>
                  </a:lnTo>
                  <a:lnTo>
                    <a:pt x="64" y="0"/>
                  </a:lnTo>
                  <a:lnTo>
                    <a:pt x="71" y="1"/>
                  </a:lnTo>
                  <a:lnTo>
                    <a:pt x="75" y="5"/>
                  </a:lnTo>
                  <a:lnTo>
                    <a:pt x="72" y="10"/>
                  </a:lnTo>
                  <a:lnTo>
                    <a:pt x="67" y="13"/>
                  </a:lnTo>
                  <a:lnTo>
                    <a:pt x="56" y="16"/>
                  </a:lnTo>
                  <a:lnTo>
                    <a:pt x="43" y="16"/>
                  </a:lnTo>
                  <a:lnTo>
                    <a:pt x="31" y="17"/>
                  </a:lnTo>
                  <a:lnTo>
                    <a:pt x="18" y="18"/>
                  </a:lnTo>
                  <a:lnTo>
                    <a:pt x="8" y="1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44" name="Freeform 34543"/>
            <p:cNvSpPr/>
            <p:nvPr/>
          </p:nvSpPr>
          <p:spPr>
            <a:xfrm>
              <a:off x="4590" y="814"/>
              <a:ext cx="72" cy="21"/>
            </a:xfrm>
            <a:custGeom>
              <a:avLst/>
              <a:gdLst/>
              <a:ahLst/>
              <a:cxnLst/>
              <a:pathLst>
                <a:path w="82" h="24">
                  <a:moveTo>
                    <a:pt x="0" y="24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8" y="5"/>
                  </a:lnTo>
                  <a:lnTo>
                    <a:pt x="61" y="2"/>
                  </a:lnTo>
                  <a:lnTo>
                    <a:pt x="73" y="0"/>
                  </a:lnTo>
                  <a:lnTo>
                    <a:pt x="80" y="1"/>
                  </a:lnTo>
                  <a:lnTo>
                    <a:pt x="82" y="4"/>
                  </a:lnTo>
                  <a:lnTo>
                    <a:pt x="79" y="10"/>
                  </a:lnTo>
                  <a:lnTo>
                    <a:pt x="69" y="14"/>
                  </a:lnTo>
                  <a:lnTo>
                    <a:pt x="58" y="16"/>
                  </a:lnTo>
                  <a:lnTo>
                    <a:pt x="44" y="18"/>
                  </a:lnTo>
                  <a:lnTo>
                    <a:pt x="29" y="20"/>
                  </a:lnTo>
                  <a:lnTo>
                    <a:pt x="17" y="22"/>
                  </a:lnTo>
                  <a:lnTo>
                    <a:pt x="6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45" name="Freeform 34544"/>
            <p:cNvSpPr/>
            <p:nvPr/>
          </p:nvSpPr>
          <p:spPr>
            <a:xfrm>
              <a:off x="4592" y="746"/>
              <a:ext cx="77" cy="35"/>
            </a:xfrm>
            <a:custGeom>
              <a:avLst/>
              <a:gdLst/>
              <a:ahLst/>
              <a:cxnLst/>
              <a:pathLst>
                <a:path w="86" h="42">
                  <a:moveTo>
                    <a:pt x="0" y="42"/>
                  </a:moveTo>
                  <a:lnTo>
                    <a:pt x="8" y="35"/>
                  </a:lnTo>
                  <a:lnTo>
                    <a:pt x="19" y="27"/>
                  </a:lnTo>
                  <a:lnTo>
                    <a:pt x="32" y="19"/>
                  </a:lnTo>
                  <a:lnTo>
                    <a:pt x="47" y="11"/>
                  </a:lnTo>
                  <a:lnTo>
                    <a:pt x="61" y="5"/>
                  </a:lnTo>
                  <a:lnTo>
                    <a:pt x="72" y="1"/>
                  </a:lnTo>
                  <a:lnTo>
                    <a:pt x="81" y="0"/>
                  </a:lnTo>
                  <a:lnTo>
                    <a:pt x="86" y="3"/>
                  </a:lnTo>
                  <a:lnTo>
                    <a:pt x="85" y="7"/>
                  </a:lnTo>
                  <a:lnTo>
                    <a:pt x="76" y="12"/>
                  </a:lnTo>
                  <a:lnTo>
                    <a:pt x="63" y="17"/>
                  </a:lnTo>
                  <a:lnTo>
                    <a:pt x="48" y="22"/>
                  </a:lnTo>
                  <a:lnTo>
                    <a:pt x="32" y="27"/>
                  </a:lnTo>
                  <a:lnTo>
                    <a:pt x="17" y="32"/>
                  </a:lnTo>
                  <a:lnTo>
                    <a:pt x="5" y="3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46" name="Freeform 34545"/>
            <p:cNvSpPr/>
            <p:nvPr/>
          </p:nvSpPr>
          <p:spPr>
            <a:xfrm>
              <a:off x="4587" y="679"/>
              <a:ext cx="70" cy="42"/>
            </a:xfrm>
            <a:custGeom>
              <a:avLst/>
              <a:gdLst/>
              <a:ahLst/>
              <a:cxnLst/>
              <a:pathLst>
                <a:path w="80" h="50">
                  <a:moveTo>
                    <a:pt x="0" y="50"/>
                  </a:moveTo>
                  <a:lnTo>
                    <a:pt x="7" y="43"/>
                  </a:lnTo>
                  <a:lnTo>
                    <a:pt x="17" y="35"/>
                  </a:lnTo>
                  <a:lnTo>
                    <a:pt x="30" y="26"/>
                  </a:lnTo>
                  <a:lnTo>
                    <a:pt x="42" y="15"/>
                  </a:lnTo>
                  <a:lnTo>
                    <a:pt x="56" y="8"/>
                  </a:lnTo>
                  <a:lnTo>
                    <a:pt x="68" y="2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79" y="8"/>
                  </a:lnTo>
                  <a:lnTo>
                    <a:pt x="71" y="14"/>
                  </a:lnTo>
                  <a:lnTo>
                    <a:pt x="60" y="21"/>
                  </a:lnTo>
                  <a:lnTo>
                    <a:pt x="46" y="28"/>
                  </a:lnTo>
                  <a:lnTo>
                    <a:pt x="30" y="35"/>
                  </a:lnTo>
                  <a:lnTo>
                    <a:pt x="16" y="40"/>
                  </a:lnTo>
                  <a:lnTo>
                    <a:pt x="6" y="4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47" name="Freeform 34546"/>
            <p:cNvSpPr/>
            <p:nvPr/>
          </p:nvSpPr>
          <p:spPr>
            <a:xfrm>
              <a:off x="4595" y="772"/>
              <a:ext cx="64" cy="37"/>
            </a:xfrm>
            <a:custGeom>
              <a:avLst/>
              <a:gdLst/>
              <a:ahLst/>
              <a:cxnLst/>
              <a:pathLst>
                <a:path w="74" h="43">
                  <a:moveTo>
                    <a:pt x="0" y="43"/>
                  </a:moveTo>
                  <a:lnTo>
                    <a:pt x="7" y="37"/>
                  </a:lnTo>
                  <a:lnTo>
                    <a:pt x="16" y="29"/>
                  </a:lnTo>
                  <a:lnTo>
                    <a:pt x="28" y="21"/>
                  </a:lnTo>
                  <a:lnTo>
                    <a:pt x="40" y="13"/>
                  </a:lnTo>
                  <a:lnTo>
                    <a:pt x="53" y="6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4" y="4"/>
                  </a:lnTo>
                  <a:lnTo>
                    <a:pt x="71" y="10"/>
                  </a:lnTo>
                  <a:lnTo>
                    <a:pt x="63" y="15"/>
                  </a:lnTo>
                  <a:lnTo>
                    <a:pt x="53" y="21"/>
                  </a:lnTo>
                  <a:lnTo>
                    <a:pt x="40" y="27"/>
                  </a:lnTo>
                  <a:lnTo>
                    <a:pt x="28" y="31"/>
                  </a:lnTo>
                  <a:lnTo>
                    <a:pt x="15" y="36"/>
                  </a:lnTo>
                  <a:lnTo>
                    <a:pt x="6" y="3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48" name="Freeform 34547"/>
            <p:cNvSpPr/>
            <p:nvPr/>
          </p:nvSpPr>
          <p:spPr>
            <a:xfrm>
              <a:off x="4508" y="746"/>
              <a:ext cx="91" cy="60"/>
            </a:xfrm>
            <a:custGeom>
              <a:avLst/>
              <a:gdLst/>
              <a:ahLst/>
              <a:cxnLst/>
              <a:pathLst>
                <a:path w="104" h="68">
                  <a:moveTo>
                    <a:pt x="0" y="2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33" y="11"/>
                  </a:lnTo>
                  <a:lnTo>
                    <a:pt x="51" y="21"/>
                  </a:lnTo>
                  <a:lnTo>
                    <a:pt x="69" y="33"/>
                  </a:lnTo>
                  <a:lnTo>
                    <a:pt x="84" y="45"/>
                  </a:lnTo>
                  <a:lnTo>
                    <a:pt x="97" y="57"/>
                  </a:lnTo>
                  <a:lnTo>
                    <a:pt x="104" y="68"/>
                  </a:lnTo>
                  <a:lnTo>
                    <a:pt x="96" y="64"/>
                  </a:lnTo>
                  <a:lnTo>
                    <a:pt x="82" y="57"/>
                  </a:lnTo>
                  <a:lnTo>
                    <a:pt x="64" y="46"/>
                  </a:lnTo>
                  <a:lnTo>
                    <a:pt x="46" y="35"/>
                  </a:lnTo>
                  <a:lnTo>
                    <a:pt x="29" y="25"/>
                  </a:lnTo>
                  <a:lnTo>
                    <a:pt x="13" y="14"/>
                  </a:lnTo>
                  <a:lnTo>
                    <a:pt x="3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49" name="Freeform 34548"/>
            <p:cNvSpPr/>
            <p:nvPr/>
          </p:nvSpPr>
          <p:spPr>
            <a:xfrm>
              <a:off x="4525" y="707"/>
              <a:ext cx="72" cy="51"/>
            </a:xfrm>
            <a:custGeom>
              <a:avLst/>
              <a:gdLst/>
              <a:ahLst/>
              <a:cxnLst/>
              <a:pathLst>
                <a:path w="81" h="59">
                  <a:moveTo>
                    <a:pt x="0" y="0"/>
                  </a:moveTo>
                  <a:lnTo>
                    <a:pt x="3" y="0"/>
                  </a:lnTo>
                  <a:lnTo>
                    <a:pt x="11" y="3"/>
                  </a:lnTo>
                  <a:lnTo>
                    <a:pt x="23" y="7"/>
                  </a:lnTo>
                  <a:lnTo>
                    <a:pt x="36" y="15"/>
                  </a:lnTo>
                  <a:lnTo>
                    <a:pt x="50" y="25"/>
                  </a:lnTo>
                  <a:lnTo>
                    <a:pt x="64" y="35"/>
                  </a:lnTo>
                  <a:lnTo>
                    <a:pt x="74" y="47"/>
                  </a:lnTo>
                  <a:lnTo>
                    <a:pt x="81" y="59"/>
                  </a:lnTo>
                  <a:lnTo>
                    <a:pt x="72" y="52"/>
                  </a:lnTo>
                  <a:lnTo>
                    <a:pt x="61" y="44"/>
                  </a:lnTo>
                  <a:lnTo>
                    <a:pt x="47" y="35"/>
                  </a:lnTo>
                  <a:lnTo>
                    <a:pt x="32" y="26"/>
                  </a:lnTo>
                  <a:lnTo>
                    <a:pt x="19" y="18"/>
                  </a:lnTo>
                  <a:lnTo>
                    <a:pt x="9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50" name="Freeform 34549"/>
            <p:cNvSpPr/>
            <p:nvPr/>
          </p:nvSpPr>
          <p:spPr>
            <a:xfrm>
              <a:off x="4592" y="707"/>
              <a:ext cx="70" cy="44"/>
            </a:xfrm>
            <a:custGeom>
              <a:avLst/>
              <a:gdLst/>
              <a:ahLst/>
              <a:cxnLst/>
              <a:pathLst>
                <a:path w="80" h="49">
                  <a:moveTo>
                    <a:pt x="0" y="49"/>
                  </a:moveTo>
                  <a:lnTo>
                    <a:pt x="6" y="43"/>
                  </a:lnTo>
                  <a:lnTo>
                    <a:pt x="16" y="34"/>
                  </a:lnTo>
                  <a:lnTo>
                    <a:pt x="28" y="25"/>
                  </a:lnTo>
                  <a:lnTo>
                    <a:pt x="42" y="16"/>
                  </a:lnTo>
                  <a:lnTo>
                    <a:pt x="55" y="8"/>
                  </a:lnTo>
                  <a:lnTo>
                    <a:pt x="66" y="2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79" y="8"/>
                  </a:lnTo>
                  <a:lnTo>
                    <a:pt x="71" y="15"/>
                  </a:lnTo>
                  <a:lnTo>
                    <a:pt x="58" y="21"/>
                  </a:lnTo>
                  <a:lnTo>
                    <a:pt x="44" y="28"/>
                  </a:lnTo>
                  <a:lnTo>
                    <a:pt x="29" y="34"/>
                  </a:lnTo>
                  <a:lnTo>
                    <a:pt x="16" y="40"/>
                  </a:lnTo>
                  <a:lnTo>
                    <a:pt x="5" y="4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51" name="Freeform 34550"/>
            <p:cNvSpPr/>
            <p:nvPr/>
          </p:nvSpPr>
          <p:spPr>
            <a:xfrm>
              <a:off x="4445" y="464"/>
              <a:ext cx="59" cy="231"/>
            </a:xfrm>
            <a:custGeom>
              <a:avLst/>
              <a:gdLst/>
              <a:ahLst/>
              <a:cxnLst/>
              <a:pathLst>
                <a:path w="68" h="265">
                  <a:moveTo>
                    <a:pt x="7" y="265"/>
                  </a:moveTo>
                  <a:lnTo>
                    <a:pt x="4" y="265"/>
                  </a:lnTo>
                  <a:lnTo>
                    <a:pt x="2" y="262"/>
                  </a:lnTo>
                  <a:lnTo>
                    <a:pt x="1" y="260"/>
                  </a:lnTo>
                  <a:lnTo>
                    <a:pt x="0" y="258"/>
                  </a:lnTo>
                  <a:lnTo>
                    <a:pt x="26" y="226"/>
                  </a:lnTo>
                  <a:lnTo>
                    <a:pt x="43" y="191"/>
                  </a:lnTo>
                  <a:lnTo>
                    <a:pt x="54" y="156"/>
                  </a:lnTo>
                  <a:lnTo>
                    <a:pt x="56" y="121"/>
                  </a:lnTo>
                  <a:lnTo>
                    <a:pt x="55" y="86"/>
                  </a:lnTo>
                  <a:lnTo>
                    <a:pt x="49" y="54"/>
                  </a:lnTo>
                  <a:lnTo>
                    <a:pt x="43" y="25"/>
                  </a:lnTo>
                  <a:lnTo>
                    <a:pt x="38" y="0"/>
                  </a:lnTo>
                  <a:lnTo>
                    <a:pt x="51" y="17"/>
                  </a:lnTo>
                  <a:lnTo>
                    <a:pt x="62" y="45"/>
                  </a:lnTo>
                  <a:lnTo>
                    <a:pt x="68" y="83"/>
                  </a:lnTo>
                  <a:lnTo>
                    <a:pt x="68" y="124"/>
                  </a:lnTo>
                  <a:lnTo>
                    <a:pt x="63" y="167"/>
                  </a:lnTo>
                  <a:lnTo>
                    <a:pt x="51" y="207"/>
                  </a:lnTo>
                  <a:lnTo>
                    <a:pt x="33" y="241"/>
                  </a:lnTo>
                  <a:lnTo>
                    <a:pt x="7" y="2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52" name="Freeform 34551"/>
            <p:cNvSpPr/>
            <p:nvPr/>
          </p:nvSpPr>
          <p:spPr>
            <a:xfrm>
              <a:off x="4445" y="467"/>
              <a:ext cx="49" cy="28"/>
            </a:xfrm>
            <a:custGeom>
              <a:avLst/>
              <a:gdLst/>
              <a:ahLst/>
              <a:cxnLst/>
              <a:pathLst>
                <a:path w="57" h="34">
                  <a:moveTo>
                    <a:pt x="57" y="34"/>
                  </a:moveTo>
                  <a:lnTo>
                    <a:pt x="51" y="27"/>
                  </a:lnTo>
                  <a:lnTo>
                    <a:pt x="43" y="20"/>
                  </a:lnTo>
                  <a:lnTo>
                    <a:pt x="34" y="14"/>
                  </a:lnTo>
                  <a:lnTo>
                    <a:pt x="26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5" y="7"/>
                  </a:lnTo>
                  <a:lnTo>
                    <a:pt x="12" y="11"/>
                  </a:lnTo>
                  <a:lnTo>
                    <a:pt x="20" y="14"/>
                  </a:lnTo>
                  <a:lnTo>
                    <a:pt x="29" y="19"/>
                  </a:lnTo>
                  <a:lnTo>
                    <a:pt x="40" y="23"/>
                  </a:lnTo>
                  <a:lnTo>
                    <a:pt x="49" y="28"/>
                  </a:lnTo>
                  <a:lnTo>
                    <a:pt x="57" y="3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53" name="Freeform 34552"/>
            <p:cNvSpPr/>
            <p:nvPr/>
          </p:nvSpPr>
          <p:spPr>
            <a:xfrm>
              <a:off x="4443" y="481"/>
              <a:ext cx="54" cy="35"/>
            </a:xfrm>
            <a:custGeom>
              <a:avLst/>
              <a:gdLst/>
              <a:ahLst/>
              <a:cxnLst/>
              <a:pathLst>
                <a:path w="62" h="40">
                  <a:moveTo>
                    <a:pt x="0" y="2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8" y="5"/>
                  </a:lnTo>
                  <a:lnTo>
                    <a:pt x="27" y="10"/>
                  </a:lnTo>
                  <a:lnTo>
                    <a:pt x="37" y="15"/>
                  </a:lnTo>
                  <a:lnTo>
                    <a:pt x="46" y="22"/>
                  </a:lnTo>
                  <a:lnTo>
                    <a:pt x="56" y="30"/>
                  </a:lnTo>
                  <a:lnTo>
                    <a:pt x="62" y="40"/>
                  </a:lnTo>
                  <a:lnTo>
                    <a:pt x="54" y="35"/>
                  </a:lnTo>
                  <a:lnTo>
                    <a:pt x="45" y="30"/>
                  </a:lnTo>
                  <a:lnTo>
                    <a:pt x="35" y="25"/>
                  </a:lnTo>
                  <a:lnTo>
                    <a:pt x="24" y="19"/>
                  </a:lnTo>
                  <a:lnTo>
                    <a:pt x="14" y="13"/>
                  </a:lnTo>
                  <a:lnTo>
                    <a:pt x="6" y="9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54" name="Freeform 34553"/>
            <p:cNvSpPr/>
            <p:nvPr/>
          </p:nvSpPr>
          <p:spPr>
            <a:xfrm>
              <a:off x="4431" y="516"/>
              <a:ext cx="71" cy="46"/>
            </a:xfrm>
            <a:custGeom>
              <a:avLst/>
              <a:gdLst/>
              <a:ahLst/>
              <a:cxnLst/>
              <a:pathLst>
                <a:path w="81" h="53">
                  <a:moveTo>
                    <a:pt x="0" y="1"/>
                  </a:moveTo>
                  <a:lnTo>
                    <a:pt x="4" y="0"/>
                  </a:lnTo>
                  <a:lnTo>
                    <a:pt x="13" y="2"/>
                  </a:lnTo>
                  <a:lnTo>
                    <a:pt x="25" y="7"/>
                  </a:lnTo>
                  <a:lnTo>
                    <a:pt x="37" y="13"/>
                  </a:lnTo>
                  <a:lnTo>
                    <a:pt x="51" y="23"/>
                  </a:lnTo>
                  <a:lnTo>
                    <a:pt x="64" y="32"/>
                  </a:lnTo>
                  <a:lnTo>
                    <a:pt x="74" y="42"/>
                  </a:lnTo>
                  <a:lnTo>
                    <a:pt x="81" y="53"/>
                  </a:lnTo>
                  <a:lnTo>
                    <a:pt x="75" y="48"/>
                  </a:lnTo>
                  <a:lnTo>
                    <a:pt x="64" y="42"/>
                  </a:lnTo>
                  <a:lnTo>
                    <a:pt x="50" y="35"/>
                  </a:lnTo>
                  <a:lnTo>
                    <a:pt x="36" y="26"/>
                  </a:lnTo>
                  <a:lnTo>
                    <a:pt x="21" y="18"/>
                  </a:lnTo>
                  <a:lnTo>
                    <a:pt x="10" y="11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55" name="Freeform 34554"/>
            <p:cNvSpPr/>
            <p:nvPr/>
          </p:nvSpPr>
          <p:spPr>
            <a:xfrm>
              <a:off x="4420" y="555"/>
              <a:ext cx="77" cy="51"/>
            </a:xfrm>
            <a:custGeom>
              <a:avLst/>
              <a:gdLst/>
              <a:ahLst/>
              <a:cxnLst/>
              <a:pathLst>
                <a:path w="88" h="59">
                  <a:moveTo>
                    <a:pt x="0" y="2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27" y="10"/>
                  </a:lnTo>
                  <a:lnTo>
                    <a:pt x="42" y="18"/>
                  </a:lnTo>
                  <a:lnTo>
                    <a:pt x="57" y="28"/>
                  </a:lnTo>
                  <a:lnTo>
                    <a:pt x="71" y="38"/>
                  </a:lnTo>
                  <a:lnTo>
                    <a:pt x="83" y="49"/>
                  </a:lnTo>
                  <a:lnTo>
                    <a:pt x="88" y="59"/>
                  </a:lnTo>
                  <a:lnTo>
                    <a:pt x="82" y="56"/>
                  </a:lnTo>
                  <a:lnTo>
                    <a:pt x="70" y="49"/>
                  </a:lnTo>
                  <a:lnTo>
                    <a:pt x="55" y="40"/>
                  </a:lnTo>
                  <a:lnTo>
                    <a:pt x="39" y="30"/>
                  </a:lnTo>
                  <a:lnTo>
                    <a:pt x="24" y="21"/>
                  </a:lnTo>
                  <a:lnTo>
                    <a:pt x="11" y="12"/>
                  </a:lnTo>
                  <a:lnTo>
                    <a:pt x="2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56" name="Freeform 34555"/>
            <p:cNvSpPr/>
            <p:nvPr/>
          </p:nvSpPr>
          <p:spPr>
            <a:xfrm>
              <a:off x="4427" y="579"/>
              <a:ext cx="63" cy="55"/>
            </a:xfrm>
            <a:custGeom>
              <a:avLst/>
              <a:gdLst/>
              <a:ahLst/>
              <a:cxnLst/>
              <a:pathLst>
                <a:path w="71" h="62">
                  <a:moveTo>
                    <a:pt x="0" y="0"/>
                  </a:moveTo>
                  <a:lnTo>
                    <a:pt x="3" y="0"/>
                  </a:lnTo>
                  <a:lnTo>
                    <a:pt x="11" y="5"/>
                  </a:lnTo>
                  <a:lnTo>
                    <a:pt x="23" y="13"/>
                  </a:lnTo>
                  <a:lnTo>
                    <a:pt x="36" y="22"/>
                  </a:lnTo>
                  <a:lnTo>
                    <a:pt x="48" y="34"/>
                  </a:lnTo>
                  <a:lnTo>
                    <a:pt x="60" y="44"/>
                  </a:lnTo>
                  <a:lnTo>
                    <a:pt x="68" y="54"/>
                  </a:lnTo>
                  <a:lnTo>
                    <a:pt x="71" y="62"/>
                  </a:lnTo>
                  <a:lnTo>
                    <a:pt x="64" y="57"/>
                  </a:lnTo>
                  <a:lnTo>
                    <a:pt x="54" y="50"/>
                  </a:lnTo>
                  <a:lnTo>
                    <a:pt x="41" y="41"/>
                  </a:lnTo>
                  <a:lnTo>
                    <a:pt x="29" y="31"/>
                  </a:lnTo>
                  <a:lnTo>
                    <a:pt x="16" y="21"/>
                  </a:lnTo>
                  <a:lnTo>
                    <a:pt x="7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57" name="Freeform 34556"/>
            <p:cNvSpPr/>
            <p:nvPr/>
          </p:nvSpPr>
          <p:spPr>
            <a:xfrm>
              <a:off x="4429" y="609"/>
              <a:ext cx="51" cy="46"/>
            </a:xfrm>
            <a:custGeom>
              <a:avLst/>
              <a:gdLst/>
              <a:ahLst/>
              <a:cxnLst/>
              <a:pathLst>
                <a:path w="59" h="53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20" y="7"/>
                  </a:lnTo>
                  <a:lnTo>
                    <a:pt x="30" y="13"/>
                  </a:lnTo>
                  <a:lnTo>
                    <a:pt x="39" y="23"/>
                  </a:lnTo>
                  <a:lnTo>
                    <a:pt x="49" y="32"/>
                  </a:lnTo>
                  <a:lnTo>
                    <a:pt x="55" y="42"/>
                  </a:lnTo>
                  <a:lnTo>
                    <a:pt x="59" y="53"/>
                  </a:lnTo>
                  <a:lnTo>
                    <a:pt x="53" y="47"/>
                  </a:lnTo>
                  <a:lnTo>
                    <a:pt x="44" y="40"/>
                  </a:lnTo>
                  <a:lnTo>
                    <a:pt x="34" y="32"/>
                  </a:lnTo>
                  <a:lnTo>
                    <a:pt x="23" y="24"/>
                  </a:lnTo>
                  <a:lnTo>
                    <a:pt x="13" y="16"/>
                  </a:lnTo>
                  <a:lnTo>
                    <a:pt x="5" y="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58" name="Freeform 34557"/>
            <p:cNvSpPr/>
            <p:nvPr/>
          </p:nvSpPr>
          <p:spPr>
            <a:xfrm>
              <a:off x="4429" y="637"/>
              <a:ext cx="37" cy="39"/>
            </a:xfrm>
            <a:custGeom>
              <a:avLst/>
              <a:gdLst/>
              <a:ahLst/>
              <a:cxnLst/>
              <a:pathLst>
                <a:path w="43" h="45">
                  <a:moveTo>
                    <a:pt x="0" y="0"/>
                  </a:moveTo>
                  <a:lnTo>
                    <a:pt x="3" y="0"/>
                  </a:lnTo>
                  <a:lnTo>
                    <a:pt x="9" y="2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1" y="24"/>
                  </a:lnTo>
                  <a:lnTo>
                    <a:pt x="38" y="32"/>
                  </a:lnTo>
                  <a:lnTo>
                    <a:pt x="41" y="39"/>
                  </a:lnTo>
                  <a:lnTo>
                    <a:pt x="43" y="45"/>
                  </a:lnTo>
                  <a:lnTo>
                    <a:pt x="38" y="40"/>
                  </a:lnTo>
                  <a:lnTo>
                    <a:pt x="32" y="34"/>
                  </a:lnTo>
                  <a:lnTo>
                    <a:pt x="25" y="29"/>
                  </a:lnTo>
                  <a:lnTo>
                    <a:pt x="18" y="22"/>
                  </a:lnTo>
                  <a:lnTo>
                    <a:pt x="12" y="15"/>
                  </a:lnTo>
                  <a:lnTo>
                    <a:pt x="6" y="9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59" name="Freeform 34558"/>
            <p:cNvSpPr/>
            <p:nvPr/>
          </p:nvSpPr>
          <p:spPr>
            <a:xfrm>
              <a:off x="4431" y="662"/>
              <a:ext cx="26" cy="28"/>
            </a:xfrm>
            <a:custGeom>
              <a:avLst/>
              <a:gdLst/>
              <a:ahLst/>
              <a:cxnLst/>
              <a:pathLst>
                <a:path w="29" h="31">
                  <a:moveTo>
                    <a:pt x="3" y="0"/>
                  </a:moveTo>
                  <a:lnTo>
                    <a:pt x="10" y="1"/>
                  </a:lnTo>
                  <a:lnTo>
                    <a:pt x="20" y="9"/>
                  </a:lnTo>
                  <a:lnTo>
                    <a:pt x="29" y="20"/>
                  </a:lnTo>
                  <a:lnTo>
                    <a:pt x="29" y="31"/>
                  </a:lnTo>
                  <a:lnTo>
                    <a:pt x="27" y="25"/>
                  </a:lnTo>
                  <a:lnTo>
                    <a:pt x="24" y="20"/>
                  </a:lnTo>
                  <a:lnTo>
                    <a:pt x="18" y="16"/>
                  </a:lnTo>
                  <a:lnTo>
                    <a:pt x="12" y="11"/>
                  </a:lnTo>
                  <a:lnTo>
                    <a:pt x="6" y="8"/>
                  </a:lnTo>
                  <a:lnTo>
                    <a:pt x="3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60" name="Freeform 34559"/>
            <p:cNvSpPr/>
            <p:nvPr/>
          </p:nvSpPr>
          <p:spPr>
            <a:xfrm>
              <a:off x="4452" y="448"/>
              <a:ext cx="33" cy="30"/>
            </a:xfrm>
            <a:custGeom>
              <a:avLst/>
              <a:gdLst/>
              <a:ahLst/>
              <a:cxnLst/>
              <a:pathLst>
                <a:path w="37" h="35">
                  <a:moveTo>
                    <a:pt x="37" y="35"/>
                  </a:moveTo>
                  <a:lnTo>
                    <a:pt x="34" y="33"/>
                  </a:lnTo>
                  <a:lnTo>
                    <a:pt x="28" y="29"/>
                  </a:lnTo>
                  <a:lnTo>
                    <a:pt x="22" y="24"/>
                  </a:lnTo>
                  <a:lnTo>
                    <a:pt x="15" y="20"/>
                  </a:lnTo>
                  <a:lnTo>
                    <a:pt x="8" y="14"/>
                  </a:lnTo>
                  <a:lnTo>
                    <a:pt x="2" y="10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0" y="13"/>
                  </a:lnTo>
                  <a:lnTo>
                    <a:pt x="25" y="19"/>
                  </a:lnTo>
                  <a:lnTo>
                    <a:pt x="30" y="26"/>
                  </a:lnTo>
                  <a:lnTo>
                    <a:pt x="34" y="31"/>
                  </a:lnTo>
                  <a:lnTo>
                    <a:pt x="37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61" name="Freeform 34560"/>
            <p:cNvSpPr/>
            <p:nvPr/>
          </p:nvSpPr>
          <p:spPr>
            <a:xfrm>
              <a:off x="4487" y="444"/>
              <a:ext cx="15" cy="35"/>
            </a:xfrm>
            <a:custGeom>
              <a:avLst/>
              <a:gdLst/>
              <a:ahLst/>
              <a:cxnLst/>
              <a:pathLst>
                <a:path w="18" h="40">
                  <a:moveTo>
                    <a:pt x="0" y="40"/>
                  </a:moveTo>
                  <a:lnTo>
                    <a:pt x="4" y="33"/>
                  </a:lnTo>
                  <a:lnTo>
                    <a:pt x="12" y="21"/>
                  </a:lnTo>
                  <a:lnTo>
                    <a:pt x="18" y="8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7" y="15"/>
                  </a:lnTo>
                  <a:lnTo>
                    <a:pt x="2" y="2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62" name="Freeform 34561"/>
            <p:cNvSpPr/>
            <p:nvPr/>
          </p:nvSpPr>
          <p:spPr>
            <a:xfrm>
              <a:off x="4474" y="432"/>
              <a:ext cx="9" cy="39"/>
            </a:xfrm>
            <a:custGeom>
              <a:avLst/>
              <a:gdLst/>
              <a:ahLst/>
              <a:cxnLst/>
              <a:pathLst>
                <a:path w="10" h="45">
                  <a:moveTo>
                    <a:pt x="10" y="45"/>
                  </a:moveTo>
                  <a:lnTo>
                    <a:pt x="9" y="36"/>
                  </a:lnTo>
                  <a:lnTo>
                    <a:pt x="10" y="21"/>
                  </a:lnTo>
                  <a:lnTo>
                    <a:pt x="8" y="7"/>
                  </a:lnTo>
                  <a:lnTo>
                    <a:pt x="3" y="0"/>
                  </a:lnTo>
                  <a:lnTo>
                    <a:pt x="0" y="6"/>
                  </a:lnTo>
                  <a:lnTo>
                    <a:pt x="2" y="18"/>
                  </a:lnTo>
                  <a:lnTo>
                    <a:pt x="7" y="3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63" name="Freeform 34562"/>
            <p:cNvSpPr/>
            <p:nvPr/>
          </p:nvSpPr>
          <p:spPr>
            <a:xfrm>
              <a:off x="4492" y="455"/>
              <a:ext cx="30" cy="35"/>
            </a:xfrm>
            <a:custGeom>
              <a:avLst/>
              <a:gdLst/>
              <a:ahLst/>
              <a:cxnLst/>
              <a:pathLst>
                <a:path w="34" h="40">
                  <a:moveTo>
                    <a:pt x="0" y="40"/>
                  </a:moveTo>
                  <a:lnTo>
                    <a:pt x="3" y="34"/>
                  </a:lnTo>
                  <a:lnTo>
                    <a:pt x="6" y="28"/>
                  </a:lnTo>
                  <a:lnTo>
                    <a:pt x="11" y="20"/>
                  </a:lnTo>
                  <a:lnTo>
                    <a:pt x="17" y="13"/>
                  </a:lnTo>
                  <a:lnTo>
                    <a:pt x="23" y="6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4" y="4"/>
                  </a:lnTo>
                  <a:lnTo>
                    <a:pt x="32" y="9"/>
                  </a:lnTo>
                  <a:lnTo>
                    <a:pt x="27" y="14"/>
                  </a:lnTo>
                  <a:lnTo>
                    <a:pt x="20" y="20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3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64" name="Freeform 34563"/>
            <p:cNvSpPr/>
            <p:nvPr/>
          </p:nvSpPr>
          <p:spPr>
            <a:xfrm>
              <a:off x="4464" y="672"/>
              <a:ext cx="49" cy="11"/>
            </a:xfrm>
            <a:custGeom>
              <a:avLst/>
              <a:gdLst/>
              <a:ahLst/>
              <a:cxnLst/>
              <a:pathLst>
                <a:path w="57" h="13">
                  <a:moveTo>
                    <a:pt x="0" y="1"/>
                  </a:moveTo>
                  <a:lnTo>
                    <a:pt x="7" y="1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3"/>
                  </a:lnTo>
                  <a:lnTo>
                    <a:pt x="54" y="5"/>
                  </a:lnTo>
                  <a:lnTo>
                    <a:pt x="57" y="8"/>
                  </a:lnTo>
                  <a:lnTo>
                    <a:pt x="56" y="12"/>
                  </a:lnTo>
                  <a:lnTo>
                    <a:pt x="50" y="13"/>
                  </a:lnTo>
                  <a:lnTo>
                    <a:pt x="43" y="12"/>
                  </a:lnTo>
                  <a:lnTo>
                    <a:pt x="34" y="9"/>
                  </a:lnTo>
                  <a:lnTo>
                    <a:pt x="25" y="7"/>
                  </a:lnTo>
                  <a:lnTo>
                    <a:pt x="15" y="5"/>
                  </a:lnTo>
                  <a:lnTo>
                    <a:pt x="7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65" name="Freeform 34564"/>
            <p:cNvSpPr/>
            <p:nvPr/>
          </p:nvSpPr>
          <p:spPr>
            <a:xfrm>
              <a:off x="4455" y="686"/>
              <a:ext cx="49" cy="16"/>
            </a:xfrm>
            <a:custGeom>
              <a:avLst/>
              <a:gdLst/>
              <a:ahLst/>
              <a:cxnLst/>
              <a:pathLst>
                <a:path w="55" h="20">
                  <a:moveTo>
                    <a:pt x="0" y="0"/>
                  </a:moveTo>
                  <a:lnTo>
                    <a:pt x="6" y="0"/>
                  </a:lnTo>
                  <a:lnTo>
                    <a:pt x="14" y="1"/>
                  </a:lnTo>
                  <a:lnTo>
                    <a:pt x="22" y="3"/>
                  </a:lnTo>
                  <a:lnTo>
                    <a:pt x="31" y="5"/>
                  </a:lnTo>
                  <a:lnTo>
                    <a:pt x="40" y="7"/>
                  </a:lnTo>
                  <a:lnTo>
                    <a:pt x="47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3" y="20"/>
                  </a:lnTo>
                  <a:lnTo>
                    <a:pt x="48" y="20"/>
                  </a:lnTo>
                  <a:lnTo>
                    <a:pt x="40" y="18"/>
                  </a:lnTo>
                  <a:lnTo>
                    <a:pt x="31" y="14"/>
                  </a:lnTo>
                  <a:lnTo>
                    <a:pt x="21" y="11"/>
                  </a:lnTo>
                  <a:lnTo>
                    <a:pt x="12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66" name="Freeform 34565"/>
            <p:cNvSpPr/>
            <p:nvPr/>
          </p:nvSpPr>
          <p:spPr>
            <a:xfrm>
              <a:off x="4480" y="648"/>
              <a:ext cx="47" cy="10"/>
            </a:xfrm>
            <a:custGeom>
              <a:avLst/>
              <a:gdLst/>
              <a:ahLst/>
              <a:cxnLst/>
              <a:pathLst>
                <a:path w="54" h="13">
                  <a:moveTo>
                    <a:pt x="0" y="7"/>
                  </a:moveTo>
                  <a:lnTo>
                    <a:pt x="2" y="5"/>
                  </a:lnTo>
                  <a:lnTo>
                    <a:pt x="8" y="3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4" y="3"/>
                  </a:lnTo>
                  <a:lnTo>
                    <a:pt x="50" y="5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0" y="13"/>
                  </a:lnTo>
                  <a:lnTo>
                    <a:pt x="44" y="13"/>
                  </a:lnTo>
                  <a:lnTo>
                    <a:pt x="34" y="11"/>
                  </a:lnTo>
                  <a:lnTo>
                    <a:pt x="25" y="10"/>
                  </a:lnTo>
                  <a:lnTo>
                    <a:pt x="16" y="8"/>
                  </a:lnTo>
                  <a:lnTo>
                    <a:pt x="7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67" name="Freeform 34566"/>
            <p:cNvSpPr/>
            <p:nvPr/>
          </p:nvSpPr>
          <p:spPr>
            <a:xfrm>
              <a:off x="4485" y="620"/>
              <a:ext cx="56" cy="14"/>
            </a:xfrm>
            <a:custGeom>
              <a:avLst/>
              <a:gdLst/>
              <a:ahLst/>
              <a:cxnLst/>
              <a:pathLst>
                <a:path w="63" h="17">
                  <a:moveTo>
                    <a:pt x="0" y="17"/>
                  </a:moveTo>
                  <a:lnTo>
                    <a:pt x="7" y="14"/>
                  </a:lnTo>
                  <a:lnTo>
                    <a:pt x="16" y="9"/>
                  </a:lnTo>
                  <a:lnTo>
                    <a:pt x="26" y="6"/>
                  </a:lnTo>
                  <a:lnTo>
                    <a:pt x="37" y="2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63" y="5"/>
                  </a:lnTo>
                  <a:lnTo>
                    <a:pt x="62" y="8"/>
                  </a:lnTo>
                  <a:lnTo>
                    <a:pt x="56" y="12"/>
                  </a:lnTo>
                  <a:lnTo>
                    <a:pt x="48" y="13"/>
                  </a:lnTo>
                  <a:lnTo>
                    <a:pt x="38" y="14"/>
                  </a:lnTo>
                  <a:lnTo>
                    <a:pt x="26" y="15"/>
                  </a:lnTo>
                  <a:lnTo>
                    <a:pt x="16" y="15"/>
                  </a:lnTo>
                  <a:lnTo>
                    <a:pt x="7" y="1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68" name="Freeform 34567"/>
            <p:cNvSpPr/>
            <p:nvPr/>
          </p:nvSpPr>
          <p:spPr>
            <a:xfrm>
              <a:off x="4495" y="592"/>
              <a:ext cx="62" cy="17"/>
            </a:xfrm>
            <a:custGeom>
              <a:avLst/>
              <a:gdLst/>
              <a:ahLst/>
              <a:cxnLst/>
              <a:pathLst>
                <a:path w="69" h="20">
                  <a:moveTo>
                    <a:pt x="0" y="20"/>
                  </a:moveTo>
                  <a:lnTo>
                    <a:pt x="6" y="17"/>
                  </a:lnTo>
                  <a:lnTo>
                    <a:pt x="16" y="13"/>
                  </a:lnTo>
                  <a:lnTo>
                    <a:pt x="28" y="8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69" y="4"/>
                  </a:lnTo>
                  <a:lnTo>
                    <a:pt x="66" y="8"/>
                  </a:lnTo>
                  <a:lnTo>
                    <a:pt x="59" y="12"/>
                  </a:lnTo>
                  <a:lnTo>
                    <a:pt x="49" y="14"/>
                  </a:lnTo>
                  <a:lnTo>
                    <a:pt x="37" y="16"/>
                  </a:lnTo>
                  <a:lnTo>
                    <a:pt x="26" y="17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69" name="Freeform 34568"/>
            <p:cNvSpPr/>
            <p:nvPr/>
          </p:nvSpPr>
          <p:spPr>
            <a:xfrm>
              <a:off x="4497" y="532"/>
              <a:ext cx="65" cy="32"/>
            </a:xfrm>
            <a:custGeom>
              <a:avLst/>
              <a:gdLst/>
              <a:ahLst/>
              <a:cxnLst/>
              <a:pathLst>
                <a:path w="74" h="36">
                  <a:moveTo>
                    <a:pt x="0" y="36"/>
                  </a:moveTo>
                  <a:lnTo>
                    <a:pt x="7" y="30"/>
                  </a:lnTo>
                  <a:lnTo>
                    <a:pt x="18" y="23"/>
                  </a:lnTo>
                  <a:lnTo>
                    <a:pt x="28" y="16"/>
                  </a:lnTo>
                  <a:lnTo>
                    <a:pt x="41" y="9"/>
                  </a:lnTo>
                  <a:lnTo>
                    <a:pt x="52" y="5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4" y="2"/>
                  </a:lnTo>
                  <a:lnTo>
                    <a:pt x="73" y="6"/>
                  </a:lnTo>
                  <a:lnTo>
                    <a:pt x="66" y="10"/>
                  </a:lnTo>
                  <a:lnTo>
                    <a:pt x="54" y="15"/>
                  </a:lnTo>
                  <a:lnTo>
                    <a:pt x="42" y="19"/>
                  </a:lnTo>
                  <a:lnTo>
                    <a:pt x="28" y="23"/>
                  </a:lnTo>
                  <a:lnTo>
                    <a:pt x="15" y="28"/>
                  </a:lnTo>
                  <a:lnTo>
                    <a:pt x="6" y="3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70" name="Freeform 34569"/>
            <p:cNvSpPr/>
            <p:nvPr/>
          </p:nvSpPr>
          <p:spPr>
            <a:xfrm>
              <a:off x="4492" y="474"/>
              <a:ext cx="60" cy="39"/>
            </a:xfrm>
            <a:custGeom>
              <a:avLst/>
              <a:gdLst/>
              <a:ahLst/>
              <a:cxnLst/>
              <a:pathLst>
                <a:path w="68" h="43">
                  <a:moveTo>
                    <a:pt x="0" y="43"/>
                  </a:moveTo>
                  <a:lnTo>
                    <a:pt x="5" y="38"/>
                  </a:lnTo>
                  <a:lnTo>
                    <a:pt x="14" y="30"/>
                  </a:lnTo>
                  <a:lnTo>
                    <a:pt x="24" y="22"/>
                  </a:lnTo>
                  <a:lnTo>
                    <a:pt x="35" y="14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4" y="0"/>
                  </a:lnTo>
                  <a:lnTo>
                    <a:pt x="68" y="3"/>
                  </a:lnTo>
                  <a:lnTo>
                    <a:pt x="67" y="7"/>
                  </a:lnTo>
                  <a:lnTo>
                    <a:pt x="60" y="13"/>
                  </a:lnTo>
                  <a:lnTo>
                    <a:pt x="50" y="19"/>
                  </a:lnTo>
                  <a:lnTo>
                    <a:pt x="38" y="25"/>
                  </a:lnTo>
                  <a:lnTo>
                    <a:pt x="25" y="30"/>
                  </a:lnTo>
                  <a:lnTo>
                    <a:pt x="14" y="36"/>
                  </a:lnTo>
                  <a:lnTo>
                    <a:pt x="4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71" name="Freeform 34570"/>
            <p:cNvSpPr/>
            <p:nvPr/>
          </p:nvSpPr>
          <p:spPr>
            <a:xfrm>
              <a:off x="4499" y="555"/>
              <a:ext cx="54" cy="31"/>
            </a:xfrm>
            <a:custGeom>
              <a:avLst/>
              <a:gdLst/>
              <a:ahLst/>
              <a:cxnLst/>
              <a:pathLst>
                <a:path w="62" h="35">
                  <a:moveTo>
                    <a:pt x="0" y="35"/>
                  </a:moveTo>
                  <a:lnTo>
                    <a:pt x="5" y="31"/>
                  </a:lnTo>
                  <a:lnTo>
                    <a:pt x="13" y="25"/>
                  </a:lnTo>
                  <a:lnTo>
                    <a:pt x="24" y="17"/>
                  </a:lnTo>
                  <a:lnTo>
                    <a:pt x="34" y="10"/>
                  </a:lnTo>
                  <a:lnTo>
                    <a:pt x="45" y="4"/>
                  </a:lnTo>
                  <a:lnTo>
                    <a:pt x="53" y="1"/>
                  </a:lnTo>
                  <a:lnTo>
                    <a:pt x="60" y="0"/>
                  </a:lnTo>
                  <a:lnTo>
                    <a:pt x="62" y="2"/>
                  </a:lnTo>
                  <a:lnTo>
                    <a:pt x="60" y="8"/>
                  </a:lnTo>
                  <a:lnTo>
                    <a:pt x="54" y="12"/>
                  </a:lnTo>
                  <a:lnTo>
                    <a:pt x="45" y="17"/>
                  </a:lnTo>
                  <a:lnTo>
                    <a:pt x="34" y="21"/>
                  </a:lnTo>
                  <a:lnTo>
                    <a:pt x="23" y="26"/>
                  </a:lnTo>
                  <a:lnTo>
                    <a:pt x="12" y="30"/>
                  </a:lnTo>
                  <a:lnTo>
                    <a:pt x="4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72" name="Freeform 34571"/>
            <p:cNvSpPr/>
            <p:nvPr/>
          </p:nvSpPr>
          <p:spPr>
            <a:xfrm>
              <a:off x="4425" y="534"/>
              <a:ext cx="77" cy="49"/>
            </a:xfrm>
            <a:custGeom>
              <a:avLst/>
              <a:gdLst/>
              <a:ahLst/>
              <a:cxnLst/>
              <a:pathLst>
                <a:path w="88" h="58">
                  <a:moveTo>
                    <a:pt x="0" y="1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27" y="8"/>
                  </a:lnTo>
                  <a:lnTo>
                    <a:pt x="42" y="18"/>
                  </a:lnTo>
                  <a:lnTo>
                    <a:pt x="57" y="27"/>
                  </a:lnTo>
                  <a:lnTo>
                    <a:pt x="71" y="37"/>
                  </a:lnTo>
                  <a:lnTo>
                    <a:pt x="82" y="49"/>
                  </a:lnTo>
                  <a:lnTo>
                    <a:pt x="88" y="58"/>
                  </a:lnTo>
                  <a:lnTo>
                    <a:pt x="81" y="54"/>
                  </a:lnTo>
                  <a:lnTo>
                    <a:pt x="70" y="47"/>
                  </a:lnTo>
                  <a:lnTo>
                    <a:pt x="55" y="39"/>
                  </a:lnTo>
                  <a:lnTo>
                    <a:pt x="39" y="30"/>
                  </a:lnTo>
                  <a:lnTo>
                    <a:pt x="24" y="21"/>
                  </a:lnTo>
                  <a:lnTo>
                    <a:pt x="11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73" name="Freeform 34572"/>
            <p:cNvSpPr/>
            <p:nvPr/>
          </p:nvSpPr>
          <p:spPr>
            <a:xfrm>
              <a:off x="4439" y="500"/>
              <a:ext cx="60" cy="43"/>
            </a:xfrm>
            <a:custGeom>
              <a:avLst/>
              <a:gdLst/>
              <a:ahLst/>
              <a:cxnLst/>
              <a:pathLst>
                <a:path w="69" h="50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20" y="7"/>
                  </a:lnTo>
                  <a:lnTo>
                    <a:pt x="32" y="13"/>
                  </a:lnTo>
                  <a:lnTo>
                    <a:pt x="43" y="21"/>
                  </a:lnTo>
                  <a:lnTo>
                    <a:pt x="54" y="30"/>
                  </a:lnTo>
                  <a:lnTo>
                    <a:pt x="63" y="39"/>
                  </a:lnTo>
                  <a:lnTo>
                    <a:pt x="69" y="50"/>
                  </a:lnTo>
                  <a:lnTo>
                    <a:pt x="62" y="44"/>
                  </a:lnTo>
                  <a:lnTo>
                    <a:pt x="52" y="37"/>
                  </a:lnTo>
                  <a:lnTo>
                    <a:pt x="40" y="29"/>
                  </a:lnTo>
                  <a:lnTo>
                    <a:pt x="27" y="21"/>
                  </a:lnTo>
                  <a:lnTo>
                    <a:pt x="17" y="14"/>
                  </a:lnTo>
                  <a:lnTo>
                    <a:pt x="8" y="8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74" name="Freeform 34573"/>
            <p:cNvSpPr/>
            <p:nvPr/>
          </p:nvSpPr>
          <p:spPr>
            <a:xfrm>
              <a:off x="4495" y="500"/>
              <a:ext cx="62" cy="37"/>
            </a:xfrm>
            <a:custGeom>
              <a:avLst/>
              <a:gdLst/>
              <a:ahLst/>
              <a:cxnLst/>
              <a:pathLst>
                <a:path w="69" h="43">
                  <a:moveTo>
                    <a:pt x="0" y="43"/>
                  </a:moveTo>
                  <a:lnTo>
                    <a:pt x="6" y="37"/>
                  </a:lnTo>
                  <a:lnTo>
                    <a:pt x="14" y="30"/>
                  </a:lnTo>
                  <a:lnTo>
                    <a:pt x="26" y="22"/>
                  </a:lnTo>
                  <a:lnTo>
                    <a:pt x="37" y="14"/>
                  </a:lnTo>
                  <a:lnTo>
                    <a:pt x="47" y="7"/>
                  </a:lnTo>
                  <a:lnTo>
                    <a:pt x="58" y="3"/>
                  </a:lnTo>
                  <a:lnTo>
                    <a:pt x="65" y="0"/>
                  </a:lnTo>
                  <a:lnTo>
                    <a:pt x="69" y="3"/>
                  </a:lnTo>
                  <a:lnTo>
                    <a:pt x="68" y="7"/>
                  </a:lnTo>
                  <a:lnTo>
                    <a:pt x="61" y="13"/>
                  </a:lnTo>
                  <a:lnTo>
                    <a:pt x="51" y="19"/>
                  </a:lnTo>
                  <a:lnTo>
                    <a:pt x="38" y="25"/>
                  </a:lnTo>
                  <a:lnTo>
                    <a:pt x="26" y="29"/>
                  </a:lnTo>
                  <a:lnTo>
                    <a:pt x="14" y="35"/>
                  </a:lnTo>
                  <a:lnTo>
                    <a:pt x="5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75" name="Freeform 34574"/>
            <p:cNvSpPr/>
            <p:nvPr/>
          </p:nvSpPr>
          <p:spPr>
            <a:xfrm>
              <a:off x="3227" y="2237"/>
              <a:ext cx="263" cy="102"/>
            </a:xfrm>
            <a:custGeom>
              <a:avLst/>
              <a:gdLst/>
              <a:ahLst/>
              <a:cxnLst/>
              <a:pathLst>
                <a:path w="301" h="116">
                  <a:moveTo>
                    <a:pt x="301" y="21"/>
                  </a:moveTo>
                  <a:lnTo>
                    <a:pt x="301" y="22"/>
                  </a:lnTo>
                  <a:lnTo>
                    <a:pt x="297" y="24"/>
                  </a:lnTo>
                  <a:lnTo>
                    <a:pt x="294" y="25"/>
                  </a:lnTo>
                  <a:lnTo>
                    <a:pt x="294" y="28"/>
                  </a:lnTo>
                  <a:lnTo>
                    <a:pt x="270" y="20"/>
                  </a:lnTo>
                  <a:lnTo>
                    <a:pt x="246" y="15"/>
                  </a:lnTo>
                  <a:lnTo>
                    <a:pt x="223" y="14"/>
                  </a:lnTo>
                  <a:lnTo>
                    <a:pt x="200" y="14"/>
                  </a:lnTo>
                  <a:lnTo>
                    <a:pt x="180" y="17"/>
                  </a:lnTo>
                  <a:lnTo>
                    <a:pt x="159" y="22"/>
                  </a:lnTo>
                  <a:lnTo>
                    <a:pt x="138" y="29"/>
                  </a:lnTo>
                  <a:lnTo>
                    <a:pt x="120" y="37"/>
                  </a:lnTo>
                  <a:lnTo>
                    <a:pt x="101" y="46"/>
                  </a:lnTo>
                  <a:lnTo>
                    <a:pt x="83" y="55"/>
                  </a:lnTo>
                  <a:lnTo>
                    <a:pt x="67" y="66"/>
                  </a:lnTo>
                  <a:lnTo>
                    <a:pt x="52" y="77"/>
                  </a:lnTo>
                  <a:lnTo>
                    <a:pt x="37" y="88"/>
                  </a:lnTo>
                  <a:lnTo>
                    <a:pt x="23" y="98"/>
                  </a:lnTo>
                  <a:lnTo>
                    <a:pt x="12" y="107"/>
                  </a:lnTo>
                  <a:lnTo>
                    <a:pt x="0" y="116"/>
                  </a:lnTo>
                  <a:lnTo>
                    <a:pt x="5" y="105"/>
                  </a:lnTo>
                  <a:lnTo>
                    <a:pt x="13" y="93"/>
                  </a:lnTo>
                  <a:lnTo>
                    <a:pt x="24" y="81"/>
                  </a:lnTo>
                  <a:lnTo>
                    <a:pt x="39" y="68"/>
                  </a:lnTo>
                  <a:lnTo>
                    <a:pt x="57" y="56"/>
                  </a:lnTo>
                  <a:lnTo>
                    <a:pt x="76" y="44"/>
                  </a:lnTo>
                  <a:lnTo>
                    <a:pt x="98" y="32"/>
                  </a:lnTo>
                  <a:lnTo>
                    <a:pt x="121" y="23"/>
                  </a:lnTo>
                  <a:lnTo>
                    <a:pt x="145" y="14"/>
                  </a:lnTo>
                  <a:lnTo>
                    <a:pt x="169" y="7"/>
                  </a:lnTo>
                  <a:lnTo>
                    <a:pt x="194" y="2"/>
                  </a:lnTo>
                  <a:lnTo>
                    <a:pt x="218" y="0"/>
                  </a:lnTo>
                  <a:lnTo>
                    <a:pt x="241" y="0"/>
                  </a:lnTo>
                  <a:lnTo>
                    <a:pt x="263" y="3"/>
                  </a:lnTo>
                  <a:lnTo>
                    <a:pt x="282" y="10"/>
                  </a:lnTo>
                  <a:lnTo>
                    <a:pt x="301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76" name="Freeform 34575"/>
            <p:cNvSpPr/>
            <p:nvPr/>
          </p:nvSpPr>
          <p:spPr>
            <a:xfrm>
              <a:off x="3268" y="2288"/>
              <a:ext cx="17" cy="88"/>
            </a:xfrm>
            <a:custGeom>
              <a:avLst/>
              <a:gdLst/>
              <a:ahLst/>
              <a:cxnLst/>
              <a:pathLst>
                <a:path w="21" h="100">
                  <a:moveTo>
                    <a:pt x="4" y="100"/>
                  </a:moveTo>
                  <a:lnTo>
                    <a:pt x="0" y="87"/>
                  </a:lnTo>
                  <a:lnTo>
                    <a:pt x="0" y="58"/>
                  </a:lnTo>
                  <a:lnTo>
                    <a:pt x="7" y="26"/>
                  </a:lnTo>
                  <a:lnTo>
                    <a:pt x="21" y="0"/>
                  </a:lnTo>
                  <a:lnTo>
                    <a:pt x="16" y="25"/>
                  </a:lnTo>
                  <a:lnTo>
                    <a:pt x="12" y="58"/>
                  </a:lnTo>
                  <a:lnTo>
                    <a:pt x="8" y="87"/>
                  </a:lnTo>
                  <a:lnTo>
                    <a:pt x="4" y="10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77" name="Freeform 34576"/>
            <p:cNvSpPr/>
            <p:nvPr/>
          </p:nvSpPr>
          <p:spPr>
            <a:xfrm>
              <a:off x="3283" y="2272"/>
              <a:ext cx="27" cy="105"/>
            </a:xfrm>
            <a:custGeom>
              <a:avLst/>
              <a:gdLst/>
              <a:ahLst/>
              <a:cxnLst/>
              <a:pathLst>
                <a:path w="28" h="120">
                  <a:moveTo>
                    <a:pt x="4" y="120"/>
                  </a:moveTo>
                  <a:lnTo>
                    <a:pt x="1" y="116"/>
                  </a:lnTo>
                  <a:lnTo>
                    <a:pt x="0" y="105"/>
                  </a:lnTo>
                  <a:lnTo>
                    <a:pt x="1" y="89"/>
                  </a:lnTo>
                  <a:lnTo>
                    <a:pt x="3" y="69"/>
                  </a:lnTo>
                  <a:lnTo>
                    <a:pt x="8" y="50"/>
                  </a:lnTo>
                  <a:lnTo>
                    <a:pt x="13" y="30"/>
                  </a:lnTo>
                  <a:lnTo>
                    <a:pt x="20" y="13"/>
                  </a:lnTo>
                  <a:lnTo>
                    <a:pt x="28" y="0"/>
                  </a:lnTo>
                  <a:lnTo>
                    <a:pt x="24" y="26"/>
                  </a:lnTo>
                  <a:lnTo>
                    <a:pt x="18" y="66"/>
                  </a:lnTo>
                  <a:lnTo>
                    <a:pt x="12" y="104"/>
                  </a:lnTo>
                  <a:lnTo>
                    <a:pt x="4" y="1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78" name="Freeform 34577"/>
            <p:cNvSpPr/>
            <p:nvPr/>
          </p:nvSpPr>
          <p:spPr>
            <a:xfrm>
              <a:off x="3327" y="2255"/>
              <a:ext cx="19" cy="110"/>
            </a:xfrm>
            <a:custGeom>
              <a:avLst/>
              <a:gdLst/>
              <a:ahLst/>
              <a:cxnLst/>
              <a:pathLst>
                <a:path w="22" h="125">
                  <a:moveTo>
                    <a:pt x="6" y="125"/>
                  </a:moveTo>
                  <a:lnTo>
                    <a:pt x="0" y="108"/>
                  </a:lnTo>
                  <a:lnTo>
                    <a:pt x="2" y="70"/>
                  </a:lnTo>
                  <a:lnTo>
                    <a:pt x="9" y="28"/>
                  </a:lnTo>
                  <a:lnTo>
                    <a:pt x="22" y="0"/>
                  </a:lnTo>
                  <a:lnTo>
                    <a:pt x="20" y="25"/>
                  </a:lnTo>
                  <a:lnTo>
                    <a:pt x="16" y="68"/>
                  </a:lnTo>
                  <a:lnTo>
                    <a:pt x="12" y="108"/>
                  </a:lnTo>
                  <a:lnTo>
                    <a:pt x="6" y="1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79" name="Freeform 34578"/>
            <p:cNvSpPr/>
            <p:nvPr/>
          </p:nvSpPr>
          <p:spPr>
            <a:xfrm>
              <a:off x="3355" y="2248"/>
              <a:ext cx="16" cy="98"/>
            </a:xfrm>
            <a:custGeom>
              <a:avLst/>
              <a:gdLst/>
              <a:ahLst/>
              <a:cxnLst/>
              <a:pathLst>
                <a:path w="18" h="111">
                  <a:moveTo>
                    <a:pt x="4" y="111"/>
                  </a:moveTo>
                  <a:lnTo>
                    <a:pt x="0" y="96"/>
                  </a:lnTo>
                  <a:lnTo>
                    <a:pt x="1" y="61"/>
                  </a:lnTo>
                  <a:lnTo>
                    <a:pt x="7" y="23"/>
                  </a:lnTo>
                  <a:lnTo>
                    <a:pt x="18" y="0"/>
                  </a:lnTo>
                  <a:lnTo>
                    <a:pt x="16" y="25"/>
                  </a:lnTo>
                  <a:lnTo>
                    <a:pt x="15" y="63"/>
                  </a:lnTo>
                  <a:lnTo>
                    <a:pt x="12" y="98"/>
                  </a:lnTo>
                  <a:lnTo>
                    <a:pt x="4" y="1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80" name="Freeform 34579"/>
            <p:cNvSpPr/>
            <p:nvPr/>
          </p:nvSpPr>
          <p:spPr>
            <a:xfrm>
              <a:off x="3401" y="2241"/>
              <a:ext cx="14" cy="84"/>
            </a:xfrm>
            <a:custGeom>
              <a:avLst/>
              <a:gdLst/>
              <a:ahLst/>
              <a:cxnLst/>
              <a:pathLst>
                <a:path w="15" h="94">
                  <a:moveTo>
                    <a:pt x="10" y="94"/>
                  </a:moveTo>
                  <a:lnTo>
                    <a:pt x="4" y="83"/>
                  </a:lnTo>
                  <a:lnTo>
                    <a:pt x="0" y="56"/>
                  </a:lnTo>
                  <a:lnTo>
                    <a:pt x="2" y="25"/>
                  </a:lnTo>
                  <a:lnTo>
                    <a:pt x="14" y="0"/>
                  </a:lnTo>
                  <a:lnTo>
                    <a:pt x="14" y="23"/>
                  </a:lnTo>
                  <a:lnTo>
                    <a:pt x="15" y="54"/>
                  </a:lnTo>
                  <a:lnTo>
                    <a:pt x="15" y="83"/>
                  </a:lnTo>
                  <a:lnTo>
                    <a:pt x="10" y="9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81" name="Freeform 34580"/>
            <p:cNvSpPr/>
            <p:nvPr/>
          </p:nvSpPr>
          <p:spPr>
            <a:xfrm>
              <a:off x="3469" y="2249"/>
              <a:ext cx="14" cy="43"/>
            </a:xfrm>
            <a:custGeom>
              <a:avLst/>
              <a:gdLst/>
              <a:ahLst/>
              <a:cxnLst/>
              <a:pathLst>
                <a:path w="18" h="46">
                  <a:moveTo>
                    <a:pt x="15" y="46"/>
                  </a:moveTo>
                  <a:lnTo>
                    <a:pt x="8" y="40"/>
                  </a:lnTo>
                  <a:lnTo>
                    <a:pt x="3" y="26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12" y="30"/>
                  </a:lnTo>
                  <a:lnTo>
                    <a:pt x="18" y="41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82" name="Freeform 34581"/>
            <p:cNvSpPr/>
            <p:nvPr/>
          </p:nvSpPr>
          <p:spPr>
            <a:xfrm>
              <a:off x="3243" y="2307"/>
              <a:ext cx="17" cy="74"/>
            </a:xfrm>
            <a:custGeom>
              <a:avLst/>
              <a:gdLst/>
              <a:ahLst/>
              <a:cxnLst/>
              <a:pathLst>
                <a:path w="21" h="86">
                  <a:moveTo>
                    <a:pt x="4" y="86"/>
                  </a:moveTo>
                  <a:lnTo>
                    <a:pt x="0" y="77"/>
                  </a:lnTo>
                  <a:lnTo>
                    <a:pt x="0" y="52"/>
                  </a:lnTo>
                  <a:lnTo>
                    <a:pt x="7" y="25"/>
                  </a:lnTo>
                  <a:lnTo>
                    <a:pt x="21" y="0"/>
                  </a:lnTo>
                  <a:lnTo>
                    <a:pt x="16" y="25"/>
                  </a:lnTo>
                  <a:lnTo>
                    <a:pt x="12" y="52"/>
                  </a:lnTo>
                  <a:lnTo>
                    <a:pt x="8" y="77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83" name="Freeform 34582"/>
            <p:cNvSpPr/>
            <p:nvPr/>
          </p:nvSpPr>
          <p:spPr>
            <a:xfrm>
              <a:off x="3306" y="2265"/>
              <a:ext cx="19" cy="105"/>
            </a:xfrm>
            <a:custGeom>
              <a:avLst/>
              <a:gdLst/>
              <a:ahLst/>
              <a:cxnLst/>
              <a:pathLst>
                <a:path w="23" h="121">
                  <a:moveTo>
                    <a:pt x="6" y="121"/>
                  </a:moveTo>
                  <a:lnTo>
                    <a:pt x="0" y="105"/>
                  </a:lnTo>
                  <a:lnTo>
                    <a:pt x="2" y="68"/>
                  </a:lnTo>
                  <a:lnTo>
                    <a:pt x="9" y="28"/>
                  </a:lnTo>
                  <a:lnTo>
                    <a:pt x="23" y="0"/>
                  </a:lnTo>
                  <a:lnTo>
                    <a:pt x="21" y="24"/>
                  </a:lnTo>
                  <a:lnTo>
                    <a:pt x="17" y="66"/>
                  </a:lnTo>
                  <a:lnTo>
                    <a:pt x="11" y="105"/>
                  </a:lnTo>
                  <a:lnTo>
                    <a:pt x="6" y="1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84" name="Freeform 34583"/>
            <p:cNvSpPr/>
            <p:nvPr/>
          </p:nvSpPr>
          <p:spPr>
            <a:xfrm>
              <a:off x="3382" y="2242"/>
              <a:ext cx="12" cy="97"/>
            </a:xfrm>
            <a:custGeom>
              <a:avLst/>
              <a:gdLst/>
              <a:ahLst/>
              <a:cxnLst/>
              <a:pathLst>
                <a:path w="14" h="109">
                  <a:moveTo>
                    <a:pt x="11" y="109"/>
                  </a:moveTo>
                  <a:lnTo>
                    <a:pt x="4" y="96"/>
                  </a:lnTo>
                  <a:lnTo>
                    <a:pt x="0" y="63"/>
                  </a:lnTo>
                  <a:lnTo>
                    <a:pt x="3" y="28"/>
                  </a:lnTo>
                  <a:lnTo>
                    <a:pt x="13" y="0"/>
                  </a:lnTo>
                  <a:lnTo>
                    <a:pt x="13" y="25"/>
                  </a:lnTo>
                  <a:lnTo>
                    <a:pt x="14" y="62"/>
                  </a:lnTo>
                  <a:lnTo>
                    <a:pt x="14" y="96"/>
                  </a:lnTo>
                  <a:lnTo>
                    <a:pt x="11" y="10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85" name="Freeform 34584"/>
            <p:cNvSpPr/>
            <p:nvPr/>
          </p:nvSpPr>
          <p:spPr>
            <a:xfrm>
              <a:off x="3424" y="2242"/>
              <a:ext cx="8" cy="78"/>
            </a:xfrm>
            <a:custGeom>
              <a:avLst/>
              <a:gdLst/>
              <a:ahLst/>
              <a:cxnLst/>
              <a:pathLst>
                <a:path w="12" h="88">
                  <a:moveTo>
                    <a:pt x="5" y="88"/>
                  </a:moveTo>
                  <a:lnTo>
                    <a:pt x="0" y="76"/>
                  </a:lnTo>
                  <a:lnTo>
                    <a:pt x="0" y="47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11" y="19"/>
                  </a:lnTo>
                  <a:lnTo>
                    <a:pt x="11" y="48"/>
                  </a:lnTo>
                  <a:lnTo>
                    <a:pt x="9" y="75"/>
                  </a:lnTo>
                  <a:lnTo>
                    <a:pt x="5" y="8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86" name="Freeform 34585"/>
            <p:cNvSpPr/>
            <p:nvPr/>
          </p:nvSpPr>
          <p:spPr>
            <a:xfrm>
              <a:off x="3446" y="2246"/>
              <a:ext cx="13" cy="47"/>
            </a:xfrm>
            <a:custGeom>
              <a:avLst/>
              <a:gdLst/>
              <a:ahLst/>
              <a:cxnLst/>
              <a:pathLst>
                <a:path w="15" h="54">
                  <a:moveTo>
                    <a:pt x="11" y="54"/>
                  </a:moveTo>
                  <a:lnTo>
                    <a:pt x="6" y="47"/>
                  </a:lnTo>
                  <a:lnTo>
                    <a:pt x="1" y="30"/>
                  </a:lnTo>
                  <a:lnTo>
                    <a:pt x="0" y="12"/>
                  </a:lnTo>
                  <a:lnTo>
                    <a:pt x="6" y="0"/>
                  </a:lnTo>
                  <a:lnTo>
                    <a:pt x="6" y="15"/>
                  </a:lnTo>
                  <a:lnTo>
                    <a:pt x="10" y="34"/>
                  </a:lnTo>
                  <a:lnTo>
                    <a:pt x="15" y="49"/>
                  </a:lnTo>
                  <a:lnTo>
                    <a:pt x="11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87" name="Freeform 34586"/>
            <p:cNvSpPr/>
            <p:nvPr/>
          </p:nvSpPr>
          <p:spPr>
            <a:xfrm>
              <a:off x="3220" y="2323"/>
              <a:ext cx="19" cy="47"/>
            </a:xfrm>
            <a:custGeom>
              <a:avLst/>
              <a:gdLst/>
              <a:ahLst/>
              <a:cxnLst/>
              <a:pathLst>
                <a:path w="22" h="54">
                  <a:moveTo>
                    <a:pt x="22" y="0"/>
                  </a:moveTo>
                  <a:lnTo>
                    <a:pt x="21" y="11"/>
                  </a:lnTo>
                  <a:lnTo>
                    <a:pt x="17" y="31"/>
                  </a:lnTo>
                  <a:lnTo>
                    <a:pt x="12" y="48"/>
                  </a:lnTo>
                  <a:lnTo>
                    <a:pt x="3" y="54"/>
                  </a:lnTo>
                  <a:lnTo>
                    <a:pt x="0" y="45"/>
                  </a:lnTo>
                  <a:lnTo>
                    <a:pt x="6" y="29"/>
                  </a:lnTo>
                  <a:lnTo>
                    <a:pt x="15" y="1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88" name="Freeform 34587"/>
            <p:cNvSpPr/>
            <p:nvPr/>
          </p:nvSpPr>
          <p:spPr>
            <a:xfrm>
              <a:off x="3197" y="2320"/>
              <a:ext cx="46" cy="8"/>
            </a:xfrm>
            <a:custGeom>
              <a:avLst/>
              <a:gdLst/>
              <a:ahLst/>
              <a:cxnLst/>
              <a:pathLst>
                <a:path w="51" h="11">
                  <a:moveTo>
                    <a:pt x="51" y="3"/>
                  </a:moveTo>
                  <a:lnTo>
                    <a:pt x="48" y="3"/>
                  </a:lnTo>
                  <a:lnTo>
                    <a:pt x="41" y="1"/>
                  </a:lnTo>
                  <a:lnTo>
                    <a:pt x="33" y="1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5" y="11"/>
                  </a:lnTo>
                  <a:lnTo>
                    <a:pt x="12" y="11"/>
                  </a:lnTo>
                  <a:lnTo>
                    <a:pt x="20" y="10"/>
                  </a:lnTo>
                  <a:lnTo>
                    <a:pt x="29" y="8"/>
                  </a:lnTo>
                  <a:lnTo>
                    <a:pt x="39" y="6"/>
                  </a:lnTo>
                  <a:lnTo>
                    <a:pt x="46" y="4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89" name="Freeform 34588"/>
            <p:cNvSpPr/>
            <p:nvPr/>
          </p:nvSpPr>
          <p:spPr>
            <a:xfrm>
              <a:off x="3190" y="2337"/>
              <a:ext cx="39" cy="28"/>
            </a:xfrm>
            <a:custGeom>
              <a:avLst/>
              <a:gdLst/>
              <a:ahLst/>
              <a:cxnLst/>
              <a:pathLst>
                <a:path w="44" h="32">
                  <a:moveTo>
                    <a:pt x="44" y="0"/>
                  </a:moveTo>
                  <a:lnTo>
                    <a:pt x="41" y="2"/>
                  </a:lnTo>
                  <a:lnTo>
                    <a:pt x="35" y="5"/>
                  </a:lnTo>
                  <a:lnTo>
                    <a:pt x="28" y="8"/>
                  </a:lnTo>
                  <a:lnTo>
                    <a:pt x="19" y="12"/>
                  </a:lnTo>
                  <a:lnTo>
                    <a:pt x="11" y="16"/>
                  </a:lnTo>
                  <a:lnTo>
                    <a:pt x="5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9" y="31"/>
                  </a:lnTo>
                  <a:lnTo>
                    <a:pt x="14" y="28"/>
                  </a:lnTo>
                  <a:lnTo>
                    <a:pt x="21" y="22"/>
                  </a:lnTo>
                  <a:lnTo>
                    <a:pt x="28" y="16"/>
                  </a:lnTo>
                  <a:lnTo>
                    <a:pt x="35" y="9"/>
                  </a:lnTo>
                  <a:lnTo>
                    <a:pt x="41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90" name="Freeform 34589"/>
            <p:cNvSpPr/>
            <p:nvPr/>
          </p:nvSpPr>
          <p:spPr>
            <a:xfrm>
              <a:off x="3443" y="2190"/>
              <a:ext cx="12" cy="59"/>
            </a:xfrm>
            <a:custGeom>
              <a:avLst/>
              <a:gdLst/>
              <a:ahLst/>
              <a:cxnLst/>
              <a:pathLst>
                <a:path w="14" h="68">
                  <a:moveTo>
                    <a:pt x="12" y="68"/>
                  </a:moveTo>
                  <a:lnTo>
                    <a:pt x="4" y="52"/>
                  </a:lnTo>
                  <a:lnTo>
                    <a:pt x="0" y="30"/>
                  </a:lnTo>
                  <a:lnTo>
                    <a:pt x="1" y="10"/>
                  </a:lnTo>
                  <a:lnTo>
                    <a:pt x="8" y="0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2" y="49"/>
                  </a:lnTo>
                  <a:lnTo>
                    <a:pt x="12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91" name="Freeform 34590"/>
            <p:cNvSpPr/>
            <p:nvPr/>
          </p:nvSpPr>
          <p:spPr>
            <a:xfrm>
              <a:off x="3476" y="2202"/>
              <a:ext cx="23" cy="58"/>
            </a:xfrm>
            <a:custGeom>
              <a:avLst/>
              <a:gdLst/>
              <a:ahLst/>
              <a:cxnLst/>
              <a:pathLst>
                <a:path w="28" h="64">
                  <a:moveTo>
                    <a:pt x="0" y="64"/>
                  </a:moveTo>
                  <a:lnTo>
                    <a:pt x="3" y="49"/>
                  </a:lnTo>
                  <a:lnTo>
                    <a:pt x="8" y="27"/>
                  </a:lnTo>
                  <a:lnTo>
                    <a:pt x="15" y="9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27" y="9"/>
                  </a:lnTo>
                  <a:lnTo>
                    <a:pt x="24" y="18"/>
                  </a:lnTo>
                  <a:lnTo>
                    <a:pt x="20" y="30"/>
                  </a:lnTo>
                  <a:lnTo>
                    <a:pt x="14" y="41"/>
                  </a:lnTo>
                  <a:lnTo>
                    <a:pt x="8" y="52"/>
                  </a:lnTo>
                  <a:lnTo>
                    <a:pt x="4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92" name="Freeform 34591"/>
            <p:cNvSpPr/>
            <p:nvPr/>
          </p:nvSpPr>
          <p:spPr>
            <a:xfrm>
              <a:off x="3420" y="2190"/>
              <a:ext cx="12" cy="54"/>
            </a:xfrm>
            <a:custGeom>
              <a:avLst/>
              <a:gdLst/>
              <a:ahLst/>
              <a:cxnLst/>
              <a:pathLst>
                <a:path w="15" h="62">
                  <a:moveTo>
                    <a:pt x="15" y="62"/>
                  </a:moveTo>
                  <a:lnTo>
                    <a:pt x="6" y="54"/>
                  </a:lnTo>
                  <a:lnTo>
                    <a:pt x="0" y="3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3"/>
                  </a:lnTo>
                  <a:lnTo>
                    <a:pt x="14" y="21"/>
                  </a:lnTo>
                  <a:lnTo>
                    <a:pt x="14" y="44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93" name="Freeform 34592"/>
            <p:cNvSpPr/>
            <p:nvPr/>
          </p:nvSpPr>
          <p:spPr>
            <a:xfrm>
              <a:off x="3396" y="2186"/>
              <a:ext cx="17" cy="58"/>
            </a:xfrm>
            <a:custGeom>
              <a:avLst/>
              <a:gdLst/>
              <a:ahLst/>
              <a:cxnLst/>
              <a:pathLst>
                <a:path w="20" h="67">
                  <a:moveTo>
                    <a:pt x="20" y="67"/>
                  </a:moveTo>
                  <a:lnTo>
                    <a:pt x="10" y="54"/>
                  </a:lnTo>
                  <a:lnTo>
                    <a:pt x="3" y="34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0" y="5"/>
                  </a:lnTo>
                  <a:lnTo>
                    <a:pt x="12" y="22"/>
                  </a:lnTo>
                  <a:lnTo>
                    <a:pt x="15" y="45"/>
                  </a:lnTo>
                  <a:lnTo>
                    <a:pt x="20" y="6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94" name="Freeform 34593"/>
            <p:cNvSpPr/>
            <p:nvPr/>
          </p:nvSpPr>
          <p:spPr>
            <a:xfrm>
              <a:off x="3371" y="2190"/>
              <a:ext cx="25" cy="56"/>
            </a:xfrm>
            <a:custGeom>
              <a:avLst/>
              <a:gdLst/>
              <a:ahLst/>
              <a:cxnLst/>
              <a:pathLst>
                <a:path w="27" h="64">
                  <a:moveTo>
                    <a:pt x="27" y="64"/>
                  </a:moveTo>
                  <a:lnTo>
                    <a:pt x="20" y="59"/>
                  </a:lnTo>
                  <a:lnTo>
                    <a:pt x="15" y="51"/>
                  </a:lnTo>
                  <a:lnTo>
                    <a:pt x="9" y="40"/>
                  </a:lnTo>
                  <a:lnTo>
                    <a:pt x="5" y="30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" y="3"/>
                  </a:lnTo>
                  <a:lnTo>
                    <a:pt x="3" y="0"/>
                  </a:lnTo>
                  <a:lnTo>
                    <a:pt x="10" y="6"/>
                  </a:lnTo>
                  <a:lnTo>
                    <a:pt x="16" y="24"/>
                  </a:lnTo>
                  <a:lnTo>
                    <a:pt x="22" y="46"/>
                  </a:lnTo>
                  <a:lnTo>
                    <a:pt x="27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95" name="Freeform 34594"/>
            <p:cNvSpPr/>
            <p:nvPr/>
          </p:nvSpPr>
          <p:spPr>
            <a:xfrm>
              <a:off x="3339" y="2193"/>
              <a:ext cx="36" cy="56"/>
            </a:xfrm>
            <a:custGeom>
              <a:avLst/>
              <a:gdLst/>
              <a:ahLst/>
              <a:cxnLst/>
              <a:pathLst>
                <a:path w="40" h="66">
                  <a:moveTo>
                    <a:pt x="40" y="66"/>
                  </a:moveTo>
                  <a:lnTo>
                    <a:pt x="33" y="59"/>
                  </a:lnTo>
                  <a:lnTo>
                    <a:pt x="26" y="51"/>
                  </a:lnTo>
                  <a:lnTo>
                    <a:pt x="18" y="41"/>
                  </a:lnTo>
                  <a:lnTo>
                    <a:pt x="11" y="30"/>
                  </a:lnTo>
                  <a:lnTo>
                    <a:pt x="4" y="21"/>
                  </a:lnTo>
                  <a:lnTo>
                    <a:pt x="1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0"/>
                  </a:lnTo>
                  <a:lnTo>
                    <a:pt x="14" y="6"/>
                  </a:lnTo>
                  <a:lnTo>
                    <a:pt x="18" y="15"/>
                  </a:lnTo>
                  <a:lnTo>
                    <a:pt x="24" y="26"/>
                  </a:lnTo>
                  <a:lnTo>
                    <a:pt x="29" y="38"/>
                  </a:lnTo>
                  <a:lnTo>
                    <a:pt x="32" y="50"/>
                  </a:lnTo>
                  <a:lnTo>
                    <a:pt x="37" y="59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96" name="Freeform 34595"/>
            <p:cNvSpPr/>
            <p:nvPr/>
          </p:nvSpPr>
          <p:spPr>
            <a:xfrm>
              <a:off x="3303" y="2202"/>
              <a:ext cx="47" cy="58"/>
            </a:xfrm>
            <a:custGeom>
              <a:avLst/>
              <a:gdLst/>
              <a:ahLst/>
              <a:cxnLst/>
              <a:pathLst>
                <a:path w="56" h="65">
                  <a:moveTo>
                    <a:pt x="56" y="65"/>
                  </a:moveTo>
                  <a:lnTo>
                    <a:pt x="49" y="60"/>
                  </a:lnTo>
                  <a:lnTo>
                    <a:pt x="39" y="52"/>
                  </a:lnTo>
                  <a:lnTo>
                    <a:pt x="29" y="41"/>
                  </a:lnTo>
                  <a:lnTo>
                    <a:pt x="19" y="31"/>
                  </a:lnTo>
                  <a:lnTo>
                    <a:pt x="9" y="19"/>
                  </a:lnTo>
                  <a:lnTo>
                    <a:pt x="3" y="10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16" y="8"/>
                  </a:lnTo>
                  <a:lnTo>
                    <a:pt x="24" y="17"/>
                  </a:lnTo>
                  <a:lnTo>
                    <a:pt x="33" y="29"/>
                  </a:lnTo>
                  <a:lnTo>
                    <a:pt x="39" y="41"/>
                  </a:lnTo>
                  <a:lnTo>
                    <a:pt x="46" y="52"/>
                  </a:lnTo>
                  <a:lnTo>
                    <a:pt x="52" y="61"/>
                  </a:lnTo>
                  <a:lnTo>
                    <a:pt x="56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97" name="Freeform 34596"/>
            <p:cNvSpPr/>
            <p:nvPr/>
          </p:nvSpPr>
          <p:spPr>
            <a:xfrm>
              <a:off x="3266" y="2211"/>
              <a:ext cx="56" cy="59"/>
            </a:xfrm>
            <a:custGeom>
              <a:avLst/>
              <a:gdLst/>
              <a:ahLst/>
              <a:cxnLst/>
              <a:pathLst>
                <a:path w="63" h="68">
                  <a:moveTo>
                    <a:pt x="63" y="68"/>
                  </a:moveTo>
                  <a:lnTo>
                    <a:pt x="55" y="63"/>
                  </a:lnTo>
                  <a:lnTo>
                    <a:pt x="46" y="55"/>
                  </a:lnTo>
                  <a:lnTo>
                    <a:pt x="33" y="46"/>
                  </a:lnTo>
                  <a:lnTo>
                    <a:pt x="22" y="35"/>
                  </a:lnTo>
                  <a:lnTo>
                    <a:pt x="12" y="24"/>
                  </a:lnTo>
                  <a:lnTo>
                    <a:pt x="3" y="14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0"/>
                  </a:lnTo>
                  <a:lnTo>
                    <a:pt x="16" y="6"/>
                  </a:lnTo>
                  <a:lnTo>
                    <a:pt x="24" y="15"/>
                  </a:lnTo>
                  <a:lnTo>
                    <a:pt x="33" y="27"/>
                  </a:lnTo>
                  <a:lnTo>
                    <a:pt x="41" y="40"/>
                  </a:lnTo>
                  <a:lnTo>
                    <a:pt x="49" y="52"/>
                  </a:lnTo>
                  <a:lnTo>
                    <a:pt x="58" y="62"/>
                  </a:lnTo>
                  <a:lnTo>
                    <a:pt x="6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98" name="Freeform 34597"/>
            <p:cNvSpPr/>
            <p:nvPr/>
          </p:nvSpPr>
          <p:spPr>
            <a:xfrm>
              <a:off x="3238" y="2227"/>
              <a:ext cx="65" cy="56"/>
            </a:xfrm>
            <a:custGeom>
              <a:avLst/>
              <a:gdLst/>
              <a:ahLst/>
              <a:cxnLst/>
              <a:pathLst>
                <a:path w="73" h="64">
                  <a:moveTo>
                    <a:pt x="73" y="64"/>
                  </a:moveTo>
                  <a:lnTo>
                    <a:pt x="64" y="60"/>
                  </a:lnTo>
                  <a:lnTo>
                    <a:pt x="53" y="55"/>
                  </a:lnTo>
                  <a:lnTo>
                    <a:pt x="40" y="49"/>
                  </a:lnTo>
                  <a:lnTo>
                    <a:pt x="28" y="41"/>
                  </a:lnTo>
                  <a:lnTo>
                    <a:pt x="17" y="32"/>
                  </a:lnTo>
                  <a:lnTo>
                    <a:pt x="8" y="22"/>
                  </a:lnTo>
                  <a:lnTo>
                    <a:pt x="2" y="13"/>
                  </a:lnTo>
                  <a:lnTo>
                    <a:pt x="0" y="3"/>
                  </a:lnTo>
                  <a:lnTo>
                    <a:pt x="2" y="0"/>
                  </a:lnTo>
                  <a:lnTo>
                    <a:pt x="10" y="5"/>
                  </a:lnTo>
                  <a:lnTo>
                    <a:pt x="20" y="13"/>
                  </a:lnTo>
                  <a:lnTo>
                    <a:pt x="33" y="23"/>
                  </a:lnTo>
                  <a:lnTo>
                    <a:pt x="46" y="36"/>
                  </a:lnTo>
                  <a:lnTo>
                    <a:pt x="57" y="48"/>
                  </a:lnTo>
                  <a:lnTo>
                    <a:pt x="68" y="57"/>
                  </a:lnTo>
                  <a:lnTo>
                    <a:pt x="73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599" name="Freeform 34598"/>
            <p:cNvSpPr/>
            <p:nvPr/>
          </p:nvSpPr>
          <p:spPr>
            <a:xfrm>
              <a:off x="3215" y="2262"/>
              <a:ext cx="70" cy="28"/>
            </a:xfrm>
            <a:custGeom>
              <a:avLst/>
              <a:gdLst/>
              <a:ahLst/>
              <a:cxnLst/>
              <a:pathLst>
                <a:path w="81" h="31">
                  <a:moveTo>
                    <a:pt x="0" y="1"/>
                  </a:moveTo>
                  <a:lnTo>
                    <a:pt x="5" y="0"/>
                  </a:lnTo>
                  <a:lnTo>
                    <a:pt x="13" y="2"/>
                  </a:lnTo>
                  <a:lnTo>
                    <a:pt x="23" y="6"/>
                  </a:lnTo>
                  <a:lnTo>
                    <a:pt x="36" y="11"/>
                  </a:lnTo>
                  <a:lnTo>
                    <a:pt x="49" y="16"/>
                  </a:lnTo>
                  <a:lnTo>
                    <a:pt x="61" y="22"/>
                  </a:lnTo>
                  <a:lnTo>
                    <a:pt x="73" y="26"/>
                  </a:lnTo>
                  <a:lnTo>
                    <a:pt x="81" y="29"/>
                  </a:lnTo>
                  <a:lnTo>
                    <a:pt x="69" y="31"/>
                  </a:lnTo>
                  <a:lnTo>
                    <a:pt x="57" y="30"/>
                  </a:lnTo>
                  <a:lnTo>
                    <a:pt x="42" y="27"/>
                  </a:lnTo>
                  <a:lnTo>
                    <a:pt x="28" y="24"/>
                  </a:lnTo>
                  <a:lnTo>
                    <a:pt x="15" y="19"/>
                  </a:lnTo>
                  <a:lnTo>
                    <a:pt x="5" y="14"/>
                  </a:lnTo>
                  <a:lnTo>
                    <a:pt x="0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00" name="Freeform 34599"/>
            <p:cNvSpPr/>
            <p:nvPr/>
          </p:nvSpPr>
          <p:spPr>
            <a:xfrm>
              <a:off x="3192" y="2283"/>
              <a:ext cx="70" cy="26"/>
            </a:xfrm>
            <a:custGeom>
              <a:avLst/>
              <a:gdLst/>
              <a:ahLst/>
              <a:cxnLst/>
              <a:pathLst>
                <a:path w="78" h="30">
                  <a:moveTo>
                    <a:pt x="0" y="0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3" y="6"/>
                  </a:lnTo>
                  <a:lnTo>
                    <a:pt x="36" y="10"/>
                  </a:lnTo>
                  <a:lnTo>
                    <a:pt x="49" y="16"/>
                  </a:lnTo>
                  <a:lnTo>
                    <a:pt x="61" y="21"/>
                  </a:lnTo>
                  <a:lnTo>
                    <a:pt x="71" y="25"/>
                  </a:lnTo>
                  <a:lnTo>
                    <a:pt x="78" y="28"/>
                  </a:lnTo>
                  <a:lnTo>
                    <a:pt x="68" y="30"/>
                  </a:lnTo>
                  <a:lnTo>
                    <a:pt x="55" y="29"/>
                  </a:lnTo>
                  <a:lnTo>
                    <a:pt x="40" y="28"/>
                  </a:lnTo>
                  <a:lnTo>
                    <a:pt x="28" y="24"/>
                  </a:lnTo>
                  <a:lnTo>
                    <a:pt x="15" y="18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01" name="Freeform 34600"/>
            <p:cNvSpPr/>
            <p:nvPr/>
          </p:nvSpPr>
          <p:spPr>
            <a:xfrm>
              <a:off x="2985" y="2178"/>
              <a:ext cx="346" cy="77"/>
            </a:xfrm>
            <a:custGeom>
              <a:avLst/>
              <a:gdLst/>
              <a:ahLst/>
              <a:cxnLst/>
              <a:pathLst>
                <a:path w="394" h="88">
                  <a:moveTo>
                    <a:pt x="388" y="13"/>
                  </a:moveTo>
                  <a:lnTo>
                    <a:pt x="390" y="10"/>
                  </a:lnTo>
                  <a:lnTo>
                    <a:pt x="391" y="7"/>
                  </a:lnTo>
                  <a:lnTo>
                    <a:pt x="393" y="3"/>
                  </a:lnTo>
                  <a:lnTo>
                    <a:pt x="394" y="0"/>
                  </a:lnTo>
                  <a:lnTo>
                    <a:pt x="364" y="16"/>
                  </a:lnTo>
                  <a:lnTo>
                    <a:pt x="335" y="30"/>
                  </a:lnTo>
                  <a:lnTo>
                    <a:pt x="307" y="41"/>
                  </a:lnTo>
                  <a:lnTo>
                    <a:pt x="279" y="51"/>
                  </a:lnTo>
                  <a:lnTo>
                    <a:pt x="251" y="59"/>
                  </a:lnTo>
                  <a:lnTo>
                    <a:pt x="224" y="65"/>
                  </a:lnTo>
                  <a:lnTo>
                    <a:pt x="198" y="69"/>
                  </a:lnTo>
                  <a:lnTo>
                    <a:pt x="173" y="73"/>
                  </a:lnTo>
                  <a:lnTo>
                    <a:pt x="148" y="75"/>
                  </a:lnTo>
                  <a:lnTo>
                    <a:pt x="124" y="76"/>
                  </a:lnTo>
                  <a:lnTo>
                    <a:pt x="101" y="77"/>
                  </a:lnTo>
                  <a:lnTo>
                    <a:pt x="79" y="77"/>
                  </a:lnTo>
                  <a:lnTo>
                    <a:pt x="57" y="77"/>
                  </a:lnTo>
                  <a:lnTo>
                    <a:pt x="38" y="77"/>
                  </a:lnTo>
                  <a:lnTo>
                    <a:pt x="18" y="76"/>
                  </a:lnTo>
                  <a:lnTo>
                    <a:pt x="0" y="76"/>
                  </a:lnTo>
                  <a:lnTo>
                    <a:pt x="13" y="79"/>
                  </a:lnTo>
                  <a:lnTo>
                    <a:pt x="28" y="83"/>
                  </a:lnTo>
                  <a:lnTo>
                    <a:pt x="47" y="85"/>
                  </a:lnTo>
                  <a:lnTo>
                    <a:pt x="70" y="86"/>
                  </a:lnTo>
                  <a:lnTo>
                    <a:pt x="95" y="88"/>
                  </a:lnTo>
                  <a:lnTo>
                    <a:pt x="122" y="88"/>
                  </a:lnTo>
                  <a:lnTo>
                    <a:pt x="151" y="85"/>
                  </a:lnTo>
                  <a:lnTo>
                    <a:pt x="181" y="83"/>
                  </a:lnTo>
                  <a:lnTo>
                    <a:pt x="209" y="79"/>
                  </a:lnTo>
                  <a:lnTo>
                    <a:pt x="239" y="75"/>
                  </a:lnTo>
                  <a:lnTo>
                    <a:pt x="269" y="68"/>
                  </a:lnTo>
                  <a:lnTo>
                    <a:pt x="297" y="60"/>
                  </a:lnTo>
                  <a:lnTo>
                    <a:pt x="323" y="51"/>
                  </a:lnTo>
                  <a:lnTo>
                    <a:pt x="348" y="40"/>
                  </a:lnTo>
                  <a:lnTo>
                    <a:pt x="369" y="28"/>
                  </a:lnTo>
                  <a:lnTo>
                    <a:pt x="388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02" name="Freeform 34601"/>
            <p:cNvSpPr/>
            <p:nvPr/>
          </p:nvSpPr>
          <p:spPr>
            <a:xfrm>
              <a:off x="3008" y="2199"/>
              <a:ext cx="49" cy="50"/>
            </a:xfrm>
            <a:custGeom>
              <a:avLst/>
              <a:gdLst/>
              <a:ahLst/>
              <a:cxnLst/>
              <a:pathLst>
                <a:path w="57" h="59">
                  <a:moveTo>
                    <a:pt x="1" y="0"/>
                  </a:moveTo>
                  <a:lnTo>
                    <a:pt x="0" y="3"/>
                  </a:lnTo>
                  <a:lnTo>
                    <a:pt x="1" y="9"/>
                  </a:lnTo>
                  <a:lnTo>
                    <a:pt x="5" y="17"/>
                  </a:lnTo>
                  <a:lnTo>
                    <a:pt x="12" y="28"/>
                  </a:lnTo>
                  <a:lnTo>
                    <a:pt x="20" y="38"/>
                  </a:lnTo>
                  <a:lnTo>
                    <a:pt x="31" y="47"/>
                  </a:lnTo>
                  <a:lnTo>
                    <a:pt x="43" y="54"/>
                  </a:lnTo>
                  <a:lnTo>
                    <a:pt x="57" y="59"/>
                  </a:lnTo>
                  <a:lnTo>
                    <a:pt x="50" y="53"/>
                  </a:lnTo>
                  <a:lnTo>
                    <a:pt x="43" y="44"/>
                  </a:lnTo>
                  <a:lnTo>
                    <a:pt x="35" y="33"/>
                  </a:lnTo>
                  <a:lnTo>
                    <a:pt x="26" y="23"/>
                  </a:lnTo>
                  <a:lnTo>
                    <a:pt x="19" y="14"/>
                  </a:lnTo>
                  <a:lnTo>
                    <a:pt x="11" y="6"/>
                  </a:lnTo>
                  <a:lnTo>
                    <a:pt x="5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03" name="Freeform 34602"/>
            <p:cNvSpPr/>
            <p:nvPr/>
          </p:nvSpPr>
          <p:spPr>
            <a:xfrm>
              <a:off x="3055" y="2192"/>
              <a:ext cx="63" cy="59"/>
            </a:xfrm>
            <a:custGeom>
              <a:avLst/>
              <a:gdLst/>
              <a:ahLst/>
              <a:cxnLst/>
              <a:pathLst>
                <a:path w="73" h="68">
                  <a:moveTo>
                    <a:pt x="3" y="0"/>
                  </a:moveTo>
                  <a:lnTo>
                    <a:pt x="0" y="5"/>
                  </a:lnTo>
                  <a:lnTo>
                    <a:pt x="3" y="12"/>
                  </a:lnTo>
                  <a:lnTo>
                    <a:pt x="9" y="22"/>
                  </a:lnTo>
                  <a:lnTo>
                    <a:pt x="19" y="34"/>
                  </a:lnTo>
                  <a:lnTo>
                    <a:pt x="31" y="45"/>
                  </a:lnTo>
                  <a:lnTo>
                    <a:pt x="44" y="55"/>
                  </a:lnTo>
                  <a:lnTo>
                    <a:pt x="59" y="63"/>
                  </a:lnTo>
                  <a:lnTo>
                    <a:pt x="73" y="68"/>
                  </a:lnTo>
                  <a:lnTo>
                    <a:pt x="67" y="63"/>
                  </a:lnTo>
                  <a:lnTo>
                    <a:pt x="59" y="54"/>
                  </a:lnTo>
                  <a:lnTo>
                    <a:pt x="50" y="43"/>
                  </a:lnTo>
                  <a:lnTo>
                    <a:pt x="38" y="30"/>
                  </a:lnTo>
                  <a:lnTo>
                    <a:pt x="28" y="17"/>
                  </a:lnTo>
                  <a:lnTo>
                    <a:pt x="17" y="8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04" name="Freeform 34603"/>
            <p:cNvSpPr/>
            <p:nvPr/>
          </p:nvSpPr>
          <p:spPr>
            <a:xfrm>
              <a:off x="3094" y="2181"/>
              <a:ext cx="56" cy="67"/>
            </a:xfrm>
            <a:custGeom>
              <a:avLst/>
              <a:gdLst/>
              <a:ahLst/>
              <a:cxnLst/>
              <a:pathLst>
                <a:path w="63" h="76">
                  <a:moveTo>
                    <a:pt x="2" y="0"/>
                  </a:moveTo>
                  <a:lnTo>
                    <a:pt x="0" y="5"/>
                  </a:lnTo>
                  <a:lnTo>
                    <a:pt x="1" y="14"/>
                  </a:lnTo>
                  <a:lnTo>
                    <a:pt x="7" y="26"/>
                  </a:lnTo>
                  <a:lnTo>
                    <a:pt x="16" y="38"/>
                  </a:lnTo>
                  <a:lnTo>
                    <a:pt x="27" y="51"/>
                  </a:lnTo>
                  <a:lnTo>
                    <a:pt x="38" y="63"/>
                  </a:lnTo>
                  <a:lnTo>
                    <a:pt x="51" y="72"/>
                  </a:lnTo>
                  <a:lnTo>
                    <a:pt x="63" y="76"/>
                  </a:lnTo>
                  <a:lnTo>
                    <a:pt x="60" y="71"/>
                  </a:lnTo>
                  <a:lnTo>
                    <a:pt x="53" y="60"/>
                  </a:lnTo>
                  <a:lnTo>
                    <a:pt x="45" y="48"/>
                  </a:lnTo>
                  <a:lnTo>
                    <a:pt x="35" y="33"/>
                  </a:lnTo>
                  <a:lnTo>
                    <a:pt x="24" y="20"/>
                  </a:lnTo>
                  <a:lnTo>
                    <a:pt x="15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05" name="Freeform 34604"/>
            <p:cNvSpPr/>
            <p:nvPr/>
          </p:nvSpPr>
          <p:spPr>
            <a:xfrm>
              <a:off x="3159" y="2178"/>
              <a:ext cx="49" cy="61"/>
            </a:xfrm>
            <a:custGeom>
              <a:avLst/>
              <a:gdLst/>
              <a:ahLst/>
              <a:cxnLst/>
              <a:pathLst>
                <a:path w="55" h="70">
                  <a:moveTo>
                    <a:pt x="1" y="0"/>
                  </a:moveTo>
                  <a:lnTo>
                    <a:pt x="0" y="3"/>
                  </a:lnTo>
                  <a:lnTo>
                    <a:pt x="2" y="13"/>
                  </a:lnTo>
                  <a:lnTo>
                    <a:pt x="8" y="23"/>
                  </a:lnTo>
                  <a:lnTo>
                    <a:pt x="15" y="36"/>
                  </a:lnTo>
                  <a:lnTo>
                    <a:pt x="24" y="48"/>
                  </a:lnTo>
                  <a:lnTo>
                    <a:pt x="34" y="59"/>
                  </a:lnTo>
                  <a:lnTo>
                    <a:pt x="45" y="67"/>
                  </a:lnTo>
                  <a:lnTo>
                    <a:pt x="55" y="70"/>
                  </a:lnTo>
                  <a:lnTo>
                    <a:pt x="51" y="63"/>
                  </a:lnTo>
                  <a:lnTo>
                    <a:pt x="45" y="54"/>
                  </a:lnTo>
                  <a:lnTo>
                    <a:pt x="38" y="41"/>
                  </a:lnTo>
                  <a:lnTo>
                    <a:pt x="31" y="29"/>
                  </a:lnTo>
                  <a:lnTo>
                    <a:pt x="23" y="16"/>
                  </a:lnTo>
                  <a:lnTo>
                    <a:pt x="15" y="7"/>
                  </a:lnTo>
                  <a:lnTo>
                    <a:pt x="8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06" name="Freeform 34605"/>
            <p:cNvSpPr/>
            <p:nvPr/>
          </p:nvSpPr>
          <p:spPr>
            <a:xfrm>
              <a:off x="3197" y="2176"/>
              <a:ext cx="35" cy="56"/>
            </a:xfrm>
            <a:custGeom>
              <a:avLst/>
              <a:gdLst/>
              <a:ahLst/>
              <a:cxnLst/>
              <a:pathLst>
                <a:path w="39" h="63">
                  <a:moveTo>
                    <a:pt x="3" y="0"/>
                  </a:moveTo>
                  <a:lnTo>
                    <a:pt x="1" y="3"/>
                  </a:lnTo>
                  <a:lnTo>
                    <a:pt x="0" y="10"/>
                  </a:lnTo>
                  <a:lnTo>
                    <a:pt x="1" y="19"/>
                  </a:lnTo>
                  <a:lnTo>
                    <a:pt x="4" y="30"/>
                  </a:lnTo>
                  <a:lnTo>
                    <a:pt x="10" y="41"/>
                  </a:lnTo>
                  <a:lnTo>
                    <a:pt x="17" y="50"/>
                  </a:lnTo>
                  <a:lnTo>
                    <a:pt x="27" y="58"/>
                  </a:lnTo>
                  <a:lnTo>
                    <a:pt x="39" y="63"/>
                  </a:lnTo>
                  <a:lnTo>
                    <a:pt x="35" y="56"/>
                  </a:lnTo>
                  <a:lnTo>
                    <a:pt x="31" y="47"/>
                  </a:lnTo>
                  <a:lnTo>
                    <a:pt x="26" y="37"/>
                  </a:lnTo>
                  <a:lnTo>
                    <a:pt x="22" y="25"/>
                  </a:lnTo>
                  <a:lnTo>
                    <a:pt x="17" y="15"/>
                  </a:lnTo>
                  <a:lnTo>
                    <a:pt x="12" y="5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07" name="Freeform 34606"/>
            <p:cNvSpPr/>
            <p:nvPr/>
          </p:nvSpPr>
          <p:spPr>
            <a:xfrm>
              <a:off x="3259" y="2167"/>
              <a:ext cx="26" cy="42"/>
            </a:xfrm>
            <a:custGeom>
              <a:avLst/>
              <a:gdLst/>
              <a:ahLst/>
              <a:cxnLst/>
              <a:pathLst>
                <a:path w="30" h="49">
                  <a:moveTo>
                    <a:pt x="2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11" y="35"/>
                  </a:lnTo>
                  <a:lnTo>
                    <a:pt x="17" y="42"/>
                  </a:lnTo>
                  <a:lnTo>
                    <a:pt x="24" y="47"/>
                  </a:lnTo>
                  <a:lnTo>
                    <a:pt x="30" y="49"/>
                  </a:lnTo>
                  <a:lnTo>
                    <a:pt x="24" y="37"/>
                  </a:lnTo>
                  <a:lnTo>
                    <a:pt x="17" y="21"/>
                  </a:lnTo>
                  <a:lnTo>
                    <a:pt x="1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08" name="Freeform 34607"/>
            <p:cNvSpPr/>
            <p:nvPr/>
          </p:nvSpPr>
          <p:spPr>
            <a:xfrm>
              <a:off x="3290" y="2172"/>
              <a:ext cx="20" cy="27"/>
            </a:xfrm>
            <a:custGeom>
              <a:avLst/>
              <a:gdLst/>
              <a:ahLst/>
              <a:cxnLst/>
              <a:pathLst>
                <a:path w="22" h="31">
                  <a:moveTo>
                    <a:pt x="2" y="1"/>
                  </a:moveTo>
                  <a:lnTo>
                    <a:pt x="0" y="10"/>
                  </a:lnTo>
                  <a:lnTo>
                    <a:pt x="4" y="22"/>
                  </a:lnTo>
                  <a:lnTo>
                    <a:pt x="12" y="31"/>
                  </a:lnTo>
                  <a:lnTo>
                    <a:pt x="22" y="30"/>
                  </a:lnTo>
                  <a:lnTo>
                    <a:pt x="13" y="24"/>
                  </a:lnTo>
                  <a:lnTo>
                    <a:pt x="10" y="10"/>
                  </a:lnTo>
                  <a:lnTo>
                    <a:pt x="7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09" name="Freeform 34608"/>
            <p:cNvSpPr/>
            <p:nvPr/>
          </p:nvSpPr>
          <p:spPr>
            <a:xfrm>
              <a:off x="3032" y="2195"/>
              <a:ext cx="57" cy="56"/>
            </a:xfrm>
            <a:custGeom>
              <a:avLst/>
              <a:gdLst/>
              <a:ahLst/>
              <a:cxnLst/>
              <a:pathLst>
                <a:path w="64" h="64">
                  <a:moveTo>
                    <a:pt x="2" y="0"/>
                  </a:moveTo>
                  <a:lnTo>
                    <a:pt x="0" y="4"/>
                  </a:lnTo>
                  <a:lnTo>
                    <a:pt x="1" y="11"/>
                  </a:lnTo>
                  <a:lnTo>
                    <a:pt x="7" y="20"/>
                  </a:lnTo>
                  <a:lnTo>
                    <a:pt x="15" y="31"/>
                  </a:lnTo>
                  <a:lnTo>
                    <a:pt x="25" y="42"/>
                  </a:lnTo>
                  <a:lnTo>
                    <a:pt x="38" y="51"/>
                  </a:lnTo>
                  <a:lnTo>
                    <a:pt x="51" y="59"/>
                  </a:lnTo>
                  <a:lnTo>
                    <a:pt x="64" y="64"/>
                  </a:lnTo>
                  <a:lnTo>
                    <a:pt x="60" y="58"/>
                  </a:lnTo>
                  <a:lnTo>
                    <a:pt x="52" y="50"/>
                  </a:lnTo>
                  <a:lnTo>
                    <a:pt x="44" y="39"/>
                  </a:lnTo>
                  <a:lnTo>
                    <a:pt x="34" y="27"/>
                  </a:lnTo>
                  <a:lnTo>
                    <a:pt x="25" y="16"/>
                  </a:lnTo>
                  <a:lnTo>
                    <a:pt x="16" y="6"/>
                  </a:lnTo>
                  <a:lnTo>
                    <a:pt x="8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10" name="Freeform 34609"/>
            <p:cNvSpPr/>
            <p:nvPr/>
          </p:nvSpPr>
          <p:spPr>
            <a:xfrm>
              <a:off x="2982" y="2206"/>
              <a:ext cx="45" cy="43"/>
            </a:xfrm>
            <a:custGeom>
              <a:avLst/>
              <a:gdLst/>
              <a:ahLst/>
              <a:cxnLst/>
              <a:pathLst>
                <a:path w="52" h="51">
                  <a:moveTo>
                    <a:pt x="3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5" y="16"/>
                  </a:lnTo>
                  <a:lnTo>
                    <a:pt x="11" y="24"/>
                  </a:lnTo>
                  <a:lnTo>
                    <a:pt x="18" y="32"/>
                  </a:lnTo>
                  <a:lnTo>
                    <a:pt x="27" y="40"/>
                  </a:lnTo>
                  <a:lnTo>
                    <a:pt x="38" y="47"/>
                  </a:lnTo>
                  <a:lnTo>
                    <a:pt x="52" y="51"/>
                  </a:lnTo>
                  <a:lnTo>
                    <a:pt x="45" y="45"/>
                  </a:lnTo>
                  <a:lnTo>
                    <a:pt x="38" y="37"/>
                  </a:lnTo>
                  <a:lnTo>
                    <a:pt x="31" y="28"/>
                  </a:lnTo>
                  <a:lnTo>
                    <a:pt x="24" y="20"/>
                  </a:lnTo>
                  <a:lnTo>
                    <a:pt x="18" y="12"/>
                  </a:lnTo>
                  <a:lnTo>
                    <a:pt x="12" y="5"/>
                  </a:lnTo>
                  <a:lnTo>
                    <a:pt x="6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11" name="Freeform 34610"/>
            <p:cNvSpPr/>
            <p:nvPr/>
          </p:nvSpPr>
          <p:spPr>
            <a:xfrm>
              <a:off x="3136" y="2185"/>
              <a:ext cx="47" cy="61"/>
            </a:xfrm>
            <a:custGeom>
              <a:avLst/>
              <a:gdLst/>
              <a:ahLst/>
              <a:cxnLst/>
              <a:pathLst>
                <a:path w="56" h="69">
                  <a:moveTo>
                    <a:pt x="1" y="0"/>
                  </a:moveTo>
                  <a:lnTo>
                    <a:pt x="0" y="3"/>
                  </a:lnTo>
                  <a:lnTo>
                    <a:pt x="1" y="12"/>
                  </a:lnTo>
                  <a:lnTo>
                    <a:pt x="7" y="23"/>
                  </a:lnTo>
                  <a:lnTo>
                    <a:pt x="15" y="36"/>
                  </a:lnTo>
                  <a:lnTo>
                    <a:pt x="24" y="47"/>
                  </a:lnTo>
                  <a:lnTo>
                    <a:pt x="35" y="59"/>
                  </a:lnTo>
                  <a:lnTo>
                    <a:pt x="45" y="66"/>
                  </a:lnTo>
                  <a:lnTo>
                    <a:pt x="56" y="69"/>
                  </a:lnTo>
                  <a:lnTo>
                    <a:pt x="51" y="62"/>
                  </a:lnTo>
                  <a:lnTo>
                    <a:pt x="45" y="53"/>
                  </a:lnTo>
                  <a:lnTo>
                    <a:pt x="38" y="40"/>
                  </a:lnTo>
                  <a:lnTo>
                    <a:pt x="31" y="28"/>
                  </a:lnTo>
                  <a:lnTo>
                    <a:pt x="23" y="16"/>
                  </a:lnTo>
                  <a:lnTo>
                    <a:pt x="15" y="6"/>
                  </a:lnTo>
                  <a:lnTo>
                    <a:pt x="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12" name="Freeform 34611"/>
            <p:cNvSpPr/>
            <p:nvPr/>
          </p:nvSpPr>
          <p:spPr>
            <a:xfrm>
              <a:off x="3224" y="2172"/>
              <a:ext cx="35" cy="51"/>
            </a:xfrm>
            <a:custGeom>
              <a:avLst/>
              <a:gdLst/>
              <a:ahLst/>
              <a:cxnLst/>
              <a:pathLst>
                <a:path w="40" h="59">
                  <a:moveTo>
                    <a:pt x="2" y="0"/>
                  </a:moveTo>
                  <a:lnTo>
                    <a:pt x="0" y="4"/>
                  </a:lnTo>
                  <a:lnTo>
                    <a:pt x="1" y="10"/>
                  </a:lnTo>
                  <a:lnTo>
                    <a:pt x="5" y="20"/>
                  </a:lnTo>
                  <a:lnTo>
                    <a:pt x="11" y="31"/>
                  </a:lnTo>
                  <a:lnTo>
                    <a:pt x="18" y="42"/>
                  </a:lnTo>
                  <a:lnTo>
                    <a:pt x="26" y="50"/>
                  </a:lnTo>
                  <a:lnTo>
                    <a:pt x="33" y="57"/>
                  </a:lnTo>
                  <a:lnTo>
                    <a:pt x="40" y="59"/>
                  </a:lnTo>
                  <a:lnTo>
                    <a:pt x="38" y="53"/>
                  </a:lnTo>
                  <a:lnTo>
                    <a:pt x="33" y="45"/>
                  </a:lnTo>
                  <a:lnTo>
                    <a:pt x="28" y="36"/>
                  </a:lnTo>
                  <a:lnTo>
                    <a:pt x="23" y="25"/>
                  </a:lnTo>
                  <a:lnTo>
                    <a:pt x="17" y="16"/>
                  </a:lnTo>
                  <a:lnTo>
                    <a:pt x="11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13" name="Freeform 34612"/>
            <p:cNvSpPr/>
            <p:nvPr/>
          </p:nvSpPr>
          <p:spPr>
            <a:xfrm>
              <a:off x="2952" y="2241"/>
              <a:ext cx="52" cy="8"/>
            </a:xfrm>
            <a:custGeom>
              <a:avLst/>
              <a:gdLst/>
              <a:ahLst/>
              <a:cxnLst/>
              <a:pathLst>
                <a:path w="61" h="9">
                  <a:moveTo>
                    <a:pt x="61" y="4"/>
                  </a:moveTo>
                  <a:lnTo>
                    <a:pt x="56" y="4"/>
                  </a:lnTo>
                  <a:lnTo>
                    <a:pt x="48" y="5"/>
                  </a:lnTo>
                  <a:lnTo>
                    <a:pt x="38" y="6"/>
                  </a:lnTo>
                  <a:lnTo>
                    <a:pt x="27" y="8"/>
                  </a:lnTo>
                  <a:lnTo>
                    <a:pt x="17" y="9"/>
                  </a:lnTo>
                  <a:lnTo>
                    <a:pt x="8" y="9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7" y="1"/>
                  </a:lnTo>
                  <a:lnTo>
                    <a:pt x="46" y="2"/>
                  </a:lnTo>
                  <a:lnTo>
                    <a:pt x="55" y="3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14" name="Freeform 34613"/>
            <p:cNvSpPr/>
            <p:nvPr/>
          </p:nvSpPr>
          <p:spPr>
            <a:xfrm>
              <a:off x="2990" y="2251"/>
              <a:ext cx="74" cy="58"/>
            </a:xfrm>
            <a:custGeom>
              <a:avLst/>
              <a:gdLst/>
              <a:ahLst/>
              <a:cxnLst/>
              <a:pathLst>
                <a:path w="84" h="66">
                  <a:moveTo>
                    <a:pt x="84" y="0"/>
                  </a:moveTo>
                  <a:lnTo>
                    <a:pt x="75" y="5"/>
                  </a:lnTo>
                  <a:lnTo>
                    <a:pt x="61" y="12"/>
                  </a:lnTo>
                  <a:lnTo>
                    <a:pt x="46" y="21"/>
                  </a:lnTo>
                  <a:lnTo>
                    <a:pt x="30" y="31"/>
                  </a:lnTo>
                  <a:lnTo>
                    <a:pt x="16" y="43"/>
                  </a:lnTo>
                  <a:lnTo>
                    <a:pt x="5" y="52"/>
                  </a:lnTo>
                  <a:lnTo>
                    <a:pt x="0" y="60"/>
                  </a:lnTo>
                  <a:lnTo>
                    <a:pt x="1" y="66"/>
                  </a:lnTo>
                  <a:lnTo>
                    <a:pt x="8" y="66"/>
                  </a:lnTo>
                  <a:lnTo>
                    <a:pt x="17" y="60"/>
                  </a:lnTo>
                  <a:lnTo>
                    <a:pt x="28" y="51"/>
                  </a:lnTo>
                  <a:lnTo>
                    <a:pt x="41" y="39"/>
                  </a:lnTo>
                  <a:lnTo>
                    <a:pt x="53" y="27"/>
                  </a:lnTo>
                  <a:lnTo>
                    <a:pt x="65" y="15"/>
                  </a:lnTo>
                  <a:lnTo>
                    <a:pt x="76" y="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15" name="Freeform 34614"/>
            <p:cNvSpPr/>
            <p:nvPr/>
          </p:nvSpPr>
          <p:spPr>
            <a:xfrm>
              <a:off x="3024" y="2249"/>
              <a:ext cx="66" cy="62"/>
            </a:xfrm>
            <a:custGeom>
              <a:avLst/>
              <a:gdLst/>
              <a:ahLst/>
              <a:cxnLst/>
              <a:pathLst>
                <a:path w="76" h="70">
                  <a:moveTo>
                    <a:pt x="76" y="0"/>
                  </a:moveTo>
                  <a:lnTo>
                    <a:pt x="66" y="6"/>
                  </a:lnTo>
                  <a:lnTo>
                    <a:pt x="54" y="15"/>
                  </a:lnTo>
                  <a:lnTo>
                    <a:pt x="40" y="25"/>
                  </a:lnTo>
                  <a:lnTo>
                    <a:pt x="25" y="38"/>
                  </a:lnTo>
                  <a:lnTo>
                    <a:pt x="13" y="49"/>
                  </a:lnTo>
                  <a:lnTo>
                    <a:pt x="4" y="59"/>
                  </a:lnTo>
                  <a:lnTo>
                    <a:pt x="0" y="67"/>
                  </a:lnTo>
                  <a:lnTo>
                    <a:pt x="2" y="70"/>
                  </a:lnTo>
                  <a:lnTo>
                    <a:pt x="9" y="68"/>
                  </a:lnTo>
                  <a:lnTo>
                    <a:pt x="18" y="61"/>
                  </a:lnTo>
                  <a:lnTo>
                    <a:pt x="29" y="50"/>
                  </a:lnTo>
                  <a:lnTo>
                    <a:pt x="40" y="38"/>
                  </a:lnTo>
                  <a:lnTo>
                    <a:pt x="51" y="25"/>
                  </a:lnTo>
                  <a:lnTo>
                    <a:pt x="61" y="14"/>
                  </a:lnTo>
                  <a:lnTo>
                    <a:pt x="70" y="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16" name="Freeform 34615"/>
            <p:cNvSpPr/>
            <p:nvPr/>
          </p:nvSpPr>
          <p:spPr>
            <a:xfrm>
              <a:off x="3059" y="2248"/>
              <a:ext cx="59" cy="66"/>
            </a:xfrm>
            <a:custGeom>
              <a:avLst/>
              <a:gdLst/>
              <a:ahLst/>
              <a:cxnLst/>
              <a:pathLst>
                <a:path w="68" h="75">
                  <a:moveTo>
                    <a:pt x="68" y="0"/>
                  </a:moveTo>
                  <a:lnTo>
                    <a:pt x="58" y="7"/>
                  </a:lnTo>
                  <a:lnTo>
                    <a:pt x="46" y="17"/>
                  </a:lnTo>
                  <a:lnTo>
                    <a:pt x="33" y="28"/>
                  </a:lnTo>
                  <a:lnTo>
                    <a:pt x="21" y="41"/>
                  </a:lnTo>
                  <a:lnTo>
                    <a:pt x="10" y="54"/>
                  </a:lnTo>
                  <a:lnTo>
                    <a:pt x="3" y="63"/>
                  </a:lnTo>
                  <a:lnTo>
                    <a:pt x="0" y="71"/>
                  </a:lnTo>
                  <a:lnTo>
                    <a:pt x="2" y="75"/>
                  </a:lnTo>
                  <a:lnTo>
                    <a:pt x="8" y="72"/>
                  </a:lnTo>
                  <a:lnTo>
                    <a:pt x="16" y="65"/>
                  </a:lnTo>
                  <a:lnTo>
                    <a:pt x="25" y="54"/>
                  </a:lnTo>
                  <a:lnTo>
                    <a:pt x="35" y="41"/>
                  </a:lnTo>
                  <a:lnTo>
                    <a:pt x="44" y="27"/>
                  </a:lnTo>
                  <a:lnTo>
                    <a:pt x="53" y="15"/>
                  </a:lnTo>
                  <a:lnTo>
                    <a:pt x="61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17" name="Freeform 34616"/>
            <p:cNvSpPr/>
            <p:nvPr/>
          </p:nvSpPr>
          <p:spPr>
            <a:xfrm>
              <a:off x="3103" y="2242"/>
              <a:ext cx="45" cy="64"/>
            </a:xfrm>
            <a:custGeom>
              <a:avLst/>
              <a:gdLst/>
              <a:ahLst/>
              <a:cxnLst/>
              <a:pathLst>
                <a:path w="52" h="70">
                  <a:moveTo>
                    <a:pt x="52" y="0"/>
                  </a:moveTo>
                  <a:lnTo>
                    <a:pt x="45" y="7"/>
                  </a:lnTo>
                  <a:lnTo>
                    <a:pt x="35" y="16"/>
                  </a:lnTo>
                  <a:lnTo>
                    <a:pt x="25" y="28"/>
                  </a:lnTo>
                  <a:lnTo>
                    <a:pt x="15" y="39"/>
                  </a:lnTo>
                  <a:lnTo>
                    <a:pt x="7" y="51"/>
                  </a:lnTo>
                  <a:lnTo>
                    <a:pt x="2" y="61"/>
                  </a:lnTo>
                  <a:lnTo>
                    <a:pt x="0" y="68"/>
                  </a:lnTo>
                  <a:lnTo>
                    <a:pt x="5" y="70"/>
                  </a:lnTo>
                  <a:lnTo>
                    <a:pt x="12" y="68"/>
                  </a:lnTo>
                  <a:lnTo>
                    <a:pt x="19" y="61"/>
                  </a:lnTo>
                  <a:lnTo>
                    <a:pt x="26" y="52"/>
                  </a:lnTo>
                  <a:lnTo>
                    <a:pt x="32" y="40"/>
                  </a:lnTo>
                  <a:lnTo>
                    <a:pt x="37" y="28"/>
                  </a:lnTo>
                  <a:lnTo>
                    <a:pt x="42" y="16"/>
                  </a:lnTo>
                  <a:lnTo>
                    <a:pt x="48" y="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18" name="Freeform 34617"/>
            <p:cNvSpPr/>
            <p:nvPr/>
          </p:nvSpPr>
          <p:spPr>
            <a:xfrm>
              <a:off x="3141" y="2239"/>
              <a:ext cx="41" cy="61"/>
            </a:xfrm>
            <a:custGeom>
              <a:avLst/>
              <a:gdLst/>
              <a:ahLst/>
              <a:cxnLst/>
              <a:pathLst>
                <a:path w="47" h="69">
                  <a:moveTo>
                    <a:pt x="47" y="0"/>
                  </a:moveTo>
                  <a:lnTo>
                    <a:pt x="42" y="7"/>
                  </a:lnTo>
                  <a:lnTo>
                    <a:pt x="32" y="16"/>
                  </a:lnTo>
                  <a:lnTo>
                    <a:pt x="23" y="29"/>
                  </a:lnTo>
                  <a:lnTo>
                    <a:pt x="14" y="41"/>
                  </a:lnTo>
                  <a:lnTo>
                    <a:pt x="6" y="52"/>
                  </a:lnTo>
                  <a:lnTo>
                    <a:pt x="1" y="61"/>
                  </a:lnTo>
                  <a:lnTo>
                    <a:pt x="0" y="68"/>
                  </a:lnTo>
                  <a:lnTo>
                    <a:pt x="5" y="69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5" y="49"/>
                  </a:lnTo>
                  <a:lnTo>
                    <a:pt x="31" y="36"/>
                  </a:lnTo>
                  <a:lnTo>
                    <a:pt x="36" y="24"/>
                  </a:lnTo>
                  <a:lnTo>
                    <a:pt x="40" y="14"/>
                  </a:lnTo>
                  <a:lnTo>
                    <a:pt x="44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19" name="Freeform 34618"/>
            <p:cNvSpPr/>
            <p:nvPr/>
          </p:nvSpPr>
          <p:spPr>
            <a:xfrm>
              <a:off x="3190" y="2234"/>
              <a:ext cx="21" cy="52"/>
            </a:xfrm>
            <a:custGeom>
              <a:avLst/>
              <a:gdLst/>
              <a:ahLst/>
              <a:cxnLst/>
              <a:pathLst>
                <a:path w="26" h="59">
                  <a:moveTo>
                    <a:pt x="26" y="0"/>
                  </a:moveTo>
                  <a:lnTo>
                    <a:pt x="20" y="6"/>
                  </a:lnTo>
                  <a:lnTo>
                    <a:pt x="14" y="16"/>
                  </a:lnTo>
                  <a:lnTo>
                    <a:pt x="9" y="26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3"/>
                  </a:lnTo>
                  <a:lnTo>
                    <a:pt x="3" y="58"/>
                  </a:lnTo>
                  <a:lnTo>
                    <a:pt x="9" y="59"/>
                  </a:lnTo>
                  <a:lnTo>
                    <a:pt x="19" y="51"/>
                  </a:lnTo>
                  <a:lnTo>
                    <a:pt x="21" y="33"/>
                  </a:lnTo>
                  <a:lnTo>
                    <a:pt x="22" y="1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20" name="Freeform 34619"/>
            <p:cNvSpPr/>
            <p:nvPr/>
          </p:nvSpPr>
          <p:spPr>
            <a:xfrm>
              <a:off x="3225" y="2228"/>
              <a:ext cx="11" cy="46"/>
            </a:xfrm>
            <a:custGeom>
              <a:avLst/>
              <a:gdLst/>
              <a:ahLst/>
              <a:cxnLst/>
              <a:pathLst>
                <a:path w="11" h="51">
                  <a:moveTo>
                    <a:pt x="11" y="0"/>
                  </a:moveTo>
                  <a:lnTo>
                    <a:pt x="6" y="12"/>
                  </a:lnTo>
                  <a:lnTo>
                    <a:pt x="1" y="31"/>
                  </a:lnTo>
                  <a:lnTo>
                    <a:pt x="0" y="46"/>
                  </a:lnTo>
                  <a:lnTo>
                    <a:pt x="6" y="51"/>
                  </a:lnTo>
                  <a:lnTo>
                    <a:pt x="11" y="45"/>
                  </a:lnTo>
                  <a:lnTo>
                    <a:pt x="11" y="31"/>
                  </a:lnTo>
                  <a:lnTo>
                    <a:pt x="10" y="1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21" name="Freeform 34620"/>
            <p:cNvSpPr/>
            <p:nvPr/>
          </p:nvSpPr>
          <p:spPr>
            <a:xfrm>
              <a:off x="3252" y="2221"/>
              <a:ext cx="14" cy="44"/>
            </a:xfrm>
            <a:custGeom>
              <a:avLst/>
              <a:gdLst/>
              <a:ahLst/>
              <a:cxnLst/>
              <a:pathLst>
                <a:path w="15" h="50">
                  <a:moveTo>
                    <a:pt x="7" y="0"/>
                  </a:moveTo>
                  <a:lnTo>
                    <a:pt x="2" y="11"/>
                  </a:lnTo>
                  <a:lnTo>
                    <a:pt x="0" y="28"/>
                  </a:lnTo>
                  <a:lnTo>
                    <a:pt x="2" y="43"/>
                  </a:lnTo>
                  <a:lnTo>
                    <a:pt x="9" y="50"/>
                  </a:lnTo>
                  <a:lnTo>
                    <a:pt x="15" y="46"/>
                  </a:lnTo>
                  <a:lnTo>
                    <a:pt x="13" y="33"/>
                  </a:lnTo>
                  <a:lnTo>
                    <a:pt x="8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22" name="Freeform 34621"/>
            <p:cNvSpPr/>
            <p:nvPr/>
          </p:nvSpPr>
          <p:spPr>
            <a:xfrm>
              <a:off x="3275" y="2207"/>
              <a:ext cx="14" cy="44"/>
            </a:xfrm>
            <a:custGeom>
              <a:avLst/>
              <a:gdLst/>
              <a:ahLst/>
              <a:cxnLst/>
              <a:pathLst>
                <a:path w="16" h="49">
                  <a:moveTo>
                    <a:pt x="15" y="0"/>
                  </a:moveTo>
                  <a:lnTo>
                    <a:pt x="8" y="6"/>
                  </a:lnTo>
                  <a:lnTo>
                    <a:pt x="1" y="21"/>
                  </a:lnTo>
                  <a:lnTo>
                    <a:pt x="0" y="39"/>
                  </a:lnTo>
                  <a:lnTo>
                    <a:pt x="7" y="49"/>
                  </a:lnTo>
                  <a:lnTo>
                    <a:pt x="15" y="46"/>
                  </a:lnTo>
                  <a:lnTo>
                    <a:pt x="16" y="32"/>
                  </a:lnTo>
                  <a:lnTo>
                    <a:pt x="15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23" name="Freeform 34622"/>
            <p:cNvSpPr/>
            <p:nvPr/>
          </p:nvSpPr>
          <p:spPr>
            <a:xfrm>
              <a:off x="3292" y="2199"/>
              <a:ext cx="12" cy="47"/>
            </a:xfrm>
            <a:custGeom>
              <a:avLst/>
              <a:gdLst/>
              <a:ahLst/>
              <a:cxnLst/>
              <a:pathLst>
                <a:path w="15" h="54">
                  <a:moveTo>
                    <a:pt x="11" y="0"/>
                  </a:moveTo>
                  <a:lnTo>
                    <a:pt x="7" y="12"/>
                  </a:lnTo>
                  <a:lnTo>
                    <a:pt x="2" y="27"/>
                  </a:lnTo>
                  <a:lnTo>
                    <a:pt x="0" y="43"/>
                  </a:lnTo>
                  <a:lnTo>
                    <a:pt x="6" y="54"/>
                  </a:lnTo>
                  <a:lnTo>
                    <a:pt x="12" y="51"/>
                  </a:lnTo>
                  <a:lnTo>
                    <a:pt x="15" y="34"/>
                  </a:lnTo>
                  <a:lnTo>
                    <a:pt x="14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24" name="Freeform 34623"/>
            <p:cNvSpPr/>
            <p:nvPr/>
          </p:nvSpPr>
          <p:spPr>
            <a:xfrm>
              <a:off x="2962" y="2249"/>
              <a:ext cx="74" cy="48"/>
            </a:xfrm>
            <a:custGeom>
              <a:avLst/>
              <a:gdLst/>
              <a:ahLst/>
              <a:cxnLst/>
              <a:pathLst>
                <a:path w="85" h="54">
                  <a:moveTo>
                    <a:pt x="3" y="54"/>
                  </a:moveTo>
                  <a:lnTo>
                    <a:pt x="7" y="52"/>
                  </a:lnTo>
                  <a:lnTo>
                    <a:pt x="15" y="46"/>
                  </a:lnTo>
                  <a:lnTo>
                    <a:pt x="24" y="38"/>
                  </a:lnTo>
                  <a:lnTo>
                    <a:pt x="37" y="29"/>
                  </a:lnTo>
                  <a:lnTo>
                    <a:pt x="50" y="18"/>
                  </a:lnTo>
                  <a:lnTo>
                    <a:pt x="62" y="9"/>
                  </a:lnTo>
                  <a:lnTo>
                    <a:pt x="75" y="3"/>
                  </a:lnTo>
                  <a:lnTo>
                    <a:pt x="85" y="0"/>
                  </a:lnTo>
                  <a:lnTo>
                    <a:pt x="72" y="3"/>
                  </a:lnTo>
                  <a:lnTo>
                    <a:pt x="57" y="9"/>
                  </a:lnTo>
                  <a:lnTo>
                    <a:pt x="41" y="17"/>
                  </a:lnTo>
                  <a:lnTo>
                    <a:pt x="26" y="25"/>
                  </a:lnTo>
                  <a:lnTo>
                    <a:pt x="13" y="34"/>
                  </a:lnTo>
                  <a:lnTo>
                    <a:pt x="4" y="42"/>
                  </a:lnTo>
                  <a:lnTo>
                    <a:pt x="0" y="49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25" name="Freeform 34624"/>
            <p:cNvSpPr/>
            <p:nvPr/>
          </p:nvSpPr>
          <p:spPr>
            <a:xfrm>
              <a:off x="2950" y="2246"/>
              <a:ext cx="54" cy="30"/>
            </a:xfrm>
            <a:custGeom>
              <a:avLst/>
              <a:gdLst/>
              <a:ahLst/>
              <a:cxnLst/>
              <a:pathLst>
                <a:path w="63" h="35">
                  <a:moveTo>
                    <a:pt x="63" y="0"/>
                  </a:moveTo>
                  <a:lnTo>
                    <a:pt x="55" y="4"/>
                  </a:lnTo>
                  <a:lnTo>
                    <a:pt x="44" y="8"/>
                  </a:lnTo>
                  <a:lnTo>
                    <a:pt x="33" y="14"/>
                  </a:lnTo>
                  <a:lnTo>
                    <a:pt x="22" y="19"/>
                  </a:lnTo>
                  <a:lnTo>
                    <a:pt x="12" y="24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6" y="35"/>
                  </a:lnTo>
                  <a:lnTo>
                    <a:pt x="13" y="31"/>
                  </a:lnTo>
                  <a:lnTo>
                    <a:pt x="22" y="27"/>
                  </a:lnTo>
                  <a:lnTo>
                    <a:pt x="32" y="21"/>
                  </a:lnTo>
                  <a:lnTo>
                    <a:pt x="42" y="14"/>
                  </a:lnTo>
                  <a:lnTo>
                    <a:pt x="50" y="8"/>
                  </a:lnTo>
                  <a:lnTo>
                    <a:pt x="58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26" name="Freeform 34625"/>
            <p:cNvSpPr/>
            <p:nvPr/>
          </p:nvSpPr>
          <p:spPr>
            <a:xfrm>
              <a:off x="3150" y="2028"/>
              <a:ext cx="291" cy="81"/>
            </a:xfrm>
            <a:custGeom>
              <a:avLst/>
              <a:gdLst/>
              <a:ahLst/>
              <a:cxnLst/>
              <a:pathLst>
                <a:path w="331" h="91">
                  <a:moveTo>
                    <a:pt x="330" y="77"/>
                  </a:moveTo>
                  <a:lnTo>
                    <a:pt x="331" y="80"/>
                  </a:lnTo>
                  <a:lnTo>
                    <a:pt x="330" y="84"/>
                  </a:lnTo>
                  <a:lnTo>
                    <a:pt x="329" y="87"/>
                  </a:lnTo>
                  <a:lnTo>
                    <a:pt x="329" y="91"/>
                  </a:lnTo>
                  <a:lnTo>
                    <a:pt x="309" y="72"/>
                  </a:lnTo>
                  <a:lnTo>
                    <a:pt x="289" y="56"/>
                  </a:lnTo>
                  <a:lnTo>
                    <a:pt x="267" y="42"/>
                  </a:lnTo>
                  <a:lnTo>
                    <a:pt x="245" y="32"/>
                  </a:lnTo>
                  <a:lnTo>
                    <a:pt x="222" y="24"/>
                  </a:lnTo>
                  <a:lnTo>
                    <a:pt x="199" y="18"/>
                  </a:lnTo>
                  <a:lnTo>
                    <a:pt x="177" y="13"/>
                  </a:lnTo>
                  <a:lnTo>
                    <a:pt x="154" y="11"/>
                  </a:lnTo>
                  <a:lnTo>
                    <a:pt x="132" y="10"/>
                  </a:lnTo>
                  <a:lnTo>
                    <a:pt x="110" y="10"/>
                  </a:lnTo>
                  <a:lnTo>
                    <a:pt x="88" y="11"/>
                  </a:lnTo>
                  <a:lnTo>
                    <a:pt x="69" y="13"/>
                  </a:lnTo>
                  <a:lnTo>
                    <a:pt x="49" y="16"/>
                  </a:lnTo>
                  <a:lnTo>
                    <a:pt x="32" y="18"/>
                  </a:lnTo>
                  <a:lnTo>
                    <a:pt x="15" y="20"/>
                  </a:lnTo>
                  <a:lnTo>
                    <a:pt x="0" y="23"/>
                  </a:lnTo>
                  <a:lnTo>
                    <a:pt x="10" y="16"/>
                  </a:lnTo>
                  <a:lnTo>
                    <a:pt x="25" y="10"/>
                  </a:lnTo>
                  <a:lnTo>
                    <a:pt x="43" y="5"/>
                  </a:lnTo>
                  <a:lnTo>
                    <a:pt x="63" y="3"/>
                  </a:lnTo>
                  <a:lnTo>
                    <a:pt x="86" y="1"/>
                  </a:lnTo>
                  <a:lnTo>
                    <a:pt x="110" y="0"/>
                  </a:lnTo>
                  <a:lnTo>
                    <a:pt x="135" y="1"/>
                  </a:lnTo>
                  <a:lnTo>
                    <a:pt x="162" y="2"/>
                  </a:lnTo>
                  <a:lnTo>
                    <a:pt x="188" y="5"/>
                  </a:lnTo>
                  <a:lnTo>
                    <a:pt x="214" y="11"/>
                  </a:lnTo>
                  <a:lnTo>
                    <a:pt x="238" y="17"/>
                  </a:lnTo>
                  <a:lnTo>
                    <a:pt x="262" y="26"/>
                  </a:lnTo>
                  <a:lnTo>
                    <a:pt x="283" y="35"/>
                  </a:lnTo>
                  <a:lnTo>
                    <a:pt x="302" y="48"/>
                  </a:lnTo>
                  <a:lnTo>
                    <a:pt x="317" y="61"/>
                  </a:lnTo>
                  <a:lnTo>
                    <a:pt x="330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27" name="Freeform 34626"/>
            <p:cNvSpPr/>
            <p:nvPr/>
          </p:nvSpPr>
          <p:spPr>
            <a:xfrm>
              <a:off x="3159" y="2037"/>
              <a:ext cx="38" cy="58"/>
            </a:xfrm>
            <a:custGeom>
              <a:avLst/>
              <a:gdLst/>
              <a:ahLst/>
              <a:cxnLst/>
              <a:pathLst>
                <a:path w="44" h="67">
                  <a:moveTo>
                    <a:pt x="44" y="0"/>
                  </a:moveTo>
                  <a:lnTo>
                    <a:pt x="35" y="7"/>
                  </a:lnTo>
                  <a:lnTo>
                    <a:pt x="26" y="15"/>
                  </a:lnTo>
                  <a:lnTo>
                    <a:pt x="18" y="25"/>
                  </a:lnTo>
                  <a:lnTo>
                    <a:pt x="10" y="37"/>
                  </a:lnTo>
                  <a:lnTo>
                    <a:pt x="4" y="47"/>
                  </a:lnTo>
                  <a:lnTo>
                    <a:pt x="1" y="56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4" y="65"/>
                  </a:lnTo>
                  <a:lnTo>
                    <a:pt x="9" y="61"/>
                  </a:lnTo>
                  <a:lnTo>
                    <a:pt x="14" y="53"/>
                  </a:lnTo>
                  <a:lnTo>
                    <a:pt x="18" y="44"/>
                  </a:lnTo>
                  <a:lnTo>
                    <a:pt x="24" y="32"/>
                  </a:lnTo>
                  <a:lnTo>
                    <a:pt x="30" y="21"/>
                  </a:lnTo>
                  <a:lnTo>
                    <a:pt x="37" y="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28" name="Freeform 34627"/>
            <p:cNvSpPr/>
            <p:nvPr/>
          </p:nvSpPr>
          <p:spPr>
            <a:xfrm>
              <a:off x="3168" y="2035"/>
              <a:ext cx="57" cy="69"/>
            </a:xfrm>
            <a:custGeom>
              <a:avLst/>
              <a:gdLst/>
              <a:ahLst/>
              <a:cxnLst/>
              <a:pathLst>
                <a:path w="66" h="78">
                  <a:moveTo>
                    <a:pt x="1" y="78"/>
                  </a:moveTo>
                  <a:lnTo>
                    <a:pt x="0" y="74"/>
                  </a:lnTo>
                  <a:lnTo>
                    <a:pt x="4" y="65"/>
                  </a:lnTo>
                  <a:lnTo>
                    <a:pt x="9" y="55"/>
                  </a:lnTo>
                  <a:lnTo>
                    <a:pt x="17" y="41"/>
                  </a:lnTo>
                  <a:lnTo>
                    <a:pt x="28" y="28"/>
                  </a:lnTo>
                  <a:lnTo>
                    <a:pt x="39" y="16"/>
                  </a:lnTo>
                  <a:lnTo>
                    <a:pt x="52" y="5"/>
                  </a:lnTo>
                  <a:lnTo>
                    <a:pt x="66" y="0"/>
                  </a:lnTo>
                  <a:lnTo>
                    <a:pt x="58" y="8"/>
                  </a:lnTo>
                  <a:lnTo>
                    <a:pt x="50" y="20"/>
                  </a:lnTo>
                  <a:lnTo>
                    <a:pt x="39" y="33"/>
                  </a:lnTo>
                  <a:lnTo>
                    <a:pt x="29" y="47"/>
                  </a:lnTo>
                  <a:lnTo>
                    <a:pt x="20" y="59"/>
                  </a:lnTo>
                  <a:lnTo>
                    <a:pt x="12" y="70"/>
                  </a:lnTo>
                  <a:lnTo>
                    <a:pt x="5" y="77"/>
                  </a:lnTo>
                  <a:lnTo>
                    <a:pt x="1" y="7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29" name="Freeform 34628"/>
            <p:cNvSpPr/>
            <p:nvPr/>
          </p:nvSpPr>
          <p:spPr>
            <a:xfrm>
              <a:off x="3206" y="2034"/>
              <a:ext cx="74" cy="80"/>
            </a:xfrm>
            <a:custGeom>
              <a:avLst/>
              <a:gdLst/>
              <a:ahLst/>
              <a:cxnLst/>
              <a:pathLst>
                <a:path w="84" h="92">
                  <a:moveTo>
                    <a:pt x="1" y="92"/>
                  </a:moveTo>
                  <a:lnTo>
                    <a:pt x="0" y="88"/>
                  </a:lnTo>
                  <a:lnTo>
                    <a:pt x="5" y="77"/>
                  </a:lnTo>
                  <a:lnTo>
                    <a:pt x="14" y="64"/>
                  </a:lnTo>
                  <a:lnTo>
                    <a:pt x="25" y="49"/>
                  </a:lnTo>
                  <a:lnTo>
                    <a:pt x="39" y="32"/>
                  </a:lnTo>
                  <a:lnTo>
                    <a:pt x="54" y="19"/>
                  </a:lnTo>
                  <a:lnTo>
                    <a:pt x="70" y="7"/>
                  </a:lnTo>
                  <a:lnTo>
                    <a:pt x="84" y="0"/>
                  </a:lnTo>
                  <a:lnTo>
                    <a:pt x="77" y="7"/>
                  </a:lnTo>
                  <a:lnTo>
                    <a:pt x="68" y="20"/>
                  </a:lnTo>
                  <a:lnTo>
                    <a:pt x="55" y="35"/>
                  </a:lnTo>
                  <a:lnTo>
                    <a:pt x="41" y="52"/>
                  </a:lnTo>
                  <a:lnTo>
                    <a:pt x="29" y="68"/>
                  </a:lnTo>
                  <a:lnTo>
                    <a:pt x="16" y="82"/>
                  </a:lnTo>
                  <a:lnTo>
                    <a:pt x="7" y="90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30" name="Freeform 34629"/>
            <p:cNvSpPr/>
            <p:nvPr/>
          </p:nvSpPr>
          <p:spPr>
            <a:xfrm>
              <a:off x="3264" y="2039"/>
              <a:ext cx="68" cy="89"/>
            </a:xfrm>
            <a:custGeom>
              <a:avLst/>
              <a:gdLst/>
              <a:ahLst/>
              <a:cxnLst/>
              <a:pathLst>
                <a:path w="77" h="102">
                  <a:moveTo>
                    <a:pt x="1" y="102"/>
                  </a:moveTo>
                  <a:lnTo>
                    <a:pt x="0" y="95"/>
                  </a:lnTo>
                  <a:lnTo>
                    <a:pt x="4" y="83"/>
                  </a:lnTo>
                  <a:lnTo>
                    <a:pt x="12" y="68"/>
                  </a:lnTo>
                  <a:lnTo>
                    <a:pt x="24" y="51"/>
                  </a:lnTo>
                  <a:lnTo>
                    <a:pt x="37" y="34"/>
                  </a:lnTo>
                  <a:lnTo>
                    <a:pt x="50" y="19"/>
                  </a:lnTo>
                  <a:lnTo>
                    <a:pt x="64" y="7"/>
                  </a:lnTo>
                  <a:lnTo>
                    <a:pt x="77" y="0"/>
                  </a:lnTo>
                  <a:lnTo>
                    <a:pt x="72" y="8"/>
                  </a:lnTo>
                  <a:lnTo>
                    <a:pt x="63" y="21"/>
                  </a:lnTo>
                  <a:lnTo>
                    <a:pt x="51" y="38"/>
                  </a:lnTo>
                  <a:lnTo>
                    <a:pt x="39" y="57"/>
                  </a:lnTo>
                  <a:lnTo>
                    <a:pt x="26" y="74"/>
                  </a:lnTo>
                  <a:lnTo>
                    <a:pt x="15" y="89"/>
                  </a:lnTo>
                  <a:lnTo>
                    <a:pt x="7" y="99"/>
                  </a:lnTo>
                  <a:lnTo>
                    <a:pt x="1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31" name="Freeform 34630"/>
            <p:cNvSpPr/>
            <p:nvPr/>
          </p:nvSpPr>
          <p:spPr>
            <a:xfrm>
              <a:off x="3296" y="2049"/>
              <a:ext cx="57" cy="81"/>
            </a:xfrm>
            <a:custGeom>
              <a:avLst/>
              <a:gdLst/>
              <a:ahLst/>
              <a:cxnLst/>
              <a:pathLst>
                <a:path w="67" h="92">
                  <a:moveTo>
                    <a:pt x="0" y="92"/>
                  </a:moveTo>
                  <a:lnTo>
                    <a:pt x="0" y="87"/>
                  </a:lnTo>
                  <a:lnTo>
                    <a:pt x="4" y="77"/>
                  </a:lnTo>
                  <a:lnTo>
                    <a:pt x="12" y="62"/>
                  </a:lnTo>
                  <a:lnTo>
                    <a:pt x="22" y="46"/>
                  </a:lnTo>
                  <a:lnTo>
                    <a:pt x="34" y="30"/>
                  </a:lnTo>
                  <a:lnTo>
                    <a:pt x="46" y="15"/>
                  </a:lnTo>
                  <a:lnTo>
                    <a:pt x="57" y="4"/>
                  </a:lnTo>
                  <a:lnTo>
                    <a:pt x="67" y="0"/>
                  </a:lnTo>
                  <a:lnTo>
                    <a:pt x="61" y="8"/>
                  </a:lnTo>
                  <a:lnTo>
                    <a:pt x="53" y="22"/>
                  </a:lnTo>
                  <a:lnTo>
                    <a:pt x="44" y="38"/>
                  </a:lnTo>
                  <a:lnTo>
                    <a:pt x="34" y="54"/>
                  </a:lnTo>
                  <a:lnTo>
                    <a:pt x="24" y="70"/>
                  </a:lnTo>
                  <a:lnTo>
                    <a:pt x="14" y="83"/>
                  </a:lnTo>
                  <a:lnTo>
                    <a:pt x="6" y="91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32" name="Freeform 34631"/>
            <p:cNvSpPr/>
            <p:nvPr/>
          </p:nvSpPr>
          <p:spPr>
            <a:xfrm>
              <a:off x="3345" y="2062"/>
              <a:ext cx="51" cy="66"/>
            </a:xfrm>
            <a:custGeom>
              <a:avLst/>
              <a:gdLst/>
              <a:ahLst/>
              <a:cxnLst/>
              <a:pathLst>
                <a:path w="56" h="77">
                  <a:moveTo>
                    <a:pt x="1" y="77"/>
                  </a:moveTo>
                  <a:lnTo>
                    <a:pt x="0" y="72"/>
                  </a:lnTo>
                  <a:lnTo>
                    <a:pt x="1" y="64"/>
                  </a:lnTo>
                  <a:lnTo>
                    <a:pt x="6" y="52"/>
                  </a:lnTo>
                  <a:lnTo>
                    <a:pt x="14" y="40"/>
                  </a:lnTo>
                  <a:lnTo>
                    <a:pt x="22" y="27"/>
                  </a:lnTo>
                  <a:lnTo>
                    <a:pt x="32" y="15"/>
                  </a:lnTo>
                  <a:lnTo>
                    <a:pt x="44" y="6"/>
                  </a:lnTo>
                  <a:lnTo>
                    <a:pt x="56" y="0"/>
                  </a:lnTo>
                  <a:lnTo>
                    <a:pt x="50" y="9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27" y="47"/>
                  </a:lnTo>
                  <a:lnTo>
                    <a:pt x="18" y="59"/>
                  </a:lnTo>
                  <a:lnTo>
                    <a:pt x="11" y="70"/>
                  </a:lnTo>
                  <a:lnTo>
                    <a:pt x="6" y="75"/>
                  </a:lnTo>
                  <a:lnTo>
                    <a:pt x="1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33" name="Freeform 34632"/>
            <p:cNvSpPr/>
            <p:nvPr/>
          </p:nvSpPr>
          <p:spPr>
            <a:xfrm>
              <a:off x="3417" y="2100"/>
              <a:ext cx="14" cy="41"/>
            </a:xfrm>
            <a:custGeom>
              <a:avLst/>
              <a:gdLst/>
              <a:ahLst/>
              <a:cxnLst/>
              <a:pathLst>
                <a:path w="15" h="46">
                  <a:moveTo>
                    <a:pt x="4" y="46"/>
                  </a:moveTo>
                  <a:lnTo>
                    <a:pt x="0" y="38"/>
                  </a:lnTo>
                  <a:lnTo>
                    <a:pt x="0" y="23"/>
                  </a:lnTo>
                  <a:lnTo>
                    <a:pt x="4" y="7"/>
                  </a:lnTo>
                  <a:lnTo>
                    <a:pt x="15" y="0"/>
                  </a:lnTo>
                  <a:lnTo>
                    <a:pt x="9" y="13"/>
                  </a:lnTo>
                  <a:lnTo>
                    <a:pt x="9" y="30"/>
                  </a:lnTo>
                  <a:lnTo>
                    <a:pt x="9" y="44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34" name="Freeform 34633"/>
            <p:cNvSpPr/>
            <p:nvPr/>
          </p:nvSpPr>
          <p:spPr>
            <a:xfrm>
              <a:off x="3190" y="2032"/>
              <a:ext cx="65" cy="75"/>
            </a:xfrm>
            <a:custGeom>
              <a:avLst/>
              <a:gdLst/>
              <a:ahLst/>
              <a:cxnLst/>
              <a:pathLst>
                <a:path w="75" h="85">
                  <a:moveTo>
                    <a:pt x="2" y="85"/>
                  </a:moveTo>
                  <a:lnTo>
                    <a:pt x="0" y="81"/>
                  </a:lnTo>
                  <a:lnTo>
                    <a:pt x="4" y="71"/>
                  </a:lnTo>
                  <a:lnTo>
                    <a:pt x="11" y="59"/>
                  </a:lnTo>
                  <a:lnTo>
                    <a:pt x="21" y="45"/>
                  </a:lnTo>
                  <a:lnTo>
                    <a:pt x="34" y="30"/>
                  </a:lnTo>
                  <a:lnTo>
                    <a:pt x="48" y="17"/>
                  </a:lnTo>
                  <a:lnTo>
                    <a:pt x="62" y="7"/>
                  </a:lnTo>
                  <a:lnTo>
                    <a:pt x="75" y="0"/>
                  </a:lnTo>
                  <a:lnTo>
                    <a:pt x="70" y="7"/>
                  </a:lnTo>
                  <a:lnTo>
                    <a:pt x="60" y="18"/>
                  </a:lnTo>
                  <a:lnTo>
                    <a:pt x="50" y="33"/>
                  </a:lnTo>
                  <a:lnTo>
                    <a:pt x="38" y="48"/>
                  </a:lnTo>
                  <a:lnTo>
                    <a:pt x="27" y="63"/>
                  </a:lnTo>
                  <a:lnTo>
                    <a:pt x="15" y="76"/>
                  </a:lnTo>
                  <a:lnTo>
                    <a:pt x="7" y="84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35" name="Freeform 34634"/>
            <p:cNvSpPr/>
            <p:nvPr/>
          </p:nvSpPr>
          <p:spPr>
            <a:xfrm>
              <a:off x="3239" y="2034"/>
              <a:ext cx="65" cy="87"/>
            </a:xfrm>
            <a:custGeom>
              <a:avLst/>
              <a:gdLst/>
              <a:ahLst/>
              <a:cxnLst/>
              <a:pathLst>
                <a:path w="74" h="99">
                  <a:moveTo>
                    <a:pt x="1" y="99"/>
                  </a:moveTo>
                  <a:lnTo>
                    <a:pt x="0" y="94"/>
                  </a:lnTo>
                  <a:lnTo>
                    <a:pt x="3" y="82"/>
                  </a:lnTo>
                  <a:lnTo>
                    <a:pt x="11" y="67"/>
                  </a:lnTo>
                  <a:lnTo>
                    <a:pt x="22" y="50"/>
                  </a:lnTo>
                  <a:lnTo>
                    <a:pt x="34" y="33"/>
                  </a:lnTo>
                  <a:lnTo>
                    <a:pt x="48" y="18"/>
                  </a:lnTo>
                  <a:lnTo>
                    <a:pt x="61" y="6"/>
                  </a:lnTo>
                  <a:lnTo>
                    <a:pt x="74" y="0"/>
                  </a:lnTo>
                  <a:lnTo>
                    <a:pt x="69" y="8"/>
                  </a:lnTo>
                  <a:lnTo>
                    <a:pt x="60" y="21"/>
                  </a:lnTo>
                  <a:lnTo>
                    <a:pt x="49" y="38"/>
                  </a:lnTo>
                  <a:lnTo>
                    <a:pt x="38" y="56"/>
                  </a:lnTo>
                  <a:lnTo>
                    <a:pt x="25" y="73"/>
                  </a:lnTo>
                  <a:lnTo>
                    <a:pt x="15" y="88"/>
                  </a:lnTo>
                  <a:lnTo>
                    <a:pt x="6" y="97"/>
                  </a:lnTo>
                  <a:lnTo>
                    <a:pt x="1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36" name="Freeform 34635"/>
            <p:cNvSpPr/>
            <p:nvPr/>
          </p:nvSpPr>
          <p:spPr>
            <a:xfrm>
              <a:off x="3325" y="2049"/>
              <a:ext cx="50" cy="85"/>
            </a:xfrm>
            <a:custGeom>
              <a:avLst/>
              <a:gdLst/>
              <a:ahLst/>
              <a:cxnLst/>
              <a:pathLst>
                <a:path w="55" h="95">
                  <a:moveTo>
                    <a:pt x="1" y="95"/>
                  </a:moveTo>
                  <a:lnTo>
                    <a:pt x="0" y="90"/>
                  </a:lnTo>
                  <a:lnTo>
                    <a:pt x="1" y="79"/>
                  </a:lnTo>
                  <a:lnTo>
                    <a:pt x="6" y="65"/>
                  </a:lnTo>
                  <a:lnTo>
                    <a:pt x="13" y="49"/>
                  </a:lnTo>
                  <a:lnTo>
                    <a:pt x="21" y="33"/>
                  </a:lnTo>
                  <a:lnTo>
                    <a:pt x="31" y="18"/>
                  </a:lnTo>
                  <a:lnTo>
                    <a:pt x="43" y="7"/>
                  </a:lnTo>
                  <a:lnTo>
                    <a:pt x="55" y="0"/>
                  </a:lnTo>
                  <a:lnTo>
                    <a:pt x="49" y="9"/>
                  </a:lnTo>
                  <a:lnTo>
                    <a:pt x="43" y="22"/>
                  </a:lnTo>
                  <a:lnTo>
                    <a:pt x="34" y="38"/>
                  </a:lnTo>
                  <a:lnTo>
                    <a:pt x="26" y="55"/>
                  </a:lnTo>
                  <a:lnTo>
                    <a:pt x="18" y="71"/>
                  </a:lnTo>
                  <a:lnTo>
                    <a:pt x="11" y="85"/>
                  </a:lnTo>
                  <a:lnTo>
                    <a:pt x="6" y="93"/>
                  </a:lnTo>
                  <a:lnTo>
                    <a:pt x="1" y="9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37" name="Freeform 34636"/>
            <p:cNvSpPr/>
            <p:nvPr/>
          </p:nvSpPr>
          <p:spPr>
            <a:xfrm>
              <a:off x="3361" y="2070"/>
              <a:ext cx="51" cy="63"/>
            </a:xfrm>
            <a:custGeom>
              <a:avLst/>
              <a:gdLst/>
              <a:ahLst/>
              <a:cxnLst/>
              <a:pathLst>
                <a:path w="58" h="70">
                  <a:moveTo>
                    <a:pt x="1" y="7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2" y="45"/>
                  </a:lnTo>
                  <a:lnTo>
                    <a:pt x="21" y="32"/>
                  </a:lnTo>
                  <a:lnTo>
                    <a:pt x="31" y="21"/>
                  </a:lnTo>
                  <a:lnTo>
                    <a:pt x="42" y="9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38" name="Freeform 34637"/>
            <p:cNvSpPr/>
            <p:nvPr/>
          </p:nvSpPr>
          <p:spPr>
            <a:xfrm>
              <a:off x="3399" y="2079"/>
              <a:ext cx="20" cy="46"/>
            </a:xfrm>
            <a:custGeom>
              <a:avLst/>
              <a:gdLst/>
              <a:ahLst/>
              <a:cxnLst/>
              <a:pathLst>
                <a:path w="22" h="52">
                  <a:moveTo>
                    <a:pt x="2" y="52"/>
                  </a:moveTo>
                  <a:lnTo>
                    <a:pt x="0" y="43"/>
                  </a:lnTo>
                  <a:lnTo>
                    <a:pt x="3" y="26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4"/>
                  </a:lnTo>
                  <a:lnTo>
                    <a:pt x="11" y="32"/>
                  </a:lnTo>
                  <a:lnTo>
                    <a:pt x="8" y="49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39" name="Freeform 34638"/>
            <p:cNvSpPr/>
            <p:nvPr/>
          </p:nvSpPr>
          <p:spPr>
            <a:xfrm>
              <a:off x="3136" y="2044"/>
              <a:ext cx="39" cy="35"/>
            </a:xfrm>
            <a:custGeom>
              <a:avLst/>
              <a:gdLst/>
              <a:ahLst/>
              <a:cxnLst/>
              <a:pathLst>
                <a:path w="45" h="40">
                  <a:moveTo>
                    <a:pt x="45" y="0"/>
                  </a:moveTo>
                  <a:lnTo>
                    <a:pt x="42" y="3"/>
                  </a:lnTo>
                  <a:lnTo>
                    <a:pt x="37" y="9"/>
                  </a:lnTo>
                  <a:lnTo>
                    <a:pt x="31" y="17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2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40" name="Freeform 34639"/>
            <p:cNvSpPr/>
            <p:nvPr/>
          </p:nvSpPr>
          <p:spPr>
            <a:xfrm>
              <a:off x="3119" y="2042"/>
              <a:ext cx="49" cy="11"/>
            </a:xfrm>
            <a:custGeom>
              <a:avLst/>
              <a:gdLst/>
              <a:ahLst/>
              <a:cxnLst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6"/>
                  </a:lnTo>
                  <a:lnTo>
                    <a:pt x="48" y="4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41" name="Freeform 34640"/>
            <p:cNvSpPr/>
            <p:nvPr/>
          </p:nvSpPr>
          <p:spPr>
            <a:xfrm>
              <a:off x="3131" y="2005"/>
              <a:ext cx="46" cy="41"/>
            </a:xfrm>
            <a:custGeom>
              <a:avLst/>
              <a:gdLst/>
              <a:ahLst/>
              <a:cxnLst/>
              <a:pathLst>
                <a:path w="51" h="45">
                  <a:moveTo>
                    <a:pt x="51" y="45"/>
                  </a:moveTo>
                  <a:lnTo>
                    <a:pt x="44" y="40"/>
                  </a:lnTo>
                  <a:lnTo>
                    <a:pt x="35" y="35"/>
                  </a:lnTo>
                  <a:lnTo>
                    <a:pt x="26" y="28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4"/>
                  </a:lnTo>
                  <a:lnTo>
                    <a:pt x="47" y="40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42" name="Freeform 34641"/>
            <p:cNvSpPr/>
            <p:nvPr/>
          </p:nvSpPr>
          <p:spPr>
            <a:xfrm>
              <a:off x="3406" y="2014"/>
              <a:ext cx="13" cy="60"/>
            </a:xfrm>
            <a:custGeom>
              <a:avLst/>
              <a:gdLst/>
              <a:ahLst/>
              <a:cxnLst/>
              <a:pathLst>
                <a:path w="15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7"/>
                  </a:lnTo>
                  <a:lnTo>
                    <a:pt x="7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43" name="Freeform 34642"/>
            <p:cNvSpPr/>
            <p:nvPr/>
          </p:nvSpPr>
          <p:spPr>
            <a:xfrm>
              <a:off x="3419" y="2026"/>
              <a:ext cx="26" cy="56"/>
            </a:xfrm>
            <a:custGeom>
              <a:avLst/>
              <a:gdLst/>
              <a:ahLst/>
              <a:cxnLst/>
              <a:pathLst>
                <a:path w="30" h="65">
                  <a:moveTo>
                    <a:pt x="0" y="65"/>
                  </a:moveTo>
                  <a:lnTo>
                    <a:pt x="2" y="49"/>
                  </a:lnTo>
                  <a:lnTo>
                    <a:pt x="8" y="28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29" y="8"/>
                  </a:lnTo>
                  <a:lnTo>
                    <a:pt x="25" y="18"/>
                  </a:lnTo>
                  <a:lnTo>
                    <a:pt x="21" y="29"/>
                  </a:lnTo>
                  <a:lnTo>
                    <a:pt x="14" y="41"/>
                  </a:lnTo>
                  <a:lnTo>
                    <a:pt x="8" y="51"/>
                  </a:lnTo>
                  <a:lnTo>
                    <a:pt x="3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44" name="Freeform 34643"/>
            <p:cNvSpPr/>
            <p:nvPr/>
          </p:nvSpPr>
          <p:spPr>
            <a:xfrm>
              <a:off x="3382" y="2014"/>
              <a:ext cx="14" cy="56"/>
            </a:xfrm>
            <a:custGeom>
              <a:avLst/>
              <a:gdLst/>
              <a:ahLst/>
              <a:cxnLst/>
              <a:pathLst>
                <a:path w="15" h="65">
                  <a:moveTo>
                    <a:pt x="8" y="65"/>
                  </a:moveTo>
                  <a:lnTo>
                    <a:pt x="3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45" name="Freeform 34644"/>
            <p:cNvSpPr/>
            <p:nvPr/>
          </p:nvSpPr>
          <p:spPr>
            <a:xfrm>
              <a:off x="3361" y="1998"/>
              <a:ext cx="10" cy="62"/>
            </a:xfrm>
            <a:custGeom>
              <a:avLst/>
              <a:gdLst/>
              <a:ahLst/>
              <a:cxnLst/>
              <a:pathLst>
                <a:path w="12" h="69">
                  <a:moveTo>
                    <a:pt x="12" y="69"/>
                  </a:moveTo>
                  <a:lnTo>
                    <a:pt x="6" y="55"/>
                  </a:lnTo>
                  <a:lnTo>
                    <a:pt x="1" y="33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7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46" name="Freeform 34645"/>
            <p:cNvSpPr/>
            <p:nvPr/>
          </p:nvSpPr>
          <p:spPr>
            <a:xfrm>
              <a:off x="3338" y="1988"/>
              <a:ext cx="12" cy="59"/>
            </a:xfrm>
            <a:custGeom>
              <a:avLst/>
              <a:gdLst/>
              <a:ahLst/>
              <a:cxnLst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0" y="9"/>
                  </a:lnTo>
                  <a:lnTo>
                    <a:pt x="12" y="27"/>
                  </a:lnTo>
                  <a:lnTo>
                    <a:pt x="12" y="50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47" name="Freeform 34646"/>
            <p:cNvSpPr/>
            <p:nvPr/>
          </p:nvSpPr>
          <p:spPr>
            <a:xfrm>
              <a:off x="3313" y="1975"/>
              <a:ext cx="16" cy="67"/>
            </a:xfrm>
            <a:custGeom>
              <a:avLst/>
              <a:gdLst/>
              <a:ahLst/>
              <a:cxnLst/>
              <a:pathLst>
                <a:path w="18" h="76">
                  <a:moveTo>
                    <a:pt x="18" y="76"/>
                  </a:moveTo>
                  <a:lnTo>
                    <a:pt x="10" y="56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7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48" name="Freeform 34647"/>
            <p:cNvSpPr/>
            <p:nvPr/>
          </p:nvSpPr>
          <p:spPr>
            <a:xfrm>
              <a:off x="3282" y="1965"/>
              <a:ext cx="23" cy="74"/>
            </a:xfrm>
            <a:custGeom>
              <a:avLst/>
              <a:gdLst/>
              <a:ahLst/>
              <a:cxnLst/>
              <a:pathLst>
                <a:path w="27" h="84">
                  <a:moveTo>
                    <a:pt x="27" y="84"/>
                  </a:moveTo>
                  <a:lnTo>
                    <a:pt x="23" y="76"/>
                  </a:lnTo>
                  <a:lnTo>
                    <a:pt x="18" y="63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39"/>
                  </a:lnTo>
                  <a:lnTo>
                    <a:pt x="23" y="67"/>
                  </a:lnTo>
                  <a:lnTo>
                    <a:pt x="27" y="8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49" name="Freeform 34648"/>
            <p:cNvSpPr/>
            <p:nvPr/>
          </p:nvSpPr>
          <p:spPr>
            <a:xfrm>
              <a:off x="3256" y="1958"/>
              <a:ext cx="29" cy="79"/>
            </a:xfrm>
            <a:custGeom>
              <a:avLst/>
              <a:gdLst/>
              <a:ahLst/>
              <a:cxnLst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0"/>
                  </a:lnTo>
                  <a:lnTo>
                    <a:pt x="12" y="56"/>
                  </a:lnTo>
                  <a:lnTo>
                    <a:pt x="6" y="40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3"/>
                  </a:lnTo>
                  <a:lnTo>
                    <a:pt x="6" y="0"/>
                  </a:lnTo>
                  <a:lnTo>
                    <a:pt x="18" y="10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50" name="Freeform 34649"/>
            <p:cNvSpPr/>
            <p:nvPr/>
          </p:nvSpPr>
          <p:spPr>
            <a:xfrm>
              <a:off x="3208" y="1965"/>
              <a:ext cx="49" cy="75"/>
            </a:xfrm>
            <a:custGeom>
              <a:avLst/>
              <a:gdLst/>
              <a:ahLst/>
              <a:cxnLst/>
              <a:pathLst>
                <a:path w="56" h="85">
                  <a:moveTo>
                    <a:pt x="56" y="85"/>
                  </a:moveTo>
                  <a:lnTo>
                    <a:pt x="47" y="77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39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6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51" name="Freeform 34650"/>
            <p:cNvSpPr/>
            <p:nvPr/>
          </p:nvSpPr>
          <p:spPr>
            <a:xfrm>
              <a:off x="3166" y="1977"/>
              <a:ext cx="63" cy="62"/>
            </a:xfrm>
            <a:custGeom>
              <a:avLst/>
              <a:gdLst/>
              <a:ahLst/>
              <a:cxnLst/>
              <a:pathLst>
                <a:path w="71" h="70">
                  <a:moveTo>
                    <a:pt x="71" y="70"/>
                  </a:moveTo>
                  <a:lnTo>
                    <a:pt x="63" y="64"/>
                  </a:lnTo>
                  <a:lnTo>
                    <a:pt x="51" y="56"/>
                  </a:lnTo>
                  <a:lnTo>
                    <a:pt x="38" y="46"/>
                  </a:lnTo>
                  <a:lnTo>
                    <a:pt x="24" y="34"/>
                  </a:lnTo>
                  <a:lnTo>
                    <a:pt x="13" y="23"/>
                  </a:lnTo>
                  <a:lnTo>
                    <a:pt x="3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6"/>
                  </a:lnTo>
                  <a:lnTo>
                    <a:pt x="53" y="40"/>
                  </a:lnTo>
                  <a:lnTo>
                    <a:pt x="62" y="52"/>
                  </a:lnTo>
                  <a:lnTo>
                    <a:pt x="69" y="63"/>
                  </a:lnTo>
                  <a:lnTo>
                    <a:pt x="7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52" name="Freeform 34651"/>
            <p:cNvSpPr/>
            <p:nvPr/>
          </p:nvSpPr>
          <p:spPr>
            <a:xfrm>
              <a:off x="3145" y="1986"/>
              <a:ext cx="58" cy="56"/>
            </a:xfrm>
            <a:custGeom>
              <a:avLst/>
              <a:gdLst/>
              <a:ahLst/>
              <a:cxnLst/>
              <a:pathLst>
                <a:path w="64" h="65">
                  <a:moveTo>
                    <a:pt x="3" y="0"/>
                  </a:moveTo>
                  <a:lnTo>
                    <a:pt x="7" y="1"/>
                  </a:lnTo>
                  <a:lnTo>
                    <a:pt x="12" y="7"/>
                  </a:lnTo>
                  <a:lnTo>
                    <a:pt x="21" y="16"/>
                  </a:lnTo>
                  <a:lnTo>
                    <a:pt x="29" y="27"/>
                  </a:lnTo>
                  <a:lnTo>
                    <a:pt x="38" y="38"/>
                  </a:lnTo>
                  <a:lnTo>
                    <a:pt x="47" y="48"/>
                  </a:lnTo>
                  <a:lnTo>
                    <a:pt x="56" y="58"/>
                  </a:lnTo>
                  <a:lnTo>
                    <a:pt x="64" y="65"/>
                  </a:lnTo>
                  <a:lnTo>
                    <a:pt x="53" y="61"/>
                  </a:lnTo>
                  <a:lnTo>
                    <a:pt x="40" y="53"/>
                  </a:lnTo>
                  <a:lnTo>
                    <a:pt x="29" y="44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4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53" name="Freeform 34652"/>
            <p:cNvSpPr/>
            <p:nvPr/>
          </p:nvSpPr>
          <p:spPr>
            <a:xfrm>
              <a:off x="2870" y="2096"/>
              <a:ext cx="273" cy="67"/>
            </a:xfrm>
            <a:custGeom>
              <a:avLst/>
              <a:gdLst/>
              <a:ahLst/>
              <a:cxnLst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2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4"/>
                  </a:lnTo>
                  <a:lnTo>
                    <a:pt x="224" y="25"/>
                  </a:lnTo>
                  <a:lnTo>
                    <a:pt x="203" y="19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2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8"/>
                  </a:lnTo>
                  <a:lnTo>
                    <a:pt x="62" y="22"/>
                  </a:lnTo>
                  <a:lnTo>
                    <a:pt x="44" y="26"/>
                  </a:lnTo>
                  <a:lnTo>
                    <a:pt x="28" y="30"/>
                  </a:lnTo>
                  <a:lnTo>
                    <a:pt x="13" y="34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4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4"/>
                  </a:lnTo>
                  <a:lnTo>
                    <a:pt x="218" y="10"/>
                  </a:lnTo>
                  <a:lnTo>
                    <a:pt x="242" y="17"/>
                  </a:lnTo>
                  <a:lnTo>
                    <a:pt x="263" y="26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54" name="Freeform 34653"/>
            <p:cNvSpPr/>
            <p:nvPr/>
          </p:nvSpPr>
          <p:spPr>
            <a:xfrm>
              <a:off x="2875" y="2112"/>
              <a:ext cx="33" cy="60"/>
            </a:xfrm>
            <a:custGeom>
              <a:avLst/>
              <a:gdLst/>
              <a:ahLst/>
              <a:cxnLst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2"/>
                  </a:lnTo>
                  <a:lnTo>
                    <a:pt x="12" y="54"/>
                  </a:lnTo>
                  <a:lnTo>
                    <a:pt x="16" y="44"/>
                  </a:lnTo>
                  <a:lnTo>
                    <a:pt x="21" y="32"/>
                  </a:lnTo>
                  <a:lnTo>
                    <a:pt x="27" y="21"/>
                  </a:lnTo>
                  <a:lnTo>
                    <a:pt x="32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55" name="Freeform 34654"/>
            <p:cNvSpPr/>
            <p:nvPr/>
          </p:nvSpPr>
          <p:spPr>
            <a:xfrm>
              <a:off x="2893" y="2105"/>
              <a:ext cx="38" cy="67"/>
            </a:xfrm>
            <a:custGeom>
              <a:avLst/>
              <a:gdLst/>
              <a:ahLst/>
              <a:cxnLst/>
              <a:pathLst>
                <a:path w="45" h="75">
                  <a:moveTo>
                    <a:pt x="1" y="75"/>
                  </a:moveTo>
                  <a:lnTo>
                    <a:pt x="0" y="72"/>
                  </a:lnTo>
                  <a:lnTo>
                    <a:pt x="1" y="65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6" y="31"/>
                  </a:lnTo>
                  <a:lnTo>
                    <a:pt x="24" y="20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1"/>
                  </a:lnTo>
                  <a:lnTo>
                    <a:pt x="26" y="34"/>
                  </a:lnTo>
                  <a:lnTo>
                    <a:pt x="21" y="46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4" y="7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56" name="Freeform 34655"/>
            <p:cNvSpPr/>
            <p:nvPr/>
          </p:nvSpPr>
          <p:spPr>
            <a:xfrm>
              <a:off x="2933" y="2100"/>
              <a:ext cx="52" cy="86"/>
            </a:xfrm>
            <a:custGeom>
              <a:avLst/>
              <a:gdLst/>
              <a:ahLst/>
              <a:cxnLst/>
              <a:pathLst>
                <a:path w="60" h="98">
                  <a:moveTo>
                    <a:pt x="1" y="98"/>
                  </a:moveTo>
                  <a:lnTo>
                    <a:pt x="0" y="92"/>
                  </a:lnTo>
                  <a:lnTo>
                    <a:pt x="2" y="82"/>
                  </a:lnTo>
                  <a:lnTo>
                    <a:pt x="8" y="68"/>
                  </a:lnTo>
                  <a:lnTo>
                    <a:pt x="15" y="52"/>
                  </a:lnTo>
                  <a:lnTo>
                    <a:pt x="25" y="36"/>
                  </a:lnTo>
                  <a:lnTo>
                    <a:pt x="37" y="21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1"/>
                  </a:lnTo>
                  <a:lnTo>
                    <a:pt x="40" y="37"/>
                  </a:lnTo>
                  <a:lnTo>
                    <a:pt x="31" y="56"/>
                  </a:lnTo>
                  <a:lnTo>
                    <a:pt x="22" y="72"/>
                  </a:lnTo>
                  <a:lnTo>
                    <a:pt x="14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57" name="Freeform 34656"/>
            <p:cNvSpPr/>
            <p:nvPr/>
          </p:nvSpPr>
          <p:spPr>
            <a:xfrm>
              <a:off x="2978" y="2105"/>
              <a:ext cx="58" cy="91"/>
            </a:xfrm>
            <a:custGeom>
              <a:avLst/>
              <a:gdLst/>
              <a:ahLst/>
              <a:cxnLst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1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39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58" name="Freeform 34657"/>
            <p:cNvSpPr/>
            <p:nvPr/>
          </p:nvSpPr>
          <p:spPr>
            <a:xfrm>
              <a:off x="3008" y="2112"/>
              <a:ext cx="62" cy="76"/>
            </a:xfrm>
            <a:custGeom>
              <a:avLst/>
              <a:gdLst/>
              <a:ahLst/>
              <a:cxnLst/>
              <a:pathLst>
                <a:path w="71" h="87">
                  <a:moveTo>
                    <a:pt x="0" y="87"/>
                  </a:moveTo>
                  <a:lnTo>
                    <a:pt x="0" y="82"/>
                  </a:lnTo>
                  <a:lnTo>
                    <a:pt x="5" y="72"/>
                  </a:lnTo>
                  <a:lnTo>
                    <a:pt x="14" y="58"/>
                  </a:lnTo>
                  <a:lnTo>
                    <a:pt x="25" y="43"/>
                  </a:lnTo>
                  <a:lnTo>
                    <a:pt x="37" y="28"/>
                  </a:lnTo>
                  <a:lnTo>
                    <a:pt x="50" y="14"/>
                  </a:lnTo>
                  <a:lnTo>
                    <a:pt x="62" y="5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1"/>
                  </a:lnTo>
                  <a:lnTo>
                    <a:pt x="46" y="36"/>
                  </a:lnTo>
                  <a:lnTo>
                    <a:pt x="35" y="52"/>
                  </a:lnTo>
                  <a:lnTo>
                    <a:pt x="24" y="67"/>
                  </a:lnTo>
                  <a:lnTo>
                    <a:pt x="14" y="79"/>
                  </a:lnTo>
                  <a:lnTo>
                    <a:pt x="6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59" name="Freeform 34658"/>
            <p:cNvSpPr/>
            <p:nvPr/>
          </p:nvSpPr>
          <p:spPr>
            <a:xfrm>
              <a:off x="3042" y="2123"/>
              <a:ext cx="52" cy="63"/>
            </a:xfrm>
            <a:custGeom>
              <a:avLst/>
              <a:gdLst/>
              <a:ahLst/>
              <a:cxnLst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5"/>
                  </a:lnTo>
                  <a:lnTo>
                    <a:pt x="27" y="24"/>
                  </a:lnTo>
                  <a:lnTo>
                    <a:pt x="37" y="12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2"/>
                  </a:lnTo>
                  <a:lnTo>
                    <a:pt x="20" y="55"/>
                  </a:lnTo>
                  <a:lnTo>
                    <a:pt x="12" y="64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60" name="Freeform 34659"/>
            <p:cNvSpPr/>
            <p:nvPr/>
          </p:nvSpPr>
          <p:spPr>
            <a:xfrm>
              <a:off x="3075" y="2140"/>
              <a:ext cx="46" cy="44"/>
            </a:xfrm>
            <a:custGeom>
              <a:avLst/>
              <a:gdLst/>
              <a:ahLst/>
              <a:cxnLst/>
              <a:pathLst>
                <a:path w="53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4"/>
                  </a:lnTo>
                  <a:lnTo>
                    <a:pt x="38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6"/>
                  </a:lnTo>
                  <a:lnTo>
                    <a:pt x="40" y="13"/>
                  </a:lnTo>
                  <a:lnTo>
                    <a:pt x="33" y="21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61" name="Freeform 34660"/>
            <p:cNvSpPr/>
            <p:nvPr/>
          </p:nvSpPr>
          <p:spPr>
            <a:xfrm>
              <a:off x="3105" y="2149"/>
              <a:ext cx="31" cy="32"/>
            </a:xfrm>
            <a:custGeom>
              <a:avLst/>
              <a:gdLst/>
              <a:ahLst/>
              <a:cxnLst/>
              <a:pathLst>
                <a:path w="34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62" name="Freeform 34661"/>
            <p:cNvSpPr/>
            <p:nvPr/>
          </p:nvSpPr>
          <p:spPr>
            <a:xfrm>
              <a:off x="2850" y="2123"/>
              <a:ext cx="36" cy="38"/>
            </a:xfrm>
            <a:custGeom>
              <a:avLst/>
              <a:gdLst/>
              <a:ahLst/>
              <a:cxnLst/>
              <a:pathLst>
                <a:path w="40" h="44">
                  <a:moveTo>
                    <a:pt x="40" y="0"/>
                  </a:moveTo>
                  <a:lnTo>
                    <a:pt x="38" y="3"/>
                  </a:lnTo>
                  <a:lnTo>
                    <a:pt x="33" y="10"/>
                  </a:lnTo>
                  <a:lnTo>
                    <a:pt x="28" y="18"/>
                  </a:lnTo>
                  <a:lnTo>
                    <a:pt x="23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6"/>
                  </a:lnTo>
                  <a:lnTo>
                    <a:pt x="13" y="19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63" name="Freeform 34662"/>
            <p:cNvSpPr/>
            <p:nvPr/>
          </p:nvSpPr>
          <p:spPr>
            <a:xfrm>
              <a:off x="2845" y="2102"/>
              <a:ext cx="42" cy="19"/>
            </a:xfrm>
            <a:custGeom>
              <a:avLst/>
              <a:gdLst/>
              <a:ahLst/>
              <a:cxnLst/>
              <a:pathLst>
                <a:path w="47" h="21">
                  <a:moveTo>
                    <a:pt x="47" y="21"/>
                  </a:moveTo>
                  <a:lnTo>
                    <a:pt x="44" y="20"/>
                  </a:lnTo>
                  <a:lnTo>
                    <a:pt x="39" y="17"/>
                  </a:lnTo>
                  <a:lnTo>
                    <a:pt x="32" y="12"/>
                  </a:lnTo>
                  <a:lnTo>
                    <a:pt x="24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9" y="12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0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64" name="Freeform 34663"/>
            <p:cNvSpPr/>
            <p:nvPr/>
          </p:nvSpPr>
          <p:spPr>
            <a:xfrm>
              <a:off x="2833" y="2125"/>
              <a:ext cx="46" cy="10"/>
            </a:xfrm>
            <a:custGeom>
              <a:avLst/>
              <a:gdLst/>
              <a:ahLst/>
              <a:cxnLst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65" name="Freeform 34664"/>
            <p:cNvSpPr/>
            <p:nvPr/>
          </p:nvSpPr>
          <p:spPr>
            <a:xfrm>
              <a:off x="2859" y="2079"/>
              <a:ext cx="42" cy="35"/>
            </a:xfrm>
            <a:custGeom>
              <a:avLst/>
              <a:gdLst/>
              <a:ahLst/>
              <a:cxnLst/>
              <a:pathLst>
                <a:path w="48" h="41">
                  <a:moveTo>
                    <a:pt x="48" y="41"/>
                  </a:moveTo>
                  <a:lnTo>
                    <a:pt x="42" y="37"/>
                  </a:lnTo>
                  <a:lnTo>
                    <a:pt x="34" y="31"/>
                  </a:lnTo>
                  <a:lnTo>
                    <a:pt x="25" y="26"/>
                  </a:lnTo>
                  <a:lnTo>
                    <a:pt x="16" y="20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4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7"/>
                  </a:lnTo>
                  <a:lnTo>
                    <a:pt x="48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66" name="Freeform 34665"/>
            <p:cNvSpPr/>
            <p:nvPr/>
          </p:nvSpPr>
          <p:spPr>
            <a:xfrm>
              <a:off x="3115" y="2082"/>
              <a:ext cx="13" cy="60"/>
            </a:xfrm>
            <a:custGeom>
              <a:avLst/>
              <a:gdLst/>
              <a:ahLst/>
              <a:cxnLst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6"/>
                  </a:lnTo>
                  <a:lnTo>
                    <a:pt x="6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67" name="Freeform 34666"/>
            <p:cNvSpPr/>
            <p:nvPr/>
          </p:nvSpPr>
          <p:spPr>
            <a:xfrm>
              <a:off x="3131" y="2093"/>
              <a:ext cx="19" cy="58"/>
            </a:xfrm>
            <a:custGeom>
              <a:avLst/>
              <a:gdLst/>
              <a:ahLst/>
              <a:cxnLst/>
              <a:pathLst>
                <a:path w="23" h="66">
                  <a:moveTo>
                    <a:pt x="0" y="66"/>
                  </a:moveTo>
                  <a:lnTo>
                    <a:pt x="1" y="51"/>
                  </a:lnTo>
                  <a:lnTo>
                    <a:pt x="4" y="29"/>
                  </a:lnTo>
                  <a:lnTo>
                    <a:pt x="11" y="10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9"/>
                  </a:lnTo>
                  <a:lnTo>
                    <a:pt x="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68" name="Freeform 34667"/>
            <p:cNvSpPr/>
            <p:nvPr/>
          </p:nvSpPr>
          <p:spPr>
            <a:xfrm>
              <a:off x="3085" y="2068"/>
              <a:ext cx="13" cy="55"/>
            </a:xfrm>
            <a:custGeom>
              <a:avLst/>
              <a:gdLst/>
              <a:ahLst/>
              <a:cxnLst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2" y="23"/>
                  </a:lnTo>
                  <a:lnTo>
                    <a:pt x="9" y="44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69" name="Freeform 34668"/>
            <p:cNvSpPr/>
            <p:nvPr/>
          </p:nvSpPr>
          <p:spPr>
            <a:xfrm>
              <a:off x="3050" y="2053"/>
              <a:ext cx="20" cy="64"/>
            </a:xfrm>
            <a:custGeom>
              <a:avLst/>
              <a:gdLst/>
              <a:ahLst/>
              <a:cxnLst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3" y="8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70" name="Freeform 34669"/>
            <p:cNvSpPr/>
            <p:nvPr/>
          </p:nvSpPr>
          <p:spPr>
            <a:xfrm>
              <a:off x="3019" y="2035"/>
              <a:ext cx="23" cy="72"/>
            </a:xfrm>
            <a:custGeom>
              <a:avLst/>
              <a:gdLst/>
              <a:ahLst/>
              <a:cxnLst/>
              <a:pathLst>
                <a:path w="25" h="80">
                  <a:moveTo>
                    <a:pt x="25" y="80"/>
                  </a:moveTo>
                  <a:lnTo>
                    <a:pt x="22" y="72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8" y="38"/>
                  </a:lnTo>
                  <a:lnTo>
                    <a:pt x="22" y="6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71" name="Freeform 34670"/>
            <p:cNvSpPr/>
            <p:nvPr/>
          </p:nvSpPr>
          <p:spPr>
            <a:xfrm>
              <a:off x="2949" y="2030"/>
              <a:ext cx="36" cy="77"/>
            </a:xfrm>
            <a:custGeom>
              <a:avLst/>
              <a:gdLst/>
              <a:ahLst/>
              <a:cxnLst/>
              <a:pathLst>
                <a:path w="44" h="86">
                  <a:moveTo>
                    <a:pt x="44" y="86"/>
                  </a:moveTo>
                  <a:lnTo>
                    <a:pt x="37" y="78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0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72" name="Freeform 34671"/>
            <p:cNvSpPr/>
            <p:nvPr/>
          </p:nvSpPr>
          <p:spPr>
            <a:xfrm>
              <a:off x="2882" y="2042"/>
              <a:ext cx="44" cy="70"/>
            </a:xfrm>
            <a:custGeom>
              <a:avLst/>
              <a:gdLst/>
              <a:ahLst/>
              <a:cxnLst/>
              <a:pathLst>
                <a:path w="52" h="79">
                  <a:moveTo>
                    <a:pt x="52" y="79"/>
                  </a:moveTo>
                  <a:lnTo>
                    <a:pt x="45" y="72"/>
                  </a:lnTo>
                  <a:lnTo>
                    <a:pt x="37" y="63"/>
                  </a:lnTo>
                  <a:lnTo>
                    <a:pt x="27" y="50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9" y="35"/>
                  </a:lnTo>
                  <a:lnTo>
                    <a:pt x="36" y="50"/>
                  </a:lnTo>
                  <a:lnTo>
                    <a:pt x="43" y="63"/>
                  </a:lnTo>
                  <a:lnTo>
                    <a:pt x="47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73" name="Freeform 34672"/>
            <p:cNvSpPr/>
            <p:nvPr/>
          </p:nvSpPr>
          <p:spPr>
            <a:xfrm>
              <a:off x="2975" y="2040"/>
              <a:ext cx="40" cy="63"/>
            </a:xfrm>
            <a:custGeom>
              <a:avLst/>
              <a:gdLst/>
              <a:ahLst/>
              <a:cxnLst/>
              <a:pathLst>
                <a:path w="45" h="73">
                  <a:moveTo>
                    <a:pt x="45" y="73"/>
                  </a:moveTo>
                  <a:lnTo>
                    <a:pt x="39" y="66"/>
                  </a:lnTo>
                  <a:lnTo>
                    <a:pt x="31" y="57"/>
                  </a:lnTo>
                  <a:lnTo>
                    <a:pt x="23" y="45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8" y="33"/>
                  </a:lnTo>
                  <a:lnTo>
                    <a:pt x="32" y="45"/>
                  </a:lnTo>
                  <a:lnTo>
                    <a:pt x="38" y="58"/>
                  </a:lnTo>
                  <a:lnTo>
                    <a:pt x="42" y="67"/>
                  </a:lnTo>
                  <a:lnTo>
                    <a:pt x="45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74" name="Freeform 34673"/>
            <p:cNvSpPr/>
            <p:nvPr/>
          </p:nvSpPr>
          <p:spPr>
            <a:xfrm>
              <a:off x="2952" y="2098"/>
              <a:ext cx="58" cy="93"/>
            </a:xfrm>
            <a:custGeom>
              <a:avLst/>
              <a:gdLst/>
              <a:ahLst/>
              <a:cxnLst/>
              <a:pathLst>
                <a:path w="67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4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8"/>
                  </a:lnTo>
                  <a:lnTo>
                    <a:pt x="67" y="0"/>
                  </a:lnTo>
                  <a:lnTo>
                    <a:pt x="62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4" y="59"/>
                  </a:lnTo>
                  <a:lnTo>
                    <a:pt x="24" y="77"/>
                  </a:lnTo>
                  <a:lnTo>
                    <a:pt x="14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75" name="Freeform 34674"/>
            <p:cNvSpPr/>
            <p:nvPr/>
          </p:nvSpPr>
          <p:spPr>
            <a:xfrm>
              <a:off x="2912" y="2102"/>
              <a:ext cx="51" cy="73"/>
            </a:xfrm>
            <a:custGeom>
              <a:avLst/>
              <a:gdLst/>
              <a:ahLst/>
              <a:cxnLst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0"/>
                  </a:lnTo>
                  <a:lnTo>
                    <a:pt x="34" y="35"/>
                  </a:lnTo>
                  <a:lnTo>
                    <a:pt x="25" y="49"/>
                  </a:lnTo>
                  <a:lnTo>
                    <a:pt x="17" y="63"/>
                  </a:lnTo>
                  <a:lnTo>
                    <a:pt x="9" y="73"/>
                  </a:lnTo>
                  <a:lnTo>
                    <a:pt x="3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76" name="Freeform 34675"/>
            <p:cNvSpPr/>
            <p:nvPr/>
          </p:nvSpPr>
          <p:spPr>
            <a:xfrm>
              <a:off x="2912" y="2037"/>
              <a:ext cx="45" cy="70"/>
            </a:xfrm>
            <a:custGeom>
              <a:avLst/>
              <a:gdLst/>
              <a:ahLst/>
              <a:cxnLst/>
              <a:pathLst>
                <a:path w="52" h="79">
                  <a:moveTo>
                    <a:pt x="52" y="79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3"/>
                  </a:lnTo>
                  <a:lnTo>
                    <a:pt x="47" y="74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77" name="Freeform 34676"/>
            <p:cNvSpPr/>
            <p:nvPr/>
          </p:nvSpPr>
          <p:spPr>
            <a:xfrm>
              <a:off x="2672" y="2198"/>
              <a:ext cx="231" cy="56"/>
            </a:xfrm>
            <a:custGeom>
              <a:avLst/>
              <a:gdLst/>
              <a:ahLst/>
              <a:cxnLst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2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7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6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1"/>
                  </a:lnTo>
                  <a:lnTo>
                    <a:pt x="165" y="5"/>
                  </a:lnTo>
                  <a:lnTo>
                    <a:pt x="186" y="9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2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78" name="Freeform 34677"/>
            <p:cNvSpPr/>
            <p:nvPr/>
          </p:nvSpPr>
          <p:spPr>
            <a:xfrm>
              <a:off x="2675" y="2212"/>
              <a:ext cx="28" cy="49"/>
            </a:xfrm>
            <a:custGeom>
              <a:avLst/>
              <a:gdLst/>
              <a:ahLst/>
              <a:cxnLst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79" name="Freeform 34678"/>
            <p:cNvSpPr/>
            <p:nvPr/>
          </p:nvSpPr>
          <p:spPr>
            <a:xfrm>
              <a:off x="2691" y="2207"/>
              <a:ext cx="33" cy="54"/>
            </a:xfrm>
            <a:custGeom>
              <a:avLst/>
              <a:gdLst/>
              <a:ahLst/>
              <a:cxnLst/>
              <a:pathLst>
                <a:path w="38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3" y="46"/>
                  </a:lnTo>
                  <a:lnTo>
                    <a:pt x="8" y="37"/>
                  </a:lnTo>
                  <a:lnTo>
                    <a:pt x="13" y="27"/>
                  </a:lnTo>
                  <a:lnTo>
                    <a:pt x="20" y="17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8"/>
                  </a:lnTo>
                  <a:lnTo>
                    <a:pt x="23" y="28"/>
                  </a:lnTo>
                  <a:lnTo>
                    <a:pt x="17" y="38"/>
                  </a:lnTo>
                  <a:lnTo>
                    <a:pt x="12" y="49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80" name="Freeform 34679"/>
            <p:cNvSpPr/>
            <p:nvPr/>
          </p:nvSpPr>
          <p:spPr>
            <a:xfrm>
              <a:off x="2724" y="2202"/>
              <a:ext cx="46" cy="72"/>
            </a:xfrm>
            <a:custGeom>
              <a:avLst/>
              <a:gdLst/>
              <a:ahLst/>
              <a:cxnLst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81" name="Freeform 34680"/>
            <p:cNvSpPr/>
            <p:nvPr/>
          </p:nvSpPr>
          <p:spPr>
            <a:xfrm>
              <a:off x="2763" y="2205"/>
              <a:ext cx="49" cy="77"/>
            </a:xfrm>
            <a:custGeom>
              <a:avLst/>
              <a:gdLst/>
              <a:ahLst/>
              <a:cxnLst/>
              <a:pathLst>
                <a:path w="57" h="90">
                  <a:moveTo>
                    <a:pt x="2" y="90"/>
                  </a:moveTo>
                  <a:lnTo>
                    <a:pt x="0" y="85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7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8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82" name="Freeform 34681"/>
            <p:cNvSpPr/>
            <p:nvPr/>
          </p:nvSpPr>
          <p:spPr>
            <a:xfrm>
              <a:off x="2789" y="2212"/>
              <a:ext cx="53" cy="63"/>
            </a:xfrm>
            <a:custGeom>
              <a:avLst/>
              <a:gdLst/>
              <a:ahLst/>
              <a:cxnLst/>
              <a:pathLst>
                <a:path w="60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4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7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83" name="Freeform 34682"/>
            <p:cNvSpPr/>
            <p:nvPr/>
          </p:nvSpPr>
          <p:spPr>
            <a:xfrm>
              <a:off x="2817" y="2221"/>
              <a:ext cx="46" cy="53"/>
            </a:xfrm>
            <a:custGeom>
              <a:avLst/>
              <a:gdLst/>
              <a:ahLst/>
              <a:cxnLst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29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5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6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5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84" name="Freeform 34683"/>
            <p:cNvSpPr/>
            <p:nvPr/>
          </p:nvSpPr>
          <p:spPr>
            <a:xfrm>
              <a:off x="2845" y="2235"/>
              <a:ext cx="39" cy="39"/>
            </a:xfrm>
            <a:custGeom>
              <a:avLst/>
              <a:gdLst/>
              <a:ahLst/>
              <a:cxnLst/>
              <a:pathLst>
                <a:path w="45" h="42">
                  <a:moveTo>
                    <a:pt x="0" y="42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85" name="Freeform 34684"/>
            <p:cNvSpPr/>
            <p:nvPr/>
          </p:nvSpPr>
          <p:spPr>
            <a:xfrm>
              <a:off x="2871" y="2246"/>
              <a:ext cx="27" cy="22"/>
            </a:xfrm>
            <a:custGeom>
              <a:avLst/>
              <a:gdLst/>
              <a:ahLst/>
              <a:cxnLst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7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86" name="Freeform 34685"/>
            <p:cNvSpPr/>
            <p:nvPr/>
          </p:nvSpPr>
          <p:spPr>
            <a:xfrm>
              <a:off x="2656" y="2221"/>
              <a:ext cx="30" cy="32"/>
            </a:xfrm>
            <a:custGeom>
              <a:avLst/>
              <a:gdLst/>
              <a:ahLst/>
              <a:cxnLst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87" name="Freeform 34686"/>
            <p:cNvSpPr/>
            <p:nvPr/>
          </p:nvSpPr>
          <p:spPr>
            <a:xfrm>
              <a:off x="2651" y="2203"/>
              <a:ext cx="35" cy="16"/>
            </a:xfrm>
            <a:custGeom>
              <a:avLst/>
              <a:gdLst/>
              <a:ahLst/>
              <a:cxnLst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1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88" name="Freeform 34687"/>
            <p:cNvSpPr/>
            <p:nvPr/>
          </p:nvSpPr>
          <p:spPr>
            <a:xfrm>
              <a:off x="2640" y="2223"/>
              <a:ext cx="39" cy="9"/>
            </a:xfrm>
            <a:custGeom>
              <a:avLst/>
              <a:gdLst/>
              <a:ahLst/>
              <a:cxnLst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89" name="Freeform 34688"/>
            <p:cNvSpPr/>
            <p:nvPr/>
          </p:nvSpPr>
          <p:spPr>
            <a:xfrm>
              <a:off x="2663" y="2184"/>
              <a:ext cx="35" cy="30"/>
            </a:xfrm>
            <a:custGeom>
              <a:avLst/>
              <a:gdLst/>
              <a:ahLst/>
              <a:cxnLst/>
              <a:pathLst>
                <a:path w="42" h="33">
                  <a:moveTo>
                    <a:pt x="42" y="33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4" y="25"/>
                  </a:lnTo>
                  <a:lnTo>
                    <a:pt x="38" y="30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90" name="Freeform 34689"/>
            <p:cNvSpPr/>
            <p:nvPr/>
          </p:nvSpPr>
          <p:spPr>
            <a:xfrm>
              <a:off x="2879" y="2188"/>
              <a:ext cx="12" cy="51"/>
            </a:xfrm>
            <a:custGeom>
              <a:avLst/>
              <a:gdLst/>
              <a:ahLst/>
              <a:cxnLst/>
              <a:pathLst>
                <a:path w="13" h="58">
                  <a:moveTo>
                    <a:pt x="2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2" y="9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4"/>
                  </a:lnTo>
                  <a:lnTo>
                    <a:pt x="6" y="43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91" name="Freeform 34690"/>
            <p:cNvSpPr/>
            <p:nvPr/>
          </p:nvSpPr>
          <p:spPr>
            <a:xfrm>
              <a:off x="2893" y="2196"/>
              <a:ext cx="17" cy="50"/>
            </a:xfrm>
            <a:custGeom>
              <a:avLst/>
              <a:gdLst/>
              <a:ahLst/>
              <a:cxnLst/>
              <a:pathLst>
                <a:path w="18" h="55">
                  <a:moveTo>
                    <a:pt x="0" y="55"/>
                  </a:moveTo>
                  <a:lnTo>
                    <a:pt x="1" y="41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92" name="Freeform 34691"/>
            <p:cNvSpPr/>
            <p:nvPr/>
          </p:nvSpPr>
          <p:spPr>
            <a:xfrm>
              <a:off x="2854" y="2174"/>
              <a:ext cx="10" cy="47"/>
            </a:xfrm>
            <a:custGeom>
              <a:avLst/>
              <a:gdLst/>
              <a:ahLst/>
              <a:cxnLst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93" name="Freeform 34692"/>
            <p:cNvSpPr/>
            <p:nvPr/>
          </p:nvSpPr>
          <p:spPr>
            <a:xfrm>
              <a:off x="2824" y="2161"/>
              <a:ext cx="18" cy="55"/>
            </a:xfrm>
            <a:custGeom>
              <a:avLst/>
              <a:gdLst/>
              <a:ahLst/>
              <a:cxnLst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6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94" name="Freeform 34693"/>
            <p:cNvSpPr/>
            <p:nvPr/>
          </p:nvSpPr>
          <p:spPr>
            <a:xfrm>
              <a:off x="2798" y="2147"/>
              <a:ext cx="19" cy="60"/>
            </a:xfrm>
            <a:custGeom>
              <a:avLst/>
              <a:gdLst/>
              <a:ahLst/>
              <a:cxnLst/>
              <a:pathLst>
                <a:path w="21" h="70">
                  <a:moveTo>
                    <a:pt x="21" y="70"/>
                  </a:moveTo>
                  <a:lnTo>
                    <a:pt x="13" y="53"/>
                  </a:lnTo>
                  <a:lnTo>
                    <a:pt x="5" y="29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1"/>
                  </a:lnTo>
                  <a:lnTo>
                    <a:pt x="16" y="32"/>
                  </a:lnTo>
                  <a:lnTo>
                    <a:pt x="19" y="55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95" name="Freeform 34694"/>
            <p:cNvSpPr/>
            <p:nvPr/>
          </p:nvSpPr>
          <p:spPr>
            <a:xfrm>
              <a:off x="2738" y="2142"/>
              <a:ext cx="32" cy="65"/>
            </a:xfrm>
            <a:custGeom>
              <a:avLst/>
              <a:gdLst/>
              <a:ahLst/>
              <a:cxnLst/>
              <a:pathLst>
                <a:path w="37" h="72">
                  <a:moveTo>
                    <a:pt x="37" y="72"/>
                  </a:moveTo>
                  <a:lnTo>
                    <a:pt x="31" y="65"/>
                  </a:lnTo>
                  <a:lnTo>
                    <a:pt x="24" y="56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8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7"/>
                  </a:lnTo>
                  <a:lnTo>
                    <a:pt x="32" y="67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96" name="Freeform 34695"/>
            <p:cNvSpPr/>
            <p:nvPr/>
          </p:nvSpPr>
          <p:spPr>
            <a:xfrm>
              <a:off x="2682" y="2153"/>
              <a:ext cx="37" cy="59"/>
            </a:xfrm>
            <a:custGeom>
              <a:avLst/>
              <a:gdLst/>
              <a:ahLst/>
              <a:cxnLst/>
              <a:pathLst>
                <a:path w="44" h="68">
                  <a:moveTo>
                    <a:pt x="44" y="68"/>
                  </a:moveTo>
                  <a:lnTo>
                    <a:pt x="38" y="63"/>
                  </a:lnTo>
                  <a:lnTo>
                    <a:pt x="31" y="54"/>
                  </a:lnTo>
                  <a:lnTo>
                    <a:pt x="22" y="44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8"/>
                  </a:lnTo>
                  <a:lnTo>
                    <a:pt x="24" y="30"/>
                  </a:lnTo>
                  <a:lnTo>
                    <a:pt x="30" y="43"/>
                  </a:lnTo>
                  <a:lnTo>
                    <a:pt x="36" y="54"/>
                  </a:lnTo>
                  <a:lnTo>
                    <a:pt x="41" y="64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97" name="Freeform 34696"/>
            <p:cNvSpPr/>
            <p:nvPr/>
          </p:nvSpPr>
          <p:spPr>
            <a:xfrm>
              <a:off x="2761" y="2149"/>
              <a:ext cx="33" cy="56"/>
            </a:xfrm>
            <a:custGeom>
              <a:avLst/>
              <a:gdLst/>
              <a:ahLst/>
              <a:cxnLst/>
              <a:pathLst>
                <a:path w="37" h="62">
                  <a:moveTo>
                    <a:pt x="37" y="62"/>
                  </a:moveTo>
                  <a:lnTo>
                    <a:pt x="32" y="56"/>
                  </a:lnTo>
                  <a:lnTo>
                    <a:pt x="25" y="48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49"/>
                  </a:lnTo>
                  <a:lnTo>
                    <a:pt x="35" y="57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98" name="Freeform 34697"/>
            <p:cNvSpPr/>
            <p:nvPr/>
          </p:nvSpPr>
          <p:spPr>
            <a:xfrm>
              <a:off x="2742" y="2200"/>
              <a:ext cx="49" cy="79"/>
            </a:xfrm>
            <a:custGeom>
              <a:avLst/>
              <a:gdLst/>
              <a:ahLst/>
              <a:cxnLst/>
              <a:pathLst>
                <a:path w="58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9" y="62"/>
                  </a:lnTo>
                  <a:lnTo>
                    <a:pt x="17" y="47"/>
                  </a:lnTo>
                  <a:lnTo>
                    <a:pt x="27" y="32"/>
                  </a:lnTo>
                  <a:lnTo>
                    <a:pt x="38" y="18"/>
                  </a:lnTo>
                  <a:lnTo>
                    <a:pt x="48" y="6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9"/>
                  </a:lnTo>
                  <a:lnTo>
                    <a:pt x="39" y="34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2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699" name="Freeform 34698"/>
            <p:cNvSpPr/>
            <p:nvPr/>
          </p:nvSpPr>
          <p:spPr>
            <a:xfrm>
              <a:off x="2708" y="2203"/>
              <a:ext cx="42" cy="62"/>
            </a:xfrm>
            <a:custGeom>
              <a:avLst/>
              <a:gdLst/>
              <a:ahLst/>
              <a:cxnLst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49"/>
                  </a:lnTo>
                  <a:lnTo>
                    <a:pt x="13" y="38"/>
                  </a:lnTo>
                  <a:lnTo>
                    <a:pt x="20" y="26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8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00" name="Freeform 34699"/>
            <p:cNvSpPr/>
            <p:nvPr/>
          </p:nvSpPr>
          <p:spPr>
            <a:xfrm>
              <a:off x="2707" y="2149"/>
              <a:ext cx="38" cy="60"/>
            </a:xfrm>
            <a:custGeom>
              <a:avLst/>
              <a:gdLst/>
              <a:ahLst/>
              <a:cxnLst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2"/>
                  </a:lnTo>
                  <a:lnTo>
                    <a:pt x="15" y="32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2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01" name="Freeform 34700"/>
            <p:cNvSpPr/>
            <p:nvPr/>
          </p:nvSpPr>
          <p:spPr>
            <a:xfrm>
              <a:off x="4264" y="1283"/>
              <a:ext cx="151" cy="156"/>
            </a:xfrm>
            <a:custGeom>
              <a:avLst/>
              <a:gdLst/>
              <a:ahLst/>
              <a:cxnLst/>
              <a:pathLst>
                <a:path w="173" h="178">
                  <a:moveTo>
                    <a:pt x="43" y="39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0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8"/>
                  </a:lnTo>
                  <a:lnTo>
                    <a:pt x="26" y="138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8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39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9" y="1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39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02" name="Freeform 34701"/>
            <p:cNvSpPr/>
            <p:nvPr/>
          </p:nvSpPr>
          <p:spPr>
            <a:xfrm>
              <a:off x="4157" y="1488"/>
              <a:ext cx="156" cy="270"/>
            </a:xfrm>
            <a:custGeom>
              <a:avLst/>
              <a:gdLst/>
              <a:ahLst/>
              <a:cxnLst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2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6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6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9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4"/>
                  </a:lnTo>
                  <a:lnTo>
                    <a:pt x="134" y="247"/>
                  </a:lnTo>
                  <a:lnTo>
                    <a:pt x="147" y="241"/>
                  </a:lnTo>
                  <a:lnTo>
                    <a:pt x="161" y="239"/>
                  </a:lnTo>
                  <a:lnTo>
                    <a:pt x="154" y="225"/>
                  </a:lnTo>
                  <a:lnTo>
                    <a:pt x="150" y="208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03" name="Freeform 34702"/>
            <p:cNvSpPr/>
            <p:nvPr/>
          </p:nvSpPr>
          <p:spPr>
            <a:xfrm>
              <a:off x="4555" y="1419"/>
              <a:ext cx="293" cy="225"/>
            </a:xfrm>
            <a:custGeom>
              <a:avLst/>
              <a:gdLst/>
              <a:ahLst/>
              <a:cxnLst/>
              <a:pathLst>
                <a:path w="334" h="256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5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1"/>
                  </a:lnTo>
                  <a:lnTo>
                    <a:pt x="181" y="256"/>
                  </a:lnTo>
                  <a:lnTo>
                    <a:pt x="191" y="248"/>
                  </a:lnTo>
                  <a:lnTo>
                    <a:pt x="204" y="241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6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5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4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04" name="Freeform 34703"/>
            <p:cNvSpPr/>
            <p:nvPr/>
          </p:nvSpPr>
          <p:spPr>
            <a:xfrm>
              <a:off x="4404" y="1084"/>
              <a:ext cx="258" cy="316"/>
            </a:xfrm>
            <a:custGeom>
              <a:avLst/>
              <a:gdLst/>
              <a:ahLst/>
              <a:cxnLst/>
              <a:pathLst>
                <a:path w="293" h="361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8"/>
                  </a:lnTo>
                  <a:lnTo>
                    <a:pt x="185" y="183"/>
                  </a:lnTo>
                  <a:lnTo>
                    <a:pt x="160" y="194"/>
                  </a:lnTo>
                  <a:lnTo>
                    <a:pt x="134" y="211"/>
                  </a:lnTo>
                  <a:lnTo>
                    <a:pt x="112" y="235"/>
                  </a:lnTo>
                  <a:lnTo>
                    <a:pt x="95" y="270"/>
                  </a:lnTo>
                  <a:lnTo>
                    <a:pt x="89" y="286"/>
                  </a:lnTo>
                  <a:lnTo>
                    <a:pt x="85" y="301"/>
                  </a:lnTo>
                  <a:lnTo>
                    <a:pt x="80" y="314"/>
                  </a:lnTo>
                  <a:lnTo>
                    <a:pt x="76" y="324"/>
                  </a:lnTo>
                  <a:lnTo>
                    <a:pt x="71" y="333"/>
                  </a:lnTo>
                  <a:lnTo>
                    <a:pt x="65" y="341"/>
                  </a:lnTo>
                  <a:lnTo>
                    <a:pt x="61" y="346"/>
                  </a:lnTo>
                  <a:lnTo>
                    <a:pt x="54" y="348"/>
                  </a:lnTo>
                  <a:lnTo>
                    <a:pt x="47" y="349"/>
                  </a:lnTo>
                  <a:lnTo>
                    <a:pt x="39" y="351"/>
                  </a:lnTo>
                  <a:lnTo>
                    <a:pt x="31" y="352"/>
                  </a:lnTo>
                  <a:lnTo>
                    <a:pt x="24" y="354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5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4" y="345"/>
                  </a:lnTo>
                  <a:lnTo>
                    <a:pt x="42" y="329"/>
                  </a:lnTo>
                  <a:lnTo>
                    <a:pt x="55" y="309"/>
                  </a:lnTo>
                  <a:lnTo>
                    <a:pt x="64" y="287"/>
                  </a:lnTo>
                  <a:lnTo>
                    <a:pt x="69" y="265"/>
                  </a:lnTo>
                  <a:lnTo>
                    <a:pt x="71" y="244"/>
                  </a:lnTo>
                  <a:lnTo>
                    <a:pt x="72" y="226"/>
                  </a:lnTo>
                  <a:lnTo>
                    <a:pt x="72" y="213"/>
                  </a:lnTo>
                  <a:lnTo>
                    <a:pt x="72" y="202"/>
                  </a:lnTo>
                  <a:lnTo>
                    <a:pt x="69" y="187"/>
                  </a:lnTo>
                  <a:lnTo>
                    <a:pt x="65" y="172"/>
                  </a:lnTo>
                  <a:lnTo>
                    <a:pt x="61" y="155"/>
                  </a:lnTo>
                  <a:lnTo>
                    <a:pt x="70" y="152"/>
                  </a:lnTo>
                  <a:lnTo>
                    <a:pt x="81" y="147"/>
                  </a:lnTo>
                  <a:lnTo>
                    <a:pt x="93" y="137"/>
                  </a:lnTo>
                  <a:lnTo>
                    <a:pt x="104" y="126"/>
                  </a:lnTo>
                  <a:lnTo>
                    <a:pt x="114" y="112"/>
                  </a:lnTo>
                  <a:lnTo>
                    <a:pt x="119" y="96"/>
                  </a:lnTo>
                  <a:lnTo>
                    <a:pt x="120" y="80"/>
                  </a:lnTo>
                  <a:lnTo>
                    <a:pt x="117" y="64"/>
                  </a:lnTo>
                  <a:lnTo>
                    <a:pt x="130" y="62"/>
                  </a:lnTo>
                  <a:lnTo>
                    <a:pt x="145" y="58"/>
                  </a:lnTo>
                  <a:lnTo>
                    <a:pt x="163" y="52"/>
                  </a:lnTo>
                  <a:lnTo>
                    <a:pt x="181" y="43"/>
                  </a:lnTo>
                  <a:lnTo>
                    <a:pt x="200" y="34"/>
                  </a:lnTo>
                  <a:lnTo>
                    <a:pt x="216" y="22"/>
                  </a:lnTo>
                  <a:lnTo>
                    <a:pt x="229" y="12"/>
                  </a:lnTo>
                  <a:lnTo>
                    <a:pt x="238" y="0"/>
                  </a:lnTo>
                  <a:lnTo>
                    <a:pt x="237" y="14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5"/>
                  </a:lnTo>
                  <a:lnTo>
                    <a:pt x="256" y="82"/>
                  </a:lnTo>
                  <a:lnTo>
                    <a:pt x="267" y="97"/>
                  </a:lnTo>
                  <a:lnTo>
                    <a:pt x="279" y="110"/>
                  </a:lnTo>
                  <a:lnTo>
                    <a:pt x="293" y="119"/>
                  </a:lnTo>
                  <a:lnTo>
                    <a:pt x="284" y="120"/>
                  </a:lnTo>
                  <a:lnTo>
                    <a:pt x="274" y="124"/>
                  </a:lnTo>
                  <a:lnTo>
                    <a:pt x="266" y="128"/>
                  </a:lnTo>
                  <a:lnTo>
                    <a:pt x="257" y="135"/>
                  </a:lnTo>
                  <a:lnTo>
                    <a:pt x="252" y="142"/>
                  </a:lnTo>
                  <a:lnTo>
                    <a:pt x="249" y="152"/>
                  </a:lnTo>
                  <a:lnTo>
                    <a:pt x="251" y="163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05" name="Freeform 34704"/>
            <p:cNvSpPr/>
            <p:nvPr/>
          </p:nvSpPr>
          <p:spPr>
            <a:xfrm>
              <a:off x="4320" y="1088"/>
              <a:ext cx="151" cy="309"/>
            </a:xfrm>
            <a:custGeom>
              <a:avLst/>
              <a:gdLst/>
              <a:ahLst/>
              <a:cxnLst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7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1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1"/>
                  </a:lnTo>
                  <a:lnTo>
                    <a:pt x="55" y="254"/>
                  </a:lnTo>
                  <a:lnTo>
                    <a:pt x="57" y="249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3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1"/>
                  </a:lnTo>
                  <a:lnTo>
                    <a:pt x="9" y="234"/>
                  </a:lnTo>
                  <a:lnTo>
                    <a:pt x="0" y="201"/>
                  </a:lnTo>
                  <a:lnTo>
                    <a:pt x="2" y="167"/>
                  </a:lnTo>
                  <a:lnTo>
                    <a:pt x="16" y="133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5"/>
                  </a:lnTo>
                  <a:lnTo>
                    <a:pt x="147" y="11"/>
                  </a:lnTo>
                  <a:lnTo>
                    <a:pt x="151" y="10"/>
                  </a:lnTo>
                  <a:lnTo>
                    <a:pt x="155" y="7"/>
                  </a:lnTo>
                  <a:lnTo>
                    <a:pt x="161" y="4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8"/>
                  </a:lnTo>
                  <a:lnTo>
                    <a:pt x="169" y="221"/>
                  </a:lnTo>
                  <a:lnTo>
                    <a:pt x="168" y="239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06" name="Freeform 34705"/>
            <p:cNvSpPr/>
            <p:nvPr/>
          </p:nvSpPr>
          <p:spPr>
            <a:xfrm>
              <a:off x="4083" y="1237"/>
              <a:ext cx="740" cy="519"/>
            </a:xfrm>
            <a:custGeom>
              <a:avLst/>
              <a:gdLst/>
              <a:ahLst/>
              <a:cxnLst/>
              <a:pathLst>
                <a:path w="844" h="593">
                  <a:moveTo>
                    <a:pt x="402" y="349"/>
                  </a:moveTo>
                  <a:lnTo>
                    <a:pt x="410" y="391"/>
                  </a:lnTo>
                  <a:lnTo>
                    <a:pt x="410" y="435"/>
                  </a:lnTo>
                  <a:lnTo>
                    <a:pt x="404" y="474"/>
                  </a:lnTo>
                  <a:lnTo>
                    <a:pt x="391" y="505"/>
                  </a:lnTo>
                  <a:lnTo>
                    <a:pt x="383" y="517"/>
                  </a:lnTo>
                  <a:lnTo>
                    <a:pt x="376" y="528"/>
                  </a:lnTo>
                  <a:lnTo>
                    <a:pt x="369" y="538"/>
                  </a:lnTo>
                  <a:lnTo>
                    <a:pt x="363" y="549"/>
                  </a:lnTo>
                  <a:lnTo>
                    <a:pt x="357" y="558"/>
                  </a:lnTo>
                  <a:lnTo>
                    <a:pt x="353" y="570"/>
                  </a:lnTo>
                  <a:lnTo>
                    <a:pt x="349" y="580"/>
                  </a:lnTo>
                  <a:lnTo>
                    <a:pt x="346" y="593"/>
                  </a:lnTo>
                  <a:lnTo>
                    <a:pt x="343" y="585"/>
                  </a:lnTo>
                  <a:lnTo>
                    <a:pt x="340" y="573"/>
                  </a:lnTo>
                  <a:lnTo>
                    <a:pt x="333" y="560"/>
                  </a:lnTo>
                  <a:lnTo>
                    <a:pt x="326" y="545"/>
                  </a:lnTo>
                  <a:lnTo>
                    <a:pt x="316" y="530"/>
                  </a:lnTo>
                  <a:lnTo>
                    <a:pt x="307" y="515"/>
                  </a:lnTo>
                  <a:lnTo>
                    <a:pt x="295" y="504"/>
                  </a:lnTo>
                  <a:lnTo>
                    <a:pt x="285" y="494"/>
                  </a:lnTo>
                  <a:lnTo>
                    <a:pt x="279" y="489"/>
                  </a:lnTo>
                  <a:lnTo>
                    <a:pt x="273" y="484"/>
                  </a:lnTo>
                  <a:lnTo>
                    <a:pt x="269" y="480"/>
                  </a:lnTo>
                  <a:lnTo>
                    <a:pt x="264" y="475"/>
                  </a:lnTo>
                  <a:lnTo>
                    <a:pt x="260" y="469"/>
                  </a:lnTo>
                  <a:lnTo>
                    <a:pt x="257" y="465"/>
                  </a:lnTo>
                  <a:lnTo>
                    <a:pt x="254" y="459"/>
                  </a:lnTo>
                  <a:lnTo>
                    <a:pt x="250" y="454"/>
                  </a:lnTo>
                  <a:lnTo>
                    <a:pt x="239" y="421"/>
                  </a:lnTo>
                  <a:lnTo>
                    <a:pt x="235" y="389"/>
                  </a:lnTo>
                  <a:lnTo>
                    <a:pt x="236" y="360"/>
                  </a:lnTo>
                  <a:lnTo>
                    <a:pt x="241" y="338"/>
                  </a:lnTo>
                  <a:lnTo>
                    <a:pt x="244" y="326"/>
                  </a:lnTo>
                  <a:lnTo>
                    <a:pt x="250" y="316"/>
                  </a:lnTo>
                  <a:lnTo>
                    <a:pt x="257" y="305"/>
                  </a:lnTo>
                  <a:lnTo>
                    <a:pt x="265" y="292"/>
                  </a:lnTo>
                  <a:lnTo>
                    <a:pt x="274" y="280"/>
                  </a:lnTo>
                  <a:lnTo>
                    <a:pt x="284" y="268"/>
                  </a:lnTo>
                  <a:lnTo>
                    <a:pt x="292" y="254"/>
                  </a:lnTo>
                  <a:lnTo>
                    <a:pt x="300" y="240"/>
                  </a:lnTo>
                  <a:lnTo>
                    <a:pt x="302" y="231"/>
                  </a:lnTo>
                  <a:lnTo>
                    <a:pt x="303" y="220"/>
                  </a:lnTo>
                  <a:lnTo>
                    <a:pt x="301" y="214"/>
                  </a:lnTo>
                  <a:lnTo>
                    <a:pt x="298" y="211"/>
                  </a:lnTo>
                  <a:lnTo>
                    <a:pt x="292" y="216"/>
                  </a:lnTo>
                  <a:lnTo>
                    <a:pt x="287" y="224"/>
                  </a:lnTo>
                  <a:lnTo>
                    <a:pt x="284" y="232"/>
                  </a:lnTo>
                  <a:lnTo>
                    <a:pt x="281" y="240"/>
                  </a:lnTo>
                  <a:lnTo>
                    <a:pt x="278" y="253"/>
                  </a:lnTo>
                  <a:lnTo>
                    <a:pt x="273" y="264"/>
                  </a:lnTo>
                  <a:lnTo>
                    <a:pt x="267" y="276"/>
                  </a:lnTo>
                  <a:lnTo>
                    <a:pt x="262" y="286"/>
                  </a:lnTo>
                  <a:lnTo>
                    <a:pt x="247" y="306"/>
                  </a:lnTo>
                  <a:lnTo>
                    <a:pt x="231" y="323"/>
                  </a:lnTo>
                  <a:lnTo>
                    <a:pt x="212" y="337"/>
                  </a:lnTo>
                  <a:lnTo>
                    <a:pt x="194" y="347"/>
                  </a:lnTo>
                  <a:lnTo>
                    <a:pt x="174" y="355"/>
                  </a:lnTo>
                  <a:lnTo>
                    <a:pt x="155" y="361"/>
                  </a:lnTo>
                  <a:lnTo>
                    <a:pt x="136" y="363"/>
                  </a:lnTo>
                  <a:lnTo>
                    <a:pt x="118" y="363"/>
                  </a:lnTo>
                  <a:lnTo>
                    <a:pt x="112" y="362"/>
                  </a:lnTo>
                  <a:lnTo>
                    <a:pt x="106" y="361"/>
                  </a:lnTo>
                  <a:lnTo>
                    <a:pt x="100" y="360"/>
                  </a:lnTo>
                  <a:lnTo>
                    <a:pt x="95" y="359"/>
                  </a:lnTo>
                  <a:lnTo>
                    <a:pt x="84" y="354"/>
                  </a:lnTo>
                  <a:lnTo>
                    <a:pt x="74" y="351"/>
                  </a:lnTo>
                  <a:lnTo>
                    <a:pt x="64" y="345"/>
                  </a:lnTo>
                  <a:lnTo>
                    <a:pt x="53" y="340"/>
                  </a:lnTo>
                  <a:lnTo>
                    <a:pt x="42" y="335"/>
                  </a:lnTo>
                  <a:lnTo>
                    <a:pt x="29" y="329"/>
                  </a:lnTo>
                  <a:lnTo>
                    <a:pt x="15" y="323"/>
                  </a:lnTo>
                  <a:lnTo>
                    <a:pt x="0" y="316"/>
                  </a:lnTo>
                  <a:lnTo>
                    <a:pt x="8" y="314"/>
                  </a:lnTo>
                  <a:lnTo>
                    <a:pt x="19" y="311"/>
                  </a:lnTo>
                  <a:lnTo>
                    <a:pt x="30" y="308"/>
                  </a:lnTo>
                  <a:lnTo>
                    <a:pt x="42" y="303"/>
                  </a:lnTo>
                  <a:lnTo>
                    <a:pt x="53" y="298"/>
                  </a:lnTo>
                  <a:lnTo>
                    <a:pt x="64" y="291"/>
                  </a:lnTo>
                  <a:lnTo>
                    <a:pt x="72" y="283"/>
                  </a:lnTo>
                  <a:lnTo>
                    <a:pt x="79" y="272"/>
                  </a:lnTo>
                  <a:lnTo>
                    <a:pt x="87" y="257"/>
                  </a:lnTo>
                  <a:lnTo>
                    <a:pt x="99" y="240"/>
                  </a:lnTo>
                  <a:lnTo>
                    <a:pt x="113" y="223"/>
                  </a:lnTo>
                  <a:lnTo>
                    <a:pt x="130" y="208"/>
                  </a:lnTo>
                  <a:lnTo>
                    <a:pt x="149" y="195"/>
                  </a:lnTo>
                  <a:lnTo>
                    <a:pt x="170" y="186"/>
                  </a:lnTo>
                  <a:lnTo>
                    <a:pt x="190" y="182"/>
                  </a:lnTo>
                  <a:lnTo>
                    <a:pt x="212" y="185"/>
                  </a:lnTo>
                  <a:lnTo>
                    <a:pt x="216" y="187"/>
                  </a:lnTo>
                  <a:lnTo>
                    <a:pt x="221" y="189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9"/>
                  </a:lnTo>
                  <a:lnTo>
                    <a:pt x="242" y="188"/>
                  </a:lnTo>
                  <a:lnTo>
                    <a:pt x="246" y="186"/>
                  </a:lnTo>
                  <a:lnTo>
                    <a:pt x="248" y="184"/>
                  </a:lnTo>
                  <a:lnTo>
                    <a:pt x="251" y="180"/>
                  </a:lnTo>
                  <a:lnTo>
                    <a:pt x="257" y="179"/>
                  </a:lnTo>
                  <a:lnTo>
                    <a:pt x="262" y="181"/>
                  </a:lnTo>
                  <a:lnTo>
                    <a:pt x="265" y="182"/>
                  </a:lnTo>
                  <a:lnTo>
                    <a:pt x="258" y="189"/>
                  </a:lnTo>
                  <a:lnTo>
                    <a:pt x="251" y="197"/>
                  </a:lnTo>
                  <a:lnTo>
                    <a:pt x="247" y="208"/>
                  </a:lnTo>
                  <a:lnTo>
                    <a:pt x="244" y="216"/>
                  </a:lnTo>
                  <a:lnTo>
                    <a:pt x="244" y="218"/>
                  </a:lnTo>
                  <a:lnTo>
                    <a:pt x="246" y="220"/>
                  </a:lnTo>
                  <a:lnTo>
                    <a:pt x="247" y="222"/>
                  </a:lnTo>
                  <a:lnTo>
                    <a:pt x="248" y="224"/>
                  </a:lnTo>
                  <a:lnTo>
                    <a:pt x="250" y="225"/>
                  </a:lnTo>
                  <a:lnTo>
                    <a:pt x="251" y="226"/>
                  </a:lnTo>
                  <a:lnTo>
                    <a:pt x="254" y="227"/>
                  </a:lnTo>
                  <a:lnTo>
                    <a:pt x="255" y="227"/>
                  </a:lnTo>
                  <a:lnTo>
                    <a:pt x="263" y="229"/>
                  </a:lnTo>
                  <a:lnTo>
                    <a:pt x="271" y="227"/>
                  </a:lnTo>
                  <a:lnTo>
                    <a:pt x="278" y="224"/>
                  </a:lnTo>
                  <a:lnTo>
                    <a:pt x="284" y="219"/>
                  </a:lnTo>
                  <a:lnTo>
                    <a:pt x="287" y="211"/>
                  </a:lnTo>
                  <a:lnTo>
                    <a:pt x="287" y="202"/>
                  </a:lnTo>
                  <a:lnTo>
                    <a:pt x="286" y="194"/>
                  </a:lnTo>
                  <a:lnTo>
                    <a:pt x="282" y="187"/>
                  </a:lnTo>
                  <a:lnTo>
                    <a:pt x="280" y="184"/>
                  </a:lnTo>
                  <a:lnTo>
                    <a:pt x="280" y="180"/>
                  </a:lnTo>
                  <a:lnTo>
                    <a:pt x="282" y="178"/>
                  </a:lnTo>
                  <a:lnTo>
                    <a:pt x="285" y="177"/>
                  </a:lnTo>
                  <a:lnTo>
                    <a:pt x="287" y="178"/>
                  </a:lnTo>
                  <a:lnTo>
                    <a:pt x="289" y="180"/>
                  </a:lnTo>
                  <a:lnTo>
                    <a:pt x="290" y="186"/>
                  </a:lnTo>
                  <a:lnTo>
                    <a:pt x="292" y="192"/>
                  </a:lnTo>
                  <a:lnTo>
                    <a:pt x="294" y="197"/>
                  </a:lnTo>
                  <a:lnTo>
                    <a:pt x="298" y="203"/>
                  </a:lnTo>
                  <a:lnTo>
                    <a:pt x="308" y="204"/>
                  </a:lnTo>
                  <a:lnTo>
                    <a:pt x="319" y="197"/>
                  </a:lnTo>
                  <a:lnTo>
                    <a:pt x="324" y="202"/>
                  </a:lnTo>
                  <a:lnTo>
                    <a:pt x="330" y="205"/>
                  </a:lnTo>
                  <a:lnTo>
                    <a:pt x="336" y="208"/>
                  </a:lnTo>
                  <a:lnTo>
                    <a:pt x="345" y="209"/>
                  </a:lnTo>
                  <a:lnTo>
                    <a:pt x="351" y="207"/>
                  </a:lnTo>
                  <a:lnTo>
                    <a:pt x="358" y="203"/>
                  </a:lnTo>
                  <a:lnTo>
                    <a:pt x="364" y="196"/>
                  </a:lnTo>
                  <a:lnTo>
                    <a:pt x="369" y="186"/>
                  </a:lnTo>
                  <a:lnTo>
                    <a:pt x="373" y="184"/>
                  </a:lnTo>
                  <a:lnTo>
                    <a:pt x="379" y="182"/>
                  </a:lnTo>
                  <a:lnTo>
                    <a:pt x="385" y="180"/>
                  </a:lnTo>
                  <a:lnTo>
                    <a:pt x="392" y="179"/>
                  </a:lnTo>
                  <a:lnTo>
                    <a:pt x="399" y="177"/>
                  </a:lnTo>
                  <a:lnTo>
                    <a:pt x="407" y="176"/>
                  </a:lnTo>
                  <a:lnTo>
                    <a:pt x="415" y="174"/>
                  </a:lnTo>
                  <a:lnTo>
                    <a:pt x="422" y="173"/>
                  </a:lnTo>
                  <a:lnTo>
                    <a:pt x="429" y="171"/>
                  </a:lnTo>
                  <a:lnTo>
                    <a:pt x="433" y="166"/>
                  </a:lnTo>
                  <a:lnTo>
                    <a:pt x="439" y="158"/>
                  </a:lnTo>
                  <a:lnTo>
                    <a:pt x="444" y="149"/>
                  </a:lnTo>
                  <a:lnTo>
                    <a:pt x="448" y="139"/>
                  </a:lnTo>
                  <a:lnTo>
                    <a:pt x="453" y="126"/>
                  </a:lnTo>
                  <a:lnTo>
                    <a:pt x="457" y="111"/>
                  </a:lnTo>
                  <a:lnTo>
                    <a:pt x="463" y="95"/>
                  </a:lnTo>
                  <a:lnTo>
                    <a:pt x="480" y="60"/>
                  </a:lnTo>
                  <a:lnTo>
                    <a:pt x="502" y="36"/>
                  </a:lnTo>
                  <a:lnTo>
                    <a:pt x="528" y="19"/>
                  </a:lnTo>
                  <a:lnTo>
                    <a:pt x="553" y="8"/>
                  </a:lnTo>
                  <a:lnTo>
                    <a:pt x="577" y="3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2"/>
                  </a:lnTo>
                  <a:lnTo>
                    <a:pt x="654" y="3"/>
                  </a:lnTo>
                  <a:lnTo>
                    <a:pt x="667" y="5"/>
                  </a:lnTo>
                  <a:lnTo>
                    <a:pt x="682" y="8"/>
                  </a:lnTo>
                  <a:lnTo>
                    <a:pt x="697" y="13"/>
                  </a:lnTo>
                  <a:lnTo>
                    <a:pt x="711" y="19"/>
                  </a:lnTo>
                  <a:lnTo>
                    <a:pt x="723" y="25"/>
                  </a:lnTo>
                  <a:lnTo>
                    <a:pt x="736" y="30"/>
                  </a:lnTo>
                  <a:lnTo>
                    <a:pt x="750" y="35"/>
                  </a:lnTo>
                  <a:lnTo>
                    <a:pt x="764" y="38"/>
                  </a:lnTo>
                  <a:lnTo>
                    <a:pt x="779" y="40"/>
                  </a:lnTo>
                  <a:lnTo>
                    <a:pt x="792" y="41"/>
                  </a:lnTo>
                  <a:lnTo>
                    <a:pt x="806" y="42"/>
                  </a:lnTo>
                  <a:lnTo>
                    <a:pt x="819" y="42"/>
                  </a:lnTo>
                  <a:lnTo>
                    <a:pt x="830" y="41"/>
                  </a:lnTo>
                  <a:lnTo>
                    <a:pt x="844" y="41"/>
                  </a:lnTo>
                  <a:lnTo>
                    <a:pt x="844" y="45"/>
                  </a:lnTo>
                  <a:lnTo>
                    <a:pt x="838" y="52"/>
                  </a:lnTo>
                  <a:lnTo>
                    <a:pt x="833" y="58"/>
                  </a:lnTo>
                  <a:lnTo>
                    <a:pt x="820" y="75"/>
                  </a:lnTo>
                  <a:lnTo>
                    <a:pt x="805" y="96"/>
                  </a:lnTo>
                  <a:lnTo>
                    <a:pt x="788" y="119"/>
                  </a:lnTo>
                  <a:lnTo>
                    <a:pt x="768" y="143"/>
                  </a:lnTo>
                  <a:lnTo>
                    <a:pt x="749" y="165"/>
                  </a:lnTo>
                  <a:lnTo>
                    <a:pt x="729" y="185"/>
                  </a:lnTo>
                  <a:lnTo>
                    <a:pt x="710" y="200"/>
                  </a:lnTo>
                  <a:lnTo>
                    <a:pt x="691" y="208"/>
                  </a:lnTo>
                  <a:lnTo>
                    <a:pt x="680" y="211"/>
                  </a:lnTo>
                  <a:lnTo>
                    <a:pt x="665" y="217"/>
                  </a:lnTo>
                  <a:lnTo>
                    <a:pt x="647" y="223"/>
                  </a:lnTo>
                  <a:lnTo>
                    <a:pt x="630" y="229"/>
                  </a:lnTo>
                  <a:lnTo>
                    <a:pt x="610" y="234"/>
                  </a:lnTo>
                  <a:lnTo>
                    <a:pt x="593" y="239"/>
                  </a:lnTo>
                  <a:lnTo>
                    <a:pt x="576" y="242"/>
                  </a:lnTo>
                  <a:lnTo>
                    <a:pt x="561" y="243"/>
                  </a:lnTo>
                  <a:lnTo>
                    <a:pt x="546" y="242"/>
                  </a:lnTo>
                  <a:lnTo>
                    <a:pt x="530" y="239"/>
                  </a:lnTo>
                  <a:lnTo>
                    <a:pt x="513" y="234"/>
                  </a:lnTo>
                  <a:lnTo>
                    <a:pt x="495" y="229"/>
                  </a:lnTo>
                  <a:lnTo>
                    <a:pt x="479" y="223"/>
                  </a:lnTo>
                  <a:lnTo>
                    <a:pt x="465" y="217"/>
                  </a:lnTo>
                  <a:lnTo>
                    <a:pt x="455" y="212"/>
                  </a:lnTo>
                  <a:lnTo>
                    <a:pt x="449" y="209"/>
                  </a:lnTo>
                  <a:lnTo>
                    <a:pt x="442" y="204"/>
                  </a:lnTo>
                  <a:lnTo>
                    <a:pt x="437" y="200"/>
                  </a:lnTo>
                  <a:lnTo>
                    <a:pt x="431" y="196"/>
                  </a:lnTo>
                  <a:lnTo>
                    <a:pt x="424" y="192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2"/>
                  </a:lnTo>
                  <a:lnTo>
                    <a:pt x="392" y="194"/>
                  </a:lnTo>
                  <a:lnTo>
                    <a:pt x="384" y="195"/>
                  </a:lnTo>
                  <a:lnTo>
                    <a:pt x="378" y="197"/>
                  </a:lnTo>
                  <a:lnTo>
                    <a:pt x="373" y="200"/>
                  </a:lnTo>
                  <a:lnTo>
                    <a:pt x="368" y="204"/>
                  </a:lnTo>
                  <a:lnTo>
                    <a:pt x="366" y="209"/>
                  </a:lnTo>
                  <a:lnTo>
                    <a:pt x="368" y="212"/>
                  </a:lnTo>
                  <a:lnTo>
                    <a:pt x="372" y="215"/>
                  </a:lnTo>
                  <a:lnTo>
                    <a:pt x="377" y="216"/>
                  </a:lnTo>
                  <a:lnTo>
                    <a:pt x="383" y="216"/>
                  </a:lnTo>
                  <a:lnTo>
                    <a:pt x="389" y="216"/>
                  </a:lnTo>
                  <a:lnTo>
                    <a:pt x="396" y="216"/>
                  </a:lnTo>
                  <a:lnTo>
                    <a:pt x="406" y="215"/>
                  </a:lnTo>
                  <a:lnTo>
                    <a:pt x="414" y="214"/>
                  </a:lnTo>
                  <a:lnTo>
                    <a:pt x="423" y="212"/>
                  </a:lnTo>
                  <a:lnTo>
                    <a:pt x="431" y="211"/>
                  </a:lnTo>
                  <a:lnTo>
                    <a:pt x="439" y="210"/>
                  </a:lnTo>
                  <a:lnTo>
                    <a:pt x="448" y="210"/>
                  </a:lnTo>
                  <a:lnTo>
                    <a:pt x="457" y="210"/>
                  </a:lnTo>
                  <a:lnTo>
                    <a:pt x="468" y="212"/>
                  </a:lnTo>
                  <a:lnTo>
                    <a:pt x="482" y="216"/>
                  </a:lnTo>
                  <a:lnTo>
                    <a:pt x="498" y="222"/>
                  </a:lnTo>
                  <a:lnTo>
                    <a:pt x="516" y="230"/>
                  </a:lnTo>
                  <a:lnTo>
                    <a:pt x="539" y="240"/>
                  </a:lnTo>
                  <a:lnTo>
                    <a:pt x="556" y="252"/>
                  </a:lnTo>
                  <a:lnTo>
                    <a:pt x="574" y="267"/>
                  </a:lnTo>
                  <a:lnTo>
                    <a:pt x="587" y="284"/>
                  </a:lnTo>
                  <a:lnTo>
                    <a:pt x="601" y="305"/>
                  </a:lnTo>
                  <a:lnTo>
                    <a:pt x="612" y="326"/>
                  </a:lnTo>
                  <a:lnTo>
                    <a:pt x="621" y="349"/>
                  </a:lnTo>
                  <a:lnTo>
                    <a:pt x="628" y="375"/>
                  </a:lnTo>
                  <a:lnTo>
                    <a:pt x="632" y="399"/>
                  </a:lnTo>
                  <a:lnTo>
                    <a:pt x="635" y="415"/>
                  </a:lnTo>
                  <a:lnTo>
                    <a:pt x="635" y="431"/>
                  </a:lnTo>
                  <a:lnTo>
                    <a:pt x="635" y="447"/>
                  </a:lnTo>
                  <a:lnTo>
                    <a:pt x="632" y="462"/>
                  </a:lnTo>
                  <a:lnTo>
                    <a:pt x="622" y="451"/>
                  </a:lnTo>
                  <a:lnTo>
                    <a:pt x="608" y="441"/>
                  </a:lnTo>
                  <a:lnTo>
                    <a:pt x="590" y="431"/>
                  </a:lnTo>
                  <a:lnTo>
                    <a:pt x="570" y="423"/>
                  </a:lnTo>
                  <a:lnTo>
                    <a:pt x="549" y="416"/>
                  </a:lnTo>
                  <a:lnTo>
                    <a:pt x="528" y="409"/>
                  </a:lnTo>
                  <a:lnTo>
                    <a:pt x="508" y="406"/>
                  </a:lnTo>
                  <a:lnTo>
                    <a:pt x="491" y="403"/>
                  </a:lnTo>
                  <a:lnTo>
                    <a:pt x="480" y="400"/>
                  </a:lnTo>
                  <a:lnTo>
                    <a:pt x="468" y="398"/>
                  </a:lnTo>
                  <a:lnTo>
                    <a:pt x="455" y="396"/>
                  </a:lnTo>
                  <a:lnTo>
                    <a:pt x="441" y="390"/>
                  </a:lnTo>
                  <a:lnTo>
                    <a:pt x="429" y="384"/>
                  </a:lnTo>
                  <a:lnTo>
                    <a:pt x="417" y="375"/>
                  </a:lnTo>
                  <a:lnTo>
                    <a:pt x="408" y="362"/>
                  </a:lnTo>
                  <a:lnTo>
                    <a:pt x="401" y="347"/>
                  </a:lnTo>
                  <a:lnTo>
                    <a:pt x="392" y="326"/>
                  </a:lnTo>
                  <a:lnTo>
                    <a:pt x="381" y="308"/>
                  </a:lnTo>
                  <a:lnTo>
                    <a:pt x="376" y="290"/>
                  </a:lnTo>
                  <a:lnTo>
                    <a:pt x="376" y="262"/>
                  </a:lnTo>
                  <a:lnTo>
                    <a:pt x="374" y="254"/>
                  </a:lnTo>
                  <a:lnTo>
                    <a:pt x="371" y="246"/>
                  </a:lnTo>
                  <a:lnTo>
                    <a:pt x="365" y="239"/>
                  </a:lnTo>
                  <a:lnTo>
                    <a:pt x="359" y="232"/>
                  </a:lnTo>
                  <a:lnTo>
                    <a:pt x="351" y="226"/>
                  </a:lnTo>
                  <a:lnTo>
                    <a:pt x="343" y="222"/>
                  </a:lnTo>
                  <a:lnTo>
                    <a:pt x="338" y="217"/>
                  </a:lnTo>
                  <a:lnTo>
                    <a:pt x="332" y="215"/>
                  </a:lnTo>
                  <a:lnTo>
                    <a:pt x="324" y="211"/>
                  </a:lnTo>
                  <a:lnTo>
                    <a:pt x="317" y="209"/>
                  </a:lnTo>
                  <a:lnTo>
                    <a:pt x="312" y="210"/>
                  </a:lnTo>
                  <a:lnTo>
                    <a:pt x="311" y="214"/>
                  </a:lnTo>
                  <a:lnTo>
                    <a:pt x="312" y="220"/>
                  </a:lnTo>
                  <a:lnTo>
                    <a:pt x="313" y="226"/>
                  </a:lnTo>
                  <a:lnTo>
                    <a:pt x="315" y="233"/>
                  </a:lnTo>
                  <a:lnTo>
                    <a:pt x="318" y="240"/>
                  </a:lnTo>
                  <a:lnTo>
                    <a:pt x="323" y="245"/>
                  </a:lnTo>
                  <a:lnTo>
                    <a:pt x="331" y="253"/>
                  </a:lnTo>
                  <a:lnTo>
                    <a:pt x="342" y="263"/>
                  </a:lnTo>
                  <a:lnTo>
                    <a:pt x="355" y="276"/>
                  </a:lnTo>
                  <a:lnTo>
                    <a:pt x="369" y="291"/>
                  </a:lnTo>
                  <a:lnTo>
                    <a:pt x="383" y="308"/>
                  </a:lnTo>
                  <a:lnTo>
                    <a:pt x="393" y="328"/>
                  </a:lnTo>
                  <a:lnTo>
                    <a:pt x="402" y="34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07" name="Freeform 34706"/>
            <p:cNvSpPr/>
            <p:nvPr/>
          </p:nvSpPr>
          <p:spPr>
            <a:xfrm>
              <a:off x="4096" y="1160"/>
              <a:ext cx="221" cy="226"/>
            </a:xfrm>
            <a:custGeom>
              <a:avLst/>
              <a:gdLst/>
              <a:ahLst/>
              <a:cxnLst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0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0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5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79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5"/>
                  </a:lnTo>
                  <a:lnTo>
                    <a:pt x="103" y="27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3"/>
                  </a:lnTo>
                  <a:lnTo>
                    <a:pt x="29" y="9"/>
                  </a:lnTo>
                  <a:lnTo>
                    <a:pt x="1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1"/>
                  </a:lnTo>
                  <a:lnTo>
                    <a:pt x="48" y="126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5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08" name="Freeform 34707"/>
            <p:cNvSpPr/>
            <p:nvPr/>
          </p:nvSpPr>
          <p:spPr>
            <a:xfrm>
              <a:off x="4334" y="1293"/>
              <a:ext cx="23" cy="25"/>
            </a:xfrm>
            <a:custGeom>
              <a:avLst/>
              <a:gdLst/>
              <a:ahLst/>
              <a:cxnLst/>
              <a:pathLst>
                <a:path w="26" h="28">
                  <a:moveTo>
                    <a:pt x="0" y="11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3" y="24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09" name="Freeform 34708"/>
            <p:cNvSpPr/>
            <p:nvPr/>
          </p:nvSpPr>
          <p:spPr>
            <a:xfrm>
              <a:off x="4381" y="1326"/>
              <a:ext cx="25" cy="25"/>
            </a:xfrm>
            <a:custGeom>
              <a:avLst/>
              <a:gdLst/>
              <a:ahLst/>
              <a:cxnLst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7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10" name="Freeform 34709"/>
            <p:cNvSpPr/>
            <p:nvPr/>
          </p:nvSpPr>
          <p:spPr>
            <a:xfrm>
              <a:off x="4325" y="1356"/>
              <a:ext cx="25" cy="27"/>
            </a:xfrm>
            <a:custGeom>
              <a:avLst/>
              <a:gdLst/>
              <a:ahLst/>
              <a:cxnLst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11" name="Freeform 34710"/>
            <p:cNvSpPr/>
            <p:nvPr/>
          </p:nvSpPr>
          <p:spPr>
            <a:xfrm>
              <a:off x="4285" y="1326"/>
              <a:ext cx="25" cy="25"/>
            </a:xfrm>
            <a:custGeom>
              <a:avLst/>
              <a:gdLst/>
              <a:ahLst/>
              <a:cxnLst/>
              <a:pathLst>
                <a:path w="28" h="27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7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12" name="Freeform 34711"/>
            <p:cNvSpPr/>
            <p:nvPr/>
          </p:nvSpPr>
          <p:spPr>
            <a:xfrm>
              <a:off x="4269" y="1372"/>
              <a:ext cx="21" cy="23"/>
            </a:xfrm>
            <a:custGeom>
              <a:avLst/>
              <a:gdLst/>
              <a:ahLst/>
              <a:cxnLst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13" name="Freeform 34712"/>
            <p:cNvSpPr/>
            <p:nvPr/>
          </p:nvSpPr>
          <p:spPr>
            <a:xfrm>
              <a:off x="4310" y="1407"/>
              <a:ext cx="19" cy="25"/>
            </a:xfrm>
            <a:custGeom>
              <a:avLst/>
              <a:gdLst/>
              <a:ahLst/>
              <a:cxnLst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14" name="Freeform 34713"/>
            <p:cNvSpPr/>
            <p:nvPr/>
          </p:nvSpPr>
          <p:spPr>
            <a:xfrm>
              <a:off x="4343" y="1384"/>
              <a:ext cx="23" cy="28"/>
            </a:xfrm>
            <a:custGeom>
              <a:avLst/>
              <a:gdLst/>
              <a:ahLst/>
              <a:cxnLst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15" name="Freeform 34714"/>
            <p:cNvSpPr/>
            <p:nvPr/>
          </p:nvSpPr>
          <p:spPr>
            <a:xfrm>
              <a:off x="4371" y="1390"/>
              <a:ext cx="25" cy="22"/>
            </a:xfrm>
            <a:custGeom>
              <a:avLst/>
              <a:gdLst/>
              <a:ahLst/>
              <a:cxnLst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16" name="Freeform 34715"/>
            <p:cNvSpPr/>
            <p:nvPr/>
          </p:nvSpPr>
          <p:spPr>
            <a:xfrm>
              <a:off x="4117" y="1423"/>
              <a:ext cx="189" cy="128"/>
            </a:xfrm>
            <a:custGeom>
              <a:avLst/>
              <a:gdLst/>
              <a:ahLst/>
              <a:cxnLst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1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1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2"/>
                  </a:lnTo>
                  <a:lnTo>
                    <a:pt x="75" y="142"/>
                  </a:lnTo>
                  <a:lnTo>
                    <a:pt x="72" y="147"/>
                  </a:lnTo>
                  <a:lnTo>
                    <a:pt x="73" y="148"/>
                  </a:lnTo>
                  <a:lnTo>
                    <a:pt x="76" y="147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17" name="Freeform 34716"/>
            <p:cNvSpPr/>
            <p:nvPr/>
          </p:nvSpPr>
          <p:spPr>
            <a:xfrm>
              <a:off x="4131" y="1191"/>
              <a:ext cx="151" cy="144"/>
            </a:xfrm>
            <a:custGeom>
              <a:avLst/>
              <a:gdLst/>
              <a:ahLst/>
              <a:cxnLst/>
              <a:pathLst>
                <a:path w="173" h="165">
                  <a:moveTo>
                    <a:pt x="167" y="165"/>
                  </a:moveTo>
                  <a:lnTo>
                    <a:pt x="168" y="162"/>
                  </a:lnTo>
                  <a:lnTo>
                    <a:pt x="170" y="159"/>
                  </a:lnTo>
                  <a:lnTo>
                    <a:pt x="172" y="157"/>
                  </a:lnTo>
                  <a:lnTo>
                    <a:pt x="173" y="155"/>
                  </a:lnTo>
                  <a:lnTo>
                    <a:pt x="166" y="148"/>
                  </a:lnTo>
                  <a:lnTo>
                    <a:pt x="159" y="141"/>
                  </a:lnTo>
                  <a:lnTo>
                    <a:pt x="156" y="135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1" y="96"/>
                  </a:lnTo>
                  <a:lnTo>
                    <a:pt x="148" y="76"/>
                  </a:lnTo>
                  <a:lnTo>
                    <a:pt x="144" y="64"/>
                  </a:lnTo>
                  <a:lnTo>
                    <a:pt x="141" y="58"/>
                  </a:lnTo>
                  <a:lnTo>
                    <a:pt x="137" y="55"/>
                  </a:lnTo>
                  <a:lnTo>
                    <a:pt x="136" y="57"/>
                  </a:lnTo>
                  <a:lnTo>
                    <a:pt x="137" y="63"/>
                  </a:lnTo>
                  <a:lnTo>
                    <a:pt x="140" y="75"/>
                  </a:lnTo>
                  <a:lnTo>
                    <a:pt x="141" y="91"/>
                  </a:lnTo>
                  <a:lnTo>
                    <a:pt x="141" y="108"/>
                  </a:lnTo>
                  <a:lnTo>
                    <a:pt x="140" y="119"/>
                  </a:lnTo>
                  <a:lnTo>
                    <a:pt x="135" y="117"/>
                  </a:lnTo>
                  <a:lnTo>
                    <a:pt x="130" y="113"/>
                  </a:lnTo>
                  <a:lnTo>
                    <a:pt x="126" y="111"/>
                  </a:lnTo>
                  <a:lnTo>
                    <a:pt x="121" y="108"/>
                  </a:lnTo>
                  <a:lnTo>
                    <a:pt x="116" y="104"/>
                  </a:lnTo>
                  <a:lnTo>
                    <a:pt x="112" y="101"/>
                  </a:lnTo>
                  <a:lnTo>
                    <a:pt x="107" y="97"/>
                  </a:lnTo>
                  <a:lnTo>
                    <a:pt x="105" y="94"/>
                  </a:lnTo>
                  <a:lnTo>
                    <a:pt x="101" y="83"/>
                  </a:lnTo>
                  <a:lnTo>
                    <a:pt x="97" y="68"/>
                  </a:lnTo>
                  <a:lnTo>
                    <a:pt x="94" y="52"/>
                  </a:lnTo>
                  <a:lnTo>
                    <a:pt x="92" y="40"/>
                  </a:lnTo>
                  <a:lnTo>
                    <a:pt x="92" y="30"/>
                  </a:lnTo>
                  <a:lnTo>
                    <a:pt x="91" y="21"/>
                  </a:lnTo>
                  <a:lnTo>
                    <a:pt x="90" y="13"/>
                  </a:lnTo>
                  <a:lnTo>
                    <a:pt x="87" y="7"/>
                  </a:lnTo>
                  <a:lnTo>
                    <a:pt x="84" y="4"/>
                  </a:lnTo>
                  <a:lnTo>
                    <a:pt x="83" y="5"/>
                  </a:lnTo>
                  <a:lnTo>
                    <a:pt x="84" y="10"/>
                  </a:lnTo>
                  <a:lnTo>
                    <a:pt x="86" y="16"/>
                  </a:lnTo>
                  <a:lnTo>
                    <a:pt x="87" y="25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4"/>
                  </a:lnTo>
                  <a:lnTo>
                    <a:pt x="83" y="52"/>
                  </a:lnTo>
                  <a:lnTo>
                    <a:pt x="84" y="64"/>
                  </a:lnTo>
                  <a:lnTo>
                    <a:pt x="87" y="75"/>
                  </a:lnTo>
                  <a:lnTo>
                    <a:pt x="88" y="83"/>
                  </a:lnTo>
                  <a:lnTo>
                    <a:pt x="76" y="73"/>
                  </a:lnTo>
                  <a:lnTo>
                    <a:pt x="64" y="60"/>
                  </a:lnTo>
                  <a:lnTo>
                    <a:pt x="51" y="46"/>
                  </a:lnTo>
                  <a:lnTo>
                    <a:pt x="38" y="34"/>
                  </a:lnTo>
                  <a:lnTo>
                    <a:pt x="26" y="21"/>
                  </a:lnTo>
                  <a:lnTo>
                    <a:pt x="15" y="11"/>
                  </a:lnTo>
                  <a:lnTo>
                    <a:pt x="7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3"/>
                  </a:lnTo>
                  <a:lnTo>
                    <a:pt x="29" y="41"/>
                  </a:lnTo>
                  <a:lnTo>
                    <a:pt x="34" y="48"/>
                  </a:lnTo>
                  <a:lnTo>
                    <a:pt x="38" y="53"/>
                  </a:lnTo>
                  <a:lnTo>
                    <a:pt x="41" y="58"/>
                  </a:lnTo>
                  <a:lnTo>
                    <a:pt x="44" y="61"/>
                  </a:lnTo>
                  <a:lnTo>
                    <a:pt x="48" y="66"/>
                  </a:lnTo>
                  <a:lnTo>
                    <a:pt x="53" y="72"/>
                  </a:lnTo>
                  <a:lnTo>
                    <a:pt x="59" y="76"/>
                  </a:lnTo>
                  <a:lnTo>
                    <a:pt x="65" y="82"/>
                  </a:lnTo>
                  <a:lnTo>
                    <a:pt x="71" y="87"/>
                  </a:lnTo>
                  <a:lnTo>
                    <a:pt x="76" y="90"/>
                  </a:lnTo>
                  <a:lnTo>
                    <a:pt x="80" y="93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5" y="93"/>
                  </a:lnTo>
                  <a:lnTo>
                    <a:pt x="59" y="91"/>
                  </a:lnTo>
                  <a:lnTo>
                    <a:pt x="53" y="90"/>
                  </a:lnTo>
                  <a:lnTo>
                    <a:pt x="48" y="88"/>
                  </a:lnTo>
                  <a:lnTo>
                    <a:pt x="44" y="87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33" y="88"/>
                  </a:lnTo>
                  <a:lnTo>
                    <a:pt x="37" y="91"/>
                  </a:lnTo>
                  <a:lnTo>
                    <a:pt x="44" y="95"/>
                  </a:lnTo>
                  <a:lnTo>
                    <a:pt x="52" y="99"/>
                  </a:lnTo>
                  <a:lnTo>
                    <a:pt x="61" y="103"/>
                  </a:lnTo>
                  <a:lnTo>
                    <a:pt x="72" y="106"/>
                  </a:lnTo>
                  <a:lnTo>
                    <a:pt x="81" y="109"/>
                  </a:lnTo>
                  <a:lnTo>
                    <a:pt x="91" y="111"/>
                  </a:lnTo>
                  <a:lnTo>
                    <a:pt x="99" y="111"/>
                  </a:lnTo>
                  <a:lnTo>
                    <a:pt x="104" y="112"/>
                  </a:lnTo>
                  <a:lnTo>
                    <a:pt x="109" y="114"/>
                  </a:lnTo>
                  <a:lnTo>
                    <a:pt x="114" y="118"/>
                  </a:lnTo>
                  <a:lnTo>
                    <a:pt x="119" y="121"/>
                  </a:lnTo>
                  <a:lnTo>
                    <a:pt x="124" y="125"/>
                  </a:lnTo>
                  <a:lnTo>
                    <a:pt x="128" y="128"/>
                  </a:lnTo>
                  <a:lnTo>
                    <a:pt x="132" y="132"/>
                  </a:lnTo>
                  <a:lnTo>
                    <a:pt x="135" y="135"/>
                  </a:lnTo>
                  <a:lnTo>
                    <a:pt x="130" y="137"/>
                  </a:lnTo>
                  <a:lnTo>
                    <a:pt x="124" y="140"/>
                  </a:lnTo>
                  <a:lnTo>
                    <a:pt x="117" y="141"/>
                  </a:lnTo>
                  <a:lnTo>
                    <a:pt x="109" y="142"/>
                  </a:lnTo>
                  <a:lnTo>
                    <a:pt x="101" y="143"/>
                  </a:lnTo>
                  <a:lnTo>
                    <a:pt x="94" y="143"/>
                  </a:lnTo>
                  <a:lnTo>
                    <a:pt x="87" y="143"/>
                  </a:lnTo>
                  <a:lnTo>
                    <a:pt x="81" y="142"/>
                  </a:lnTo>
                  <a:lnTo>
                    <a:pt x="74" y="142"/>
                  </a:lnTo>
                  <a:lnTo>
                    <a:pt x="69" y="143"/>
                  </a:lnTo>
                  <a:lnTo>
                    <a:pt x="72" y="146"/>
                  </a:lnTo>
                  <a:lnTo>
                    <a:pt x="82" y="149"/>
                  </a:lnTo>
                  <a:lnTo>
                    <a:pt x="90" y="150"/>
                  </a:lnTo>
                  <a:lnTo>
                    <a:pt x="99" y="151"/>
                  </a:lnTo>
                  <a:lnTo>
                    <a:pt x="110" y="151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50"/>
                  </a:lnTo>
                  <a:lnTo>
                    <a:pt x="144" y="149"/>
                  </a:lnTo>
                  <a:lnTo>
                    <a:pt x="149" y="149"/>
                  </a:lnTo>
                  <a:lnTo>
                    <a:pt x="155" y="150"/>
                  </a:lnTo>
                  <a:lnTo>
                    <a:pt x="160" y="155"/>
                  </a:lnTo>
                  <a:lnTo>
                    <a:pt x="164" y="159"/>
                  </a:lnTo>
                  <a:lnTo>
                    <a:pt x="167" y="16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18" name="Freeform 34717"/>
            <p:cNvSpPr/>
            <p:nvPr/>
          </p:nvSpPr>
          <p:spPr>
            <a:xfrm>
              <a:off x="4355" y="1137"/>
              <a:ext cx="95" cy="219"/>
            </a:xfrm>
            <a:custGeom>
              <a:avLst/>
              <a:gdLst/>
              <a:ahLst/>
              <a:cxnLst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6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199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5" y="130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8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0"/>
                  </a:lnTo>
                  <a:lnTo>
                    <a:pt x="38" y="54"/>
                  </a:lnTo>
                  <a:lnTo>
                    <a:pt x="38" y="39"/>
                  </a:lnTo>
                  <a:lnTo>
                    <a:pt x="39" y="29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4"/>
                  </a:lnTo>
                  <a:lnTo>
                    <a:pt x="47" y="65"/>
                  </a:lnTo>
                  <a:lnTo>
                    <a:pt x="50" y="70"/>
                  </a:lnTo>
                  <a:lnTo>
                    <a:pt x="55" y="54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2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2"/>
                  </a:lnTo>
                  <a:lnTo>
                    <a:pt x="90" y="59"/>
                  </a:lnTo>
                  <a:lnTo>
                    <a:pt x="93" y="55"/>
                  </a:lnTo>
                  <a:lnTo>
                    <a:pt x="96" y="55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0"/>
                  </a:lnTo>
                  <a:lnTo>
                    <a:pt x="75" y="74"/>
                  </a:lnTo>
                  <a:lnTo>
                    <a:pt x="69" y="77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5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3"/>
                  </a:lnTo>
                  <a:lnTo>
                    <a:pt x="52" y="153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6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4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1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6"/>
                  </a:lnTo>
                  <a:lnTo>
                    <a:pt x="107" y="179"/>
                  </a:lnTo>
                  <a:lnTo>
                    <a:pt x="104" y="184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6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4"/>
                  </a:lnTo>
                  <a:lnTo>
                    <a:pt x="6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19" name="Freeform 34718"/>
            <p:cNvSpPr/>
            <p:nvPr/>
          </p:nvSpPr>
          <p:spPr>
            <a:xfrm>
              <a:off x="4336" y="1258"/>
              <a:ext cx="16" cy="28"/>
            </a:xfrm>
            <a:custGeom>
              <a:avLst/>
              <a:gdLst/>
              <a:ahLst/>
              <a:cxnLst/>
              <a:pathLst>
                <a:path w="20" h="33">
                  <a:moveTo>
                    <a:pt x="20" y="30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2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11"/>
                  </a:lnTo>
                  <a:lnTo>
                    <a:pt x="9" y="18"/>
                  </a:lnTo>
                  <a:lnTo>
                    <a:pt x="14" y="25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20" name="Freeform 34719"/>
            <p:cNvSpPr/>
            <p:nvPr/>
          </p:nvSpPr>
          <p:spPr>
            <a:xfrm>
              <a:off x="4462" y="1251"/>
              <a:ext cx="298" cy="181"/>
            </a:xfrm>
            <a:custGeom>
              <a:avLst/>
              <a:gdLst/>
              <a:ahLst/>
              <a:cxnLst/>
              <a:pathLst>
                <a:path w="341" h="208">
                  <a:moveTo>
                    <a:pt x="14" y="161"/>
                  </a:moveTo>
                  <a:lnTo>
                    <a:pt x="19" y="157"/>
                  </a:lnTo>
                  <a:lnTo>
                    <a:pt x="26" y="151"/>
                  </a:lnTo>
                  <a:lnTo>
                    <a:pt x="34" y="147"/>
                  </a:lnTo>
                  <a:lnTo>
                    <a:pt x="43" y="141"/>
                  </a:lnTo>
                  <a:lnTo>
                    <a:pt x="52" y="136"/>
                  </a:lnTo>
                  <a:lnTo>
                    <a:pt x="60" y="131"/>
                  </a:lnTo>
                  <a:lnTo>
                    <a:pt x="66" y="127"/>
                  </a:lnTo>
                  <a:lnTo>
                    <a:pt x="68" y="124"/>
                  </a:lnTo>
                  <a:lnTo>
                    <a:pt x="72" y="113"/>
                  </a:lnTo>
                  <a:lnTo>
                    <a:pt x="77" y="96"/>
                  </a:lnTo>
                  <a:lnTo>
                    <a:pt x="85" y="78"/>
                  </a:lnTo>
                  <a:lnTo>
                    <a:pt x="92" y="64"/>
                  </a:lnTo>
                  <a:lnTo>
                    <a:pt x="97" y="57"/>
                  </a:lnTo>
                  <a:lnTo>
                    <a:pt x="103" y="49"/>
                  </a:lnTo>
                  <a:lnTo>
                    <a:pt x="111" y="40"/>
                  </a:lnTo>
                  <a:lnTo>
                    <a:pt x="119" y="29"/>
                  </a:lnTo>
                  <a:lnTo>
                    <a:pt x="128" y="20"/>
                  </a:lnTo>
                  <a:lnTo>
                    <a:pt x="136" y="11"/>
                  </a:lnTo>
                  <a:lnTo>
                    <a:pt x="143" y="5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4"/>
                  </a:lnTo>
                  <a:lnTo>
                    <a:pt x="150" y="7"/>
                  </a:lnTo>
                  <a:lnTo>
                    <a:pt x="146" y="11"/>
                  </a:lnTo>
                  <a:lnTo>
                    <a:pt x="141" y="18"/>
                  </a:lnTo>
                  <a:lnTo>
                    <a:pt x="133" y="26"/>
                  </a:lnTo>
                  <a:lnTo>
                    <a:pt x="125" y="36"/>
                  </a:lnTo>
                  <a:lnTo>
                    <a:pt x="115" y="46"/>
                  </a:lnTo>
                  <a:lnTo>
                    <a:pt x="107" y="56"/>
                  </a:lnTo>
                  <a:lnTo>
                    <a:pt x="102" y="65"/>
                  </a:lnTo>
                  <a:lnTo>
                    <a:pt x="98" y="71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9" y="113"/>
                  </a:lnTo>
                  <a:lnTo>
                    <a:pt x="91" y="112"/>
                  </a:lnTo>
                  <a:lnTo>
                    <a:pt x="97" y="110"/>
                  </a:lnTo>
                  <a:lnTo>
                    <a:pt x="102" y="108"/>
                  </a:lnTo>
                  <a:lnTo>
                    <a:pt x="106" y="103"/>
                  </a:lnTo>
                  <a:lnTo>
                    <a:pt x="113" y="98"/>
                  </a:lnTo>
                  <a:lnTo>
                    <a:pt x="120" y="94"/>
                  </a:lnTo>
                  <a:lnTo>
                    <a:pt x="127" y="89"/>
                  </a:lnTo>
                  <a:lnTo>
                    <a:pt x="133" y="84"/>
                  </a:lnTo>
                  <a:lnTo>
                    <a:pt x="138" y="81"/>
                  </a:lnTo>
                  <a:lnTo>
                    <a:pt x="142" y="80"/>
                  </a:lnTo>
                  <a:lnTo>
                    <a:pt x="149" y="67"/>
                  </a:lnTo>
                  <a:lnTo>
                    <a:pt x="159" y="54"/>
                  </a:lnTo>
                  <a:lnTo>
                    <a:pt x="172" y="42"/>
                  </a:lnTo>
                  <a:lnTo>
                    <a:pt x="186" y="30"/>
                  </a:lnTo>
                  <a:lnTo>
                    <a:pt x="198" y="21"/>
                  </a:lnTo>
                  <a:lnTo>
                    <a:pt x="211" y="12"/>
                  </a:lnTo>
                  <a:lnTo>
                    <a:pt x="221" y="7"/>
                  </a:lnTo>
                  <a:lnTo>
                    <a:pt x="228" y="4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0" y="4"/>
                  </a:lnTo>
                  <a:lnTo>
                    <a:pt x="234" y="7"/>
                  </a:lnTo>
                  <a:lnTo>
                    <a:pt x="224" y="13"/>
                  </a:lnTo>
                  <a:lnTo>
                    <a:pt x="212" y="22"/>
                  </a:lnTo>
                  <a:lnTo>
                    <a:pt x="199" y="33"/>
                  </a:lnTo>
                  <a:lnTo>
                    <a:pt x="187" y="44"/>
                  </a:lnTo>
                  <a:lnTo>
                    <a:pt x="175" y="56"/>
                  </a:lnTo>
                  <a:lnTo>
                    <a:pt x="166" y="66"/>
                  </a:lnTo>
                  <a:lnTo>
                    <a:pt x="160" y="75"/>
                  </a:lnTo>
                  <a:lnTo>
                    <a:pt x="158" y="82"/>
                  </a:lnTo>
                  <a:lnTo>
                    <a:pt x="158" y="84"/>
                  </a:lnTo>
                  <a:lnTo>
                    <a:pt x="160" y="86"/>
                  </a:lnTo>
                  <a:lnTo>
                    <a:pt x="165" y="84"/>
                  </a:lnTo>
                  <a:lnTo>
                    <a:pt x="172" y="83"/>
                  </a:lnTo>
                  <a:lnTo>
                    <a:pt x="176" y="82"/>
                  </a:lnTo>
                  <a:lnTo>
                    <a:pt x="182" y="81"/>
                  </a:lnTo>
                  <a:lnTo>
                    <a:pt x="188" y="80"/>
                  </a:lnTo>
                  <a:lnTo>
                    <a:pt x="194" y="79"/>
                  </a:lnTo>
                  <a:lnTo>
                    <a:pt x="199" y="78"/>
                  </a:lnTo>
                  <a:lnTo>
                    <a:pt x="204" y="76"/>
                  </a:lnTo>
                  <a:lnTo>
                    <a:pt x="209" y="75"/>
                  </a:lnTo>
                  <a:lnTo>
                    <a:pt x="212" y="75"/>
                  </a:lnTo>
                  <a:lnTo>
                    <a:pt x="221" y="67"/>
                  </a:lnTo>
                  <a:lnTo>
                    <a:pt x="233" y="60"/>
                  </a:lnTo>
                  <a:lnTo>
                    <a:pt x="245" y="52"/>
                  </a:lnTo>
                  <a:lnTo>
                    <a:pt x="260" y="45"/>
                  </a:lnTo>
                  <a:lnTo>
                    <a:pt x="273" y="38"/>
                  </a:lnTo>
                  <a:lnTo>
                    <a:pt x="286" y="33"/>
                  </a:lnTo>
                  <a:lnTo>
                    <a:pt x="295" y="29"/>
                  </a:lnTo>
                  <a:lnTo>
                    <a:pt x="301" y="26"/>
                  </a:lnTo>
                  <a:lnTo>
                    <a:pt x="306" y="23"/>
                  </a:lnTo>
                  <a:lnTo>
                    <a:pt x="310" y="26"/>
                  </a:lnTo>
                  <a:lnTo>
                    <a:pt x="308" y="30"/>
                  </a:lnTo>
                  <a:lnTo>
                    <a:pt x="301" y="34"/>
                  </a:lnTo>
                  <a:lnTo>
                    <a:pt x="291" y="37"/>
                  </a:lnTo>
                  <a:lnTo>
                    <a:pt x="281" y="41"/>
                  </a:lnTo>
                  <a:lnTo>
                    <a:pt x="270" y="46"/>
                  </a:lnTo>
                  <a:lnTo>
                    <a:pt x="260" y="53"/>
                  </a:lnTo>
                  <a:lnTo>
                    <a:pt x="251" y="59"/>
                  </a:lnTo>
                  <a:lnTo>
                    <a:pt x="243" y="66"/>
                  </a:lnTo>
                  <a:lnTo>
                    <a:pt x="237" y="72"/>
                  </a:lnTo>
                  <a:lnTo>
                    <a:pt x="234" y="78"/>
                  </a:lnTo>
                  <a:lnTo>
                    <a:pt x="245" y="79"/>
                  </a:lnTo>
                  <a:lnTo>
                    <a:pt x="258" y="78"/>
                  </a:lnTo>
                  <a:lnTo>
                    <a:pt x="272" y="76"/>
                  </a:lnTo>
                  <a:lnTo>
                    <a:pt x="286" y="74"/>
                  </a:lnTo>
                  <a:lnTo>
                    <a:pt x="300" y="71"/>
                  </a:lnTo>
                  <a:lnTo>
                    <a:pt x="311" y="68"/>
                  </a:lnTo>
                  <a:lnTo>
                    <a:pt x="320" y="65"/>
                  </a:lnTo>
                  <a:lnTo>
                    <a:pt x="327" y="63"/>
                  </a:lnTo>
                  <a:lnTo>
                    <a:pt x="335" y="59"/>
                  </a:lnTo>
                  <a:lnTo>
                    <a:pt x="340" y="58"/>
                  </a:lnTo>
                  <a:lnTo>
                    <a:pt x="341" y="59"/>
                  </a:lnTo>
                  <a:lnTo>
                    <a:pt x="336" y="64"/>
                  </a:lnTo>
                  <a:lnTo>
                    <a:pt x="331" y="67"/>
                  </a:lnTo>
                  <a:lnTo>
                    <a:pt x="321" y="72"/>
                  </a:lnTo>
                  <a:lnTo>
                    <a:pt x="311" y="78"/>
                  </a:lnTo>
                  <a:lnTo>
                    <a:pt x="298" y="82"/>
                  </a:lnTo>
                  <a:lnTo>
                    <a:pt x="283" y="87"/>
                  </a:lnTo>
                  <a:lnTo>
                    <a:pt x="268" y="90"/>
                  </a:lnTo>
                  <a:lnTo>
                    <a:pt x="253" y="93"/>
                  </a:lnTo>
                  <a:lnTo>
                    <a:pt x="239" y="93"/>
                  </a:lnTo>
                  <a:lnTo>
                    <a:pt x="243" y="97"/>
                  </a:lnTo>
                  <a:lnTo>
                    <a:pt x="251" y="103"/>
                  </a:lnTo>
                  <a:lnTo>
                    <a:pt x="260" y="109"/>
                  </a:lnTo>
                  <a:lnTo>
                    <a:pt x="270" y="114"/>
                  </a:lnTo>
                  <a:lnTo>
                    <a:pt x="280" y="120"/>
                  </a:lnTo>
                  <a:lnTo>
                    <a:pt x="289" y="125"/>
                  </a:lnTo>
                  <a:lnTo>
                    <a:pt x="297" y="128"/>
                  </a:lnTo>
                  <a:lnTo>
                    <a:pt x="303" y="131"/>
                  </a:lnTo>
                  <a:lnTo>
                    <a:pt x="310" y="135"/>
                  </a:lnTo>
                  <a:lnTo>
                    <a:pt x="313" y="137"/>
                  </a:lnTo>
                  <a:lnTo>
                    <a:pt x="311" y="140"/>
                  </a:lnTo>
                  <a:lnTo>
                    <a:pt x="304" y="139"/>
                  </a:lnTo>
                  <a:lnTo>
                    <a:pt x="296" y="136"/>
                  </a:lnTo>
                  <a:lnTo>
                    <a:pt x="286" y="132"/>
                  </a:lnTo>
                  <a:lnTo>
                    <a:pt x="272" y="127"/>
                  </a:lnTo>
                  <a:lnTo>
                    <a:pt x="258" y="121"/>
                  </a:lnTo>
                  <a:lnTo>
                    <a:pt x="244" y="116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1"/>
                  </a:lnTo>
                  <a:lnTo>
                    <a:pt x="198" y="101"/>
                  </a:lnTo>
                  <a:lnTo>
                    <a:pt x="190" y="102"/>
                  </a:lnTo>
                  <a:lnTo>
                    <a:pt x="182" y="102"/>
                  </a:lnTo>
                  <a:lnTo>
                    <a:pt x="175" y="103"/>
                  </a:lnTo>
                  <a:lnTo>
                    <a:pt x="169" y="103"/>
                  </a:lnTo>
                  <a:lnTo>
                    <a:pt x="166" y="104"/>
                  </a:lnTo>
                  <a:lnTo>
                    <a:pt x="169" y="110"/>
                  </a:lnTo>
                  <a:lnTo>
                    <a:pt x="175" y="116"/>
                  </a:lnTo>
                  <a:lnTo>
                    <a:pt x="181" y="122"/>
                  </a:lnTo>
                  <a:lnTo>
                    <a:pt x="188" y="129"/>
                  </a:lnTo>
                  <a:lnTo>
                    <a:pt x="195" y="135"/>
                  </a:lnTo>
                  <a:lnTo>
                    <a:pt x="202" y="141"/>
                  </a:lnTo>
                  <a:lnTo>
                    <a:pt x="209" y="146"/>
                  </a:lnTo>
                  <a:lnTo>
                    <a:pt x="213" y="149"/>
                  </a:lnTo>
                  <a:lnTo>
                    <a:pt x="222" y="154"/>
                  </a:lnTo>
                  <a:lnTo>
                    <a:pt x="232" y="159"/>
                  </a:lnTo>
                  <a:lnTo>
                    <a:pt x="241" y="164"/>
                  </a:lnTo>
                  <a:lnTo>
                    <a:pt x="247" y="167"/>
                  </a:lnTo>
                  <a:lnTo>
                    <a:pt x="251" y="172"/>
                  </a:lnTo>
                  <a:lnTo>
                    <a:pt x="255" y="177"/>
                  </a:lnTo>
                  <a:lnTo>
                    <a:pt x="252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7" y="151"/>
                  </a:lnTo>
                  <a:lnTo>
                    <a:pt x="194" y="143"/>
                  </a:lnTo>
                  <a:lnTo>
                    <a:pt x="181" y="135"/>
                  </a:lnTo>
                  <a:lnTo>
                    <a:pt x="171" y="128"/>
                  </a:lnTo>
                  <a:lnTo>
                    <a:pt x="161" y="122"/>
                  </a:lnTo>
                  <a:lnTo>
                    <a:pt x="156" y="118"/>
                  </a:lnTo>
                  <a:lnTo>
                    <a:pt x="150" y="113"/>
                  </a:lnTo>
                  <a:lnTo>
                    <a:pt x="144" y="113"/>
                  </a:lnTo>
                  <a:lnTo>
                    <a:pt x="139" y="114"/>
                  </a:lnTo>
                  <a:lnTo>
                    <a:pt x="134" y="117"/>
                  </a:lnTo>
                  <a:lnTo>
                    <a:pt x="129" y="118"/>
                  </a:lnTo>
                  <a:lnTo>
                    <a:pt x="123" y="120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104" y="126"/>
                  </a:lnTo>
                  <a:lnTo>
                    <a:pt x="98" y="128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89" y="135"/>
                  </a:lnTo>
                  <a:lnTo>
                    <a:pt x="90" y="137"/>
                  </a:lnTo>
                  <a:lnTo>
                    <a:pt x="92" y="142"/>
                  </a:lnTo>
                  <a:lnTo>
                    <a:pt x="98" y="147"/>
                  </a:lnTo>
                  <a:lnTo>
                    <a:pt x="104" y="151"/>
                  </a:lnTo>
                  <a:lnTo>
                    <a:pt x="112" y="158"/>
                  </a:lnTo>
                  <a:lnTo>
                    <a:pt x="123" y="166"/>
                  </a:lnTo>
                  <a:lnTo>
                    <a:pt x="135" y="175"/>
                  </a:lnTo>
                  <a:lnTo>
                    <a:pt x="148" y="184"/>
                  </a:lnTo>
                  <a:lnTo>
                    <a:pt x="159" y="192"/>
                  </a:lnTo>
                  <a:lnTo>
                    <a:pt x="169" y="197"/>
                  </a:lnTo>
                  <a:lnTo>
                    <a:pt x="176" y="201"/>
                  </a:lnTo>
                  <a:lnTo>
                    <a:pt x="182" y="205"/>
                  </a:lnTo>
                  <a:lnTo>
                    <a:pt x="182" y="208"/>
                  </a:lnTo>
                  <a:lnTo>
                    <a:pt x="175" y="208"/>
                  </a:lnTo>
                  <a:lnTo>
                    <a:pt x="164" y="202"/>
                  </a:lnTo>
                  <a:lnTo>
                    <a:pt x="154" y="196"/>
                  </a:lnTo>
                  <a:lnTo>
                    <a:pt x="144" y="189"/>
                  </a:lnTo>
                  <a:lnTo>
                    <a:pt x="130" y="181"/>
                  </a:lnTo>
                  <a:lnTo>
                    <a:pt x="116" y="172"/>
                  </a:lnTo>
                  <a:lnTo>
                    <a:pt x="104" y="164"/>
                  </a:lnTo>
                  <a:lnTo>
                    <a:pt x="91" y="157"/>
                  </a:lnTo>
                  <a:lnTo>
                    <a:pt x="83" y="152"/>
                  </a:lnTo>
                  <a:lnTo>
                    <a:pt x="77" y="150"/>
                  </a:lnTo>
                  <a:lnTo>
                    <a:pt x="73" y="150"/>
                  </a:lnTo>
                  <a:lnTo>
                    <a:pt x="65" y="152"/>
                  </a:lnTo>
                  <a:lnTo>
                    <a:pt x="53" y="156"/>
                  </a:lnTo>
                  <a:lnTo>
                    <a:pt x="42" y="161"/>
                  </a:lnTo>
                  <a:lnTo>
                    <a:pt x="29" y="164"/>
                  </a:lnTo>
                  <a:lnTo>
                    <a:pt x="19" y="167"/>
                  </a:lnTo>
                  <a:lnTo>
                    <a:pt x="9" y="170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7" y="165"/>
                  </a:lnTo>
                  <a:lnTo>
                    <a:pt x="14" y="161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21" name="Freeform 34720"/>
            <p:cNvSpPr/>
            <p:nvPr/>
          </p:nvSpPr>
          <p:spPr>
            <a:xfrm>
              <a:off x="4403" y="1433"/>
              <a:ext cx="215" cy="181"/>
            </a:xfrm>
            <a:custGeom>
              <a:avLst/>
              <a:gdLst/>
              <a:ahLst/>
              <a:cxnLst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6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9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2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1"/>
                  </a:lnTo>
                  <a:lnTo>
                    <a:pt x="159" y="114"/>
                  </a:lnTo>
                  <a:lnTo>
                    <a:pt x="159" y="119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7"/>
                  </a:lnTo>
                  <a:lnTo>
                    <a:pt x="181" y="187"/>
                  </a:lnTo>
                  <a:lnTo>
                    <a:pt x="177" y="184"/>
                  </a:lnTo>
                  <a:lnTo>
                    <a:pt x="173" y="179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9"/>
                  </a:lnTo>
                  <a:lnTo>
                    <a:pt x="147" y="101"/>
                  </a:lnTo>
                  <a:lnTo>
                    <a:pt x="141" y="96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7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4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22" name="Freeform 34721"/>
            <p:cNvSpPr/>
            <p:nvPr/>
          </p:nvSpPr>
          <p:spPr>
            <a:xfrm>
              <a:off x="4290" y="1455"/>
              <a:ext cx="149" cy="247"/>
            </a:xfrm>
            <a:custGeom>
              <a:avLst/>
              <a:gdLst/>
              <a:ahLst/>
              <a:cxnLst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4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3"/>
                  </a:lnTo>
                  <a:lnTo>
                    <a:pt x="169" y="165"/>
                  </a:lnTo>
                  <a:lnTo>
                    <a:pt x="165" y="163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40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40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8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1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3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5"/>
                  </a:lnTo>
                  <a:lnTo>
                    <a:pt x="99" y="150"/>
                  </a:lnTo>
                  <a:lnTo>
                    <a:pt x="94" y="148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9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4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8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3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23" name="Freeform 34722"/>
            <p:cNvSpPr/>
            <p:nvPr/>
          </p:nvSpPr>
          <p:spPr>
            <a:xfrm>
              <a:off x="4439" y="1134"/>
              <a:ext cx="181" cy="256"/>
            </a:xfrm>
            <a:custGeom>
              <a:avLst/>
              <a:gdLst/>
              <a:ahLst/>
              <a:cxnLst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4"/>
                  </a:lnTo>
                  <a:lnTo>
                    <a:pt x="51" y="156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4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1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2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19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2"/>
                  </a:lnTo>
                  <a:lnTo>
                    <a:pt x="122" y="60"/>
                  </a:lnTo>
                  <a:lnTo>
                    <a:pt x="124" y="72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4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5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0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2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5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1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6"/>
                  </a:lnTo>
                  <a:lnTo>
                    <a:pt x="85" y="155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24" name="Freeform 34723"/>
            <p:cNvSpPr/>
            <p:nvPr/>
          </p:nvSpPr>
          <p:spPr>
            <a:xfrm>
              <a:off x="4178" y="1542"/>
              <a:ext cx="118" cy="198"/>
            </a:xfrm>
            <a:custGeom>
              <a:avLst/>
              <a:gdLst/>
              <a:ahLst/>
              <a:cxnLst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1"/>
                  </a:lnTo>
                  <a:lnTo>
                    <a:pt x="70" y="49"/>
                  </a:lnTo>
                  <a:lnTo>
                    <a:pt x="62" y="49"/>
                  </a:lnTo>
                  <a:lnTo>
                    <a:pt x="53" y="52"/>
                  </a:lnTo>
                  <a:lnTo>
                    <a:pt x="41" y="56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7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2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8"/>
                  </a:lnTo>
                  <a:lnTo>
                    <a:pt x="101" y="156"/>
                  </a:lnTo>
                  <a:lnTo>
                    <a:pt x="108" y="163"/>
                  </a:lnTo>
                  <a:lnTo>
                    <a:pt x="114" y="168"/>
                  </a:lnTo>
                  <a:lnTo>
                    <a:pt x="118" y="171"/>
                  </a:lnTo>
                  <a:lnTo>
                    <a:pt x="122" y="171"/>
                  </a:lnTo>
                  <a:lnTo>
                    <a:pt x="122" y="167"/>
                  </a:lnTo>
                  <a:lnTo>
                    <a:pt x="117" y="162"/>
                  </a:lnTo>
                  <a:lnTo>
                    <a:pt x="111" y="155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10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9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25" name="Freeform 34724"/>
            <p:cNvSpPr/>
            <p:nvPr/>
          </p:nvSpPr>
          <p:spPr>
            <a:xfrm>
              <a:off x="4587" y="1453"/>
              <a:ext cx="231" cy="182"/>
            </a:xfrm>
            <a:custGeom>
              <a:avLst/>
              <a:gdLst/>
              <a:ahLst/>
              <a:cxnLst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5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6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1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7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2"/>
                  </a:lnTo>
                  <a:lnTo>
                    <a:pt x="259" y="176"/>
                  </a:lnTo>
                  <a:lnTo>
                    <a:pt x="262" y="179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1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3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26" name="Freeform 34725"/>
            <p:cNvSpPr/>
            <p:nvPr/>
          </p:nvSpPr>
          <p:spPr>
            <a:xfrm>
              <a:off x="3319" y="1840"/>
              <a:ext cx="585" cy="581"/>
            </a:xfrm>
            <a:custGeom>
              <a:avLst/>
              <a:gdLst/>
              <a:ahLst/>
              <a:cxnLst/>
              <a:pathLst>
                <a:path w="667" h="663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5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1"/>
                  </a:lnTo>
                  <a:lnTo>
                    <a:pt x="202" y="104"/>
                  </a:lnTo>
                  <a:lnTo>
                    <a:pt x="184" y="99"/>
                  </a:lnTo>
                  <a:lnTo>
                    <a:pt x="162" y="96"/>
                  </a:lnTo>
                  <a:lnTo>
                    <a:pt x="139" y="91"/>
                  </a:lnTo>
                  <a:lnTo>
                    <a:pt x="116" y="86"/>
                  </a:lnTo>
                  <a:lnTo>
                    <a:pt x="95" y="81"/>
                  </a:lnTo>
                  <a:lnTo>
                    <a:pt x="77" y="76"/>
                  </a:lnTo>
                  <a:lnTo>
                    <a:pt x="62" y="72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4"/>
                  </a:lnTo>
                  <a:lnTo>
                    <a:pt x="45" y="72"/>
                  </a:lnTo>
                  <a:lnTo>
                    <a:pt x="52" y="86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4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6"/>
                  </a:lnTo>
                  <a:lnTo>
                    <a:pt x="107" y="232"/>
                  </a:lnTo>
                  <a:lnTo>
                    <a:pt x="121" y="247"/>
                  </a:lnTo>
                  <a:lnTo>
                    <a:pt x="137" y="260"/>
                  </a:lnTo>
                  <a:lnTo>
                    <a:pt x="154" y="269"/>
                  </a:lnTo>
                  <a:lnTo>
                    <a:pt x="171" y="276"/>
                  </a:lnTo>
                  <a:lnTo>
                    <a:pt x="187" y="280"/>
                  </a:lnTo>
                  <a:lnTo>
                    <a:pt x="202" y="286"/>
                  </a:lnTo>
                  <a:lnTo>
                    <a:pt x="215" y="291"/>
                  </a:lnTo>
                  <a:lnTo>
                    <a:pt x="228" y="298"/>
                  </a:lnTo>
                  <a:lnTo>
                    <a:pt x="238" y="306"/>
                  </a:lnTo>
                  <a:lnTo>
                    <a:pt x="248" y="316"/>
                  </a:lnTo>
                  <a:lnTo>
                    <a:pt x="258" y="330"/>
                  </a:lnTo>
                  <a:lnTo>
                    <a:pt x="248" y="332"/>
                  </a:lnTo>
                  <a:lnTo>
                    <a:pt x="239" y="332"/>
                  </a:lnTo>
                  <a:lnTo>
                    <a:pt x="230" y="331"/>
                  </a:lnTo>
                  <a:lnTo>
                    <a:pt x="222" y="329"/>
                  </a:lnTo>
                  <a:lnTo>
                    <a:pt x="213" y="326"/>
                  </a:lnTo>
                  <a:lnTo>
                    <a:pt x="203" y="323"/>
                  </a:lnTo>
                  <a:lnTo>
                    <a:pt x="194" y="321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4"/>
                  </a:lnTo>
                  <a:lnTo>
                    <a:pt x="128" y="331"/>
                  </a:lnTo>
                  <a:lnTo>
                    <a:pt x="115" y="339"/>
                  </a:lnTo>
                  <a:lnTo>
                    <a:pt x="102" y="349"/>
                  </a:lnTo>
                  <a:lnTo>
                    <a:pt x="92" y="361"/>
                  </a:lnTo>
                  <a:lnTo>
                    <a:pt x="84" y="374"/>
                  </a:lnTo>
                  <a:lnTo>
                    <a:pt x="76" y="386"/>
                  </a:lnTo>
                  <a:lnTo>
                    <a:pt x="66" y="398"/>
                  </a:lnTo>
                  <a:lnTo>
                    <a:pt x="56" y="408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7"/>
                  </a:lnTo>
                  <a:lnTo>
                    <a:pt x="10" y="442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14" y="461"/>
                  </a:lnTo>
                  <a:lnTo>
                    <a:pt x="17" y="463"/>
                  </a:lnTo>
                  <a:lnTo>
                    <a:pt x="22" y="466"/>
                  </a:lnTo>
                  <a:lnTo>
                    <a:pt x="28" y="469"/>
                  </a:lnTo>
                  <a:lnTo>
                    <a:pt x="37" y="473"/>
                  </a:lnTo>
                  <a:lnTo>
                    <a:pt x="46" y="476"/>
                  </a:lnTo>
                  <a:lnTo>
                    <a:pt x="56" y="480"/>
                  </a:lnTo>
                  <a:lnTo>
                    <a:pt x="66" y="483"/>
                  </a:lnTo>
                  <a:lnTo>
                    <a:pt x="79" y="487"/>
                  </a:lnTo>
                  <a:lnTo>
                    <a:pt x="98" y="490"/>
                  </a:lnTo>
                  <a:lnTo>
                    <a:pt x="117" y="492"/>
                  </a:lnTo>
                  <a:lnTo>
                    <a:pt x="138" y="491"/>
                  </a:lnTo>
                  <a:lnTo>
                    <a:pt x="159" y="488"/>
                  </a:lnTo>
                  <a:lnTo>
                    <a:pt x="178" y="481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5"/>
                  </a:lnTo>
                  <a:lnTo>
                    <a:pt x="235" y="427"/>
                  </a:lnTo>
                  <a:lnTo>
                    <a:pt x="238" y="419"/>
                  </a:lnTo>
                  <a:lnTo>
                    <a:pt x="243" y="409"/>
                  </a:lnTo>
                  <a:lnTo>
                    <a:pt x="246" y="400"/>
                  </a:lnTo>
                  <a:lnTo>
                    <a:pt x="251" y="389"/>
                  </a:lnTo>
                  <a:lnTo>
                    <a:pt x="255" y="377"/>
                  </a:lnTo>
                  <a:lnTo>
                    <a:pt x="261" y="368"/>
                  </a:lnTo>
                  <a:lnTo>
                    <a:pt x="267" y="360"/>
                  </a:lnTo>
                  <a:lnTo>
                    <a:pt x="273" y="354"/>
                  </a:lnTo>
                  <a:lnTo>
                    <a:pt x="279" y="348"/>
                  </a:lnTo>
                  <a:lnTo>
                    <a:pt x="286" y="345"/>
                  </a:lnTo>
                  <a:lnTo>
                    <a:pt x="294" y="344"/>
                  </a:lnTo>
                  <a:lnTo>
                    <a:pt x="294" y="353"/>
                  </a:lnTo>
                  <a:lnTo>
                    <a:pt x="294" y="361"/>
                  </a:lnTo>
                  <a:lnTo>
                    <a:pt x="297" y="368"/>
                  </a:lnTo>
                  <a:lnTo>
                    <a:pt x="300" y="372"/>
                  </a:lnTo>
                  <a:lnTo>
                    <a:pt x="299" y="390"/>
                  </a:lnTo>
                  <a:lnTo>
                    <a:pt x="294" y="404"/>
                  </a:lnTo>
                  <a:lnTo>
                    <a:pt x="284" y="415"/>
                  </a:lnTo>
                  <a:lnTo>
                    <a:pt x="268" y="423"/>
                  </a:lnTo>
                  <a:lnTo>
                    <a:pt x="263" y="425"/>
                  </a:lnTo>
                  <a:lnTo>
                    <a:pt x="258" y="428"/>
                  </a:lnTo>
                  <a:lnTo>
                    <a:pt x="253" y="430"/>
                  </a:lnTo>
                  <a:lnTo>
                    <a:pt x="248" y="434"/>
                  </a:lnTo>
                  <a:lnTo>
                    <a:pt x="244" y="437"/>
                  </a:lnTo>
                  <a:lnTo>
                    <a:pt x="239" y="440"/>
                  </a:lnTo>
                  <a:lnTo>
                    <a:pt x="235" y="444"/>
                  </a:lnTo>
                  <a:lnTo>
                    <a:pt x="231" y="447"/>
                  </a:lnTo>
                  <a:lnTo>
                    <a:pt x="221" y="459"/>
                  </a:lnTo>
                  <a:lnTo>
                    <a:pt x="212" y="472"/>
                  </a:lnTo>
                  <a:lnTo>
                    <a:pt x="203" y="485"/>
                  </a:lnTo>
                  <a:lnTo>
                    <a:pt x="197" y="499"/>
                  </a:lnTo>
                  <a:lnTo>
                    <a:pt x="192" y="514"/>
                  </a:lnTo>
                  <a:lnTo>
                    <a:pt x="189" y="529"/>
                  </a:lnTo>
                  <a:lnTo>
                    <a:pt x="189" y="545"/>
                  </a:lnTo>
                  <a:lnTo>
                    <a:pt x="190" y="560"/>
                  </a:lnTo>
                  <a:lnTo>
                    <a:pt x="191" y="571"/>
                  </a:lnTo>
                  <a:lnTo>
                    <a:pt x="193" y="580"/>
                  </a:lnTo>
                  <a:lnTo>
                    <a:pt x="194" y="589"/>
                  </a:lnTo>
                  <a:lnTo>
                    <a:pt x="194" y="597"/>
                  </a:lnTo>
                  <a:lnTo>
                    <a:pt x="195" y="617"/>
                  </a:lnTo>
                  <a:lnTo>
                    <a:pt x="194" y="632"/>
                  </a:lnTo>
                  <a:lnTo>
                    <a:pt x="191" y="643"/>
                  </a:lnTo>
                  <a:lnTo>
                    <a:pt x="186" y="652"/>
                  </a:lnTo>
                  <a:lnTo>
                    <a:pt x="183" y="661"/>
                  </a:lnTo>
                  <a:lnTo>
                    <a:pt x="185" y="663"/>
                  </a:lnTo>
                  <a:lnTo>
                    <a:pt x="192" y="663"/>
                  </a:lnTo>
                  <a:lnTo>
                    <a:pt x="202" y="662"/>
                  </a:lnTo>
                  <a:lnTo>
                    <a:pt x="225" y="659"/>
                  </a:lnTo>
                  <a:lnTo>
                    <a:pt x="247" y="654"/>
                  </a:lnTo>
                  <a:lnTo>
                    <a:pt x="267" y="647"/>
                  </a:lnTo>
                  <a:lnTo>
                    <a:pt x="285" y="637"/>
                  </a:lnTo>
                  <a:lnTo>
                    <a:pt x="301" y="626"/>
                  </a:lnTo>
                  <a:lnTo>
                    <a:pt x="316" y="612"/>
                  </a:lnTo>
                  <a:lnTo>
                    <a:pt x="329" y="598"/>
                  </a:lnTo>
                  <a:lnTo>
                    <a:pt x="339" y="582"/>
                  </a:lnTo>
                  <a:lnTo>
                    <a:pt x="349" y="566"/>
                  </a:lnTo>
                  <a:lnTo>
                    <a:pt x="355" y="548"/>
                  </a:lnTo>
                  <a:lnTo>
                    <a:pt x="360" y="530"/>
                  </a:lnTo>
                  <a:lnTo>
                    <a:pt x="362" y="512"/>
                  </a:lnTo>
                  <a:lnTo>
                    <a:pt x="362" y="492"/>
                  </a:lnTo>
                  <a:lnTo>
                    <a:pt x="360" y="474"/>
                  </a:lnTo>
                  <a:lnTo>
                    <a:pt x="357" y="455"/>
                  </a:lnTo>
                  <a:lnTo>
                    <a:pt x="350" y="438"/>
                  </a:lnTo>
                  <a:lnTo>
                    <a:pt x="342" y="421"/>
                  </a:lnTo>
                  <a:lnTo>
                    <a:pt x="335" y="408"/>
                  </a:lnTo>
                  <a:lnTo>
                    <a:pt x="329" y="398"/>
                  </a:lnTo>
                  <a:lnTo>
                    <a:pt x="327" y="389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6" y="381"/>
                  </a:lnTo>
                  <a:lnTo>
                    <a:pt x="350" y="377"/>
                  </a:lnTo>
                  <a:lnTo>
                    <a:pt x="360" y="389"/>
                  </a:lnTo>
                  <a:lnTo>
                    <a:pt x="367" y="406"/>
                  </a:lnTo>
                  <a:lnTo>
                    <a:pt x="370" y="427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6"/>
                  </a:lnTo>
                  <a:lnTo>
                    <a:pt x="383" y="491"/>
                  </a:lnTo>
                  <a:lnTo>
                    <a:pt x="389" y="505"/>
                  </a:lnTo>
                  <a:lnTo>
                    <a:pt x="398" y="518"/>
                  </a:lnTo>
                  <a:lnTo>
                    <a:pt x="410" y="530"/>
                  </a:lnTo>
                  <a:lnTo>
                    <a:pt x="425" y="541"/>
                  </a:lnTo>
                  <a:lnTo>
                    <a:pt x="444" y="550"/>
                  </a:lnTo>
                  <a:lnTo>
                    <a:pt x="465" y="558"/>
                  </a:lnTo>
                  <a:lnTo>
                    <a:pt x="484" y="565"/>
                  </a:lnTo>
                  <a:lnTo>
                    <a:pt x="503" y="573"/>
                  </a:lnTo>
                  <a:lnTo>
                    <a:pt x="520" y="580"/>
                  </a:lnTo>
                  <a:lnTo>
                    <a:pt x="535" y="589"/>
                  </a:lnTo>
                  <a:lnTo>
                    <a:pt x="549" y="599"/>
                  </a:lnTo>
                  <a:lnTo>
                    <a:pt x="559" y="611"/>
                  </a:lnTo>
                  <a:lnTo>
                    <a:pt x="568" y="625"/>
                  </a:lnTo>
                  <a:lnTo>
                    <a:pt x="573" y="604"/>
                  </a:lnTo>
                  <a:lnTo>
                    <a:pt x="577" y="575"/>
                  </a:lnTo>
                  <a:lnTo>
                    <a:pt x="578" y="543"/>
                  </a:lnTo>
                  <a:lnTo>
                    <a:pt x="575" y="508"/>
                  </a:lnTo>
                  <a:lnTo>
                    <a:pt x="567" y="476"/>
                  </a:lnTo>
                  <a:lnTo>
                    <a:pt x="552" y="446"/>
                  </a:lnTo>
                  <a:lnTo>
                    <a:pt x="530" y="423"/>
                  </a:lnTo>
                  <a:lnTo>
                    <a:pt x="498" y="409"/>
                  </a:lnTo>
                  <a:lnTo>
                    <a:pt x="487" y="407"/>
                  </a:lnTo>
                  <a:lnTo>
                    <a:pt x="476" y="405"/>
                  </a:lnTo>
                  <a:lnTo>
                    <a:pt x="466" y="401"/>
                  </a:lnTo>
                  <a:lnTo>
                    <a:pt x="457" y="399"/>
                  </a:lnTo>
                  <a:lnTo>
                    <a:pt x="448" y="397"/>
                  </a:lnTo>
                  <a:lnTo>
                    <a:pt x="441" y="395"/>
                  </a:lnTo>
                  <a:lnTo>
                    <a:pt x="434" y="393"/>
                  </a:lnTo>
                  <a:lnTo>
                    <a:pt x="429" y="392"/>
                  </a:lnTo>
                  <a:lnTo>
                    <a:pt x="434" y="387"/>
                  </a:lnTo>
                  <a:lnTo>
                    <a:pt x="437" y="382"/>
                  </a:lnTo>
                  <a:lnTo>
                    <a:pt x="441" y="376"/>
                  </a:lnTo>
                  <a:lnTo>
                    <a:pt x="442" y="371"/>
                  </a:lnTo>
                  <a:lnTo>
                    <a:pt x="464" y="382"/>
                  </a:lnTo>
                  <a:lnTo>
                    <a:pt x="487" y="391"/>
                  </a:lnTo>
                  <a:lnTo>
                    <a:pt x="507" y="397"/>
                  </a:lnTo>
                  <a:lnTo>
                    <a:pt x="529" y="400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8"/>
                  </a:lnTo>
                  <a:lnTo>
                    <a:pt x="598" y="393"/>
                  </a:lnTo>
                  <a:lnTo>
                    <a:pt x="612" y="387"/>
                  </a:lnTo>
                  <a:lnTo>
                    <a:pt x="624" y="383"/>
                  </a:lnTo>
                  <a:lnTo>
                    <a:pt x="633" y="378"/>
                  </a:lnTo>
                  <a:lnTo>
                    <a:pt x="642" y="375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70"/>
                  </a:lnTo>
                  <a:lnTo>
                    <a:pt x="667" y="370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1"/>
                  </a:lnTo>
                  <a:lnTo>
                    <a:pt x="619" y="341"/>
                  </a:lnTo>
                  <a:lnTo>
                    <a:pt x="610" y="331"/>
                  </a:lnTo>
                  <a:lnTo>
                    <a:pt x="601" y="319"/>
                  </a:lnTo>
                  <a:lnTo>
                    <a:pt x="593" y="308"/>
                  </a:lnTo>
                  <a:lnTo>
                    <a:pt x="585" y="295"/>
                  </a:lnTo>
                  <a:lnTo>
                    <a:pt x="574" y="283"/>
                  </a:lnTo>
                  <a:lnTo>
                    <a:pt x="560" y="271"/>
                  </a:lnTo>
                  <a:lnTo>
                    <a:pt x="543" y="262"/>
                  </a:lnTo>
                  <a:lnTo>
                    <a:pt x="525" y="254"/>
                  </a:lnTo>
                  <a:lnTo>
                    <a:pt x="504" y="249"/>
                  </a:lnTo>
                  <a:lnTo>
                    <a:pt x="484" y="247"/>
                  </a:lnTo>
                  <a:lnTo>
                    <a:pt x="466" y="249"/>
                  </a:lnTo>
                  <a:lnTo>
                    <a:pt x="451" y="256"/>
                  </a:lnTo>
                  <a:lnTo>
                    <a:pt x="442" y="263"/>
                  </a:lnTo>
                  <a:lnTo>
                    <a:pt x="433" y="268"/>
                  </a:lnTo>
                  <a:lnTo>
                    <a:pt x="426" y="272"/>
                  </a:lnTo>
                  <a:lnTo>
                    <a:pt x="419" y="276"/>
                  </a:lnTo>
                  <a:lnTo>
                    <a:pt x="413" y="279"/>
                  </a:lnTo>
                  <a:lnTo>
                    <a:pt x="408" y="281"/>
                  </a:lnTo>
                  <a:lnTo>
                    <a:pt x="405" y="283"/>
                  </a:lnTo>
                  <a:lnTo>
                    <a:pt x="402" y="284"/>
                  </a:lnTo>
                  <a:lnTo>
                    <a:pt x="402" y="278"/>
                  </a:lnTo>
                  <a:lnTo>
                    <a:pt x="402" y="271"/>
                  </a:lnTo>
                  <a:lnTo>
                    <a:pt x="400" y="263"/>
                  </a:lnTo>
                  <a:lnTo>
                    <a:pt x="398" y="258"/>
                  </a:lnTo>
                  <a:lnTo>
                    <a:pt x="404" y="255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8"/>
                  </a:lnTo>
                  <a:lnTo>
                    <a:pt x="438" y="246"/>
                  </a:lnTo>
                  <a:lnTo>
                    <a:pt x="444" y="243"/>
                  </a:lnTo>
                  <a:lnTo>
                    <a:pt x="459" y="232"/>
                  </a:lnTo>
                  <a:lnTo>
                    <a:pt x="472" y="215"/>
                  </a:lnTo>
                  <a:lnTo>
                    <a:pt x="482" y="194"/>
                  </a:lnTo>
                  <a:lnTo>
                    <a:pt x="489" y="172"/>
                  </a:lnTo>
                  <a:lnTo>
                    <a:pt x="495" y="149"/>
                  </a:lnTo>
                  <a:lnTo>
                    <a:pt x="496" y="127"/>
                  </a:lnTo>
                  <a:lnTo>
                    <a:pt x="495" y="109"/>
                  </a:lnTo>
                  <a:lnTo>
                    <a:pt x="489" y="94"/>
                  </a:lnTo>
                  <a:lnTo>
                    <a:pt x="480" y="71"/>
                  </a:lnTo>
                  <a:lnTo>
                    <a:pt x="474" y="44"/>
                  </a:lnTo>
                  <a:lnTo>
                    <a:pt x="473" y="20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50"/>
                  </a:lnTo>
                  <a:lnTo>
                    <a:pt x="421" y="59"/>
                  </a:lnTo>
                  <a:lnTo>
                    <a:pt x="411" y="66"/>
                  </a:lnTo>
                  <a:lnTo>
                    <a:pt x="400" y="71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6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6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1"/>
                  </a:lnTo>
                  <a:lnTo>
                    <a:pt x="304" y="240"/>
                  </a:lnTo>
                  <a:lnTo>
                    <a:pt x="297" y="241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27" name="Freeform 34726"/>
            <p:cNvSpPr/>
            <p:nvPr/>
          </p:nvSpPr>
          <p:spPr>
            <a:xfrm>
              <a:off x="3482" y="1802"/>
              <a:ext cx="179" cy="251"/>
            </a:xfrm>
            <a:custGeom>
              <a:avLst/>
              <a:gdLst/>
              <a:ahLst/>
              <a:cxnLst/>
              <a:pathLst>
                <a:path w="204" h="287">
                  <a:moveTo>
                    <a:pt x="204" y="119"/>
                  </a:moveTo>
                  <a:lnTo>
                    <a:pt x="191" y="124"/>
                  </a:lnTo>
                  <a:lnTo>
                    <a:pt x="179" y="132"/>
                  </a:lnTo>
                  <a:lnTo>
                    <a:pt x="167" y="141"/>
                  </a:lnTo>
                  <a:lnTo>
                    <a:pt x="156" y="151"/>
                  </a:lnTo>
                  <a:lnTo>
                    <a:pt x="146" y="164"/>
                  </a:lnTo>
                  <a:lnTo>
                    <a:pt x="137" y="179"/>
                  </a:lnTo>
                  <a:lnTo>
                    <a:pt x="130" y="194"/>
                  </a:lnTo>
                  <a:lnTo>
                    <a:pt x="126" y="211"/>
                  </a:lnTo>
                  <a:lnTo>
                    <a:pt x="125" y="217"/>
                  </a:lnTo>
                  <a:lnTo>
                    <a:pt x="123" y="222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6"/>
                  </a:lnTo>
                  <a:lnTo>
                    <a:pt x="123" y="260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5"/>
                  </a:lnTo>
                  <a:lnTo>
                    <a:pt x="111" y="286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200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6"/>
                  </a:lnTo>
                  <a:lnTo>
                    <a:pt x="16" y="149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10"/>
                  </a:lnTo>
                  <a:lnTo>
                    <a:pt x="0" y="103"/>
                  </a:lnTo>
                  <a:lnTo>
                    <a:pt x="6" y="95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40"/>
                  </a:lnTo>
                  <a:lnTo>
                    <a:pt x="27" y="26"/>
                  </a:lnTo>
                  <a:lnTo>
                    <a:pt x="24" y="12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8"/>
                  </a:lnTo>
                  <a:lnTo>
                    <a:pt x="49" y="27"/>
                  </a:lnTo>
                  <a:lnTo>
                    <a:pt x="61" y="34"/>
                  </a:lnTo>
                  <a:lnTo>
                    <a:pt x="74" y="41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3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4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28" name="Freeform 34727"/>
            <p:cNvSpPr/>
            <p:nvPr/>
          </p:nvSpPr>
          <p:spPr>
            <a:xfrm>
              <a:off x="3322" y="2221"/>
              <a:ext cx="200" cy="235"/>
            </a:xfrm>
            <a:custGeom>
              <a:avLst/>
              <a:gdLst/>
              <a:ahLst/>
              <a:cxnLst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2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0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4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29" name="Freeform 34728"/>
            <p:cNvSpPr/>
            <p:nvPr/>
          </p:nvSpPr>
          <p:spPr>
            <a:xfrm>
              <a:off x="3491" y="1830"/>
              <a:ext cx="126" cy="175"/>
            </a:xfrm>
            <a:custGeom>
              <a:avLst/>
              <a:gdLst/>
              <a:ahLst/>
              <a:cxnLst/>
              <a:pathLst>
                <a:path w="142" h="200">
                  <a:moveTo>
                    <a:pt x="115" y="178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4"/>
                  </a:lnTo>
                  <a:lnTo>
                    <a:pt x="111" y="200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2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49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1"/>
                  </a:lnTo>
                  <a:lnTo>
                    <a:pt x="53" y="139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3"/>
                  </a:lnTo>
                  <a:lnTo>
                    <a:pt x="36" y="132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2"/>
                  </a:lnTo>
                  <a:lnTo>
                    <a:pt x="55" y="133"/>
                  </a:lnTo>
                  <a:lnTo>
                    <a:pt x="64" y="133"/>
                  </a:lnTo>
                  <a:lnTo>
                    <a:pt x="72" y="134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6"/>
                  </a:lnTo>
                  <a:lnTo>
                    <a:pt x="81" y="117"/>
                  </a:lnTo>
                  <a:lnTo>
                    <a:pt x="78" y="110"/>
                  </a:lnTo>
                  <a:lnTo>
                    <a:pt x="74" y="104"/>
                  </a:lnTo>
                  <a:lnTo>
                    <a:pt x="63" y="100"/>
                  </a:lnTo>
                  <a:lnTo>
                    <a:pt x="53" y="95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79"/>
                  </a:lnTo>
                  <a:lnTo>
                    <a:pt x="17" y="74"/>
                  </a:lnTo>
                  <a:lnTo>
                    <a:pt x="10" y="72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6" y="65"/>
                  </a:lnTo>
                  <a:lnTo>
                    <a:pt x="12" y="68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6" y="79"/>
                  </a:lnTo>
                  <a:lnTo>
                    <a:pt x="47" y="84"/>
                  </a:lnTo>
                  <a:lnTo>
                    <a:pt x="56" y="87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2"/>
                  </a:lnTo>
                  <a:lnTo>
                    <a:pt x="62" y="58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0"/>
                  </a:lnTo>
                  <a:lnTo>
                    <a:pt x="36" y="12"/>
                  </a:lnTo>
                  <a:lnTo>
                    <a:pt x="33" y="7"/>
                  </a:lnTo>
                  <a:lnTo>
                    <a:pt x="30" y="2"/>
                  </a:lnTo>
                  <a:lnTo>
                    <a:pt x="31" y="0"/>
                  </a:lnTo>
                  <a:lnTo>
                    <a:pt x="36" y="2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4"/>
                  </a:lnTo>
                  <a:lnTo>
                    <a:pt x="66" y="45"/>
                  </a:lnTo>
                  <a:lnTo>
                    <a:pt x="72" y="56"/>
                  </a:lnTo>
                  <a:lnTo>
                    <a:pt x="77" y="66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100" y="56"/>
                  </a:lnTo>
                  <a:lnTo>
                    <a:pt x="104" y="39"/>
                  </a:lnTo>
                  <a:lnTo>
                    <a:pt x="107" y="26"/>
                  </a:lnTo>
                  <a:lnTo>
                    <a:pt x="107" y="20"/>
                  </a:lnTo>
                  <a:lnTo>
                    <a:pt x="108" y="19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3"/>
                  </a:lnTo>
                  <a:lnTo>
                    <a:pt x="108" y="63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1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2"/>
                  </a:lnTo>
                  <a:lnTo>
                    <a:pt x="116" y="129"/>
                  </a:lnTo>
                  <a:lnTo>
                    <a:pt x="120" y="125"/>
                  </a:lnTo>
                  <a:lnTo>
                    <a:pt x="125" y="122"/>
                  </a:lnTo>
                  <a:lnTo>
                    <a:pt x="129" y="117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1"/>
                  </a:lnTo>
                  <a:lnTo>
                    <a:pt x="141" y="100"/>
                  </a:lnTo>
                  <a:lnTo>
                    <a:pt x="142" y="103"/>
                  </a:lnTo>
                  <a:lnTo>
                    <a:pt x="142" y="110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7"/>
                  </a:lnTo>
                  <a:lnTo>
                    <a:pt x="127" y="134"/>
                  </a:lnTo>
                  <a:lnTo>
                    <a:pt x="122" y="140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8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30" name="Freeform 34729"/>
            <p:cNvSpPr/>
            <p:nvPr/>
          </p:nvSpPr>
          <p:spPr>
            <a:xfrm>
              <a:off x="3340" y="2267"/>
              <a:ext cx="123" cy="159"/>
            </a:xfrm>
            <a:custGeom>
              <a:avLst/>
              <a:gdLst/>
              <a:ahLst/>
              <a:cxnLst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1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4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7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29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31" name="Freeform 34730"/>
            <p:cNvSpPr/>
            <p:nvPr/>
          </p:nvSpPr>
          <p:spPr>
            <a:xfrm>
              <a:off x="3531" y="2051"/>
              <a:ext cx="175" cy="135"/>
            </a:xfrm>
            <a:custGeom>
              <a:avLst/>
              <a:gdLst/>
              <a:ahLst/>
              <a:cxnLst/>
              <a:pathLst>
                <a:path w="199" h="154">
                  <a:moveTo>
                    <a:pt x="109" y="16"/>
                  </a:moveTo>
                  <a:lnTo>
                    <a:pt x="112" y="13"/>
                  </a:lnTo>
                  <a:lnTo>
                    <a:pt x="118" y="10"/>
                  </a:lnTo>
                  <a:lnTo>
                    <a:pt x="125" y="9"/>
                  </a:lnTo>
                  <a:lnTo>
                    <a:pt x="132" y="9"/>
                  </a:lnTo>
                  <a:lnTo>
                    <a:pt x="138" y="9"/>
                  </a:lnTo>
                  <a:lnTo>
                    <a:pt x="145" y="10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8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8"/>
                  </a:lnTo>
                  <a:lnTo>
                    <a:pt x="152" y="53"/>
                  </a:lnTo>
                  <a:lnTo>
                    <a:pt x="142" y="55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4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3"/>
                  </a:lnTo>
                  <a:lnTo>
                    <a:pt x="132" y="62"/>
                  </a:lnTo>
                  <a:lnTo>
                    <a:pt x="139" y="63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0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3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0"/>
                  </a:lnTo>
                  <a:lnTo>
                    <a:pt x="155" y="101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0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6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4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0"/>
                  </a:lnTo>
                  <a:lnTo>
                    <a:pt x="114" y="96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8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6"/>
                  </a:lnTo>
                  <a:lnTo>
                    <a:pt x="84" y="149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2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0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8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3" y="26"/>
                  </a:lnTo>
                  <a:lnTo>
                    <a:pt x="34" y="17"/>
                  </a:lnTo>
                  <a:lnTo>
                    <a:pt x="39" y="9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8"/>
                  </a:lnTo>
                  <a:lnTo>
                    <a:pt x="99" y="55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2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2"/>
                  </a:lnTo>
                  <a:lnTo>
                    <a:pt x="106" y="24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32" name="Freeform 34731"/>
            <p:cNvSpPr/>
            <p:nvPr/>
          </p:nvSpPr>
          <p:spPr>
            <a:xfrm>
              <a:off x="3389" y="1930"/>
              <a:ext cx="163" cy="158"/>
            </a:xfrm>
            <a:custGeom>
              <a:avLst/>
              <a:gdLst/>
              <a:ahLst/>
              <a:cxnLst/>
              <a:pathLst>
                <a:path w="186" h="179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79"/>
                  </a:lnTo>
                  <a:lnTo>
                    <a:pt x="168" y="171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2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2"/>
                  </a:lnTo>
                  <a:lnTo>
                    <a:pt x="121" y="125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4"/>
                  </a:lnTo>
                  <a:lnTo>
                    <a:pt x="88" y="125"/>
                  </a:lnTo>
                  <a:lnTo>
                    <a:pt x="77" y="126"/>
                  </a:lnTo>
                  <a:lnTo>
                    <a:pt x="66" y="128"/>
                  </a:lnTo>
                  <a:lnTo>
                    <a:pt x="56" y="126"/>
                  </a:lnTo>
                  <a:lnTo>
                    <a:pt x="46" y="125"/>
                  </a:lnTo>
                  <a:lnTo>
                    <a:pt x="41" y="122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7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0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75" y="81"/>
                  </a:lnTo>
                  <a:lnTo>
                    <a:pt x="65" y="85"/>
                  </a:lnTo>
                  <a:lnTo>
                    <a:pt x="54" y="86"/>
                  </a:lnTo>
                  <a:lnTo>
                    <a:pt x="44" y="87"/>
                  </a:lnTo>
                  <a:lnTo>
                    <a:pt x="33" y="86"/>
                  </a:lnTo>
                  <a:lnTo>
                    <a:pt x="23" y="84"/>
                  </a:lnTo>
                  <a:lnTo>
                    <a:pt x="14" y="80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7" y="69"/>
                  </a:lnTo>
                  <a:lnTo>
                    <a:pt x="12" y="71"/>
                  </a:lnTo>
                  <a:lnTo>
                    <a:pt x="18" y="72"/>
                  </a:lnTo>
                  <a:lnTo>
                    <a:pt x="24" y="73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3"/>
                  </a:lnTo>
                  <a:lnTo>
                    <a:pt x="56" y="73"/>
                  </a:lnTo>
                  <a:lnTo>
                    <a:pt x="61" y="71"/>
                  </a:lnTo>
                  <a:lnTo>
                    <a:pt x="54" y="64"/>
                  </a:lnTo>
                  <a:lnTo>
                    <a:pt x="46" y="56"/>
                  </a:lnTo>
                  <a:lnTo>
                    <a:pt x="38" y="48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4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1"/>
                  </a:lnTo>
                  <a:lnTo>
                    <a:pt x="52" y="49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0"/>
                  </a:lnTo>
                  <a:lnTo>
                    <a:pt x="72" y="39"/>
                  </a:lnTo>
                  <a:lnTo>
                    <a:pt x="73" y="28"/>
                  </a:lnTo>
                  <a:lnTo>
                    <a:pt x="72" y="19"/>
                  </a:lnTo>
                  <a:lnTo>
                    <a:pt x="71" y="13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6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1"/>
                  </a:lnTo>
                  <a:lnTo>
                    <a:pt x="132" y="57"/>
                  </a:lnTo>
                  <a:lnTo>
                    <a:pt x="130" y="47"/>
                  </a:lnTo>
                  <a:lnTo>
                    <a:pt x="132" y="42"/>
                  </a:lnTo>
                  <a:lnTo>
                    <a:pt x="134" y="43"/>
                  </a:lnTo>
                  <a:lnTo>
                    <a:pt x="136" y="50"/>
                  </a:lnTo>
                  <a:lnTo>
                    <a:pt x="140" y="65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0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1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5"/>
                  </a:lnTo>
                  <a:lnTo>
                    <a:pt x="175" y="120"/>
                  </a:lnTo>
                  <a:lnTo>
                    <a:pt x="178" y="117"/>
                  </a:lnTo>
                  <a:lnTo>
                    <a:pt x="180" y="116"/>
                  </a:lnTo>
                  <a:lnTo>
                    <a:pt x="182" y="118"/>
                  </a:lnTo>
                  <a:lnTo>
                    <a:pt x="183" y="124"/>
                  </a:lnTo>
                  <a:lnTo>
                    <a:pt x="182" y="132"/>
                  </a:lnTo>
                  <a:lnTo>
                    <a:pt x="179" y="141"/>
                  </a:lnTo>
                  <a:lnTo>
                    <a:pt x="176" y="148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3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33" name="Freeform 34732"/>
            <p:cNvSpPr/>
            <p:nvPr/>
          </p:nvSpPr>
          <p:spPr>
            <a:xfrm>
              <a:off x="3599" y="1889"/>
              <a:ext cx="132" cy="176"/>
            </a:xfrm>
            <a:custGeom>
              <a:avLst/>
              <a:gdLst/>
              <a:ahLst/>
              <a:cxnLst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2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7"/>
                  </a:lnTo>
                  <a:lnTo>
                    <a:pt x="3" y="121"/>
                  </a:lnTo>
                  <a:lnTo>
                    <a:pt x="6" y="119"/>
                  </a:lnTo>
                  <a:lnTo>
                    <a:pt x="7" y="122"/>
                  </a:lnTo>
                  <a:lnTo>
                    <a:pt x="8" y="127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7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1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09"/>
                  </a:lnTo>
                  <a:lnTo>
                    <a:pt x="33" y="95"/>
                  </a:lnTo>
                  <a:lnTo>
                    <a:pt x="36" y="87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6" y="142"/>
                  </a:lnTo>
                  <a:lnTo>
                    <a:pt x="53" y="153"/>
                  </a:lnTo>
                  <a:lnTo>
                    <a:pt x="60" y="142"/>
                  </a:lnTo>
                  <a:lnTo>
                    <a:pt x="67" y="131"/>
                  </a:lnTo>
                  <a:lnTo>
                    <a:pt x="70" y="118"/>
                  </a:lnTo>
                  <a:lnTo>
                    <a:pt x="72" y="109"/>
                  </a:lnTo>
                  <a:lnTo>
                    <a:pt x="64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4" y="26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5"/>
                  </a:lnTo>
                  <a:lnTo>
                    <a:pt x="76" y="80"/>
                  </a:lnTo>
                  <a:lnTo>
                    <a:pt x="82" y="92"/>
                  </a:lnTo>
                  <a:lnTo>
                    <a:pt x="91" y="79"/>
                  </a:lnTo>
                  <a:lnTo>
                    <a:pt x="97" y="66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5"/>
                  </a:lnTo>
                  <a:lnTo>
                    <a:pt x="112" y="23"/>
                  </a:lnTo>
                  <a:lnTo>
                    <a:pt x="119" y="12"/>
                  </a:lnTo>
                  <a:lnTo>
                    <a:pt x="124" y="4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6"/>
                  </a:lnTo>
                  <a:lnTo>
                    <a:pt x="124" y="19"/>
                  </a:lnTo>
                  <a:lnTo>
                    <a:pt x="115" y="32"/>
                  </a:lnTo>
                  <a:lnTo>
                    <a:pt x="109" y="43"/>
                  </a:lnTo>
                  <a:lnTo>
                    <a:pt x="107" y="54"/>
                  </a:lnTo>
                  <a:lnTo>
                    <a:pt x="106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5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7"/>
                  </a:lnTo>
                  <a:lnTo>
                    <a:pt x="123" y="84"/>
                  </a:lnTo>
                  <a:lnTo>
                    <a:pt x="130" y="79"/>
                  </a:lnTo>
                  <a:lnTo>
                    <a:pt x="136" y="76"/>
                  </a:lnTo>
                  <a:lnTo>
                    <a:pt x="140" y="72"/>
                  </a:lnTo>
                  <a:lnTo>
                    <a:pt x="143" y="69"/>
                  </a:lnTo>
                  <a:lnTo>
                    <a:pt x="146" y="65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8" y="71"/>
                  </a:lnTo>
                  <a:lnTo>
                    <a:pt x="143" y="80"/>
                  </a:lnTo>
                  <a:lnTo>
                    <a:pt x="136" y="87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2"/>
                  </a:lnTo>
                  <a:lnTo>
                    <a:pt x="104" y="104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8"/>
                  </a:lnTo>
                  <a:lnTo>
                    <a:pt x="77" y="134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3"/>
                  </a:lnTo>
                  <a:lnTo>
                    <a:pt x="89" y="163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6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8"/>
                  </a:lnTo>
                  <a:lnTo>
                    <a:pt x="131" y="140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1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79"/>
                  </a:lnTo>
                  <a:lnTo>
                    <a:pt x="58" y="183"/>
                  </a:lnTo>
                  <a:lnTo>
                    <a:pt x="55" y="187"/>
                  </a:lnTo>
                  <a:lnTo>
                    <a:pt x="54" y="193"/>
                  </a:lnTo>
                  <a:lnTo>
                    <a:pt x="47" y="193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34" name="Freeform 34733"/>
            <p:cNvSpPr/>
            <p:nvPr/>
          </p:nvSpPr>
          <p:spPr>
            <a:xfrm>
              <a:off x="3664" y="2086"/>
              <a:ext cx="209" cy="96"/>
            </a:xfrm>
            <a:custGeom>
              <a:avLst/>
              <a:gdLst/>
              <a:ahLst/>
              <a:cxnLst/>
              <a:pathLst>
                <a:path w="237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0" y="41"/>
                  </a:lnTo>
                  <a:lnTo>
                    <a:pt x="19" y="41"/>
                  </a:lnTo>
                  <a:lnTo>
                    <a:pt x="31" y="41"/>
                  </a:lnTo>
                  <a:lnTo>
                    <a:pt x="41" y="42"/>
                  </a:lnTo>
                  <a:lnTo>
                    <a:pt x="51" y="44"/>
                  </a:lnTo>
                  <a:lnTo>
                    <a:pt x="59" y="46"/>
                  </a:lnTo>
                  <a:lnTo>
                    <a:pt x="66" y="49"/>
                  </a:lnTo>
                  <a:lnTo>
                    <a:pt x="70" y="51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6"/>
                  </a:lnTo>
                  <a:lnTo>
                    <a:pt x="80" y="74"/>
                  </a:lnTo>
                  <a:lnTo>
                    <a:pt x="85" y="81"/>
                  </a:lnTo>
                  <a:lnTo>
                    <a:pt x="91" y="88"/>
                  </a:lnTo>
                  <a:lnTo>
                    <a:pt x="96" y="94"/>
                  </a:lnTo>
                  <a:lnTo>
                    <a:pt x="104" y="98"/>
                  </a:lnTo>
                  <a:lnTo>
                    <a:pt x="111" y="101"/>
                  </a:lnTo>
                  <a:lnTo>
                    <a:pt x="114" y="99"/>
                  </a:lnTo>
                  <a:lnTo>
                    <a:pt x="111" y="96"/>
                  </a:lnTo>
                  <a:lnTo>
                    <a:pt x="106" y="89"/>
                  </a:lnTo>
                  <a:lnTo>
                    <a:pt x="99" y="81"/>
                  </a:lnTo>
                  <a:lnTo>
                    <a:pt x="93" y="71"/>
                  </a:lnTo>
                  <a:lnTo>
                    <a:pt x="91" y="60"/>
                  </a:lnTo>
                  <a:lnTo>
                    <a:pt x="89" y="52"/>
                  </a:lnTo>
                  <a:lnTo>
                    <a:pt x="95" y="52"/>
                  </a:lnTo>
                  <a:lnTo>
                    <a:pt x="101" y="52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6"/>
                  </a:lnTo>
                  <a:lnTo>
                    <a:pt x="125" y="57"/>
                  </a:lnTo>
                  <a:lnTo>
                    <a:pt x="129" y="59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2"/>
                  </a:lnTo>
                  <a:lnTo>
                    <a:pt x="140" y="79"/>
                  </a:lnTo>
                  <a:lnTo>
                    <a:pt x="145" y="86"/>
                  </a:lnTo>
                  <a:lnTo>
                    <a:pt x="150" y="92"/>
                  </a:lnTo>
                  <a:lnTo>
                    <a:pt x="157" y="98"/>
                  </a:lnTo>
                  <a:lnTo>
                    <a:pt x="163" y="103"/>
                  </a:lnTo>
                  <a:lnTo>
                    <a:pt x="170" y="106"/>
                  </a:lnTo>
                  <a:lnTo>
                    <a:pt x="182" y="110"/>
                  </a:lnTo>
                  <a:lnTo>
                    <a:pt x="188" y="110"/>
                  </a:lnTo>
                  <a:lnTo>
                    <a:pt x="191" y="107"/>
                  </a:lnTo>
                  <a:lnTo>
                    <a:pt x="185" y="104"/>
                  </a:lnTo>
                  <a:lnTo>
                    <a:pt x="177" y="99"/>
                  </a:lnTo>
                  <a:lnTo>
                    <a:pt x="170" y="95"/>
                  </a:lnTo>
                  <a:lnTo>
                    <a:pt x="163" y="89"/>
                  </a:lnTo>
                  <a:lnTo>
                    <a:pt x="159" y="84"/>
                  </a:lnTo>
                  <a:lnTo>
                    <a:pt x="154" y="79"/>
                  </a:lnTo>
                  <a:lnTo>
                    <a:pt x="149" y="74"/>
                  </a:lnTo>
                  <a:lnTo>
                    <a:pt x="147" y="69"/>
                  </a:lnTo>
                  <a:lnTo>
                    <a:pt x="146" y="66"/>
                  </a:lnTo>
                  <a:lnTo>
                    <a:pt x="155" y="71"/>
                  </a:lnTo>
                  <a:lnTo>
                    <a:pt x="167" y="74"/>
                  </a:lnTo>
                  <a:lnTo>
                    <a:pt x="179" y="76"/>
                  </a:lnTo>
                  <a:lnTo>
                    <a:pt x="192" y="79"/>
                  </a:lnTo>
                  <a:lnTo>
                    <a:pt x="205" y="81"/>
                  </a:lnTo>
                  <a:lnTo>
                    <a:pt x="215" y="82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1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5"/>
                  </a:lnTo>
                  <a:lnTo>
                    <a:pt x="208" y="73"/>
                  </a:lnTo>
                  <a:lnTo>
                    <a:pt x="196" y="69"/>
                  </a:lnTo>
                  <a:lnTo>
                    <a:pt x="185" y="66"/>
                  </a:lnTo>
                  <a:lnTo>
                    <a:pt x="175" y="62"/>
                  </a:lnTo>
                  <a:lnTo>
                    <a:pt x="165" y="59"/>
                  </a:lnTo>
                  <a:lnTo>
                    <a:pt x="157" y="57"/>
                  </a:lnTo>
                  <a:lnTo>
                    <a:pt x="154" y="54"/>
                  </a:lnTo>
                  <a:lnTo>
                    <a:pt x="161" y="48"/>
                  </a:lnTo>
                  <a:lnTo>
                    <a:pt x="169" y="42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7"/>
                  </a:lnTo>
                  <a:lnTo>
                    <a:pt x="191" y="35"/>
                  </a:lnTo>
                  <a:lnTo>
                    <a:pt x="188" y="31"/>
                  </a:lnTo>
                  <a:lnTo>
                    <a:pt x="182" y="29"/>
                  </a:lnTo>
                  <a:lnTo>
                    <a:pt x="177" y="28"/>
                  </a:lnTo>
                  <a:lnTo>
                    <a:pt x="171" y="29"/>
                  </a:lnTo>
                  <a:lnTo>
                    <a:pt x="165" y="30"/>
                  </a:lnTo>
                  <a:lnTo>
                    <a:pt x="160" y="33"/>
                  </a:lnTo>
                  <a:lnTo>
                    <a:pt x="154" y="36"/>
                  </a:lnTo>
                  <a:lnTo>
                    <a:pt x="149" y="38"/>
                  </a:lnTo>
                  <a:lnTo>
                    <a:pt x="145" y="43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4"/>
                  </a:lnTo>
                  <a:lnTo>
                    <a:pt x="109" y="43"/>
                  </a:lnTo>
                  <a:lnTo>
                    <a:pt x="102" y="43"/>
                  </a:lnTo>
                  <a:lnTo>
                    <a:pt x="97" y="43"/>
                  </a:lnTo>
                  <a:lnTo>
                    <a:pt x="95" y="43"/>
                  </a:lnTo>
                  <a:lnTo>
                    <a:pt x="94" y="33"/>
                  </a:lnTo>
                  <a:lnTo>
                    <a:pt x="97" y="23"/>
                  </a:lnTo>
                  <a:lnTo>
                    <a:pt x="104" y="14"/>
                  </a:lnTo>
                  <a:lnTo>
                    <a:pt x="115" y="7"/>
                  </a:lnTo>
                  <a:lnTo>
                    <a:pt x="123" y="4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5"/>
                  </a:lnTo>
                  <a:lnTo>
                    <a:pt x="97" y="8"/>
                  </a:lnTo>
                  <a:lnTo>
                    <a:pt x="91" y="14"/>
                  </a:lnTo>
                  <a:lnTo>
                    <a:pt x="83" y="19"/>
                  </a:lnTo>
                  <a:lnTo>
                    <a:pt x="77" y="24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35" name="Freeform 34734"/>
            <p:cNvSpPr/>
            <p:nvPr/>
          </p:nvSpPr>
          <p:spPr>
            <a:xfrm>
              <a:off x="3643" y="2170"/>
              <a:ext cx="170" cy="195"/>
            </a:xfrm>
            <a:custGeom>
              <a:avLst/>
              <a:gdLst/>
              <a:ahLst/>
              <a:cxnLst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8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1"/>
                  </a:lnTo>
                  <a:lnTo>
                    <a:pt x="36" y="117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1" y="48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3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1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0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7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6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7"/>
                  </a:lnTo>
                  <a:lnTo>
                    <a:pt x="167" y="83"/>
                  </a:lnTo>
                  <a:lnTo>
                    <a:pt x="160" y="79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79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3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49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1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3" y="33"/>
                  </a:lnTo>
                  <a:lnTo>
                    <a:pt x="66" y="32"/>
                  </a:lnTo>
                  <a:lnTo>
                    <a:pt x="59" y="33"/>
                  </a:lnTo>
                  <a:lnTo>
                    <a:pt x="55" y="33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36" name="Freeform 34735"/>
            <p:cNvSpPr/>
            <p:nvPr/>
          </p:nvSpPr>
          <p:spPr>
            <a:xfrm>
              <a:off x="3498" y="2188"/>
              <a:ext cx="128" cy="224"/>
            </a:xfrm>
            <a:custGeom>
              <a:avLst/>
              <a:gdLst/>
              <a:ahLst/>
              <a:cxnLst/>
              <a:pathLst>
                <a:path w="147" h="255">
                  <a:moveTo>
                    <a:pt x="97" y="12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2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5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8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1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0" y="141"/>
                  </a:lnTo>
                  <a:lnTo>
                    <a:pt x="9" y="149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4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79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7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7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4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1"/>
                  </a:lnTo>
                  <a:lnTo>
                    <a:pt x="93" y="110"/>
                  </a:lnTo>
                  <a:lnTo>
                    <a:pt x="97" y="111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1"/>
                  </a:lnTo>
                  <a:lnTo>
                    <a:pt x="132" y="158"/>
                  </a:lnTo>
                  <a:lnTo>
                    <a:pt x="133" y="164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5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6"/>
                  </a:lnTo>
                  <a:lnTo>
                    <a:pt x="147" y="88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5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5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37" name="Freeform 34736"/>
            <p:cNvSpPr/>
            <p:nvPr/>
          </p:nvSpPr>
          <p:spPr>
            <a:xfrm>
              <a:off x="3356" y="2137"/>
              <a:ext cx="205" cy="116"/>
            </a:xfrm>
            <a:custGeom>
              <a:avLst/>
              <a:gdLst/>
              <a:ahLst/>
              <a:cxnLst/>
              <a:pathLst>
                <a:path w="234" h="131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8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4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4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7"/>
                  </a:lnTo>
                  <a:lnTo>
                    <a:pt x="110" y="63"/>
                  </a:lnTo>
                  <a:lnTo>
                    <a:pt x="104" y="67"/>
                  </a:lnTo>
                  <a:lnTo>
                    <a:pt x="96" y="64"/>
                  </a:lnTo>
                  <a:lnTo>
                    <a:pt x="87" y="63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3"/>
                  </a:lnTo>
                  <a:lnTo>
                    <a:pt x="51" y="64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2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4"/>
                  </a:lnTo>
                  <a:lnTo>
                    <a:pt x="49" y="99"/>
                  </a:lnTo>
                  <a:lnTo>
                    <a:pt x="38" y="101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09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6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7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2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6"/>
                  </a:lnTo>
                  <a:lnTo>
                    <a:pt x="145" y="52"/>
                  </a:lnTo>
                  <a:lnTo>
                    <a:pt x="151" y="48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1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6"/>
                  </a:lnTo>
                  <a:lnTo>
                    <a:pt x="175" y="72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4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1"/>
                  </a:lnTo>
                  <a:lnTo>
                    <a:pt x="220" y="7"/>
                  </a:lnTo>
                  <a:lnTo>
                    <a:pt x="228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2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38" name="Freeform 34737"/>
            <p:cNvSpPr/>
            <p:nvPr/>
          </p:nvSpPr>
          <p:spPr>
            <a:xfrm>
              <a:off x="3640" y="2072"/>
              <a:ext cx="19" cy="21"/>
            </a:xfrm>
            <a:custGeom>
              <a:avLst/>
              <a:gdLst/>
              <a:ahLst/>
              <a:cxnLst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39" name="Freeform 34738"/>
            <p:cNvSpPr/>
            <p:nvPr/>
          </p:nvSpPr>
          <p:spPr>
            <a:xfrm>
              <a:off x="3636" y="2119"/>
              <a:ext cx="16" cy="14"/>
            </a:xfrm>
            <a:custGeom>
              <a:avLst/>
              <a:gdLst/>
              <a:ahLst/>
              <a:cxnLst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7" y="13"/>
                  </a:lnTo>
                  <a:lnTo>
                    <a:pt x="13" y="15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40" name="Freeform 34739"/>
            <p:cNvSpPr/>
            <p:nvPr/>
          </p:nvSpPr>
          <p:spPr>
            <a:xfrm>
              <a:off x="3671" y="2151"/>
              <a:ext cx="21" cy="21"/>
            </a:xfrm>
            <a:custGeom>
              <a:avLst/>
              <a:gdLst/>
              <a:ahLst/>
              <a:cxnLst/>
              <a:pathLst>
                <a:path w="24" h="23">
                  <a:moveTo>
                    <a:pt x="2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4" y="10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41" name="Freeform 34740"/>
            <p:cNvSpPr/>
            <p:nvPr/>
          </p:nvSpPr>
          <p:spPr>
            <a:xfrm>
              <a:off x="3592" y="2144"/>
              <a:ext cx="25" cy="23"/>
            </a:xfrm>
            <a:custGeom>
              <a:avLst/>
              <a:gdLst/>
              <a:ahLst/>
              <a:cxnLst/>
              <a:pathLst>
                <a:path w="26" h="25">
                  <a:moveTo>
                    <a:pt x="14" y="0"/>
                  </a:moveTo>
                  <a:lnTo>
                    <a:pt x="19" y="1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42" name="Freeform 34741"/>
            <p:cNvSpPr/>
            <p:nvPr/>
          </p:nvSpPr>
          <p:spPr>
            <a:xfrm>
              <a:off x="3582" y="2093"/>
              <a:ext cx="23" cy="23"/>
            </a:xfrm>
            <a:custGeom>
              <a:avLst/>
              <a:gdLst/>
              <a:ahLst/>
              <a:cxnLst/>
              <a:pathLst>
                <a:path w="27" h="26">
                  <a:moveTo>
                    <a:pt x="0" y="14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5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3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43" name="Freeform 34742"/>
            <p:cNvSpPr/>
            <p:nvPr/>
          </p:nvSpPr>
          <p:spPr>
            <a:xfrm>
              <a:off x="3545" y="2093"/>
              <a:ext cx="19" cy="19"/>
            </a:xfrm>
            <a:custGeom>
              <a:avLst/>
              <a:gdLst/>
              <a:ahLst/>
              <a:cxnLst/>
              <a:pathLst>
                <a:path w="23" h="22">
                  <a:moveTo>
                    <a:pt x="0" y="14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44" name="Freeform 34743"/>
            <p:cNvSpPr/>
            <p:nvPr/>
          </p:nvSpPr>
          <p:spPr>
            <a:xfrm>
              <a:off x="3575" y="2060"/>
              <a:ext cx="21" cy="19"/>
            </a:xfrm>
            <a:custGeom>
              <a:avLst/>
              <a:gdLst/>
              <a:ahLst/>
              <a:cxnLst/>
              <a:pathLst>
                <a:path w="24" h="23">
                  <a:moveTo>
                    <a:pt x="0" y="13"/>
                  </a:move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45" name="Freeform 34744"/>
            <p:cNvSpPr/>
            <p:nvPr/>
          </p:nvSpPr>
          <p:spPr>
            <a:xfrm>
              <a:off x="4292" y="1979"/>
              <a:ext cx="172" cy="167"/>
            </a:xfrm>
            <a:custGeom>
              <a:avLst/>
              <a:gdLst/>
              <a:ahLst/>
              <a:cxnLst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50"/>
                  </a:lnTo>
                  <a:lnTo>
                    <a:pt x="161" y="146"/>
                  </a:lnTo>
                  <a:lnTo>
                    <a:pt x="167" y="142"/>
                  </a:lnTo>
                  <a:lnTo>
                    <a:pt x="171" y="136"/>
                  </a:lnTo>
                  <a:lnTo>
                    <a:pt x="173" y="128"/>
                  </a:lnTo>
                  <a:lnTo>
                    <a:pt x="172" y="119"/>
                  </a:lnTo>
                  <a:lnTo>
                    <a:pt x="167" y="107"/>
                  </a:lnTo>
                  <a:lnTo>
                    <a:pt x="162" y="103"/>
                  </a:lnTo>
                  <a:lnTo>
                    <a:pt x="156" y="103"/>
                  </a:lnTo>
                  <a:lnTo>
                    <a:pt x="149" y="103"/>
                  </a:lnTo>
                  <a:lnTo>
                    <a:pt x="145" y="105"/>
                  </a:lnTo>
                  <a:lnTo>
                    <a:pt x="140" y="100"/>
                  </a:lnTo>
                  <a:lnTo>
                    <a:pt x="135" y="95"/>
                  </a:lnTo>
                  <a:lnTo>
                    <a:pt x="132" y="90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7" y="80"/>
                  </a:lnTo>
                  <a:lnTo>
                    <a:pt x="131" y="81"/>
                  </a:lnTo>
                  <a:lnTo>
                    <a:pt x="137" y="83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8"/>
                  </a:lnTo>
                  <a:lnTo>
                    <a:pt x="153" y="90"/>
                  </a:lnTo>
                  <a:lnTo>
                    <a:pt x="155" y="93"/>
                  </a:lnTo>
                  <a:lnTo>
                    <a:pt x="158" y="98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7"/>
                  </a:lnTo>
                  <a:lnTo>
                    <a:pt x="190" y="91"/>
                  </a:lnTo>
                  <a:lnTo>
                    <a:pt x="194" y="83"/>
                  </a:lnTo>
                  <a:lnTo>
                    <a:pt x="195" y="73"/>
                  </a:lnTo>
                  <a:lnTo>
                    <a:pt x="195" y="67"/>
                  </a:lnTo>
                  <a:lnTo>
                    <a:pt x="194" y="62"/>
                  </a:lnTo>
                  <a:lnTo>
                    <a:pt x="192" y="59"/>
                  </a:lnTo>
                  <a:lnTo>
                    <a:pt x="191" y="55"/>
                  </a:lnTo>
                  <a:lnTo>
                    <a:pt x="186" y="52"/>
                  </a:lnTo>
                  <a:lnTo>
                    <a:pt x="182" y="50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50"/>
                  </a:lnTo>
                  <a:lnTo>
                    <a:pt x="152" y="52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2"/>
                  </a:lnTo>
                  <a:lnTo>
                    <a:pt x="142" y="44"/>
                  </a:lnTo>
                  <a:lnTo>
                    <a:pt x="153" y="32"/>
                  </a:lnTo>
                  <a:lnTo>
                    <a:pt x="158" y="20"/>
                  </a:lnTo>
                  <a:lnTo>
                    <a:pt x="156" y="9"/>
                  </a:lnTo>
                  <a:lnTo>
                    <a:pt x="153" y="5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4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8"/>
                  </a:lnTo>
                  <a:lnTo>
                    <a:pt x="111" y="37"/>
                  </a:lnTo>
                  <a:lnTo>
                    <a:pt x="115" y="44"/>
                  </a:lnTo>
                  <a:lnTo>
                    <a:pt x="117" y="50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1"/>
                  </a:lnTo>
                  <a:lnTo>
                    <a:pt x="106" y="45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9"/>
                  </a:lnTo>
                  <a:lnTo>
                    <a:pt x="70" y="23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49" y="14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6" y="2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2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60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4"/>
                  </a:lnTo>
                  <a:lnTo>
                    <a:pt x="64" y="68"/>
                  </a:lnTo>
                  <a:lnTo>
                    <a:pt x="66" y="73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9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5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1" y="108"/>
                  </a:lnTo>
                  <a:lnTo>
                    <a:pt x="0" y="117"/>
                  </a:lnTo>
                  <a:lnTo>
                    <a:pt x="1" y="125"/>
                  </a:lnTo>
                  <a:lnTo>
                    <a:pt x="4" y="131"/>
                  </a:lnTo>
                  <a:lnTo>
                    <a:pt x="8" y="135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40"/>
                  </a:lnTo>
                  <a:lnTo>
                    <a:pt x="27" y="141"/>
                  </a:lnTo>
                  <a:lnTo>
                    <a:pt x="32" y="140"/>
                  </a:lnTo>
                  <a:lnTo>
                    <a:pt x="36" y="140"/>
                  </a:lnTo>
                  <a:lnTo>
                    <a:pt x="41" y="137"/>
                  </a:lnTo>
                  <a:lnTo>
                    <a:pt x="46" y="133"/>
                  </a:lnTo>
                  <a:lnTo>
                    <a:pt x="48" y="127"/>
                  </a:lnTo>
                  <a:lnTo>
                    <a:pt x="48" y="121"/>
                  </a:lnTo>
                  <a:lnTo>
                    <a:pt x="48" y="117"/>
                  </a:lnTo>
                  <a:lnTo>
                    <a:pt x="55" y="110"/>
                  </a:lnTo>
                  <a:lnTo>
                    <a:pt x="63" y="105"/>
                  </a:lnTo>
                  <a:lnTo>
                    <a:pt x="71" y="100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5"/>
                  </a:lnTo>
                  <a:lnTo>
                    <a:pt x="63" y="141"/>
                  </a:lnTo>
                  <a:lnTo>
                    <a:pt x="55" y="149"/>
                  </a:lnTo>
                  <a:lnTo>
                    <a:pt x="50" y="158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8"/>
                  </a:lnTo>
                  <a:lnTo>
                    <a:pt x="79" y="190"/>
                  </a:lnTo>
                  <a:lnTo>
                    <a:pt x="85" y="189"/>
                  </a:lnTo>
                  <a:lnTo>
                    <a:pt x="91" y="187"/>
                  </a:lnTo>
                  <a:lnTo>
                    <a:pt x="96" y="183"/>
                  </a:lnTo>
                  <a:lnTo>
                    <a:pt x="102" y="180"/>
                  </a:lnTo>
                  <a:lnTo>
                    <a:pt x="106" y="176"/>
                  </a:lnTo>
                  <a:lnTo>
                    <a:pt x="108" y="173"/>
                  </a:lnTo>
                  <a:lnTo>
                    <a:pt x="109" y="170"/>
                  </a:lnTo>
                  <a:lnTo>
                    <a:pt x="110" y="165"/>
                  </a:lnTo>
                  <a:lnTo>
                    <a:pt x="108" y="156"/>
                  </a:lnTo>
                  <a:lnTo>
                    <a:pt x="104" y="149"/>
                  </a:lnTo>
                  <a:lnTo>
                    <a:pt x="100" y="144"/>
                  </a:lnTo>
                  <a:lnTo>
                    <a:pt x="95" y="141"/>
                  </a:lnTo>
                  <a:lnTo>
                    <a:pt x="96" y="133"/>
                  </a:lnTo>
                  <a:lnTo>
                    <a:pt x="97" y="125"/>
                  </a:lnTo>
                  <a:lnTo>
                    <a:pt x="99" y="119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3"/>
                  </a:lnTo>
                  <a:lnTo>
                    <a:pt x="110" y="112"/>
                  </a:lnTo>
                  <a:lnTo>
                    <a:pt x="111" y="112"/>
                  </a:lnTo>
                  <a:lnTo>
                    <a:pt x="117" y="121"/>
                  </a:lnTo>
                  <a:lnTo>
                    <a:pt x="120" y="134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46" name="Freeform 34745"/>
            <p:cNvSpPr/>
            <p:nvPr/>
          </p:nvSpPr>
          <p:spPr>
            <a:xfrm>
              <a:off x="4422" y="1637"/>
              <a:ext cx="184" cy="289"/>
            </a:xfrm>
            <a:custGeom>
              <a:avLst/>
              <a:gdLst/>
              <a:ahLst/>
              <a:cxnLst/>
              <a:pathLst>
                <a:path w="211" h="328">
                  <a:moveTo>
                    <a:pt x="0" y="328"/>
                  </a:moveTo>
                  <a:lnTo>
                    <a:pt x="19" y="307"/>
                  </a:lnTo>
                  <a:lnTo>
                    <a:pt x="38" y="291"/>
                  </a:lnTo>
                  <a:lnTo>
                    <a:pt x="60" y="277"/>
                  </a:lnTo>
                  <a:lnTo>
                    <a:pt x="82" y="268"/>
                  </a:lnTo>
                  <a:lnTo>
                    <a:pt x="105" y="261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59"/>
                  </a:lnTo>
                  <a:lnTo>
                    <a:pt x="167" y="252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4"/>
                  </a:lnTo>
                  <a:lnTo>
                    <a:pt x="180" y="214"/>
                  </a:lnTo>
                  <a:lnTo>
                    <a:pt x="188" y="206"/>
                  </a:lnTo>
                  <a:lnTo>
                    <a:pt x="198" y="199"/>
                  </a:lnTo>
                  <a:lnTo>
                    <a:pt x="211" y="193"/>
                  </a:lnTo>
                  <a:lnTo>
                    <a:pt x="200" y="170"/>
                  </a:lnTo>
                  <a:lnTo>
                    <a:pt x="195" y="141"/>
                  </a:lnTo>
                  <a:lnTo>
                    <a:pt x="196" y="115"/>
                  </a:lnTo>
                  <a:lnTo>
                    <a:pt x="209" y="93"/>
                  </a:lnTo>
                  <a:lnTo>
                    <a:pt x="200" y="88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5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0"/>
                  </a:lnTo>
                  <a:lnTo>
                    <a:pt x="137" y="0"/>
                  </a:lnTo>
                  <a:lnTo>
                    <a:pt x="131" y="11"/>
                  </a:lnTo>
                  <a:lnTo>
                    <a:pt x="123" y="23"/>
                  </a:lnTo>
                  <a:lnTo>
                    <a:pt x="114" y="34"/>
                  </a:lnTo>
                  <a:lnTo>
                    <a:pt x="103" y="46"/>
                  </a:lnTo>
                  <a:lnTo>
                    <a:pt x="90" y="55"/>
                  </a:lnTo>
                  <a:lnTo>
                    <a:pt x="77" y="63"/>
                  </a:lnTo>
                  <a:lnTo>
                    <a:pt x="62" y="66"/>
                  </a:lnTo>
                  <a:lnTo>
                    <a:pt x="47" y="68"/>
                  </a:lnTo>
                  <a:lnTo>
                    <a:pt x="53" y="84"/>
                  </a:lnTo>
                  <a:lnTo>
                    <a:pt x="55" y="102"/>
                  </a:lnTo>
                  <a:lnTo>
                    <a:pt x="50" y="124"/>
                  </a:lnTo>
                  <a:lnTo>
                    <a:pt x="34" y="145"/>
                  </a:lnTo>
                  <a:lnTo>
                    <a:pt x="43" y="182"/>
                  </a:lnTo>
                  <a:lnTo>
                    <a:pt x="43" y="217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0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47" name="Freeform 34746"/>
            <p:cNvSpPr/>
            <p:nvPr/>
          </p:nvSpPr>
          <p:spPr>
            <a:xfrm>
              <a:off x="3852" y="1698"/>
              <a:ext cx="300" cy="256"/>
            </a:xfrm>
            <a:custGeom>
              <a:avLst/>
              <a:gdLst/>
              <a:ahLst/>
              <a:cxnLst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6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1"/>
                  </a:lnTo>
                  <a:lnTo>
                    <a:pt x="301" y="270"/>
                  </a:lnTo>
                  <a:lnTo>
                    <a:pt x="318" y="270"/>
                  </a:lnTo>
                  <a:lnTo>
                    <a:pt x="324" y="271"/>
                  </a:lnTo>
                  <a:lnTo>
                    <a:pt x="331" y="272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2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2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9"/>
                  </a:lnTo>
                  <a:lnTo>
                    <a:pt x="248" y="88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7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9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9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7"/>
                  </a:lnTo>
                  <a:lnTo>
                    <a:pt x="33" y="164"/>
                  </a:lnTo>
                  <a:lnTo>
                    <a:pt x="49" y="173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8"/>
                  </a:lnTo>
                  <a:lnTo>
                    <a:pt x="87" y="240"/>
                  </a:lnTo>
                  <a:lnTo>
                    <a:pt x="85" y="265"/>
                  </a:lnTo>
                  <a:lnTo>
                    <a:pt x="94" y="264"/>
                  </a:lnTo>
                  <a:lnTo>
                    <a:pt x="105" y="263"/>
                  </a:lnTo>
                  <a:lnTo>
                    <a:pt x="115" y="263"/>
                  </a:lnTo>
                  <a:lnTo>
                    <a:pt x="125" y="265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48" name="Freeform 34747"/>
            <p:cNvSpPr/>
            <p:nvPr/>
          </p:nvSpPr>
          <p:spPr>
            <a:xfrm>
              <a:off x="4004" y="2009"/>
              <a:ext cx="306" cy="322"/>
            </a:xfrm>
            <a:custGeom>
              <a:avLst/>
              <a:gdLst/>
              <a:ahLst/>
              <a:cxnLst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4"/>
                  </a:lnTo>
                  <a:lnTo>
                    <a:pt x="170" y="158"/>
                  </a:lnTo>
                  <a:lnTo>
                    <a:pt x="185" y="148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8"/>
                  </a:lnTo>
                  <a:lnTo>
                    <a:pt x="242" y="71"/>
                  </a:lnTo>
                  <a:lnTo>
                    <a:pt x="250" y="56"/>
                  </a:lnTo>
                  <a:lnTo>
                    <a:pt x="256" y="42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1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0" y="4"/>
                  </a:lnTo>
                  <a:lnTo>
                    <a:pt x="337" y="3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3"/>
                  </a:lnTo>
                  <a:lnTo>
                    <a:pt x="349" y="4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6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5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7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49" name="Freeform 34748"/>
            <p:cNvSpPr/>
            <p:nvPr/>
          </p:nvSpPr>
          <p:spPr>
            <a:xfrm>
              <a:off x="4199" y="2016"/>
              <a:ext cx="188" cy="326"/>
            </a:xfrm>
            <a:custGeom>
              <a:avLst/>
              <a:gdLst/>
              <a:ahLst/>
              <a:cxnLst/>
              <a:pathLst>
                <a:path w="213" h="373">
                  <a:moveTo>
                    <a:pt x="125" y="0"/>
                  </a:moveTo>
                  <a:lnTo>
                    <a:pt x="128" y="4"/>
                  </a:lnTo>
                  <a:lnTo>
                    <a:pt x="132" y="12"/>
                  </a:lnTo>
                  <a:lnTo>
                    <a:pt x="139" y="18"/>
                  </a:lnTo>
                  <a:lnTo>
                    <a:pt x="152" y="19"/>
                  </a:lnTo>
                  <a:lnTo>
                    <a:pt x="159" y="19"/>
                  </a:lnTo>
                  <a:lnTo>
                    <a:pt x="164" y="22"/>
                  </a:lnTo>
                  <a:lnTo>
                    <a:pt x="169" y="26"/>
                  </a:lnTo>
                  <a:lnTo>
                    <a:pt x="171" y="31"/>
                  </a:lnTo>
                  <a:lnTo>
                    <a:pt x="164" y="36"/>
                  </a:lnTo>
                  <a:lnTo>
                    <a:pt x="159" y="42"/>
                  </a:lnTo>
                  <a:lnTo>
                    <a:pt x="152" y="47"/>
                  </a:lnTo>
                  <a:lnTo>
                    <a:pt x="147" y="50"/>
                  </a:lnTo>
                  <a:lnTo>
                    <a:pt x="140" y="49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49"/>
                  </a:lnTo>
                  <a:lnTo>
                    <a:pt x="120" y="50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6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1"/>
                  </a:lnTo>
                  <a:lnTo>
                    <a:pt x="108" y="86"/>
                  </a:lnTo>
                  <a:lnTo>
                    <a:pt x="109" y="89"/>
                  </a:lnTo>
                  <a:lnTo>
                    <a:pt x="113" y="93"/>
                  </a:lnTo>
                  <a:lnTo>
                    <a:pt x="116" y="95"/>
                  </a:lnTo>
                  <a:lnTo>
                    <a:pt x="121" y="96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5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8"/>
                  </a:lnTo>
                  <a:lnTo>
                    <a:pt x="179" y="56"/>
                  </a:lnTo>
                  <a:lnTo>
                    <a:pt x="182" y="58"/>
                  </a:lnTo>
                  <a:lnTo>
                    <a:pt x="184" y="62"/>
                  </a:lnTo>
                  <a:lnTo>
                    <a:pt x="186" y="64"/>
                  </a:lnTo>
                  <a:lnTo>
                    <a:pt x="190" y="66"/>
                  </a:lnTo>
                  <a:lnTo>
                    <a:pt x="185" y="73"/>
                  </a:lnTo>
                  <a:lnTo>
                    <a:pt x="182" y="80"/>
                  </a:lnTo>
                  <a:lnTo>
                    <a:pt x="179" y="88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2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1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1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12" y="156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7"/>
                  </a:lnTo>
                  <a:lnTo>
                    <a:pt x="175" y="263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69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8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50" name="Freeform 34749"/>
            <p:cNvSpPr/>
            <p:nvPr/>
          </p:nvSpPr>
          <p:spPr>
            <a:xfrm>
              <a:off x="3838" y="1621"/>
              <a:ext cx="838" cy="544"/>
            </a:xfrm>
            <a:custGeom>
              <a:avLst/>
              <a:gdLst/>
              <a:ahLst/>
              <a:cxnLst/>
              <a:pathLst>
                <a:path w="957" h="620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4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9"/>
                  </a:lnTo>
                  <a:lnTo>
                    <a:pt x="573" y="67"/>
                  </a:lnTo>
                  <a:lnTo>
                    <a:pt x="581" y="57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6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2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1"/>
                  </a:lnTo>
                  <a:lnTo>
                    <a:pt x="710" y="236"/>
                  </a:lnTo>
                  <a:lnTo>
                    <a:pt x="704" y="268"/>
                  </a:lnTo>
                  <a:lnTo>
                    <a:pt x="697" y="292"/>
                  </a:lnTo>
                  <a:lnTo>
                    <a:pt x="691" y="303"/>
                  </a:lnTo>
                  <a:lnTo>
                    <a:pt x="684" y="315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2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4"/>
                  </a:lnTo>
                  <a:lnTo>
                    <a:pt x="615" y="414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7" y="420"/>
                  </a:lnTo>
                  <a:lnTo>
                    <a:pt x="633" y="413"/>
                  </a:lnTo>
                  <a:lnTo>
                    <a:pt x="637" y="404"/>
                  </a:lnTo>
                  <a:lnTo>
                    <a:pt x="641" y="395"/>
                  </a:lnTo>
                  <a:lnTo>
                    <a:pt x="646" y="382"/>
                  </a:lnTo>
                  <a:lnTo>
                    <a:pt x="652" y="369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7"/>
                  </a:lnTo>
                  <a:lnTo>
                    <a:pt x="815" y="276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4"/>
                  </a:lnTo>
                  <a:lnTo>
                    <a:pt x="858" y="286"/>
                  </a:lnTo>
                  <a:lnTo>
                    <a:pt x="870" y="292"/>
                  </a:lnTo>
                  <a:lnTo>
                    <a:pt x="880" y="298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6"/>
                  </a:lnTo>
                  <a:lnTo>
                    <a:pt x="957" y="345"/>
                  </a:lnTo>
                  <a:lnTo>
                    <a:pt x="948" y="346"/>
                  </a:lnTo>
                  <a:lnTo>
                    <a:pt x="937" y="348"/>
                  </a:lnTo>
                  <a:lnTo>
                    <a:pt x="924" y="351"/>
                  </a:lnTo>
                  <a:lnTo>
                    <a:pt x="910" y="354"/>
                  </a:lnTo>
                  <a:lnTo>
                    <a:pt x="897" y="359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3"/>
                  </a:lnTo>
                  <a:lnTo>
                    <a:pt x="855" y="399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60"/>
                  </a:lnTo>
                  <a:lnTo>
                    <a:pt x="757" y="467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60"/>
                  </a:lnTo>
                  <a:lnTo>
                    <a:pt x="701" y="458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8"/>
                  </a:lnTo>
                  <a:lnTo>
                    <a:pt x="671" y="460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60"/>
                  </a:lnTo>
                  <a:lnTo>
                    <a:pt x="660" y="454"/>
                  </a:lnTo>
                  <a:lnTo>
                    <a:pt x="668" y="445"/>
                  </a:lnTo>
                  <a:lnTo>
                    <a:pt x="675" y="436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1"/>
                  </a:lnTo>
                  <a:lnTo>
                    <a:pt x="676" y="420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4"/>
                  </a:lnTo>
                  <a:lnTo>
                    <a:pt x="671" y="413"/>
                  </a:lnTo>
                  <a:lnTo>
                    <a:pt x="668" y="412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3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6"/>
                  </a:lnTo>
                  <a:lnTo>
                    <a:pt x="630" y="445"/>
                  </a:lnTo>
                  <a:lnTo>
                    <a:pt x="634" y="452"/>
                  </a:lnTo>
                  <a:lnTo>
                    <a:pt x="636" y="458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9"/>
                  </a:lnTo>
                  <a:lnTo>
                    <a:pt x="625" y="453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7"/>
                  </a:lnTo>
                  <a:lnTo>
                    <a:pt x="589" y="431"/>
                  </a:lnTo>
                  <a:lnTo>
                    <a:pt x="583" y="427"/>
                  </a:lnTo>
                  <a:lnTo>
                    <a:pt x="576" y="423"/>
                  </a:lnTo>
                  <a:lnTo>
                    <a:pt x="568" y="422"/>
                  </a:lnTo>
                  <a:lnTo>
                    <a:pt x="560" y="423"/>
                  </a:lnTo>
                  <a:lnTo>
                    <a:pt x="552" y="427"/>
                  </a:lnTo>
                  <a:lnTo>
                    <a:pt x="545" y="432"/>
                  </a:lnTo>
                  <a:lnTo>
                    <a:pt x="538" y="443"/>
                  </a:lnTo>
                  <a:lnTo>
                    <a:pt x="534" y="444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50"/>
                  </a:lnTo>
                  <a:lnTo>
                    <a:pt x="497" y="451"/>
                  </a:lnTo>
                  <a:lnTo>
                    <a:pt x="488" y="452"/>
                  </a:lnTo>
                  <a:lnTo>
                    <a:pt x="479" y="452"/>
                  </a:lnTo>
                  <a:lnTo>
                    <a:pt x="471" y="454"/>
                  </a:lnTo>
                  <a:lnTo>
                    <a:pt x="464" y="458"/>
                  </a:lnTo>
                  <a:lnTo>
                    <a:pt x="459" y="465"/>
                  </a:lnTo>
                  <a:lnTo>
                    <a:pt x="453" y="474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1"/>
                  </a:lnTo>
                  <a:lnTo>
                    <a:pt x="401" y="567"/>
                  </a:lnTo>
                  <a:lnTo>
                    <a:pt x="389" y="581"/>
                  </a:lnTo>
                  <a:lnTo>
                    <a:pt x="375" y="591"/>
                  </a:lnTo>
                  <a:lnTo>
                    <a:pt x="360" y="601"/>
                  </a:lnTo>
                  <a:lnTo>
                    <a:pt x="345" y="607"/>
                  </a:lnTo>
                  <a:lnTo>
                    <a:pt x="331" y="612"/>
                  </a:lnTo>
                  <a:lnTo>
                    <a:pt x="316" y="616"/>
                  </a:lnTo>
                  <a:lnTo>
                    <a:pt x="302" y="618"/>
                  </a:lnTo>
                  <a:lnTo>
                    <a:pt x="288" y="619"/>
                  </a:lnTo>
                  <a:lnTo>
                    <a:pt x="277" y="620"/>
                  </a:lnTo>
                  <a:lnTo>
                    <a:pt x="265" y="619"/>
                  </a:lnTo>
                  <a:lnTo>
                    <a:pt x="255" y="619"/>
                  </a:lnTo>
                  <a:lnTo>
                    <a:pt x="247" y="618"/>
                  </a:lnTo>
                  <a:lnTo>
                    <a:pt x="241" y="617"/>
                  </a:lnTo>
                  <a:lnTo>
                    <a:pt x="237" y="617"/>
                  </a:lnTo>
                  <a:lnTo>
                    <a:pt x="228" y="616"/>
                  </a:lnTo>
                  <a:lnTo>
                    <a:pt x="218" y="613"/>
                  </a:lnTo>
                  <a:lnTo>
                    <a:pt x="205" y="610"/>
                  </a:lnTo>
                  <a:lnTo>
                    <a:pt x="190" y="605"/>
                  </a:lnTo>
                  <a:lnTo>
                    <a:pt x="176" y="599"/>
                  </a:lnTo>
                  <a:lnTo>
                    <a:pt x="159" y="594"/>
                  </a:lnTo>
                  <a:lnTo>
                    <a:pt x="146" y="586"/>
                  </a:lnTo>
                  <a:lnTo>
                    <a:pt x="132" y="578"/>
                  </a:lnTo>
                  <a:lnTo>
                    <a:pt x="118" y="569"/>
                  </a:lnTo>
                  <a:lnTo>
                    <a:pt x="104" y="563"/>
                  </a:lnTo>
                  <a:lnTo>
                    <a:pt x="89" y="558"/>
                  </a:lnTo>
                  <a:lnTo>
                    <a:pt x="73" y="553"/>
                  </a:lnTo>
                  <a:lnTo>
                    <a:pt x="58" y="551"/>
                  </a:lnTo>
                  <a:lnTo>
                    <a:pt x="43" y="549"/>
                  </a:lnTo>
                  <a:lnTo>
                    <a:pt x="28" y="548"/>
                  </a:lnTo>
                  <a:lnTo>
                    <a:pt x="15" y="548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4"/>
                  </a:lnTo>
                  <a:lnTo>
                    <a:pt x="15" y="528"/>
                  </a:lnTo>
                  <a:lnTo>
                    <a:pt x="32" y="511"/>
                  </a:lnTo>
                  <a:lnTo>
                    <a:pt x="51" y="490"/>
                  </a:lnTo>
                  <a:lnTo>
                    <a:pt x="73" y="466"/>
                  </a:lnTo>
                  <a:lnTo>
                    <a:pt x="96" y="443"/>
                  </a:lnTo>
                  <a:lnTo>
                    <a:pt x="120" y="421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5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60"/>
                  </a:lnTo>
                  <a:lnTo>
                    <a:pt x="319" y="359"/>
                  </a:lnTo>
                  <a:lnTo>
                    <a:pt x="336" y="359"/>
                  </a:lnTo>
                  <a:lnTo>
                    <a:pt x="352" y="361"/>
                  </a:lnTo>
                  <a:lnTo>
                    <a:pt x="369" y="367"/>
                  </a:lnTo>
                  <a:lnTo>
                    <a:pt x="387" y="374"/>
                  </a:lnTo>
                  <a:lnTo>
                    <a:pt x="406" y="382"/>
                  </a:lnTo>
                  <a:lnTo>
                    <a:pt x="422" y="390"/>
                  </a:lnTo>
                  <a:lnTo>
                    <a:pt x="436" y="398"/>
                  </a:lnTo>
                  <a:lnTo>
                    <a:pt x="447" y="404"/>
                  </a:lnTo>
                  <a:lnTo>
                    <a:pt x="453" y="408"/>
                  </a:lnTo>
                  <a:lnTo>
                    <a:pt x="460" y="414"/>
                  </a:lnTo>
                  <a:lnTo>
                    <a:pt x="466" y="420"/>
                  </a:lnTo>
                  <a:lnTo>
                    <a:pt x="473" y="425"/>
                  </a:lnTo>
                  <a:lnTo>
                    <a:pt x="479" y="430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30"/>
                  </a:lnTo>
                  <a:lnTo>
                    <a:pt x="535" y="428"/>
                  </a:lnTo>
                  <a:lnTo>
                    <a:pt x="542" y="423"/>
                  </a:lnTo>
                  <a:lnTo>
                    <a:pt x="544" y="420"/>
                  </a:lnTo>
                  <a:lnTo>
                    <a:pt x="543" y="416"/>
                  </a:lnTo>
                  <a:lnTo>
                    <a:pt x="538" y="412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7"/>
                  </a:lnTo>
                  <a:lnTo>
                    <a:pt x="433" y="404"/>
                  </a:lnTo>
                  <a:lnTo>
                    <a:pt x="418" y="398"/>
                  </a:lnTo>
                  <a:lnTo>
                    <a:pt x="402" y="389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1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1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8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5"/>
                  </a:lnTo>
                  <a:lnTo>
                    <a:pt x="284" y="109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8"/>
                  </a:lnTo>
                  <a:lnTo>
                    <a:pt x="347" y="159"/>
                  </a:lnTo>
                  <a:lnTo>
                    <a:pt x="369" y="170"/>
                  </a:lnTo>
                  <a:lnTo>
                    <a:pt x="392" y="178"/>
                  </a:lnTo>
                  <a:lnTo>
                    <a:pt x="413" y="185"/>
                  </a:lnTo>
                  <a:lnTo>
                    <a:pt x="431" y="190"/>
                  </a:lnTo>
                  <a:lnTo>
                    <a:pt x="443" y="194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1"/>
                  </a:lnTo>
                  <a:lnTo>
                    <a:pt x="517" y="245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8"/>
                  </a:lnTo>
                  <a:lnTo>
                    <a:pt x="544" y="330"/>
                  </a:lnTo>
                  <a:lnTo>
                    <a:pt x="540" y="360"/>
                  </a:lnTo>
                  <a:lnTo>
                    <a:pt x="540" y="369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3"/>
                  </a:lnTo>
                  <a:lnTo>
                    <a:pt x="583" y="416"/>
                  </a:lnTo>
                  <a:lnTo>
                    <a:pt x="591" y="421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20"/>
                  </a:lnTo>
                  <a:lnTo>
                    <a:pt x="605" y="413"/>
                  </a:lnTo>
                  <a:lnTo>
                    <a:pt x="605" y="406"/>
                  </a:lnTo>
                  <a:lnTo>
                    <a:pt x="604" y="398"/>
                  </a:lnTo>
                  <a:lnTo>
                    <a:pt x="600" y="390"/>
                  </a:lnTo>
                  <a:lnTo>
                    <a:pt x="596" y="384"/>
                  </a:lnTo>
                  <a:lnTo>
                    <a:pt x="588" y="375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9"/>
                  </a:lnTo>
                  <a:lnTo>
                    <a:pt x="538" y="308"/>
                  </a:lnTo>
                  <a:lnTo>
                    <a:pt x="528" y="285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51" name="Freeform 34750"/>
            <p:cNvSpPr/>
            <p:nvPr/>
          </p:nvSpPr>
          <p:spPr>
            <a:xfrm>
              <a:off x="4404" y="2042"/>
              <a:ext cx="216" cy="268"/>
            </a:xfrm>
            <a:custGeom>
              <a:avLst/>
              <a:gdLst/>
              <a:ahLst/>
              <a:cxnLst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8"/>
                  </a:lnTo>
                  <a:lnTo>
                    <a:pt x="56" y="24"/>
                  </a:lnTo>
                  <a:lnTo>
                    <a:pt x="48" y="27"/>
                  </a:lnTo>
                  <a:lnTo>
                    <a:pt x="38" y="27"/>
                  </a:lnTo>
                  <a:lnTo>
                    <a:pt x="31" y="25"/>
                  </a:lnTo>
                  <a:lnTo>
                    <a:pt x="28" y="20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2"/>
                  </a:lnTo>
                  <a:lnTo>
                    <a:pt x="17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2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7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4"/>
                  </a:lnTo>
                  <a:lnTo>
                    <a:pt x="44" y="42"/>
                  </a:lnTo>
                  <a:lnTo>
                    <a:pt x="46" y="49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2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6"/>
                  </a:lnTo>
                  <a:lnTo>
                    <a:pt x="37" y="209"/>
                  </a:lnTo>
                  <a:lnTo>
                    <a:pt x="64" y="231"/>
                  </a:lnTo>
                  <a:lnTo>
                    <a:pt x="97" y="249"/>
                  </a:lnTo>
                  <a:lnTo>
                    <a:pt x="139" y="262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4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1"/>
                  </a:lnTo>
                  <a:lnTo>
                    <a:pt x="202" y="120"/>
                  </a:lnTo>
                  <a:lnTo>
                    <a:pt x="194" y="94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52" name="Freeform 34751"/>
            <p:cNvSpPr/>
            <p:nvPr/>
          </p:nvSpPr>
          <p:spPr>
            <a:xfrm>
              <a:off x="4350" y="2107"/>
              <a:ext cx="26" cy="26"/>
            </a:xfrm>
            <a:custGeom>
              <a:avLst/>
              <a:gdLst/>
              <a:ahLst/>
              <a:cxnLst/>
              <a:pathLst>
                <a:path w="29" h="31">
                  <a:moveTo>
                    <a:pt x="29" y="20"/>
                  </a:moveTo>
                  <a:lnTo>
                    <a:pt x="27" y="26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53" name="Freeform 34752"/>
            <p:cNvSpPr/>
            <p:nvPr/>
          </p:nvSpPr>
          <p:spPr>
            <a:xfrm>
              <a:off x="4301" y="2063"/>
              <a:ext cx="28" cy="28"/>
            </a:xfrm>
            <a:custGeom>
              <a:avLst/>
              <a:gdLst/>
              <a:ahLst/>
              <a:cxnLst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54" name="Freeform 34753"/>
            <p:cNvSpPr/>
            <p:nvPr/>
          </p:nvSpPr>
          <p:spPr>
            <a:xfrm>
              <a:off x="4366" y="2037"/>
              <a:ext cx="28" cy="30"/>
            </a:xfrm>
            <a:custGeom>
              <a:avLst/>
              <a:gdLst/>
              <a:ahLst/>
              <a:cxnLst/>
              <a:pathLst>
                <a:path w="31" h="32">
                  <a:moveTo>
                    <a:pt x="27" y="28"/>
                  </a:moveTo>
                  <a:lnTo>
                    <a:pt x="23" y="31"/>
                  </a:lnTo>
                  <a:lnTo>
                    <a:pt x="16" y="32"/>
                  </a:lnTo>
                  <a:lnTo>
                    <a:pt x="9" y="32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55" name="Freeform 34754"/>
            <p:cNvSpPr/>
            <p:nvPr/>
          </p:nvSpPr>
          <p:spPr>
            <a:xfrm>
              <a:off x="4406" y="2077"/>
              <a:ext cx="28" cy="28"/>
            </a:xfrm>
            <a:custGeom>
              <a:avLst/>
              <a:gdLst/>
              <a:ahLst/>
              <a:cxnLst/>
              <a:pathLst>
                <a:path w="31" h="31">
                  <a:moveTo>
                    <a:pt x="24" y="31"/>
                  </a:moveTo>
                  <a:lnTo>
                    <a:pt x="29" y="26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3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56" name="Freeform 34755"/>
            <p:cNvSpPr/>
            <p:nvPr/>
          </p:nvSpPr>
          <p:spPr>
            <a:xfrm>
              <a:off x="4432" y="2030"/>
              <a:ext cx="25" cy="24"/>
            </a:xfrm>
            <a:custGeom>
              <a:avLst/>
              <a:gdLst/>
              <a:ahLst/>
              <a:cxnLst/>
              <a:pathLst>
                <a:path w="27" h="28">
                  <a:moveTo>
                    <a:pt x="27" y="11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5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57" name="Freeform 34756"/>
            <p:cNvSpPr/>
            <p:nvPr/>
          </p:nvSpPr>
          <p:spPr>
            <a:xfrm>
              <a:off x="4397" y="1986"/>
              <a:ext cx="21" cy="26"/>
            </a:xfrm>
            <a:custGeom>
              <a:avLst/>
              <a:gdLst/>
              <a:ahLst/>
              <a:cxnLst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58" name="Freeform 34757"/>
            <p:cNvSpPr/>
            <p:nvPr/>
          </p:nvSpPr>
          <p:spPr>
            <a:xfrm>
              <a:off x="4352" y="2003"/>
              <a:ext cx="26" cy="30"/>
            </a:xfrm>
            <a:custGeom>
              <a:avLst/>
              <a:gdLst/>
              <a:ahLst/>
              <a:cxnLst/>
              <a:pathLst>
                <a:path w="30" h="33">
                  <a:moveTo>
                    <a:pt x="27" y="17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9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6"/>
                  </a:lnTo>
                  <a:lnTo>
                    <a:pt x="30" y="11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59" name="Freeform 34758"/>
            <p:cNvSpPr/>
            <p:nvPr/>
          </p:nvSpPr>
          <p:spPr>
            <a:xfrm>
              <a:off x="4320" y="2000"/>
              <a:ext cx="26" cy="25"/>
            </a:xfrm>
            <a:custGeom>
              <a:avLst/>
              <a:gdLst/>
              <a:ahLst/>
              <a:cxnLst/>
              <a:pathLst>
                <a:path w="29" h="29">
                  <a:moveTo>
                    <a:pt x="5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60" name="Freeform 34759"/>
            <p:cNvSpPr/>
            <p:nvPr/>
          </p:nvSpPr>
          <p:spPr>
            <a:xfrm>
              <a:off x="4424" y="1870"/>
              <a:ext cx="215" cy="139"/>
            </a:xfrm>
            <a:custGeom>
              <a:avLst/>
              <a:gdLst/>
              <a:ahLst/>
              <a:cxnLst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14" y="137"/>
                  </a:lnTo>
                  <a:lnTo>
                    <a:pt x="19" y="133"/>
                  </a:lnTo>
                  <a:lnTo>
                    <a:pt x="22" y="131"/>
                  </a:lnTo>
                  <a:lnTo>
                    <a:pt x="24" y="129"/>
                  </a:lnTo>
                  <a:lnTo>
                    <a:pt x="34" y="133"/>
                  </a:lnTo>
                  <a:lnTo>
                    <a:pt x="46" y="139"/>
                  </a:lnTo>
                  <a:lnTo>
                    <a:pt x="61" y="145"/>
                  </a:lnTo>
                  <a:lnTo>
                    <a:pt x="77" y="149"/>
                  </a:lnTo>
                  <a:lnTo>
                    <a:pt x="95" y="154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6"/>
                  </a:lnTo>
                  <a:lnTo>
                    <a:pt x="144" y="155"/>
                  </a:lnTo>
                  <a:lnTo>
                    <a:pt x="140" y="154"/>
                  </a:lnTo>
                  <a:lnTo>
                    <a:pt x="133" y="154"/>
                  </a:lnTo>
                  <a:lnTo>
                    <a:pt x="120" y="154"/>
                  </a:lnTo>
                  <a:lnTo>
                    <a:pt x="106" y="152"/>
                  </a:lnTo>
                  <a:lnTo>
                    <a:pt x="92" y="147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2"/>
                  </a:lnTo>
                  <a:lnTo>
                    <a:pt x="45" y="126"/>
                  </a:lnTo>
                  <a:lnTo>
                    <a:pt x="38" y="121"/>
                  </a:lnTo>
                  <a:lnTo>
                    <a:pt x="36" y="117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9" y="103"/>
                  </a:lnTo>
                  <a:lnTo>
                    <a:pt x="74" y="101"/>
                  </a:lnTo>
                  <a:lnTo>
                    <a:pt x="81" y="105"/>
                  </a:lnTo>
                  <a:lnTo>
                    <a:pt x="92" y="109"/>
                  </a:lnTo>
                  <a:lnTo>
                    <a:pt x="105" y="114"/>
                  </a:lnTo>
                  <a:lnTo>
                    <a:pt x="119" y="118"/>
                  </a:lnTo>
                  <a:lnTo>
                    <a:pt x="133" y="123"/>
                  </a:lnTo>
                  <a:lnTo>
                    <a:pt x="147" y="125"/>
                  </a:lnTo>
                  <a:lnTo>
                    <a:pt x="159" y="126"/>
                  </a:lnTo>
                  <a:lnTo>
                    <a:pt x="168" y="125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8"/>
                  </a:lnTo>
                  <a:lnTo>
                    <a:pt x="144" y="117"/>
                  </a:lnTo>
                  <a:lnTo>
                    <a:pt x="137" y="116"/>
                  </a:lnTo>
                  <a:lnTo>
                    <a:pt x="130" y="114"/>
                  </a:lnTo>
                  <a:lnTo>
                    <a:pt x="123" y="110"/>
                  </a:lnTo>
                  <a:lnTo>
                    <a:pt x="117" y="108"/>
                  </a:lnTo>
                  <a:lnTo>
                    <a:pt x="105" y="103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4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7"/>
                  </a:lnTo>
                  <a:lnTo>
                    <a:pt x="107" y="86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1"/>
                  </a:lnTo>
                  <a:lnTo>
                    <a:pt x="133" y="80"/>
                  </a:lnTo>
                  <a:lnTo>
                    <a:pt x="138" y="81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7"/>
                  </a:lnTo>
                  <a:lnTo>
                    <a:pt x="161" y="91"/>
                  </a:lnTo>
                  <a:lnTo>
                    <a:pt x="167" y="93"/>
                  </a:lnTo>
                  <a:lnTo>
                    <a:pt x="172" y="95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5"/>
                  </a:lnTo>
                  <a:lnTo>
                    <a:pt x="186" y="93"/>
                  </a:lnTo>
                  <a:lnTo>
                    <a:pt x="181" y="91"/>
                  </a:lnTo>
                  <a:lnTo>
                    <a:pt x="175" y="87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0"/>
                  </a:lnTo>
                  <a:lnTo>
                    <a:pt x="157" y="78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2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5"/>
                  </a:lnTo>
                  <a:lnTo>
                    <a:pt x="226" y="63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8"/>
                  </a:lnTo>
                  <a:lnTo>
                    <a:pt x="247" y="56"/>
                  </a:lnTo>
                  <a:lnTo>
                    <a:pt x="243" y="55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5"/>
                  </a:lnTo>
                  <a:lnTo>
                    <a:pt x="188" y="56"/>
                  </a:lnTo>
                  <a:lnTo>
                    <a:pt x="174" y="58"/>
                  </a:lnTo>
                  <a:lnTo>
                    <a:pt x="163" y="61"/>
                  </a:lnTo>
                  <a:lnTo>
                    <a:pt x="152" y="63"/>
                  </a:lnTo>
                  <a:lnTo>
                    <a:pt x="145" y="65"/>
                  </a:lnTo>
                  <a:lnTo>
                    <a:pt x="149" y="52"/>
                  </a:lnTo>
                  <a:lnTo>
                    <a:pt x="155" y="34"/>
                  </a:lnTo>
                  <a:lnTo>
                    <a:pt x="161" y="17"/>
                  </a:lnTo>
                  <a:lnTo>
                    <a:pt x="170" y="7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4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3"/>
                  </a:lnTo>
                  <a:lnTo>
                    <a:pt x="138" y="42"/>
                  </a:lnTo>
                  <a:lnTo>
                    <a:pt x="133" y="52"/>
                  </a:lnTo>
                  <a:lnTo>
                    <a:pt x="129" y="58"/>
                  </a:lnTo>
                  <a:lnTo>
                    <a:pt x="128" y="64"/>
                  </a:lnTo>
                  <a:lnTo>
                    <a:pt x="122" y="65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2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79"/>
                  </a:lnTo>
                  <a:lnTo>
                    <a:pt x="73" y="80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7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0" y="5"/>
                  </a:lnTo>
                  <a:lnTo>
                    <a:pt x="85" y="12"/>
                  </a:lnTo>
                  <a:lnTo>
                    <a:pt x="77" y="26"/>
                  </a:lnTo>
                  <a:lnTo>
                    <a:pt x="67" y="45"/>
                  </a:lnTo>
                  <a:lnTo>
                    <a:pt x="60" y="65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09"/>
                  </a:lnTo>
                  <a:lnTo>
                    <a:pt x="23" y="111"/>
                  </a:lnTo>
                  <a:lnTo>
                    <a:pt x="20" y="111"/>
                  </a:lnTo>
                  <a:lnTo>
                    <a:pt x="19" y="109"/>
                  </a:lnTo>
                  <a:lnTo>
                    <a:pt x="20" y="103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8"/>
                  </a:lnTo>
                  <a:lnTo>
                    <a:pt x="34" y="34"/>
                  </a:lnTo>
                  <a:lnTo>
                    <a:pt x="23" y="50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61" name="Freeform 34760"/>
            <p:cNvSpPr/>
            <p:nvPr/>
          </p:nvSpPr>
          <p:spPr>
            <a:xfrm>
              <a:off x="4436" y="2096"/>
              <a:ext cx="149" cy="176"/>
            </a:xfrm>
            <a:custGeom>
              <a:avLst/>
              <a:gdLst/>
              <a:ahLst/>
              <a:cxnLst/>
              <a:pathLst>
                <a:path w="171" h="200">
                  <a:moveTo>
                    <a:pt x="8" y="0"/>
                  </a:moveTo>
                  <a:lnTo>
                    <a:pt x="6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7" y="18"/>
                  </a:lnTo>
                  <a:lnTo>
                    <a:pt x="14" y="26"/>
                  </a:lnTo>
                  <a:lnTo>
                    <a:pt x="18" y="34"/>
                  </a:lnTo>
                  <a:lnTo>
                    <a:pt x="18" y="41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2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7"/>
                  </a:lnTo>
                  <a:lnTo>
                    <a:pt x="42" y="61"/>
                  </a:lnTo>
                  <a:lnTo>
                    <a:pt x="47" y="64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2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6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3"/>
                  </a:lnTo>
                  <a:lnTo>
                    <a:pt x="82" y="155"/>
                  </a:lnTo>
                  <a:lnTo>
                    <a:pt x="84" y="148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6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2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09"/>
                  </a:lnTo>
                  <a:lnTo>
                    <a:pt x="110" y="103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3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0"/>
                  </a:lnTo>
                  <a:lnTo>
                    <a:pt x="105" y="76"/>
                  </a:lnTo>
                  <a:lnTo>
                    <a:pt x="95" y="71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4"/>
                  </a:lnTo>
                  <a:lnTo>
                    <a:pt x="66" y="62"/>
                  </a:lnTo>
                  <a:lnTo>
                    <a:pt x="61" y="57"/>
                  </a:lnTo>
                  <a:lnTo>
                    <a:pt x="56" y="54"/>
                  </a:lnTo>
                  <a:lnTo>
                    <a:pt x="51" y="49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45" y="34"/>
                  </a:lnTo>
                  <a:lnTo>
                    <a:pt x="52" y="33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3"/>
                  </a:lnTo>
                  <a:lnTo>
                    <a:pt x="99" y="34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19"/>
                  </a:lnTo>
                  <a:lnTo>
                    <a:pt x="27" y="19"/>
                  </a:lnTo>
                  <a:lnTo>
                    <a:pt x="20" y="17"/>
                  </a:lnTo>
                  <a:lnTo>
                    <a:pt x="15" y="12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62" name="Freeform 34761"/>
            <p:cNvSpPr/>
            <p:nvPr/>
          </p:nvSpPr>
          <p:spPr>
            <a:xfrm>
              <a:off x="4246" y="2065"/>
              <a:ext cx="111" cy="230"/>
            </a:xfrm>
            <a:custGeom>
              <a:avLst/>
              <a:gdLst/>
              <a:ahLst/>
              <a:cxnLst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6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4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39"/>
                  </a:lnTo>
                  <a:lnTo>
                    <a:pt x="110" y="154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6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1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7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29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7"/>
                  </a:lnTo>
                  <a:lnTo>
                    <a:pt x="39" y="218"/>
                  </a:lnTo>
                  <a:lnTo>
                    <a:pt x="34" y="229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0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4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1"/>
                  </a:lnTo>
                  <a:lnTo>
                    <a:pt x="28" y="191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3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3"/>
                  </a:lnTo>
                  <a:lnTo>
                    <a:pt x="56" y="131"/>
                  </a:lnTo>
                  <a:lnTo>
                    <a:pt x="63" y="112"/>
                  </a:lnTo>
                  <a:lnTo>
                    <a:pt x="68" y="101"/>
                  </a:lnTo>
                  <a:lnTo>
                    <a:pt x="60" y="100"/>
                  </a:lnTo>
                  <a:lnTo>
                    <a:pt x="51" y="100"/>
                  </a:lnTo>
                  <a:lnTo>
                    <a:pt x="41" y="100"/>
                  </a:lnTo>
                  <a:lnTo>
                    <a:pt x="33" y="100"/>
                  </a:lnTo>
                  <a:lnTo>
                    <a:pt x="24" y="101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0"/>
                  </a:lnTo>
                  <a:lnTo>
                    <a:pt x="17" y="97"/>
                  </a:lnTo>
                  <a:lnTo>
                    <a:pt x="26" y="93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4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7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6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6"/>
                  </a:lnTo>
                  <a:lnTo>
                    <a:pt x="45" y="48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3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5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4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54" y="30"/>
                  </a:lnTo>
                  <a:lnTo>
                    <a:pt x="55" y="33"/>
                  </a:lnTo>
                  <a:lnTo>
                    <a:pt x="59" y="37"/>
                  </a:lnTo>
                  <a:lnTo>
                    <a:pt x="62" y="39"/>
                  </a:lnTo>
                  <a:lnTo>
                    <a:pt x="67" y="40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39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2"/>
                  </a:lnTo>
                  <a:lnTo>
                    <a:pt x="125" y="0"/>
                  </a:lnTo>
                  <a:lnTo>
                    <a:pt x="119" y="8"/>
                  </a:lnTo>
                  <a:lnTo>
                    <a:pt x="110" y="16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3"/>
                  </a:lnTo>
                  <a:lnTo>
                    <a:pt x="113" y="38"/>
                  </a:lnTo>
                  <a:lnTo>
                    <a:pt x="117" y="39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63" name="Freeform 34762"/>
            <p:cNvSpPr/>
            <p:nvPr/>
          </p:nvSpPr>
          <p:spPr>
            <a:xfrm>
              <a:off x="4353" y="2144"/>
              <a:ext cx="18" cy="30"/>
            </a:xfrm>
            <a:custGeom>
              <a:avLst/>
              <a:gdLst/>
              <a:ahLst/>
              <a:cxnLst/>
              <a:pathLst>
                <a:path w="20" h="33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64" name="Freeform 34763"/>
            <p:cNvSpPr/>
            <p:nvPr/>
          </p:nvSpPr>
          <p:spPr>
            <a:xfrm>
              <a:off x="3910" y="1947"/>
              <a:ext cx="336" cy="204"/>
            </a:xfrm>
            <a:custGeom>
              <a:avLst/>
              <a:gdLst/>
              <a:ahLst/>
              <a:cxnLst/>
              <a:pathLst>
                <a:path w="386" h="232">
                  <a:moveTo>
                    <a:pt x="370" y="74"/>
                  </a:moveTo>
                  <a:lnTo>
                    <a:pt x="364" y="78"/>
                  </a:lnTo>
                  <a:lnTo>
                    <a:pt x="356" y="82"/>
                  </a:lnTo>
                  <a:lnTo>
                    <a:pt x="347" y="87"/>
                  </a:lnTo>
                  <a:lnTo>
                    <a:pt x="335" y="91"/>
                  </a:lnTo>
                  <a:lnTo>
                    <a:pt x="325" y="96"/>
                  </a:lnTo>
                  <a:lnTo>
                    <a:pt x="316" y="101"/>
                  </a:lnTo>
                  <a:lnTo>
                    <a:pt x="310" y="104"/>
                  </a:lnTo>
                  <a:lnTo>
                    <a:pt x="307" y="108"/>
                  </a:lnTo>
                  <a:lnTo>
                    <a:pt x="302" y="118"/>
                  </a:lnTo>
                  <a:lnTo>
                    <a:pt x="293" y="136"/>
                  </a:lnTo>
                  <a:lnTo>
                    <a:pt x="282" y="156"/>
                  </a:lnTo>
                  <a:lnTo>
                    <a:pt x="273" y="171"/>
                  </a:lnTo>
                  <a:lnTo>
                    <a:pt x="267" y="178"/>
                  </a:lnTo>
                  <a:lnTo>
                    <a:pt x="259" y="186"/>
                  </a:lnTo>
                  <a:lnTo>
                    <a:pt x="250" y="195"/>
                  </a:lnTo>
                  <a:lnTo>
                    <a:pt x="239" y="204"/>
                  </a:lnTo>
                  <a:lnTo>
                    <a:pt x="228" y="214"/>
                  </a:lnTo>
                  <a:lnTo>
                    <a:pt x="219" y="222"/>
                  </a:lnTo>
                  <a:lnTo>
                    <a:pt x="210" y="227"/>
                  </a:lnTo>
                  <a:lnTo>
                    <a:pt x="204" y="231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8" y="229"/>
                  </a:lnTo>
                  <a:lnTo>
                    <a:pt x="202" y="225"/>
                  </a:lnTo>
                  <a:lnTo>
                    <a:pt x="206" y="222"/>
                  </a:lnTo>
                  <a:lnTo>
                    <a:pt x="213" y="215"/>
                  </a:lnTo>
                  <a:lnTo>
                    <a:pt x="224" y="206"/>
                  </a:lnTo>
                  <a:lnTo>
                    <a:pt x="234" y="196"/>
                  </a:lnTo>
                  <a:lnTo>
                    <a:pt x="244" y="186"/>
                  </a:lnTo>
                  <a:lnTo>
                    <a:pt x="255" y="177"/>
                  </a:lnTo>
                  <a:lnTo>
                    <a:pt x="263" y="167"/>
                  </a:lnTo>
                  <a:lnTo>
                    <a:pt x="267" y="162"/>
                  </a:lnTo>
                  <a:lnTo>
                    <a:pt x="273" y="151"/>
                  </a:lnTo>
                  <a:lnTo>
                    <a:pt x="278" y="139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7"/>
                  </a:lnTo>
                  <a:lnTo>
                    <a:pt x="282" y="116"/>
                  </a:lnTo>
                  <a:lnTo>
                    <a:pt x="279" y="117"/>
                  </a:lnTo>
                  <a:lnTo>
                    <a:pt x="273" y="119"/>
                  </a:lnTo>
                  <a:lnTo>
                    <a:pt x="269" y="121"/>
                  </a:lnTo>
                  <a:lnTo>
                    <a:pt x="262" y="126"/>
                  </a:lnTo>
                  <a:lnTo>
                    <a:pt x="255" y="129"/>
                  </a:lnTo>
                  <a:lnTo>
                    <a:pt x="247" y="134"/>
                  </a:lnTo>
                  <a:lnTo>
                    <a:pt x="239" y="139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6"/>
                  </a:lnTo>
                  <a:lnTo>
                    <a:pt x="211" y="159"/>
                  </a:lnTo>
                  <a:lnTo>
                    <a:pt x="198" y="172"/>
                  </a:lnTo>
                  <a:lnTo>
                    <a:pt x="183" y="184"/>
                  </a:lnTo>
                  <a:lnTo>
                    <a:pt x="167" y="195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6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7"/>
                  </a:lnTo>
                  <a:lnTo>
                    <a:pt x="112" y="215"/>
                  </a:lnTo>
                  <a:lnTo>
                    <a:pt x="123" y="209"/>
                  </a:lnTo>
                  <a:lnTo>
                    <a:pt x="137" y="201"/>
                  </a:lnTo>
                  <a:lnTo>
                    <a:pt x="152" y="192"/>
                  </a:lnTo>
                  <a:lnTo>
                    <a:pt x="166" y="180"/>
                  </a:lnTo>
                  <a:lnTo>
                    <a:pt x="180" y="169"/>
                  </a:lnTo>
                  <a:lnTo>
                    <a:pt x="191" y="158"/>
                  </a:lnTo>
                  <a:lnTo>
                    <a:pt x="199" y="149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1" y="139"/>
                  </a:lnTo>
                  <a:lnTo>
                    <a:pt x="196" y="139"/>
                  </a:lnTo>
                  <a:lnTo>
                    <a:pt x="188" y="139"/>
                  </a:lnTo>
                  <a:lnTo>
                    <a:pt x="182" y="139"/>
                  </a:lnTo>
                  <a:lnTo>
                    <a:pt x="176" y="140"/>
                  </a:lnTo>
                  <a:lnTo>
                    <a:pt x="169" y="141"/>
                  </a:lnTo>
                  <a:lnTo>
                    <a:pt x="164" y="141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7"/>
                  </a:lnTo>
                  <a:lnTo>
                    <a:pt x="104" y="164"/>
                  </a:lnTo>
                  <a:lnTo>
                    <a:pt x="88" y="170"/>
                  </a:lnTo>
                  <a:lnTo>
                    <a:pt x="72" y="176"/>
                  </a:lnTo>
                  <a:lnTo>
                    <a:pt x="58" y="180"/>
                  </a:lnTo>
                  <a:lnTo>
                    <a:pt x="47" y="184"/>
                  </a:lnTo>
                  <a:lnTo>
                    <a:pt x="41" y="186"/>
                  </a:lnTo>
                  <a:lnTo>
                    <a:pt x="34" y="187"/>
                  </a:lnTo>
                  <a:lnTo>
                    <a:pt x="30" y="185"/>
                  </a:lnTo>
                  <a:lnTo>
                    <a:pt x="32" y="181"/>
                  </a:lnTo>
                  <a:lnTo>
                    <a:pt x="42" y="178"/>
                  </a:lnTo>
                  <a:lnTo>
                    <a:pt x="52" y="176"/>
                  </a:lnTo>
                  <a:lnTo>
                    <a:pt x="64" y="172"/>
                  </a:lnTo>
                  <a:lnTo>
                    <a:pt x="76" y="167"/>
                  </a:lnTo>
                  <a:lnTo>
                    <a:pt x="88" y="162"/>
                  </a:lnTo>
                  <a:lnTo>
                    <a:pt x="99" y="156"/>
                  </a:lnTo>
                  <a:lnTo>
                    <a:pt x="108" y="149"/>
                  </a:lnTo>
                  <a:lnTo>
                    <a:pt x="115" y="143"/>
                  </a:lnTo>
                  <a:lnTo>
                    <a:pt x="120" y="138"/>
                  </a:lnTo>
                  <a:lnTo>
                    <a:pt x="107" y="135"/>
                  </a:lnTo>
                  <a:lnTo>
                    <a:pt x="94" y="134"/>
                  </a:lnTo>
                  <a:lnTo>
                    <a:pt x="77" y="134"/>
                  </a:lnTo>
                  <a:lnTo>
                    <a:pt x="62" y="135"/>
                  </a:lnTo>
                  <a:lnTo>
                    <a:pt x="47" y="138"/>
                  </a:lnTo>
                  <a:lnTo>
                    <a:pt x="34" y="140"/>
                  </a:lnTo>
                  <a:lnTo>
                    <a:pt x="23" y="141"/>
                  </a:lnTo>
                  <a:lnTo>
                    <a:pt x="15" y="143"/>
                  </a:lnTo>
                  <a:lnTo>
                    <a:pt x="6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6" y="141"/>
                  </a:lnTo>
                  <a:lnTo>
                    <a:pt x="13" y="138"/>
                  </a:lnTo>
                  <a:lnTo>
                    <a:pt x="22" y="133"/>
                  </a:lnTo>
                  <a:lnTo>
                    <a:pt x="35" y="128"/>
                  </a:lnTo>
                  <a:lnTo>
                    <a:pt x="50" y="125"/>
                  </a:lnTo>
                  <a:lnTo>
                    <a:pt x="66" y="121"/>
                  </a:lnTo>
                  <a:lnTo>
                    <a:pt x="83" y="119"/>
                  </a:lnTo>
                  <a:lnTo>
                    <a:pt x="100" y="119"/>
                  </a:lnTo>
                  <a:lnTo>
                    <a:pt x="117" y="121"/>
                  </a:lnTo>
                  <a:lnTo>
                    <a:pt x="112" y="116"/>
                  </a:lnTo>
                  <a:lnTo>
                    <a:pt x="104" y="108"/>
                  </a:lnTo>
                  <a:lnTo>
                    <a:pt x="95" y="101"/>
                  </a:lnTo>
                  <a:lnTo>
                    <a:pt x="84" y="93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7" y="74"/>
                  </a:lnTo>
                  <a:lnTo>
                    <a:pt x="51" y="71"/>
                  </a:lnTo>
                  <a:lnTo>
                    <a:pt x="43" y="66"/>
                  </a:lnTo>
                  <a:lnTo>
                    <a:pt x="41" y="63"/>
                  </a:lnTo>
                  <a:lnTo>
                    <a:pt x="43" y="60"/>
                  </a:lnTo>
                  <a:lnTo>
                    <a:pt x="51" y="63"/>
                  </a:lnTo>
                  <a:lnTo>
                    <a:pt x="59" y="66"/>
                  </a:lnTo>
                  <a:lnTo>
                    <a:pt x="70" y="72"/>
                  </a:lnTo>
                  <a:lnTo>
                    <a:pt x="83" y="79"/>
                  </a:lnTo>
                  <a:lnTo>
                    <a:pt x="98" y="87"/>
                  </a:lnTo>
                  <a:lnTo>
                    <a:pt x="112" y="95"/>
                  </a:lnTo>
                  <a:lnTo>
                    <a:pt x="125" y="103"/>
                  </a:lnTo>
                  <a:lnTo>
                    <a:pt x="135" y="110"/>
                  </a:lnTo>
                  <a:lnTo>
                    <a:pt x="141" y="116"/>
                  </a:lnTo>
                  <a:lnTo>
                    <a:pt x="146" y="116"/>
                  </a:lnTo>
                  <a:lnTo>
                    <a:pt x="153" y="117"/>
                  </a:lnTo>
                  <a:lnTo>
                    <a:pt x="161" y="117"/>
                  </a:lnTo>
                  <a:lnTo>
                    <a:pt x="169" y="117"/>
                  </a:lnTo>
                  <a:lnTo>
                    <a:pt x="178" y="117"/>
                  </a:lnTo>
                  <a:lnTo>
                    <a:pt x="186" y="117"/>
                  </a:lnTo>
                  <a:lnTo>
                    <a:pt x="191" y="117"/>
                  </a:lnTo>
                  <a:lnTo>
                    <a:pt x="196" y="117"/>
                  </a:lnTo>
                  <a:lnTo>
                    <a:pt x="194" y="110"/>
                  </a:lnTo>
                  <a:lnTo>
                    <a:pt x="188" y="103"/>
                  </a:lnTo>
                  <a:lnTo>
                    <a:pt x="182" y="95"/>
                  </a:lnTo>
                  <a:lnTo>
                    <a:pt x="175" y="87"/>
                  </a:lnTo>
                  <a:lnTo>
                    <a:pt x="168" y="80"/>
                  </a:lnTo>
                  <a:lnTo>
                    <a:pt x="161" y="73"/>
                  </a:lnTo>
                  <a:lnTo>
                    <a:pt x="156" y="67"/>
                  </a:lnTo>
                  <a:lnTo>
                    <a:pt x="151" y="63"/>
                  </a:lnTo>
                  <a:lnTo>
                    <a:pt x="146" y="59"/>
                  </a:lnTo>
                  <a:lnTo>
                    <a:pt x="142" y="56"/>
                  </a:lnTo>
                  <a:lnTo>
                    <a:pt x="136" y="52"/>
                  </a:lnTo>
                  <a:lnTo>
                    <a:pt x="131" y="49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1"/>
                  </a:lnTo>
                  <a:lnTo>
                    <a:pt x="115" y="38"/>
                  </a:lnTo>
                  <a:lnTo>
                    <a:pt x="111" y="33"/>
                  </a:lnTo>
                  <a:lnTo>
                    <a:pt x="110" y="27"/>
                  </a:lnTo>
                  <a:lnTo>
                    <a:pt x="112" y="26"/>
                  </a:lnTo>
                  <a:lnTo>
                    <a:pt x="123" y="34"/>
                  </a:lnTo>
                  <a:lnTo>
                    <a:pt x="133" y="41"/>
                  </a:lnTo>
                  <a:lnTo>
                    <a:pt x="144" y="50"/>
                  </a:lnTo>
                  <a:lnTo>
                    <a:pt x="158" y="60"/>
                  </a:lnTo>
                  <a:lnTo>
                    <a:pt x="171" y="71"/>
                  </a:lnTo>
                  <a:lnTo>
                    <a:pt x="183" y="81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3"/>
                  </a:lnTo>
                  <a:lnTo>
                    <a:pt x="216" y="109"/>
                  </a:lnTo>
                  <a:lnTo>
                    <a:pt x="221" y="110"/>
                  </a:lnTo>
                  <a:lnTo>
                    <a:pt x="227" y="109"/>
                  </a:lnTo>
                  <a:lnTo>
                    <a:pt x="234" y="108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2"/>
                  </a:lnTo>
                  <a:lnTo>
                    <a:pt x="267" y="101"/>
                  </a:lnTo>
                  <a:lnTo>
                    <a:pt x="273" y="100"/>
                  </a:lnTo>
                  <a:lnTo>
                    <a:pt x="278" y="97"/>
                  </a:lnTo>
                  <a:lnTo>
                    <a:pt x="281" y="96"/>
                  </a:lnTo>
                  <a:lnTo>
                    <a:pt x="285" y="93"/>
                  </a:lnTo>
                  <a:lnTo>
                    <a:pt x="285" y="89"/>
                  </a:lnTo>
                  <a:lnTo>
                    <a:pt x="282" y="86"/>
                  </a:lnTo>
                  <a:lnTo>
                    <a:pt x="277" y="79"/>
                  </a:lnTo>
                  <a:lnTo>
                    <a:pt x="271" y="73"/>
                  </a:lnTo>
                  <a:lnTo>
                    <a:pt x="262" y="65"/>
                  </a:lnTo>
                  <a:lnTo>
                    <a:pt x="251" y="55"/>
                  </a:lnTo>
                  <a:lnTo>
                    <a:pt x="239" y="43"/>
                  </a:lnTo>
                  <a:lnTo>
                    <a:pt x="226" y="33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10"/>
                  </a:lnTo>
                  <a:lnTo>
                    <a:pt x="190" y="4"/>
                  </a:lnTo>
                  <a:lnTo>
                    <a:pt x="193" y="0"/>
                  </a:lnTo>
                  <a:lnTo>
                    <a:pt x="199" y="3"/>
                  </a:lnTo>
                  <a:lnTo>
                    <a:pt x="212" y="10"/>
                  </a:lnTo>
                  <a:lnTo>
                    <a:pt x="220" y="17"/>
                  </a:lnTo>
                  <a:lnTo>
                    <a:pt x="232" y="27"/>
                  </a:lnTo>
                  <a:lnTo>
                    <a:pt x="245" y="37"/>
                  </a:lnTo>
                  <a:lnTo>
                    <a:pt x="259" y="48"/>
                  </a:lnTo>
                  <a:lnTo>
                    <a:pt x="273" y="58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3"/>
                  </a:lnTo>
                  <a:lnTo>
                    <a:pt x="340" y="71"/>
                  </a:lnTo>
                  <a:lnTo>
                    <a:pt x="354" y="67"/>
                  </a:lnTo>
                  <a:lnTo>
                    <a:pt x="366" y="65"/>
                  </a:lnTo>
                  <a:lnTo>
                    <a:pt x="377" y="63"/>
                  </a:lnTo>
                  <a:lnTo>
                    <a:pt x="382" y="63"/>
                  </a:lnTo>
                  <a:lnTo>
                    <a:pt x="386" y="64"/>
                  </a:lnTo>
                  <a:lnTo>
                    <a:pt x="384" y="65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65" name="Freeform 34764"/>
            <p:cNvSpPr/>
            <p:nvPr/>
          </p:nvSpPr>
          <p:spPr>
            <a:xfrm>
              <a:off x="4096" y="1751"/>
              <a:ext cx="222" cy="223"/>
            </a:xfrm>
            <a:custGeom>
              <a:avLst/>
              <a:gdLst/>
              <a:ahLst/>
              <a:cxnLst/>
              <a:pathLst>
                <a:path w="254" h="254">
                  <a:moveTo>
                    <a:pt x="244" y="250"/>
                  </a:moveTo>
                  <a:lnTo>
                    <a:pt x="240" y="246"/>
                  </a:lnTo>
                  <a:lnTo>
                    <a:pt x="235" y="242"/>
                  </a:lnTo>
                  <a:lnTo>
                    <a:pt x="229" y="237"/>
                  </a:lnTo>
                  <a:lnTo>
                    <a:pt x="225" y="232"/>
                  </a:lnTo>
                  <a:lnTo>
                    <a:pt x="219" y="228"/>
                  </a:lnTo>
                  <a:lnTo>
                    <a:pt x="213" y="224"/>
                  </a:lnTo>
                  <a:lnTo>
                    <a:pt x="209" y="222"/>
                  </a:lnTo>
                  <a:lnTo>
                    <a:pt x="203" y="222"/>
                  </a:lnTo>
                  <a:lnTo>
                    <a:pt x="189" y="224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3"/>
                  </a:lnTo>
                  <a:lnTo>
                    <a:pt x="84" y="221"/>
                  </a:lnTo>
                  <a:lnTo>
                    <a:pt x="75" y="217"/>
                  </a:lnTo>
                  <a:lnTo>
                    <a:pt x="68" y="212"/>
                  </a:lnTo>
                  <a:lnTo>
                    <a:pt x="68" y="209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4"/>
                  </a:lnTo>
                  <a:lnTo>
                    <a:pt x="108" y="215"/>
                  </a:lnTo>
                  <a:lnTo>
                    <a:pt x="125" y="215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2" y="214"/>
                  </a:lnTo>
                  <a:lnTo>
                    <a:pt x="183" y="212"/>
                  </a:lnTo>
                  <a:lnTo>
                    <a:pt x="190" y="209"/>
                  </a:lnTo>
                  <a:lnTo>
                    <a:pt x="186" y="205"/>
                  </a:lnTo>
                  <a:lnTo>
                    <a:pt x="179" y="201"/>
                  </a:lnTo>
                  <a:lnTo>
                    <a:pt x="172" y="197"/>
                  </a:lnTo>
                  <a:lnTo>
                    <a:pt x="164" y="192"/>
                  </a:lnTo>
                  <a:lnTo>
                    <a:pt x="157" y="189"/>
                  </a:lnTo>
                  <a:lnTo>
                    <a:pt x="150" y="185"/>
                  </a:lnTo>
                  <a:lnTo>
                    <a:pt x="144" y="182"/>
                  </a:lnTo>
                  <a:lnTo>
                    <a:pt x="141" y="179"/>
                  </a:lnTo>
                  <a:lnTo>
                    <a:pt x="127" y="181"/>
                  </a:lnTo>
                  <a:lnTo>
                    <a:pt x="110" y="178"/>
                  </a:lnTo>
                  <a:lnTo>
                    <a:pt x="90" y="176"/>
                  </a:lnTo>
                  <a:lnTo>
                    <a:pt x="72" y="171"/>
                  </a:lnTo>
                  <a:lnTo>
                    <a:pt x="53" y="167"/>
                  </a:lnTo>
                  <a:lnTo>
                    <a:pt x="37" y="161"/>
                  </a:lnTo>
                  <a:lnTo>
                    <a:pt x="24" y="154"/>
                  </a:lnTo>
                  <a:lnTo>
                    <a:pt x="16" y="148"/>
                  </a:lnTo>
                  <a:lnTo>
                    <a:pt x="11" y="140"/>
                  </a:lnTo>
                  <a:lnTo>
                    <a:pt x="11" y="137"/>
                  </a:lnTo>
                  <a:lnTo>
                    <a:pt x="15" y="139"/>
                  </a:lnTo>
                  <a:lnTo>
                    <a:pt x="24" y="144"/>
                  </a:lnTo>
                  <a:lnTo>
                    <a:pt x="32" y="147"/>
                  </a:lnTo>
                  <a:lnTo>
                    <a:pt x="44" y="152"/>
                  </a:lnTo>
                  <a:lnTo>
                    <a:pt x="58" y="156"/>
                  </a:lnTo>
                  <a:lnTo>
                    <a:pt x="73" y="160"/>
                  </a:lnTo>
                  <a:lnTo>
                    <a:pt x="89" y="163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4"/>
                  </a:lnTo>
                  <a:lnTo>
                    <a:pt x="103" y="146"/>
                  </a:lnTo>
                  <a:lnTo>
                    <a:pt x="96" y="140"/>
                  </a:lnTo>
                  <a:lnTo>
                    <a:pt x="92" y="135"/>
                  </a:lnTo>
                  <a:lnTo>
                    <a:pt x="83" y="132"/>
                  </a:lnTo>
                  <a:lnTo>
                    <a:pt x="70" y="130"/>
                  </a:lnTo>
                  <a:lnTo>
                    <a:pt x="57" y="126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3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3"/>
                  </a:lnTo>
                  <a:lnTo>
                    <a:pt x="45" y="109"/>
                  </a:lnTo>
                  <a:lnTo>
                    <a:pt x="57" y="113"/>
                  </a:lnTo>
                  <a:lnTo>
                    <a:pt x="66" y="115"/>
                  </a:lnTo>
                  <a:lnTo>
                    <a:pt x="76" y="116"/>
                  </a:lnTo>
                  <a:lnTo>
                    <a:pt x="66" y="102"/>
                  </a:lnTo>
                  <a:lnTo>
                    <a:pt x="56" y="88"/>
                  </a:lnTo>
                  <a:lnTo>
                    <a:pt x="45" y="76"/>
                  </a:lnTo>
                  <a:lnTo>
                    <a:pt x="36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3"/>
                  </a:lnTo>
                  <a:lnTo>
                    <a:pt x="13" y="26"/>
                  </a:lnTo>
                  <a:lnTo>
                    <a:pt x="12" y="18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1"/>
                  </a:lnTo>
                  <a:lnTo>
                    <a:pt x="23" y="26"/>
                  </a:lnTo>
                  <a:lnTo>
                    <a:pt x="35" y="44"/>
                  </a:lnTo>
                  <a:lnTo>
                    <a:pt x="47" y="62"/>
                  </a:lnTo>
                  <a:lnTo>
                    <a:pt x="59" y="79"/>
                  </a:lnTo>
                  <a:lnTo>
                    <a:pt x="70" y="95"/>
                  </a:lnTo>
                  <a:lnTo>
                    <a:pt x="80" y="106"/>
                  </a:lnTo>
                  <a:lnTo>
                    <a:pt x="85" y="111"/>
                  </a:lnTo>
                  <a:lnTo>
                    <a:pt x="91" y="113"/>
                  </a:lnTo>
                  <a:lnTo>
                    <a:pt x="94" y="109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5"/>
                  </a:lnTo>
                  <a:lnTo>
                    <a:pt x="85" y="65"/>
                  </a:lnTo>
                  <a:lnTo>
                    <a:pt x="80" y="46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8"/>
                  </a:lnTo>
                  <a:lnTo>
                    <a:pt x="105" y="105"/>
                  </a:lnTo>
                  <a:lnTo>
                    <a:pt x="104" y="124"/>
                  </a:lnTo>
                  <a:lnTo>
                    <a:pt x="111" y="131"/>
                  </a:lnTo>
                  <a:lnTo>
                    <a:pt x="118" y="138"/>
                  </a:lnTo>
                  <a:lnTo>
                    <a:pt x="125" y="143"/>
                  </a:lnTo>
                  <a:lnTo>
                    <a:pt x="130" y="148"/>
                  </a:lnTo>
                  <a:lnTo>
                    <a:pt x="136" y="152"/>
                  </a:lnTo>
                  <a:lnTo>
                    <a:pt x="141" y="155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2"/>
                  </a:lnTo>
                  <a:lnTo>
                    <a:pt x="151" y="163"/>
                  </a:lnTo>
                  <a:lnTo>
                    <a:pt x="153" y="161"/>
                  </a:lnTo>
                  <a:lnTo>
                    <a:pt x="156" y="155"/>
                  </a:lnTo>
                  <a:lnTo>
                    <a:pt x="157" y="140"/>
                  </a:lnTo>
                  <a:lnTo>
                    <a:pt x="155" y="116"/>
                  </a:lnTo>
                  <a:lnTo>
                    <a:pt x="149" y="88"/>
                  </a:lnTo>
                  <a:lnTo>
                    <a:pt x="137" y="67"/>
                  </a:lnTo>
                  <a:lnTo>
                    <a:pt x="133" y="57"/>
                  </a:lnTo>
                  <a:lnTo>
                    <a:pt x="133" y="54"/>
                  </a:lnTo>
                  <a:lnTo>
                    <a:pt x="137" y="55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7"/>
                  </a:lnTo>
                  <a:lnTo>
                    <a:pt x="157" y="90"/>
                  </a:lnTo>
                  <a:lnTo>
                    <a:pt x="161" y="103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5"/>
                  </a:lnTo>
                  <a:lnTo>
                    <a:pt x="164" y="173"/>
                  </a:lnTo>
                  <a:lnTo>
                    <a:pt x="168" y="177"/>
                  </a:lnTo>
                  <a:lnTo>
                    <a:pt x="173" y="182"/>
                  </a:lnTo>
                  <a:lnTo>
                    <a:pt x="179" y="186"/>
                  </a:lnTo>
                  <a:lnTo>
                    <a:pt x="184" y="190"/>
                  </a:lnTo>
                  <a:lnTo>
                    <a:pt x="189" y="193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0"/>
                  </a:lnTo>
                  <a:lnTo>
                    <a:pt x="206" y="191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0"/>
                  </a:lnTo>
                  <a:lnTo>
                    <a:pt x="203" y="111"/>
                  </a:lnTo>
                  <a:lnTo>
                    <a:pt x="201" y="94"/>
                  </a:lnTo>
                  <a:lnTo>
                    <a:pt x="198" y="83"/>
                  </a:lnTo>
                  <a:lnTo>
                    <a:pt x="198" y="79"/>
                  </a:lnTo>
                  <a:lnTo>
                    <a:pt x="202" y="82"/>
                  </a:lnTo>
                  <a:lnTo>
                    <a:pt x="207" y="88"/>
                  </a:lnTo>
                  <a:lnTo>
                    <a:pt x="211" y="101"/>
                  </a:lnTo>
                  <a:lnTo>
                    <a:pt x="212" y="123"/>
                  </a:lnTo>
                  <a:lnTo>
                    <a:pt x="214" y="155"/>
                  </a:lnTo>
                  <a:lnTo>
                    <a:pt x="217" y="186"/>
                  </a:lnTo>
                  <a:lnTo>
                    <a:pt x="218" y="206"/>
                  </a:lnTo>
                  <a:lnTo>
                    <a:pt x="225" y="214"/>
                  </a:lnTo>
                  <a:lnTo>
                    <a:pt x="232" y="222"/>
                  </a:lnTo>
                  <a:lnTo>
                    <a:pt x="236" y="229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5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3"/>
                  </a:lnTo>
                  <a:lnTo>
                    <a:pt x="252" y="254"/>
                  </a:lnTo>
                  <a:lnTo>
                    <a:pt x="249" y="253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66" name="Freeform 34765"/>
            <p:cNvSpPr/>
            <p:nvPr/>
          </p:nvSpPr>
          <p:spPr>
            <a:xfrm>
              <a:off x="4296" y="1683"/>
              <a:ext cx="163" cy="273"/>
            </a:xfrm>
            <a:custGeom>
              <a:avLst/>
              <a:gdLst/>
              <a:ahLst/>
              <a:cxnLst/>
              <a:pathLst>
                <a:path w="186" h="313">
                  <a:moveTo>
                    <a:pt x="88" y="313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7"/>
                  </a:lnTo>
                  <a:lnTo>
                    <a:pt x="82" y="267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2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7"/>
                  </a:lnTo>
                  <a:lnTo>
                    <a:pt x="28" y="192"/>
                  </a:lnTo>
                  <a:lnTo>
                    <a:pt x="17" y="166"/>
                  </a:lnTo>
                  <a:lnTo>
                    <a:pt x="8" y="148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4" y="120"/>
                  </a:lnTo>
                  <a:lnTo>
                    <a:pt x="6" y="124"/>
                  </a:lnTo>
                  <a:lnTo>
                    <a:pt x="9" y="132"/>
                  </a:lnTo>
                  <a:lnTo>
                    <a:pt x="12" y="139"/>
                  </a:lnTo>
                  <a:lnTo>
                    <a:pt x="16" y="149"/>
                  </a:lnTo>
                  <a:lnTo>
                    <a:pt x="22" y="162"/>
                  </a:lnTo>
                  <a:lnTo>
                    <a:pt x="29" y="176"/>
                  </a:lnTo>
                  <a:lnTo>
                    <a:pt x="35" y="189"/>
                  </a:lnTo>
                  <a:lnTo>
                    <a:pt x="42" y="201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30"/>
                  </a:lnTo>
                  <a:lnTo>
                    <a:pt x="72" y="234"/>
                  </a:lnTo>
                  <a:lnTo>
                    <a:pt x="76" y="237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5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5"/>
                  </a:lnTo>
                  <a:lnTo>
                    <a:pt x="21" y="48"/>
                  </a:lnTo>
                  <a:lnTo>
                    <a:pt x="24" y="50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7" y="94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5"/>
                  </a:lnTo>
                  <a:lnTo>
                    <a:pt x="62" y="133"/>
                  </a:lnTo>
                  <a:lnTo>
                    <a:pt x="69" y="140"/>
                  </a:lnTo>
                  <a:lnTo>
                    <a:pt x="76" y="144"/>
                  </a:lnTo>
                  <a:lnTo>
                    <a:pt x="82" y="148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1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4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3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8"/>
                  </a:lnTo>
                  <a:lnTo>
                    <a:pt x="106" y="156"/>
                  </a:lnTo>
                  <a:lnTo>
                    <a:pt x="102" y="161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3"/>
                  </a:lnTo>
                  <a:lnTo>
                    <a:pt x="91" y="235"/>
                  </a:lnTo>
                  <a:lnTo>
                    <a:pt x="102" y="230"/>
                  </a:lnTo>
                  <a:lnTo>
                    <a:pt x="114" y="222"/>
                  </a:lnTo>
                  <a:lnTo>
                    <a:pt x="128" y="210"/>
                  </a:lnTo>
                  <a:lnTo>
                    <a:pt x="141" y="199"/>
                  </a:lnTo>
                  <a:lnTo>
                    <a:pt x="153" y="186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7"/>
                  </a:lnTo>
                  <a:lnTo>
                    <a:pt x="183" y="141"/>
                  </a:lnTo>
                  <a:lnTo>
                    <a:pt x="186" y="140"/>
                  </a:lnTo>
                  <a:lnTo>
                    <a:pt x="186" y="146"/>
                  </a:lnTo>
                  <a:lnTo>
                    <a:pt x="183" y="155"/>
                  </a:lnTo>
                  <a:lnTo>
                    <a:pt x="179" y="163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2"/>
                  </a:lnTo>
                  <a:lnTo>
                    <a:pt x="121" y="237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5"/>
                  </a:lnTo>
                  <a:lnTo>
                    <a:pt x="91" y="307"/>
                  </a:lnTo>
                  <a:lnTo>
                    <a:pt x="90" y="309"/>
                  </a:lnTo>
                  <a:lnTo>
                    <a:pt x="88" y="31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67" name="Freeform 34766"/>
            <p:cNvSpPr/>
            <p:nvPr/>
          </p:nvSpPr>
          <p:spPr>
            <a:xfrm>
              <a:off x="4048" y="2016"/>
              <a:ext cx="223" cy="263"/>
            </a:xfrm>
            <a:custGeom>
              <a:avLst/>
              <a:gdLst/>
              <a:ahLst/>
              <a:cxnLst/>
              <a:pathLst>
                <a:path w="253" h="299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4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3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3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3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2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3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6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39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7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299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2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3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1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4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09"/>
                  </a:lnTo>
                  <a:lnTo>
                    <a:pt x="62" y="204"/>
                  </a:lnTo>
                  <a:lnTo>
                    <a:pt x="75" y="200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6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28" y="156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7"/>
                  </a:lnTo>
                  <a:lnTo>
                    <a:pt x="129" y="144"/>
                  </a:lnTo>
                  <a:lnTo>
                    <a:pt x="134" y="140"/>
                  </a:lnTo>
                  <a:lnTo>
                    <a:pt x="138" y="137"/>
                  </a:lnTo>
                  <a:lnTo>
                    <a:pt x="142" y="139"/>
                  </a:lnTo>
                  <a:lnTo>
                    <a:pt x="144" y="140"/>
                  </a:lnTo>
                  <a:lnTo>
                    <a:pt x="145" y="140"/>
                  </a:lnTo>
                  <a:lnTo>
                    <a:pt x="146" y="140"/>
                  </a:lnTo>
                  <a:lnTo>
                    <a:pt x="152" y="133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1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0"/>
                  </a:lnTo>
                  <a:lnTo>
                    <a:pt x="225" y="6"/>
                  </a:lnTo>
                  <a:lnTo>
                    <a:pt x="230" y="3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68" name="Freeform 34767"/>
            <p:cNvSpPr/>
            <p:nvPr/>
          </p:nvSpPr>
          <p:spPr>
            <a:xfrm>
              <a:off x="4459" y="1656"/>
              <a:ext cx="128" cy="214"/>
            </a:xfrm>
            <a:custGeom>
              <a:avLst/>
              <a:gdLst/>
              <a:ahLst/>
              <a:cxnLst/>
              <a:pathLst>
                <a:path w="146" h="244">
                  <a:moveTo>
                    <a:pt x="31" y="240"/>
                  </a:moveTo>
                  <a:lnTo>
                    <a:pt x="39" y="230"/>
                  </a:lnTo>
                  <a:lnTo>
                    <a:pt x="48" y="216"/>
                  </a:lnTo>
                  <a:lnTo>
                    <a:pt x="57" y="204"/>
                  </a:lnTo>
                  <a:lnTo>
                    <a:pt x="61" y="195"/>
                  </a:lnTo>
                  <a:lnTo>
                    <a:pt x="69" y="195"/>
                  </a:lnTo>
                  <a:lnTo>
                    <a:pt x="80" y="193"/>
                  </a:lnTo>
                  <a:lnTo>
                    <a:pt x="92" y="190"/>
                  </a:lnTo>
                  <a:lnTo>
                    <a:pt x="106" y="185"/>
                  </a:lnTo>
                  <a:lnTo>
                    <a:pt x="117" y="180"/>
                  </a:lnTo>
                  <a:lnTo>
                    <a:pt x="128" y="175"/>
                  </a:lnTo>
                  <a:lnTo>
                    <a:pt x="136" y="170"/>
                  </a:lnTo>
                  <a:lnTo>
                    <a:pt x="139" y="167"/>
                  </a:lnTo>
                  <a:lnTo>
                    <a:pt x="141" y="161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1"/>
                  </a:lnTo>
                  <a:lnTo>
                    <a:pt x="131" y="163"/>
                  </a:lnTo>
                  <a:lnTo>
                    <a:pt x="123" y="167"/>
                  </a:lnTo>
                  <a:lnTo>
                    <a:pt x="114" y="170"/>
                  </a:lnTo>
                  <a:lnTo>
                    <a:pt x="103" y="175"/>
                  </a:lnTo>
                  <a:lnTo>
                    <a:pt x="92" y="179"/>
                  </a:lnTo>
                  <a:lnTo>
                    <a:pt x="81" y="183"/>
                  </a:lnTo>
                  <a:lnTo>
                    <a:pt x="73" y="185"/>
                  </a:lnTo>
                  <a:lnTo>
                    <a:pt x="67" y="186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2"/>
                  </a:lnTo>
                  <a:lnTo>
                    <a:pt x="85" y="133"/>
                  </a:lnTo>
                  <a:lnTo>
                    <a:pt x="92" y="127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4"/>
                  </a:lnTo>
                  <a:lnTo>
                    <a:pt x="128" y="96"/>
                  </a:lnTo>
                  <a:lnTo>
                    <a:pt x="136" y="89"/>
                  </a:lnTo>
                  <a:lnTo>
                    <a:pt x="141" y="84"/>
                  </a:lnTo>
                  <a:lnTo>
                    <a:pt x="145" y="79"/>
                  </a:lnTo>
                  <a:lnTo>
                    <a:pt x="146" y="74"/>
                  </a:lnTo>
                  <a:lnTo>
                    <a:pt x="146" y="71"/>
                  </a:lnTo>
                  <a:lnTo>
                    <a:pt x="144" y="71"/>
                  </a:lnTo>
                  <a:lnTo>
                    <a:pt x="139" y="76"/>
                  </a:lnTo>
                  <a:lnTo>
                    <a:pt x="134" y="79"/>
                  </a:lnTo>
                  <a:lnTo>
                    <a:pt x="129" y="85"/>
                  </a:lnTo>
                  <a:lnTo>
                    <a:pt x="122" y="91"/>
                  </a:lnTo>
                  <a:lnTo>
                    <a:pt x="114" y="96"/>
                  </a:lnTo>
                  <a:lnTo>
                    <a:pt x="106" y="102"/>
                  </a:lnTo>
                  <a:lnTo>
                    <a:pt x="98" y="108"/>
                  </a:lnTo>
                  <a:lnTo>
                    <a:pt x="91" y="112"/>
                  </a:lnTo>
                  <a:lnTo>
                    <a:pt x="86" y="115"/>
                  </a:lnTo>
                  <a:lnTo>
                    <a:pt x="87" y="94"/>
                  </a:lnTo>
                  <a:lnTo>
                    <a:pt x="88" y="61"/>
                  </a:lnTo>
                  <a:lnTo>
                    <a:pt x="90" y="27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4" y="10"/>
                  </a:lnTo>
                  <a:lnTo>
                    <a:pt x="81" y="32"/>
                  </a:lnTo>
                  <a:lnTo>
                    <a:pt x="79" y="68"/>
                  </a:lnTo>
                  <a:lnTo>
                    <a:pt x="76" y="103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6"/>
                  </a:lnTo>
                  <a:lnTo>
                    <a:pt x="65" y="123"/>
                  </a:lnTo>
                  <a:lnTo>
                    <a:pt x="64" y="117"/>
                  </a:lnTo>
                  <a:lnTo>
                    <a:pt x="63" y="111"/>
                  </a:lnTo>
                  <a:lnTo>
                    <a:pt x="58" y="103"/>
                  </a:lnTo>
                  <a:lnTo>
                    <a:pt x="54" y="94"/>
                  </a:lnTo>
                  <a:lnTo>
                    <a:pt x="47" y="84"/>
                  </a:lnTo>
                  <a:lnTo>
                    <a:pt x="40" y="73"/>
                  </a:lnTo>
                  <a:lnTo>
                    <a:pt x="33" y="64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3" y="64"/>
                  </a:lnTo>
                  <a:lnTo>
                    <a:pt x="29" y="73"/>
                  </a:lnTo>
                  <a:lnTo>
                    <a:pt x="37" y="86"/>
                  </a:lnTo>
                  <a:lnTo>
                    <a:pt x="46" y="103"/>
                  </a:lnTo>
                  <a:lnTo>
                    <a:pt x="55" y="119"/>
                  </a:lnTo>
                  <a:lnTo>
                    <a:pt x="60" y="132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2"/>
                  </a:lnTo>
                  <a:lnTo>
                    <a:pt x="50" y="180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79"/>
                  </a:lnTo>
                  <a:lnTo>
                    <a:pt x="39" y="174"/>
                  </a:lnTo>
                  <a:lnTo>
                    <a:pt x="35" y="169"/>
                  </a:lnTo>
                  <a:lnTo>
                    <a:pt x="31" y="164"/>
                  </a:lnTo>
                  <a:lnTo>
                    <a:pt x="25" y="157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39"/>
                  </a:lnTo>
                  <a:lnTo>
                    <a:pt x="3" y="134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4"/>
                  </a:lnTo>
                  <a:lnTo>
                    <a:pt x="19" y="163"/>
                  </a:lnTo>
                  <a:lnTo>
                    <a:pt x="26" y="172"/>
                  </a:lnTo>
                  <a:lnTo>
                    <a:pt x="32" y="182"/>
                  </a:lnTo>
                  <a:lnTo>
                    <a:pt x="34" y="187"/>
                  </a:lnTo>
                  <a:lnTo>
                    <a:pt x="35" y="194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1"/>
                  </a:lnTo>
                  <a:lnTo>
                    <a:pt x="23" y="239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4769" name="Freeform 34768"/>
            <p:cNvSpPr/>
            <p:nvPr/>
          </p:nvSpPr>
          <p:spPr>
            <a:xfrm>
              <a:off x="3875" y="1716"/>
              <a:ext cx="243" cy="198"/>
            </a:xfrm>
            <a:custGeom>
              <a:avLst/>
              <a:gdLst/>
              <a:ahLst/>
              <a:cxnLst/>
              <a:pathLst>
                <a:path w="279" h="227">
                  <a:moveTo>
                    <a:pt x="279" y="227"/>
                  </a:moveTo>
                  <a:lnTo>
                    <a:pt x="273" y="222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1"/>
                  </a:lnTo>
                  <a:lnTo>
                    <a:pt x="252" y="200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1"/>
                  </a:lnTo>
                  <a:lnTo>
                    <a:pt x="232" y="187"/>
                  </a:lnTo>
                  <a:lnTo>
                    <a:pt x="226" y="184"/>
                  </a:lnTo>
                  <a:lnTo>
                    <a:pt x="221" y="180"/>
                  </a:lnTo>
                  <a:lnTo>
                    <a:pt x="219" y="177"/>
                  </a:lnTo>
                  <a:lnTo>
                    <a:pt x="221" y="156"/>
                  </a:lnTo>
                  <a:lnTo>
                    <a:pt x="225" y="132"/>
                  </a:lnTo>
                  <a:lnTo>
                    <a:pt x="226" y="110"/>
                  </a:lnTo>
                  <a:lnTo>
                    <a:pt x="225" y="94"/>
                  </a:lnTo>
                  <a:lnTo>
                    <a:pt x="222" y="87"/>
                  </a:lnTo>
                  <a:lnTo>
                    <a:pt x="221" y="87"/>
                  </a:lnTo>
                  <a:lnTo>
                    <a:pt x="220" y="93"/>
                  </a:lnTo>
                  <a:lnTo>
                    <a:pt x="221" y="101"/>
                  </a:lnTo>
                  <a:lnTo>
                    <a:pt x="219" y="116"/>
                  </a:lnTo>
                  <a:lnTo>
                    <a:pt x="214" y="139"/>
                  </a:lnTo>
                  <a:lnTo>
                    <a:pt x="208" y="161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8"/>
                  </a:lnTo>
                  <a:lnTo>
                    <a:pt x="173" y="140"/>
                  </a:lnTo>
                  <a:lnTo>
                    <a:pt x="166" y="132"/>
                  </a:lnTo>
                  <a:lnTo>
                    <a:pt x="160" y="127"/>
                  </a:lnTo>
                  <a:lnTo>
                    <a:pt x="157" y="124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3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40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3"/>
                  </a:lnTo>
                  <a:lnTo>
                    <a:pt x="95" y="79"/>
                  </a:lnTo>
                  <a:lnTo>
                    <a:pt x="74" y="63"/>
                  </a:lnTo>
                  <a:lnTo>
                    <a:pt x="53" y="49"/>
                  </a:lnTo>
                  <a:lnTo>
                    <a:pt x="36" y="35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40"/>
                  </a:lnTo>
                  <a:lnTo>
                    <a:pt x="42" y="50"/>
                  </a:lnTo>
                  <a:lnTo>
                    <a:pt x="59" y="64"/>
                  </a:lnTo>
                  <a:lnTo>
                    <a:pt x="77" y="79"/>
                  </a:lnTo>
                  <a:lnTo>
                    <a:pt x="97" y="94"/>
                  </a:lnTo>
                  <a:lnTo>
                    <a:pt x="113" y="106"/>
                  </a:lnTo>
                  <a:lnTo>
                    <a:pt x="127" y="117"/>
                  </a:lnTo>
                  <a:lnTo>
                    <a:pt x="136" y="123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1"/>
                  </a:lnTo>
                  <a:lnTo>
                    <a:pt x="98" y="132"/>
                  </a:lnTo>
                  <a:lnTo>
                    <a:pt x="82" y="133"/>
                  </a:lnTo>
                  <a:lnTo>
                    <a:pt x="63" y="132"/>
                  </a:lnTo>
                  <a:lnTo>
                    <a:pt x="46" y="131"/>
                  </a:lnTo>
                  <a:lnTo>
                    <a:pt x="31" y="128"/>
                  </a:lnTo>
                  <a:lnTo>
                    <a:pt x="17" y="125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2" y="131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8"/>
                  </a:lnTo>
                  <a:lnTo>
                    <a:pt x="74" y="140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3"/>
                  </a:lnTo>
                  <a:lnTo>
                    <a:pt x="172" y="171"/>
                  </a:lnTo>
                  <a:lnTo>
                    <a:pt x="179" y="178"/>
                  </a:lnTo>
                  <a:lnTo>
                    <a:pt x="183" y="182"/>
                  </a:lnTo>
                  <a:lnTo>
                    <a:pt x="187" y="186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200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5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3"/>
                  </a:lnTo>
                  <a:lnTo>
                    <a:pt x="100" y="225"/>
                  </a:lnTo>
                  <a:lnTo>
                    <a:pt x="113" y="224"/>
                  </a:lnTo>
                  <a:lnTo>
                    <a:pt x="121" y="222"/>
                  </a:lnTo>
                  <a:lnTo>
                    <a:pt x="133" y="219"/>
                  </a:lnTo>
                  <a:lnTo>
                    <a:pt x="145" y="215"/>
                  </a:lnTo>
                  <a:lnTo>
                    <a:pt x="159" y="210"/>
                  </a:lnTo>
                  <a:lnTo>
                    <a:pt x="172" y="207"/>
                  </a:lnTo>
                  <a:lnTo>
                    <a:pt x="183" y="202"/>
                  </a:lnTo>
                  <a:lnTo>
                    <a:pt x="192" y="199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7"/>
                  </a:lnTo>
                  <a:lnTo>
                    <a:pt x="241" y="211"/>
                  </a:lnTo>
                  <a:lnTo>
                    <a:pt x="249" y="215"/>
                  </a:lnTo>
                  <a:lnTo>
                    <a:pt x="257" y="219"/>
                  </a:lnTo>
                  <a:lnTo>
                    <a:pt x="264" y="223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itle 1024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0243" name="Text Placeholder 1024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F3F68A">
              <a:alpha val="100000"/>
            </a:srgbClr>
          </a:solidFill>
          <a:ln/>
        </p:spPr>
        <p:txBody>
          <a:bodyPr/>
          <a:p/>
        </p:txBody>
      </p:sp>
      <p:pic>
        <p:nvPicPr>
          <p:cNvPr id="10244" name="Picture 10243" descr="net th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000" y="-838200"/>
            <a:ext cx="1171575" cy="431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10244" descr="net lu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025" y="1676400"/>
            <a:ext cx="1171575" cy="1905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6" name="Group 10245"/>
          <p:cNvGrpSpPr/>
          <p:nvPr/>
        </p:nvGrpSpPr>
        <p:grpSpPr>
          <a:xfrm rot="5400000">
            <a:off x="-190500" y="4076700"/>
            <a:ext cx="2971800" cy="3048000"/>
            <a:chOff x="2640" y="432"/>
            <a:chExt cx="2208" cy="2024"/>
          </a:xfrm>
        </p:grpSpPr>
        <p:sp>
          <p:nvSpPr>
            <p:cNvPr id="10247" name="Rectangle 10246"/>
            <p:cNvSpPr>
              <a:spLocks noChangeAspect="1" noTextEdit="1"/>
            </p:cNvSpPr>
            <p:nvPr/>
          </p:nvSpPr>
          <p:spPr>
            <a:xfrm>
              <a:off x="2640" y="432"/>
              <a:ext cx="2208" cy="202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48" name="Freeform 10247"/>
            <p:cNvSpPr/>
            <p:nvPr/>
          </p:nvSpPr>
          <p:spPr>
            <a:xfrm>
              <a:off x="3683" y="2090"/>
              <a:ext cx="272" cy="109"/>
            </a:xfrm>
            <a:custGeom>
              <a:avLst/>
              <a:gdLst/>
              <a:ahLst/>
              <a:cxnLst/>
              <a:pathLst>
                <a:path w="310" h="123">
                  <a:moveTo>
                    <a:pt x="0" y="110"/>
                  </a:moveTo>
                  <a:lnTo>
                    <a:pt x="4" y="113"/>
                  </a:lnTo>
                  <a:lnTo>
                    <a:pt x="13" y="116"/>
                  </a:lnTo>
                  <a:lnTo>
                    <a:pt x="27" y="119"/>
                  </a:lnTo>
                  <a:lnTo>
                    <a:pt x="45" y="120"/>
                  </a:lnTo>
                  <a:lnTo>
                    <a:pt x="68" y="121"/>
                  </a:lnTo>
                  <a:lnTo>
                    <a:pt x="95" y="122"/>
                  </a:lnTo>
                  <a:lnTo>
                    <a:pt x="124" y="123"/>
                  </a:lnTo>
                  <a:lnTo>
                    <a:pt x="155" y="123"/>
                  </a:lnTo>
                  <a:lnTo>
                    <a:pt x="186" y="123"/>
                  </a:lnTo>
                  <a:lnTo>
                    <a:pt x="216" y="122"/>
                  </a:lnTo>
                  <a:lnTo>
                    <a:pt x="242" y="121"/>
                  </a:lnTo>
                  <a:lnTo>
                    <a:pt x="265" y="120"/>
                  </a:lnTo>
                  <a:lnTo>
                    <a:pt x="284" y="119"/>
                  </a:lnTo>
                  <a:lnTo>
                    <a:pt x="298" y="116"/>
                  </a:lnTo>
                  <a:lnTo>
                    <a:pt x="307" y="113"/>
                  </a:lnTo>
                  <a:lnTo>
                    <a:pt x="310" y="110"/>
                  </a:lnTo>
                  <a:lnTo>
                    <a:pt x="283" y="107"/>
                  </a:lnTo>
                  <a:lnTo>
                    <a:pt x="258" y="97"/>
                  </a:lnTo>
                  <a:lnTo>
                    <a:pt x="238" y="82"/>
                  </a:lnTo>
                  <a:lnTo>
                    <a:pt x="222" y="63"/>
                  </a:lnTo>
                  <a:lnTo>
                    <a:pt x="208" y="45"/>
                  </a:lnTo>
                  <a:lnTo>
                    <a:pt x="196" y="26"/>
                  </a:lnTo>
                  <a:lnTo>
                    <a:pt x="189" y="11"/>
                  </a:lnTo>
                  <a:lnTo>
                    <a:pt x="185" y="0"/>
                  </a:lnTo>
                  <a:lnTo>
                    <a:pt x="125" y="0"/>
                  </a:lnTo>
                  <a:lnTo>
                    <a:pt x="120" y="11"/>
                  </a:lnTo>
                  <a:lnTo>
                    <a:pt x="113" y="26"/>
                  </a:lnTo>
                  <a:lnTo>
                    <a:pt x="103" y="45"/>
                  </a:lnTo>
                  <a:lnTo>
                    <a:pt x="89" y="63"/>
                  </a:lnTo>
                  <a:lnTo>
                    <a:pt x="72" y="82"/>
                  </a:lnTo>
                  <a:lnTo>
                    <a:pt x="52" y="97"/>
                  </a:lnTo>
                  <a:lnTo>
                    <a:pt x="28" y="107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F72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49" name="Freeform 10248"/>
            <p:cNvSpPr/>
            <p:nvPr/>
          </p:nvSpPr>
          <p:spPr>
            <a:xfrm>
              <a:off x="4353" y="1018"/>
              <a:ext cx="99" cy="265"/>
            </a:xfrm>
            <a:custGeom>
              <a:avLst/>
              <a:gdLst/>
              <a:ahLst/>
              <a:cxnLst/>
              <a:pathLst>
                <a:path w="112" h="302">
                  <a:moveTo>
                    <a:pt x="88" y="302"/>
                  </a:moveTo>
                  <a:lnTo>
                    <a:pt x="87" y="302"/>
                  </a:lnTo>
                  <a:lnTo>
                    <a:pt x="86" y="299"/>
                  </a:lnTo>
                  <a:lnTo>
                    <a:pt x="84" y="296"/>
                  </a:lnTo>
                  <a:lnTo>
                    <a:pt x="83" y="295"/>
                  </a:lnTo>
                  <a:lnTo>
                    <a:pt x="97" y="248"/>
                  </a:lnTo>
                  <a:lnTo>
                    <a:pt x="99" y="203"/>
                  </a:lnTo>
                  <a:lnTo>
                    <a:pt x="91" y="160"/>
                  </a:lnTo>
                  <a:lnTo>
                    <a:pt x="78" y="120"/>
                  </a:lnTo>
                  <a:lnTo>
                    <a:pt x="60" y="84"/>
                  </a:lnTo>
                  <a:lnTo>
                    <a:pt x="39" y="52"/>
                  </a:lnTo>
                  <a:lnTo>
                    <a:pt x="18" y="23"/>
                  </a:lnTo>
                  <a:lnTo>
                    <a:pt x="0" y="0"/>
                  </a:lnTo>
                  <a:lnTo>
                    <a:pt x="23" y="13"/>
                  </a:lnTo>
                  <a:lnTo>
                    <a:pt x="47" y="39"/>
                  </a:lnTo>
                  <a:lnTo>
                    <a:pt x="71" y="78"/>
                  </a:lnTo>
                  <a:lnTo>
                    <a:pt x="91" y="122"/>
                  </a:lnTo>
                  <a:lnTo>
                    <a:pt x="106" y="171"/>
                  </a:lnTo>
                  <a:lnTo>
                    <a:pt x="112" y="219"/>
                  </a:lnTo>
                  <a:lnTo>
                    <a:pt x="107" y="264"/>
                  </a:lnTo>
                  <a:lnTo>
                    <a:pt x="88" y="3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50" name="Freeform 10249"/>
            <p:cNvSpPr/>
            <p:nvPr/>
          </p:nvSpPr>
          <p:spPr>
            <a:xfrm>
              <a:off x="4317" y="1058"/>
              <a:ext cx="87" cy="20"/>
            </a:xfrm>
            <a:custGeom>
              <a:avLst/>
              <a:gdLst/>
              <a:ahLst/>
              <a:cxnLst/>
              <a:pathLst>
                <a:path w="101" h="23">
                  <a:moveTo>
                    <a:pt x="0" y="3"/>
                  </a:moveTo>
                  <a:lnTo>
                    <a:pt x="4" y="0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42" y="1"/>
                  </a:lnTo>
                  <a:lnTo>
                    <a:pt x="58" y="4"/>
                  </a:lnTo>
                  <a:lnTo>
                    <a:pt x="74" y="8"/>
                  </a:lnTo>
                  <a:lnTo>
                    <a:pt x="89" y="15"/>
                  </a:lnTo>
                  <a:lnTo>
                    <a:pt x="101" y="23"/>
                  </a:lnTo>
                  <a:lnTo>
                    <a:pt x="89" y="21"/>
                  </a:lnTo>
                  <a:lnTo>
                    <a:pt x="75" y="18"/>
                  </a:lnTo>
                  <a:lnTo>
                    <a:pt x="58" y="15"/>
                  </a:lnTo>
                  <a:lnTo>
                    <a:pt x="42" y="13"/>
                  </a:lnTo>
                  <a:lnTo>
                    <a:pt x="26" y="11"/>
                  </a:lnTo>
                  <a:lnTo>
                    <a:pt x="13" y="7"/>
                  </a:lnTo>
                  <a:lnTo>
                    <a:pt x="4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51" name="Freeform 10250"/>
            <p:cNvSpPr/>
            <p:nvPr/>
          </p:nvSpPr>
          <p:spPr>
            <a:xfrm>
              <a:off x="4313" y="1074"/>
              <a:ext cx="105" cy="26"/>
            </a:xfrm>
            <a:custGeom>
              <a:avLst/>
              <a:gdLst/>
              <a:ahLst/>
              <a:cxnLst/>
              <a:pathLst>
                <a:path w="120" h="31">
                  <a:moveTo>
                    <a:pt x="0" y="3"/>
                  </a:moveTo>
                  <a:lnTo>
                    <a:pt x="5" y="1"/>
                  </a:lnTo>
                  <a:lnTo>
                    <a:pt x="15" y="0"/>
                  </a:lnTo>
                  <a:lnTo>
                    <a:pt x="31" y="1"/>
                  </a:lnTo>
                  <a:lnTo>
                    <a:pt x="51" y="4"/>
                  </a:lnTo>
                  <a:lnTo>
                    <a:pt x="70" y="9"/>
                  </a:lnTo>
                  <a:lnTo>
                    <a:pt x="90" y="16"/>
                  </a:lnTo>
                  <a:lnTo>
                    <a:pt x="107" y="23"/>
                  </a:lnTo>
                  <a:lnTo>
                    <a:pt x="120" y="31"/>
                  </a:lnTo>
                  <a:lnTo>
                    <a:pt x="110" y="28"/>
                  </a:lnTo>
                  <a:lnTo>
                    <a:pt x="94" y="25"/>
                  </a:lnTo>
                  <a:lnTo>
                    <a:pt x="75" y="23"/>
                  </a:lnTo>
                  <a:lnTo>
                    <a:pt x="54" y="18"/>
                  </a:lnTo>
                  <a:lnTo>
                    <a:pt x="33" y="15"/>
                  </a:lnTo>
                  <a:lnTo>
                    <a:pt x="16" y="11"/>
                  </a:lnTo>
                  <a:lnTo>
                    <a:pt x="5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52" name="Freeform 10251"/>
            <p:cNvSpPr/>
            <p:nvPr/>
          </p:nvSpPr>
          <p:spPr>
            <a:xfrm>
              <a:off x="4327" y="1118"/>
              <a:ext cx="109" cy="21"/>
            </a:xfrm>
            <a:custGeom>
              <a:avLst/>
              <a:gdLst/>
              <a:ahLst/>
              <a:cxnLst/>
              <a:pathLst>
                <a:path w="124" h="25">
                  <a:moveTo>
                    <a:pt x="0" y="5"/>
                  </a:moveTo>
                  <a:lnTo>
                    <a:pt x="5" y="2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5" y="3"/>
                  </a:lnTo>
                  <a:lnTo>
                    <a:pt x="76" y="6"/>
                  </a:lnTo>
                  <a:lnTo>
                    <a:pt x="97" y="11"/>
                  </a:lnTo>
                  <a:lnTo>
                    <a:pt x="113" y="17"/>
                  </a:lnTo>
                  <a:lnTo>
                    <a:pt x="124" y="25"/>
                  </a:lnTo>
                  <a:lnTo>
                    <a:pt x="115" y="23"/>
                  </a:lnTo>
                  <a:lnTo>
                    <a:pt x="99" y="22"/>
                  </a:lnTo>
                  <a:lnTo>
                    <a:pt x="78" y="20"/>
                  </a:lnTo>
                  <a:lnTo>
                    <a:pt x="56" y="18"/>
                  </a:lnTo>
                  <a:lnTo>
                    <a:pt x="36" y="14"/>
                  </a:lnTo>
                  <a:lnTo>
                    <a:pt x="17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53" name="Freeform 10252"/>
            <p:cNvSpPr/>
            <p:nvPr/>
          </p:nvSpPr>
          <p:spPr>
            <a:xfrm>
              <a:off x="4345" y="1146"/>
              <a:ext cx="98" cy="18"/>
            </a:xfrm>
            <a:custGeom>
              <a:avLst/>
              <a:gdLst/>
              <a:ahLst/>
              <a:cxnLst/>
              <a:pathLst>
                <a:path w="112" h="19">
                  <a:moveTo>
                    <a:pt x="0" y="3"/>
                  </a:moveTo>
                  <a:lnTo>
                    <a:pt x="4" y="1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71" y="4"/>
                  </a:lnTo>
                  <a:lnTo>
                    <a:pt x="89" y="8"/>
                  </a:lnTo>
                  <a:lnTo>
                    <a:pt x="103" y="13"/>
                  </a:lnTo>
                  <a:lnTo>
                    <a:pt x="112" y="19"/>
                  </a:lnTo>
                  <a:lnTo>
                    <a:pt x="102" y="18"/>
                  </a:lnTo>
                  <a:lnTo>
                    <a:pt x="87" y="17"/>
                  </a:lnTo>
                  <a:lnTo>
                    <a:pt x="68" y="16"/>
                  </a:lnTo>
                  <a:lnTo>
                    <a:pt x="49" y="15"/>
                  </a:lnTo>
                  <a:lnTo>
                    <a:pt x="30" y="12"/>
                  </a:lnTo>
                  <a:lnTo>
                    <a:pt x="14" y="10"/>
                  </a:lnTo>
                  <a:lnTo>
                    <a:pt x="4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54" name="Freeform 10253"/>
            <p:cNvSpPr/>
            <p:nvPr/>
          </p:nvSpPr>
          <p:spPr>
            <a:xfrm>
              <a:off x="4366" y="1193"/>
              <a:ext cx="82" cy="13"/>
            </a:xfrm>
            <a:custGeom>
              <a:avLst/>
              <a:gdLst/>
              <a:ahLst/>
              <a:cxnLst/>
              <a:pathLst>
                <a:path w="94" h="15">
                  <a:moveTo>
                    <a:pt x="0" y="9"/>
                  </a:moveTo>
                  <a:lnTo>
                    <a:pt x="3" y="5"/>
                  </a:lnTo>
                  <a:lnTo>
                    <a:pt x="11" y="3"/>
                  </a:lnTo>
                  <a:lnTo>
                    <a:pt x="24" y="1"/>
                  </a:lnTo>
                  <a:lnTo>
                    <a:pt x="38" y="0"/>
                  </a:lnTo>
                  <a:lnTo>
                    <a:pt x="54" y="1"/>
                  </a:lnTo>
                  <a:lnTo>
                    <a:pt x="69" y="3"/>
                  </a:lnTo>
                  <a:lnTo>
                    <a:pt x="83" y="8"/>
                  </a:lnTo>
                  <a:lnTo>
                    <a:pt x="94" y="15"/>
                  </a:lnTo>
                  <a:lnTo>
                    <a:pt x="85" y="13"/>
                  </a:lnTo>
                  <a:lnTo>
                    <a:pt x="71" y="13"/>
                  </a:lnTo>
                  <a:lnTo>
                    <a:pt x="55" y="13"/>
                  </a:lnTo>
                  <a:lnTo>
                    <a:pt x="39" y="13"/>
                  </a:lnTo>
                  <a:lnTo>
                    <a:pt x="24" y="13"/>
                  </a:lnTo>
                  <a:lnTo>
                    <a:pt x="11" y="13"/>
                  </a:lnTo>
                  <a:lnTo>
                    <a:pt x="3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55" name="Freeform 10254"/>
            <p:cNvSpPr/>
            <p:nvPr/>
          </p:nvSpPr>
          <p:spPr>
            <a:xfrm>
              <a:off x="4397" y="1260"/>
              <a:ext cx="41" cy="16"/>
            </a:xfrm>
            <a:custGeom>
              <a:avLst/>
              <a:gdLst/>
              <a:ahLst/>
              <a:cxnLst/>
              <a:pathLst>
                <a:path w="46" h="18">
                  <a:moveTo>
                    <a:pt x="0" y="16"/>
                  </a:moveTo>
                  <a:lnTo>
                    <a:pt x="1" y="12"/>
                  </a:lnTo>
                  <a:lnTo>
                    <a:pt x="6" y="9"/>
                  </a:lnTo>
                  <a:lnTo>
                    <a:pt x="12" y="5"/>
                  </a:lnTo>
                  <a:lnTo>
                    <a:pt x="20" y="3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6" y="5"/>
                  </a:lnTo>
                  <a:lnTo>
                    <a:pt x="39" y="4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2"/>
                  </a:lnTo>
                  <a:lnTo>
                    <a:pt x="11" y="16"/>
                  </a:lnTo>
                  <a:lnTo>
                    <a:pt x="5" y="18"/>
                  </a:lnTo>
                  <a:lnTo>
                    <a:pt x="1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56" name="Freeform 10255"/>
            <p:cNvSpPr/>
            <p:nvPr/>
          </p:nvSpPr>
          <p:spPr>
            <a:xfrm>
              <a:off x="4311" y="1032"/>
              <a:ext cx="74" cy="19"/>
            </a:xfrm>
            <a:custGeom>
              <a:avLst/>
              <a:gdLst/>
              <a:ahLst/>
              <a:cxnLst/>
              <a:pathLst>
                <a:path w="86" h="23">
                  <a:moveTo>
                    <a:pt x="0" y="4"/>
                  </a:moveTo>
                  <a:lnTo>
                    <a:pt x="4" y="1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1"/>
                  </a:lnTo>
                  <a:lnTo>
                    <a:pt x="49" y="4"/>
                  </a:lnTo>
                  <a:lnTo>
                    <a:pt x="63" y="8"/>
                  </a:lnTo>
                  <a:lnTo>
                    <a:pt x="75" y="15"/>
                  </a:lnTo>
                  <a:lnTo>
                    <a:pt x="86" y="23"/>
                  </a:lnTo>
                  <a:lnTo>
                    <a:pt x="75" y="21"/>
                  </a:lnTo>
                  <a:lnTo>
                    <a:pt x="63" y="19"/>
                  </a:lnTo>
                  <a:lnTo>
                    <a:pt x="49" y="16"/>
                  </a:lnTo>
                  <a:lnTo>
                    <a:pt x="35" y="13"/>
                  </a:lnTo>
                  <a:lnTo>
                    <a:pt x="21" y="11"/>
                  </a:lnTo>
                  <a:lnTo>
                    <a:pt x="11" y="8"/>
                  </a:lnTo>
                  <a:lnTo>
                    <a:pt x="3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57" name="Freeform 10256"/>
            <p:cNvSpPr/>
            <p:nvPr/>
          </p:nvSpPr>
          <p:spPr>
            <a:xfrm>
              <a:off x="4320" y="1097"/>
              <a:ext cx="107" cy="21"/>
            </a:xfrm>
            <a:custGeom>
              <a:avLst/>
              <a:gdLst/>
              <a:ahLst/>
              <a:cxnLst/>
              <a:pathLst>
                <a:path w="121" h="24">
                  <a:moveTo>
                    <a:pt x="0" y="5"/>
                  </a:moveTo>
                  <a:lnTo>
                    <a:pt x="5" y="1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54" y="2"/>
                  </a:lnTo>
                  <a:lnTo>
                    <a:pt x="74" y="6"/>
                  </a:lnTo>
                  <a:lnTo>
                    <a:pt x="93" y="11"/>
                  </a:lnTo>
                  <a:lnTo>
                    <a:pt x="109" y="16"/>
                  </a:lnTo>
                  <a:lnTo>
                    <a:pt x="121" y="24"/>
                  </a:lnTo>
                  <a:lnTo>
                    <a:pt x="112" y="23"/>
                  </a:lnTo>
                  <a:lnTo>
                    <a:pt x="96" y="22"/>
                  </a:lnTo>
                  <a:lnTo>
                    <a:pt x="76" y="20"/>
                  </a:lnTo>
                  <a:lnTo>
                    <a:pt x="55" y="17"/>
                  </a:lnTo>
                  <a:lnTo>
                    <a:pt x="35" y="14"/>
                  </a:lnTo>
                  <a:lnTo>
                    <a:pt x="16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58" name="Freeform 10257"/>
            <p:cNvSpPr/>
            <p:nvPr/>
          </p:nvSpPr>
          <p:spPr>
            <a:xfrm>
              <a:off x="4350" y="1174"/>
              <a:ext cx="96" cy="12"/>
            </a:xfrm>
            <a:custGeom>
              <a:avLst/>
              <a:gdLst/>
              <a:ahLst/>
              <a:cxnLst/>
              <a:pathLst>
                <a:path w="110" h="14">
                  <a:moveTo>
                    <a:pt x="0" y="9"/>
                  </a:moveTo>
                  <a:lnTo>
                    <a:pt x="5" y="6"/>
                  </a:lnTo>
                  <a:lnTo>
                    <a:pt x="14" y="3"/>
                  </a:lnTo>
                  <a:lnTo>
                    <a:pt x="29" y="1"/>
                  </a:lnTo>
                  <a:lnTo>
                    <a:pt x="46" y="0"/>
                  </a:lnTo>
                  <a:lnTo>
                    <a:pt x="65" y="0"/>
                  </a:lnTo>
                  <a:lnTo>
                    <a:pt x="82" y="2"/>
                  </a:lnTo>
                  <a:lnTo>
                    <a:pt x="98" y="7"/>
                  </a:lnTo>
                  <a:lnTo>
                    <a:pt x="110" y="14"/>
                  </a:lnTo>
                  <a:lnTo>
                    <a:pt x="99" y="12"/>
                  </a:lnTo>
                  <a:lnTo>
                    <a:pt x="84" y="12"/>
                  </a:lnTo>
                  <a:lnTo>
                    <a:pt x="66" y="14"/>
                  </a:lnTo>
                  <a:lnTo>
                    <a:pt x="48" y="14"/>
                  </a:lnTo>
                  <a:lnTo>
                    <a:pt x="30" y="14"/>
                  </a:lnTo>
                  <a:lnTo>
                    <a:pt x="14" y="14"/>
                  </a:lnTo>
                  <a:lnTo>
                    <a:pt x="4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59" name="Freeform 10258"/>
            <p:cNvSpPr/>
            <p:nvPr/>
          </p:nvSpPr>
          <p:spPr>
            <a:xfrm>
              <a:off x="4369" y="1214"/>
              <a:ext cx="77" cy="13"/>
            </a:xfrm>
            <a:custGeom>
              <a:avLst/>
              <a:gdLst/>
              <a:ahLst/>
              <a:cxnLst/>
              <a:pathLst>
                <a:path w="89" h="14">
                  <a:moveTo>
                    <a:pt x="0" y="4"/>
                  </a:moveTo>
                  <a:lnTo>
                    <a:pt x="4" y="2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3" y="1"/>
                  </a:lnTo>
                  <a:lnTo>
                    <a:pt x="58" y="3"/>
                  </a:lnTo>
                  <a:lnTo>
                    <a:pt x="73" y="6"/>
                  </a:lnTo>
                  <a:lnTo>
                    <a:pt x="83" y="9"/>
                  </a:lnTo>
                  <a:lnTo>
                    <a:pt x="89" y="14"/>
                  </a:lnTo>
                  <a:lnTo>
                    <a:pt x="81" y="13"/>
                  </a:lnTo>
                  <a:lnTo>
                    <a:pt x="69" y="13"/>
                  </a:lnTo>
                  <a:lnTo>
                    <a:pt x="55" y="11"/>
                  </a:lnTo>
                  <a:lnTo>
                    <a:pt x="40" y="10"/>
                  </a:lnTo>
                  <a:lnTo>
                    <a:pt x="27" y="10"/>
                  </a:lnTo>
                  <a:lnTo>
                    <a:pt x="14" y="8"/>
                  </a:lnTo>
                  <a:lnTo>
                    <a:pt x="5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60" name="Freeform 10259"/>
            <p:cNvSpPr/>
            <p:nvPr/>
          </p:nvSpPr>
          <p:spPr>
            <a:xfrm>
              <a:off x="4395" y="1239"/>
              <a:ext cx="48" cy="12"/>
            </a:xfrm>
            <a:custGeom>
              <a:avLst/>
              <a:gdLst/>
              <a:ahLst/>
              <a:cxnLst/>
              <a:pathLst>
                <a:path w="55" h="14">
                  <a:moveTo>
                    <a:pt x="0" y="11"/>
                  </a:moveTo>
                  <a:lnTo>
                    <a:pt x="2" y="9"/>
                  </a:lnTo>
                  <a:lnTo>
                    <a:pt x="8" y="5"/>
                  </a:lnTo>
                  <a:lnTo>
                    <a:pt x="15" y="3"/>
                  </a:lnTo>
                  <a:lnTo>
                    <a:pt x="24" y="1"/>
                  </a:lnTo>
                  <a:lnTo>
                    <a:pt x="35" y="0"/>
                  </a:lnTo>
                  <a:lnTo>
                    <a:pt x="44" y="1"/>
                  </a:lnTo>
                  <a:lnTo>
                    <a:pt x="51" y="2"/>
                  </a:lnTo>
                  <a:lnTo>
                    <a:pt x="55" y="6"/>
                  </a:lnTo>
                  <a:lnTo>
                    <a:pt x="48" y="5"/>
                  </a:lnTo>
                  <a:lnTo>
                    <a:pt x="39" y="5"/>
                  </a:lnTo>
                  <a:lnTo>
                    <a:pt x="30" y="8"/>
                  </a:lnTo>
                  <a:lnTo>
                    <a:pt x="21" y="10"/>
                  </a:lnTo>
                  <a:lnTo>
                    <a:pt x="13" y="13"/>
                  </a:lnTo>
                  <a:lnTo>
                    <a:pt x="6" y="14"/>
                  </a:lnTo>
                  <a:lnTo>
                    <a:pt x="1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61" name="Freeform 10260"/>
            <p:cNvSpPr/>
            <p:nvPr/>
          </p:nvSpPr>
          <p:spPr>
            <a:xfrm>
              <a:off x="4324" y="1011"/>
              <a:ext cx="47" cy="19"/>
            </a:xfrm>
            <a:custGeom>
              <a:avLst/>
              <a:gdLst/>
              <a:ahLst/>
              <a:cxnLst/>
              <a:pathLst>
                <a:path w="54" h="23">
                  <a:moveTo>
                    <a:pt x="54" y="23"/>
                  </a:moveTo>
                  <a:lnTo>
                    <a:pt x="50" y="22"/>
                  </a:lnTo>
                  <a:lnTo>
                    <a:pt x="42" y="21"/>
                  </a:lnTo>
                  <a:lnTo>
                    <a:pt x="33" y="20"/>
                  </a:lnTo>
                  <a:lnTo>
                    <a:pt x="22" y="17"/>
                  </a:lnTo>
                  <a:lnTo>
                    <a:pt x="13" y="15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6" y="7"/>
                  </a:lnTo>
                  <a:lnTo>
                    <a:pt x="34" y="12"/>
                  </a:lnTo>
                  <a:lnTo>
                    <a:pt x="42" y="16"/>
                  </a:lnTo>
                  <a:lnTo>
                    <a:pt x="50" y="21"/>
                  </a:lnTo>
                  <a:lnTo>
                    <a:pt x="54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62" name="Freeform 10261"/>
            <p:cNvSpPr/>
            <p:nvPr/>
          </p:nvSpPr>
          <p:spPr>
            <a:xfrm>
              <a:off x="4366" y="988"/>
              <a:ext cx="8" cy="46"/>
            </a:xfrm>
            <a:custGeom>
              <a:avLst/>
              <a:gdLst/>
              <a:ahLst/>
              <a:cxnLst/>
              <a:pathLst>
                <a:path w="10" h="52">
                  <a:moveTo>
                    <a:pt x="7" y="52"/>
                  </a:moveTo>
                  <a:lnTo>
                    <a:pt x="8" y="41"/>
                  </a:lnTo>
                  <a:lnTo>
                    <a:pt x="10" y="24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6"/>
                  </a:lnTo>
                  <a:lnTo>
                    <a:pt x="1" y="20"/>
                  </a:lnTo>
                  <a:lnTo>
                    <a:pt x="4" y="38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63" name="Freeform 10262"/>
            <p:cNvSpPr/>
            <p:nvPr/>
          </p:nvSpPr>
          <p:spPr>
            <a:xfrm>
              <a:off x="4329" y="979"/>
              <a:ext cx="28" cy="41"/>
            </a:xfrm>
            <a:custGeom>
              <a:avLst/>
              <a:gdLst/>
              <a:ahLst/>
              <a:cxnLst/>
              <a:pathLst>
                <a:path w="31" h="44">
                  <a:moveTo>
                    <a:pt x="31" y="44"/>
                  </a:moveTo>
                  <a:lnTo>
                    <a:pt x="27" y="35"/>
                  </a:lnTo>
                  <a:lnTo>
                    <a:pt x="20" y="18"/>
                  </a:lnTo>
                  <a:lnTo>
                    <a:pt x="11" y="4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8"/>
                  </a:lnTo>
                  <a:lnTo>
                    <a:pt x="5" y="13"/>
                  </a:lnTo>
                  <a:lnTo>
                    <a:pt x="9" y="20"/>
                  </a:lnTo>
                  <a:lnTo>
                    <a:pt x="15" y="28"/>
                  </a:lnTo>
                  <a:lnTo>
                    <a:pt x="22" y="35"/>
                  </a:lnTo>
                  <a:lnTo>
                    <a:pt x="28" y="40"/>
                  </a:lnTo>
                  <a:lnTo>
                    <a:pt x="31" y="4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64" name="Freeform 10263"/>
            <p:cNvSpPr/>
            <p:nvPr/>
          </p:nvSpPr>
          <p:spPr>
            <a:xfrm>
              <a:off x="4438" y="1235"/>
              <a:ext cx="61" cy="14"/>
            </a:xfrm>
            <a:custGeom>
              <a:avLst/>
              <a:gdLst/>
              <a:ahLst/>
              <a:cxnLst/>
              <a:pathLst>
                <a:path w="69" h="15">
                  <a:moveTo>
                    <a:pt x="0" y="10"/>
                  </a:moveTo>
                  <a:lnTo>
                    <a:pt x="6" y="6"/>
                  </a:lnTo>
                  <a:lnTo>
                    <a:pt x="17" y="4"/>
                  </a:lnTo>
                  <a:lnTo>
                    <a:pt x="27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5" y="5"/>
                  </a:lnTo>
                  <a:lnTo>
                    <a:pt x="69" y="9"/>
                  </a:lnTo>
                  <a:lnTo>
                    <a:pt x="67" y="13"/>
                  </a:lnTo>
                  <a:lnTo>
                    <a:pt x="62" y="15"/>
                  </a:lnTo>
                  <a:lnTo>
                    <a:pt x="53" y="15"/>
                  </a:lnTo>
                  <a:lnTo>
                    <a:pt x="41" y="15"/>
                  </a:lnTo>
                  <a:lnTo>
                    <a:pt x="29" y="13"/>
                  </a:lnTo>
                  <a:lnTo>
                    <a:pt x="18" y="12"/>
                  </a:lnTo>
                  <a:lnTo>
                    <a:pt x="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65" name="Freeform 10264"/>
            <p:cNvSpPr/>
            <p:nvPr/>
          </p:nvSpPr>
          <p:spPr>
            <a:xfrm>
              <a:off x="4429" y="1269"/>
              <a:ext cx="54" cy="24"/>
            </a:xfrm>
            <a:custGeom>
              <a:avLst/>
              <a:gdLst/>
              <a:ahLst/>
              <a:cxnLst/>
              <a:pathLst>
                <a:path w="63" h="28">
                  <a:moveTo>
                    <a:pt x="0" y="0"/>
                  </a:moveTo>
                  <a:lnTo>
                    <a:pt x="7" y="1"/>
                  </a:lnTo>
                  <a:lnTo>
                    <a:pt x="15" y="2"/>
                  </a:lnTo>
                  <a:lnTo>
                    <a:pt x="25" y="5"/>
                  </a:lnTo>
                  <a:lnTo>
                    <a:pt x="37" y="8"/>
                  </a:lnTo>
                  <a:lnTo>
                    <a:pt x="46" y="12"/>
                  </a:lnTo>
                  <a:lnTo>
                    <a:pt x="55" y="16"/>
                  </a:lnTo>
                  <a:lnTo>
                    <a:pt x="61" y="21"/>
                  </a:lnTo>
                  <a:lnTo>
                    <a:pt x="63" y="25"/>
                  </a:lnTo>
                  <a:lnTo>
                    <a:pt x="61" y="28"/>
                  </a:lnTo>
                  <a:lnTo>
                    <a:pt x="55" y="28"/>
                  </a:lnTo>
                  <a:lnTo>
                    <a:pt x="46" y="24"/>
                  </a:lnTo>
                  <a:lnTo>
                    <a:pt x="35" y="20"/>
                  </a:lnTo>
                  <a:lnTo>
                    <a:pt x="23" y="14"/>
                  </a:lnTo>
                  <a:lnTo>
                    <a:pt x="13" y="8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66" name="Freeform 10265"/>
            <p:cNvSpPr/>
            <p:nvPr/>
          </p:nvSpPr>
          <p:spPr>
            <a:xfrm>
              <a:off x="4445" y="1213"/>
              <a:ext cx="54" cy="14"/>
            </a:xfrm>
            <a:custGeom>
              <a:avLst/>
              <a:gdLst/>
              <a:ahLst/>
              <a:cxnLst/>
              <a:pathLst>
                <a:path w="64" h="15">
                  <a:moveTo>
                    <a:pt x="0" y="15"/>
                  </a:moveTo>
                  <a:lnTo>
                    <a:pt x="3" y="10"/>
                  </a:lnTo>
                  <a:lnTo>
                    <a:pt x="10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59" y="12"/>
                  </a:lnTo>
                  <a:lnTo>
                    <a:pt x="52" y="14"/>
                  </a:lnTo>
                  <a:lnTo>
                    <a:pt x="42" y="14"/>
                  </a:lnTo>
                  <a:lnTo>
                    <a:pt x="30" y="14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67" name="Freeform 10266"/>
            <p:cNvSpPr/>
            <p:nvPr/>
          </p:nvSpPr>
          <p:spPr>
            <a:xfrm>
              <a:off x="4445" y="1190"/>
              <a:ext cx="59" cy="16"/>
            </a:xfrm>
            <a:custGeom>
              <a:avLst/>
              <a:gdLst/>
              <a:ahLst/>
              <a:cxnLst/>
              <a:pathLst>
                <a:path w="66" h="20">
                  <a:moveTo>
                    <a:pt x="0" y="20"/>
                  </a:moveTo>
                  <a:lnTo>
                    <a:pt x="4" y="14"/>
                  </a:lnTo>
                  <a:lnTo>
                    <a:pt x="11" y="9"/>
                  </a:lnTo>
                  <a:lnTo>
                    <a:pt x="21" y="5"/>
                  </a:lnTo>
                  <a:lnTo>
                    <a:pt x="33" y="2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2" y="1"/>
                  </a:lnTo>
                  <a:lnTo>
                    <a:pt x="66" y="5"/>
                  </a:lnTo>
                  <a:lnTo>
                    <a:pt x="66" y="8"/>
                  </a:lnTo>
                  <a:lnTo>
                    <a:pt x="62" y="9"/>
                  </a:lnTo>
                  <a:lnTo>
                    <a:pt x="55" y="12"/>
                  </a:lnTo>
                  <a:lnTo>
                    <a:pt x="45" y="13"/>
                  </a:lnTo>
                  <a:lnTo>
                    <a:pt x="33" y="14"/>
                  </a:lnTo>
                  <a:lnTo>
                    <a:pt x="20" y="15"/>
                  </a:lnTo>
                  <a:lnTo>
                    <a:pt x="9" y="1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68" name="Freeform 10267"/>
            <p:cNvSpPr/>
            <p:nvPr/>
          </p:nvSpPr>
          <p:spPr>
            <a:xfrm>
              <a:off x="4443" y="1165"/>
              <a:ext cx="56" cy="25"/>
            </a:xfrm>
            <a:custGeom>
              <a:avLst/>
              <a:gdLst/>
              <a:ahLst/>
              <a:cxnLst/>
              <a:pathLst>
                <a:path w="65" h="26">
                  <a:moveTo>
                    <a:pt x="0" y="26"/>
                  </a:moveTo>
                  <a:lnTo>
                    <a:pt x="6" y="19"/>
                  </a:lnTo>
                  <a:lnTo>
                    <a:pt x="14" y="13"/>
                  </a:lnTo>
                  <a:lnTo>
                    <a:pt x="24" y="8"/>
                  </a:lnTo>
                  <a:lnTo>
                    <a:pt x="35" y="4"/>
                  </a:lnTo>
                  <a:lnTo>
                    <a:pt x="45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65" y="3"/>
                  </a:lnTo>
                  <a:lnTo>
                    <a:pt x="64" y="6"/>
                  </a:lnTo>
                  <a:lnTo>
                    <a:pt x="59" y="10"/>
                  </a:lnTo>
                  <a:lnTo>
                    <a:pt x="51" y="13"/>
                  </a:lnTo>
                  <a:lnTo>
                    <a:pt x="41" y="16"/>
                  </a:lnTo>
                  <a:lnTo>
                    <a:pt x="30" y="18"/>
                  </a:lnTo>
                  <a:lnTo>
                    <a:pt x="19" y="20"/>
                  </a:lnTo>
                  <a:lnTo>
                    <a:pt x="8" y="2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69" name="Freeform 10268"/>
            <p:cNvSpPr/>
            <p:nvPr/>
          </p:nvSpPr>
          <p:spPr>
            <a:xfrm>
              <a:off x="4439" y="1132"/>
              <a:ext cx="58" cy="35"/>
            </a:xfrm>
            <a:custGeom>
              <a:avLst/>
              <a:gdLst/>
              <a:ahLst/>
              <a:cxnLst/>
              <a:pathLst>
                <a:path w="66" h="40">
                  <a:moveTo>
                    <a:pt x="0" y="40"/>
                  </a:moveTo>
                  <a:lnTo>
                    <a:pt x="7" y="33"/>
                  </a:lnTo>
                  <a:lnTo>
                    <a:pt x="16" y="26"/>
                  </a:lnTo>
                  <a:lnTo>
                    <a:pt x="25" y="18"/>
                  </a:lnTo>
                  <a:lnTo>
                    <a:pt x="37" y="11"/>
                  </a:lnTo>
                  <a:lnTo>
                    <a:pt x="46" y="4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6" y="3"/>
                  </a:lnTo>
                  <a:lnTo>
                    <a:pt x="66" y="9"/>
                  </a:lnTo>
                  <a:lnTo>
                    <a:pt x="61" y="13"/>
                  </a:lnTo>
                  <a:lnTo>
                    <a:pt x="52" y="18"/>
                  </a:lnTo>
                  <a:lnTo>
                    <a:pt x="40" y="23"/>
                  </a:lnTo>
                  <a:lnTo>
                    <a:pt x="28" y="27"/>
                  </a:lnTo>
                  <a:lnTo>
                    <a:pt x="17" y="32"/>
                  </a:lnTo>
                  <a:lnTo>
                    <a:pt x="7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70" name="Freeform 10269"/>
            <p:cNvSpPr/>
            <p:nvPr/>
          </p:nvSpPr>
          <p:spPr>
            <a:xfrm>
              <a:off x="4431" y="1097"/>
              <a:ext cx="57" cy="47"/>
            </a:xfrm>
            <a:custGeom>
              <a:avLst/>
              <a:gdLst/>
              <a:ahLst/>
              <a:cxnLst/>
              <a:pathLst>
                <a:path w="67" h="54">
                  <a:moveTo>
                    <a:pt x="0" y="54"/>
                  </a:moveTo>
                  <a:lnTo>
                    <a:pt x="6" y="47"/>
                  </a:lnTo>
                  <a:lnTo>
                    <a:pt x="14" y="38"/>
                  </a:lnTo>
                  <a:lnTo>
                    <a:pt x="25" y="28"/>
                  </a:lnTo>
                  <a:lnTo>
                    <a:pt x="36" y="17"/>
                  </a:lnTo>
                  <a:lnTo>
                    <a:pt x="46" y="9"/>
                  </a:lnTo>
                  <a:lnTo>
                    <a:pt x="57" y="2"/>
                  </a:lnTo>
                  <a:lnTo>
                    <a:pt x="64" y="0"/>
                  </a:lnTo>
                  <a:lnTo>
                    <a:pt x="67" y="2"/>
                  </a:lnTo>
                  <a:lnTo>
                    <a:pt x="66" y="8"/>
                  </a:lnTo>
                  <a:lnTo>
                    <a:pt x="59" y="16"/>
                  </a:lnTo>
                  <a:lnTo>
                    <a:pt x="50" y="23"/>
                  </a:lnTo>
                  <a:lnTo>
                    <a:pt x="38" y="31"/>
                  </a:lnTo>
                  <a:lnTo>
                    <a:pt x="26" y="38"/>
                  </a:lnTo>
                  <a:lnTo>
                    <a:pt x="14" y="45"/>
                  </a:lnTo>
                  <a:lnTo>
                    <a:pt x="6" y="5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71" name="Freeform 10270"/>
            <p:cNvSpPr/>
            <p:nvPr/>
          </p:nvSpPr>
          <p:spPr>
            <a:xfrm>
              <a:off x="4420" y="1060"/>
              <a:ext cx="61" cy="54"/>
            </a:xfrm>
            <a:custGeom>
              <a:avLst/>
              <a:gdLst/>
              <a:ahLst/>
              <a:cxnLst/>
              <a:pathLst>
                <a:path w="69" h="61">
                  <a:moveTo>
                    <a:pt x="0" y="61"/>
                  </a:moveTo>
                  <a:lnTo>
                    <a:pt x="5" y="54"/>
                  </a:lnTo>
                  <a:lnTo>
                    <a:pt x="13" y="43"/>
                  </a:lnTo>
                  <a:lnTo>
                    <a:pt x="23" y="32"/>
                  </a:lnTo>
                  <a:lnTo>
                    <a:pt x="33" y="20"/>
                  </a:lnTo>
                  <a:lnTo>
                    <a:pt x="45" y="10"/>
                  </a:lnTo>
                  <a:lnTo>
                    <a:pt x="55" y="3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69" y="8"/>
                  </a:lnTo>
                  <a:lnTo>
                    <a:pt x="63" y="15"/>
                  </a:lnTo>
                  <a:lnTo>
                    <a:pt x="54" y="23"/>
                  </a:lnTo>
                  <a:lnTo>
                    <a:pt x="41" y="31"/>
                  </a:lnTo>
                  <a:lnTo>
                    <a:pt x="29" y="40"/>
                  </a:lnTo>
                  <a:lnTo>
                    <a:pt x="16" y="48"/>
                  </a:lnTo>
                  <a:lnTo>
                    <a:pt x="6" y="5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72" name="Freeform 10271"/>
            <p:cNvSpPr/>
            <p:nvPr/>
          </p:nvSpPr>
          <p:spPr>
            <a:xfrm>
              <a:off x="4409" y="1030"/>
              <a:ext cx="57" cy="63"/>
            </a:xfrm>
            <a:custGeom>
              <a:avLst/>
              <a:gdLst/>
              <a:ahLst/>
              <a:cxnLst/>
              <a:pathLst>
                <a:path w="65" h="73">
                  <a:moveTo>
                    <a:pt x="0" y="73"/>
                  </a:moveTo>
                  <a:lnTo>
                    <a:pt x="4" y="64"/>
                  </a:lnTo>
                  <a:lnTo>
                    <a:pt x="9" y="52"/>
                  </a:lnTo>
                  <a:lnTo>
                    <a:pt x="16" y="39"/>
                  </a:lnTo>
                  <a:lnTo>
                    <a:pt x="24" y="28"/>
                  </a:lnTo>
                  <a:lnTo>
                    <a:pt x="34" y="17"/>
                  </a:lnTo>
                  <a:lnTo>
                    <a:pt x="44" y="8"/>
                  </a:lnTo>
                  <a:lnTo>
                    <a:pt x="53" y="2"/>
                  </a:lnTo>
                  <a:lnTo>
                    <a:pt x="63" y="0"/>
                  </a:lnTo>
                  <a:lnTo>
                    <a:pt x="65" y="4"/>
                  </a:lnTo>
                  <a:lnTo>
                    <a:pt x="61" y="11"/>
                  </a:lnTo>
                  <a:lnTo>
                    <a:pt x="52" y="21"/>
                  </a:lnTo>
                  <a:lnTo>
                    <a:pt x="42" y="32"/>
                  </a:lnTo>
                  <a:lnTo>
                    <a:pt x="29" y="45"/>
                  </a:lnTo>
                  <a:lnTo>
                    <a:pt x="17" y="57"/>
                  </a:lnTo>
                  <a:lnTo>
                    <a:pt x="7" y="67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73" name="Freeform 10272"/>
            <p:cNvSpPr/>
            <p:nvPr/>
          </p:nvSpPr>
          <p:spPr>
            <a:xfrm>
              <a:off x="4402" y="1007"/>
              <a:ext cx="29" cy="71"/>
            </a:xfrm>
            <a:custGeom>
              <a:avLst/>
              <a:gdLst/>
              <a:ahLst/>
              <a:cxnLst/>
              <a:pathLst>
                <a:path w="32" h="79">
                  <a:moveTo>
                    <a:pt x="32" y="1"/>
                  </a:moveTo>
                  <a:lnTo>
                    <a:pt x="32" y="4"/>
                  </a:lnTo>
                  <a:lnTo>
                    <a:pt x="30" y="12"/>
                  </a:lnTo>
                  <a:lnTo>
                    <a:pt x="27" y="24"/>
                  </a:lnTo>
                  <a:lnTo>
                    <a:pt x="21" y="35"/>
                  </a:lnTo>
                  <a:lnTo>
                    <a:pt x="15" y="48"/>
                  </a:lnTo>
                  <a:lnTo>
                    <a:pt x="9" y="61"/>
                  </a:lnTo>
                  <a:lnTo>
                    <a:pt x="5" y="71"/>
                  </a:lnTo>
                  <a:lnTo>
                    <a:pt x="3" y="79"/>
                  </a:lnTo>
                  <a:lnTo>
                    <a:pt x="0" y="69"/>
                  </a:lnTo>
                  <a:lnTo>
                    <a:pt x="1" y="55"/>
                  </a:lnTo>
                  <a:lnTo>
                    <a:pt x="4" y="41"/>
                  </a:lnTo>
                  <a:lnTo>
                    <a:pt x="7" y="27"/>
                  </a:lnTo>
                  <a:lnTo>
                    <a:pt x="13" y="15"/>
                  </a:lnTo>
                  <a:lnTo>
                    <a:pt x="19" y="5"/>
                  </a:lnTo>
                  <a:lnTo>
                    <a:pt x="26" y="0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74" name="Freeform 10273"/>
            <p:cNvSpPr/>
            <p:nvPr/>
          </p:nvSpPr>
          <p:spPr>
            <a:xfrm>
              <a:off x="4383" y="985"/>
              <a:ext cx="28" cy="68"/>
            </a:xfrm>
            <a:custGeom>
              <a:avLst/>
              <a:gdLst/>
              <a:ahLst/>
              <a:cxnLst/>
              <a:pathLst>
                <a:path w="31" h="79">
                  <a:moveTo>
                    <a:pt x="31" y="0"/>
                  </a:moveTo>
                  <a:lnTo>
                    <a:pt x="31" y="5"/>
                  </a:lnTo>
                  <a:lnTo>
                    <a:pt x="29" y="13"/>
                  </a:lnTo>
                  <a:lnTo>
                    <a:pt x="26" y="23"/>
                  </a:lnTo>
                  <a:lnTo>
                    <a:pt x="20" y="36"/>
                  </a:lnTo>
                  <a:lnTo>
                    <a:pt x="14" y="50"/>
                  </a:lnTo>
                  <a:lnTo>
                    <a:pt x="10" y="61"/>
                  </a:lnTo>
                  <a:lnTo>
                    <a:pt x="5" y="72"/>
                  </a:lnTo>
                  <a:lnTo>
                    <a:pt x="2" y="79"/>
                  </a:lnTo>
                  <a:lnTo>
                    <a:pt x="0" y="67"/>
                  </a:lnTo>
                  <a:lnTo>
                    <a:pt x="0" y="54"/>
                  </a:lnTo>
                  <a:lnTo>
                    <a:pt x="3" y="41"/>
                  </a:lnTo>
                  <a:lnTo>
                    <a:pt x="7" y="27"/>
                  </a:lnTo>
                  <a:lnTo>
                    <a:pt x="12" y="14"/>
                  </a:lnTo>
                  <a:lnTo>
                    <a:pt x="18" y="5"/>
                  </a:lnTo>
                  <a:lnTo>
                    <a:pt x="2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75" name="Freeform 10274"/>
            <p:cNvSpPr/>
            <p:nvPr/>
          </p:nvSpPr>
          <p:spPr>
            <a:xfrm>
              <a:off x="4443" y="779"/>
              <a:ext cx="70" cy="346"/>
            </a:xfrm>
            <a:custGeom>
              <a:avLst/>
              <a:gdLst/>
              <a:ahLst/>
              <a:cxnLst/>
              <a:pathLst>
                <a:path w="81" h="395">
                  <a:moveTo>
                    <a:pt x="68" y="390"/>
                  </a:moveTo>
                  <a:lnTo>
                    <a:pt x="72" y="392"/>
                  </a:lnTo>
                  <a:lnTo>
                    <a:pt x="75" y="393"/>
                  </a:lnTo>
                  <a:lnTo>
                    <a:pt x="77" y="394"/>
                  </a:lnTo>
                  <a:lnTo>
                    <a:pt x="81" y="395"/>
                  </a:lnTo>
                  <a:lnTo>
                    <a:pt x="53" y="337"/>
                  </a:lnTo>
                  <a:lnTo>
                    <a:pt x="34" y="280"/>
                  </a:lnTo>
                  <a:lnTo>
                    <a:pt x="21" y="225"/>
                  </a:lnTo>
                  <a:lnTo>
                    <a:pt x="14" y="173"/>
                  </a:lnTo>
                  <a:lnTo>
                    <a:pt x="11" y="125"/>
                  </a:lnTo>
                  <a:lnTo>
                    <a:pt x="11" y="79"/>
                  </a:lnTo>
                  <a:lnTo>
                    <a:pt x="13" y="37"/>
                  </a:lnTo>
                  <a:lnTo>
                    <a:pt x="14" y="0"/>
                  </a:lnTo>
                  <a:lnTo>
                    <a:pt x="7" y="28"/>
                  </a:lnTo>
                  <a:lnTo>
                    <a:pt x="2" y="71"/>
                  </a:lnTo>
                  <a:lnTo>
                    <a:pt x="0" y="122"/>
                  </a:lnTo>
                  <a:lnTo>
                    <a:pt x="4" y="180"/>
                  </a:lnTo>
                  <a:lnTo>
                    <a:pt x="11" y="240"/>
                  </a:lnTo>
                  <a:lnTo>
                    <a:pt x="23" y="298"/>
                  </a:lnTo>
                  <a:lnTo>
                    <a:pt x="42" y="348"/>
                  </a:lnTo>
                  <a:lnTo>
                    <a:pt x="68" y="3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76" name="Freeform 10275"/>
            <p:cNvSpPr/>
            <p:nvPr/>
          </p:nvSpPr>
          <p:spPr>
            <a:xfrm>
              <a:off x="4448" y="802"/>
              <a:ext cx="53" cy="48"/>
            </a:xfrm>
            <a:custGeom>
              <a:avLst/>
              <a:gdLst/>
              <a:ahLst/>
              <a:cxnLst/>
              <a:pathLst>
                <a:path w="60" h="54">
                  <a:moveTo>
                    <a:pt x="60" y="1"/>
                  </a:moveTo>
                  <a:lnTo>
                    <a:pt x="56" y="0"/>
                  </a:lnTo>
                  <a:lnTo>
                    <a:pt x="50" y="1"/>
                  </a:lnTo>
                  <a:lnTo>
                    <a:pt x="42" y="4"/>
                  </a:lnTo>
                  <a:lnTo>
                    <a:pt x="31" y="10"/>
                  </a:lnTo>
                  <a:lnTo>
                    <a:pt x="21" y="19"/>
                  </a:lnTo>
                  <a:lnTo>
                    <a:pt x="12" y="29"/>
                  </a:lnTo>
                  <a:lnTo>
                    <a:pt x="5" y="41"/>
                  </a:lnTo>
                  <a:lnTo>
                    <a:pt x="0" y="54"/>
                  </a:lnTo>
                  <a:lnTo>
                    <a:pt x="7" y="48"/>
                  </a:lnTo>
                  <a:lnTo>
                    <a:pt x="15" y="40"/>
                  </a:lnTo>
                  <a:lnTo>
                    <a:pt x="25" y="33"/>
                  </a:lnTo>
                  <a:lnTo>
                    <a:pt x="36" y="25"/>
                  </a:lnTo>
                  <a:lnTo>
                    <a:pt x="46" y="17"/>
                  </a:lnTo>
                  <a:lnTo>
                    <a:pt x="54" y="10"/>
                  </a:lnTo>
                  <a:lnTo>
                    <a:pt x="59" y="4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77" name="Freeform 10276"/>
            <p:cNvSpPr/>
            <p:nvPr/>
          </p:nvSpPr>
          <p:spPr>
            <a:xfrm>
              <a:off x="4445" y="848"/>
              <a:ext cx="59" cy="63"/>
            </a:xfrm>
            <a:custGeom>
              <a:avLst/>
              <a:gdLst/>
              <a:ahLst/>
              <a:cxnLst/>
              <a:pathLst>
                <a:path w="70" h="71">
                  <a:moveTo>
                    <a:pt x="70" y="2"/>
                  </a:moveTo>
                  <a:lnTo>
                    <a:pt x="66" y="0"/>
                  </a:lnTo>
                  <a:lnTo>
                    <a:pt x="58" y="2"/>
                  </a:lnTo>
                  <a:lnTo>
                    <a:pt x="48" y="9"/>
                  </a:lnTo>
                  <a:lnTo>
                    <a:pt x="37" y="18"/>
                  </a:lnTo>
                  <a:lnTo>
                    <a:pt x="25" y="30"/>
                  </a:lnTo>
                  <a:lnTo>
                    <a:pt x="14" y="44"/>
                  </a:lnTo>
                  <a:lnTo>
                    <a:pt x="6" y="57"/>
                  </a:lnTo>
                  <a:lnTo>
                    <a:pt x="0" y="71"/>
                  </a:lnTo>
                  <a:lnTo>
                    <a:pt x="6" y="65"/>
                  </a:lnTo>
                  <a:lnTo>
                    <a:pt x="15" y="57"/>
                  </a:lnTo>
                  <a:lnTo>
                    <a:pt x="27" y="48"/>
                  </a:lnTo>
                  <a:lnTo>
                    <a:pt x="41" y="38"/>
                  </a:lnTo>
                  <a:lnTo>
                    <a:pt x="52" y="26"/>
                  </a:lnTo>
                  <a:lnTo>
                    <a:pt x="63" y="17"/>
                  </a:lnTo>
                  <a:lnTo>
                    <a:pt x="68" y="8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78" name="Freeform 10277"/>
            <p:cNvSpPr/>
            <p:nvPr/>
          </p:nvSpPr>
          <p:spPr>
            <a:xfrm>
              <a:off x="4448" y="888"/>
              <a:ext cx="68" cy="54"/>
            </a:xfrm>
            <a:custGeom>
              <a:avLst/>
              <a:gdLst/>
              <a:ahLst/>
              <a:cxnLst/>
              <a:pathLst>
                <a:path w="77" h="62">
                  <a:moveTo>
                    <a:pt x="77" y="2"/>
                  </a:moveTo>
                  <a:lnTo>
                    <a:pt x="73" y="0"/>
                  </a:lnTo>
                  <a:lnTo>
                    <a:pt x="63" y="1"/>
                  </a:lnTo>
                  <a:lnTo>
                    <a:pt x="52" y="7"/>
                  </a:lnTo>
                  <a:lnTo>
                    <a:pt x="39" y="15"/>
                  </a:lnTo>
                  <a:lnTo>
                    <a:pt x="25" y="25"/>
                  </a:lnTo>
                  <a:lnTo>
                    <a:pt x="14" y="37"/>
                  </a:lnTo>
                  <a:lnTo>
                    <a:pt x="5" y="49"/>
                  </a:lnTo>
                  <a:lnTo>
                    <a:pt x="0" y="62"/>
                  </a:lnTo>
                  <a:lnTo>
                    <a:pt x="6" y="58"/>
                  </a:lnTo>
                  <a:lnTo>
                    <a:pt x="16" y="52"/>
                  </a:lnTo>
                  <a:lnTo>
                    <a:pt x="30" y="42"/>
                  </a:lnTo>
                  <a:lnTo>
                    <a:pt x="44" y="33"/>
                  </a:lnTo>
                  <a:lnTo>
                    <a:pt x="56" y="24"/>
                  </a:lnTo>
                  <a:lnTo>
                    <a:pt x="68" y="15"/>
                  </a:lnTo>
                  <a:lnTo>
                    <a:pt x="75" y="7"/>
                  </a:lnTo>
                  <a:lnTo>
                    <a:pt x="77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79" name="Freeform 10278"/>
            <p:cNvSpPr/>
            <p:nvPr/>
          </p:nvSpPr>
          <p:spPr>
            <a:xfrm>
              <a:off x="4453" y="953"/>
              <a:ext cx="63" cy="47"/>
            </a:xfrm>
            <a:custGeom>
              <a:avLst/>
              <a:gdLst/>
              <a:ahLst/>
              <a:cxnLst/>
              <a:pathLst>
                <a:path w="71" h="54">
                  <a:moveTo>
                    <a:pt x="71" y="2"/>
                  </a:moveTo>
                  <a:lnTo>
                    <a:pt x="68" y="0"/>
                  </a:lnTo>
                  <a:lnTo>
                    <a:pt x="59" y="2"/>
                  </a:lnTo>
                  <a:lnTo>
                    <a:pt x="48" y="6"/>
                  </a:lnTo>
                  <a:lnTo>
                    <a:pt x="36" y="15"/>
                  </a:lnTo>
                  <a:lnTo>
                    <a:pt x="23" y="24"/>
                  </a:lnTo>
                  <a:lnTo>
                    <a:pt x="13" y="33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7" y="49"/>
                  </a:lnTo>
                  <a:lnTo>
                    <a:pt x="17" y="45"/>
                  </a:lnTo>
                  <a:lnTo>
                    <a:pt x="30" y="38"/>
                  </a:lnTo>
                  <a:lnTo>
                    <a:pt x="43" y="31"/>
                  </a:lnTo>
                  <a:lnTo>
                    <a:pt x="54" y="23"/>
                  </a:lnTo>
                  <a:lnTo>
                    <a:pt x="64" y="16"/>
                  </a:lnTo>
                  <a:lnTo>
                    <a:pt x="70" y="9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80" name="Freeform 10279"/>
            <p:cNvSpPr/>
            <p:nvPr/>
          </p:nvSpPr>
          <p:spPr>
            <a:xfrm>
              <a:off x="4462" y="992"/>
              <a:ext cx="56" cy="33"/>
            </a:xfrm>
            <a:custGeom>
              <a:avLst/>
              <a:gdLst/>
              <a:ahLst/>
              <a:cxnLst/>
              <a:pathLst>
                <a:path w="64" h="38">
                  <a:moveTo>
                    <a:pt x="64" y="4"/>
                  </a:moveTo>
                  <a:lnTo>
                    <a:pt x="60" y="0"/>
                  </a:lnTo>
                  <a:lnTo>
                    <a:pt x="53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2" y="10"/>
                  </a:lnTo>
                  <a:lnTo>
                    <a:pt x="13" y="16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7" y="35"/>
                  </a:lnTo>
                  <a:lnTo>
                    <a:pt x="16" y="30"/>
                  </a:lnTo>
                  <a:lnTo>
                    <a:pt x="27" y="27"/>
                  </a:lnTo>
                  <a:lnTo>
                    <a:pt x="38" y="22"/>
                  </a:lnTo>
                  <a:lnTo>
                    <a:pt x="49" y="18"/>
                  </a:lnTo>
                  <a:lnTo>
                    <a:pt x="58" y="13"/>
                  </a:lnTo>
                  <a:lnTo>
                    <a:pt x="62" y="8"/>
                  </a:lnTo>
                  <a:lnTo>
                    <a:pt x="64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81" name="Freeform 10280"/>
            <p:cNvSpPr/>
            <p:nvPr/>
          </p:nvSpPr>
          <p:spPr>
            <a:xfrm>
              <a:off x="4483" y="1053"/>
              <a:ext cx="42" cy="26"/>
            </a:xfrm>
            <a:custGeom>
              <a:avLst/>
              <a:gdLst/>
              <a:ahLst/>
              <a:cxnLst/>
              <a:pathLst>
                <a:path w="49" h="28">
                  <a:moveTo>
                    <a:pt x="49" y="2"/>
                  </a:moveTo>
                  <a:lnTo>
                    <a:pt x="45" y="0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3" y="5"/>
                  </a:lnTo>
                  <a:lnTo>
                    <a:pt x="14" y="10"/>
                  </a:lnTo>
                  <a:lnTo>
                    <a:pt x="7" y="17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5" y="26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8" y="17"/>
                  </a:lnTo>
                  <a:lnTo>
                    <a:pt x="36" y="13"/>
                  </a:lnTo>
                  <a:lnTo>
                    <a:pt x="42" y="10"/>
                  </a:lnTo>
                  <a:lnTo>
                    <a:pt x="46" y="5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82" name="Freeform 10281"/>
            <p:cNvSpPr/>
            <p:nvPr/>
          </p:nvSpPr>
          <p:spPr>
            <a:xfrm>
              <a:off x="4492" y="1085"/>
              <a:ext cx="28" cy="19"/>
            </a:xfrm>
            <a:custGeom>
              <a:avLst/>
              <a:gdLst/>
              <a:ahLst/>
              <a:cxnLst/>
              <a:pathLst>
                <a:path w="33" h="22">
                  <a:moveTo>
                    <a:pt x="31" y="1"/>
                  </a:moveTo>
                  <a:lnTo>
                    <a:pt x="27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0" y="3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8" y="13"/>
                  </a:lnTo>
                  <a:lnTo>
                    <a:pt x="15" y="11"/>
                  </a:lnTo>
                  <a:lnTo>
                    <a:pt x="21" y="9"/>
                  </a:lnTo>
                  <a:lnTo>
                    <a:pt x="27" y="8"/>
                  </a:lnTo>
                  <a:lnTo>
                    <a:pt x="32" y="6"/>
                  </a:lnTo>
                  <a:lnTo>
                    <a:pt x="33" y="5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83" name="Freeform 10282"/>
            <p:cNvSpPr/>
            <p:nvPr/>
          </p:nvSpPr>
          <p:spPr>
            <a:xfrm>
              <a:off x="4445" y="827"/>
              <a:ext cx="57" cy="54"/>
            </a:xfrm>
            <a:custGeom>
              <a:avLst/>
              <a:gdLst/>
              <a:ahLst/>
              <a:cxnLst/>
              <a:pathLst>
                <a:path w="65" h="64">
                  <a:moveTo>
                    <a:pt x="65" y="3"/>
                  </a:moveTo>
                  <a:lnTo>
                    <a:pt x="62" y="0"/>
                  </a:lnTo>
                  <a:lnTo>
                    <a:pt x="55" y="2"/>
                  </a:lnTo>
                  <a:lnTo>
                    <a:pt x="45" y="6"/>
                  </a:lnTo>
                  <a:lnTo>
                    <a:pt x="34" y="14"/>
                  </a:lnTo>
                  <a:lnTo>
                    <a:pt x="23" y="25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0" y="64"/>
                  </a:lnTo>
                  <a:lnTo>
                    <a:pt x="5" y="59"/>
                  </a:lnTo>
                  <a:lnTo>
                    <a:pt x="13" y="51"/>
                  </a:lnTo>
                  <a:lnTo>
                    <a:pt x="25" y="43"/>
                  </a:lnTo>
                  <a:lnTo>
                    <a:pt x="38" y="34"/>
                  </a:lnTo>
                  <a:lnTo>
                    <a:pt x="49" y="25"/>
                  </a:lnTo>
                  <a:lnTo>
                    <a:pt x="58" y="17"/>
                  </a:lnTo>
                  <a:lnTo>
                    <a:pt x="64" y="8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84" name="Freeform 10283"/>
            <p:cNvSpPr/>
            <p:nvPr/>
          </p:nvSpPr>
          <p:spPr>
            <a:xfrm>
              <a:off x="4448" y="776"/>
              <a:ext cx="46" cy="44"/>
            </a:xfrm>
            <a:custGeom>
              <a:avLst/>
              <a:gdLst/>
              <a:ahLst/>
              <a:cxnLst/>
              <a:pathLst>
                <a:path w="52" h="50">
                  <a:moveTo>
                    <a:pt x="52" y="2"/>
                  </a:moveTo>
                  <a:lnTo>
                    <a:pt x="50" y="0"/>
                  </a:lnTo>
                  <a:lnTo>
                    <a:pt x="44" y="1"/>
                  </a:lnTo>
                  <a:lnTo>
                    <a:pt x="37" y="4"/>
                  </a:lnTo>
                  <a:lnTo>
                    <a:pt x="28" y="9"/>
                  </a:lnTo>
                  <a:lnTo>
                    <a:pt x="20" y="16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0" y="50"/>
                  </a:lnTo>
                  <a:lnTo>
                    <a:pt x="7" y="44"/>
                  </a:lnTo>
                  <a:lnTo>
                    <a:pt x="15" y="38"/>
                  </a:lnTo>
                  <a:lnTo>
                    <a:pt x="23" y="30"/>
                  </a:lnTo>
                  <a:lnTo>
                    <a:pt x="32" y="23"/>
                  </a:lnTo>
                  <a:lnTo>
                    <a:pt x="40" y="17"/>
                  </a:lnTo>
                  <a:lnTo>
                    <a:pt x="47" y="11"/>
                  </a:lnTo>
                  <a:lnTo>
                    <a:pt x="51" y="6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85" name="Freeform 10284"/>
            <p:cNvSpPr/>
            <p:nvPr/>
          </p:nvSpPr>
          <p:spPr>
            <a:xfrm>
              <a:off x="4448" y="928"/>
              <a:ext cx="63" cy="48"/>
            </a:xfrm>
            <a:custGeom>
              <a:avLst/>
              <a:gdLst/>
              <a:ahLst/>
              <a:cxnLst/>
              <a:pathLst>
                <a:path w="71" h="53">
                  <a:moveTo>
                    <a:pt x="71" y="1"/>
                  </a:moveTo>
                  <a:lnTo>
                    <a:pt x="68" y="0"/>
                  </a:lnTo>
                  <a:lnTo>
                    <a:pt x="59" y="2"/>
                  </a:lnTo>
                  <a:lnTo>
                    <a:pt x="48" y="7"/>
                  </a:lnTo>
                  <a:lnTo>
                    <a:pt x="36" y="15"/>
                  </a:lnTo>
                  <a:lnTo>
                    <a:pt x="23" y="23"/>
                  </a:lnTo>
                  <a:lnTo>
                    <a:pt x="13" y="33"/>
                  </a:lnTo>
                  <a:lnTo>
                    <a:pt x="4" y="44"/>
                  </a:lnTo>
                  <a:lnTo>
                    <a:pt x="0" y="53"/>
                  </a:lnTo>
                  <a:lnTo>
                    <a:pt x="7" y="49"/>
                  </a:lnTo>
                  <a:lnTo>
                    <a:pt x="17" y="44"/>
                  </a:lnTo>
                  <a:lnTo>
                    <a:pt x="30" y="37"/>
                  </a:lnTo>
                  <a:lnTo>
                    <a:pt x="43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0" y="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86" name="Freeform 10285"/>
            <p:cNvSpPr/>
            <p:nvPr/>
          </p:nvSpPr>
          <p:spPr>
            <a:xfrm>
              <a:off x="4469" y="1018"/>
              <a:ext cx="53" cy="35"/>
            </a:xfrm>
            <a:custGeom>
              <a:avLst/>
              <a:gdLst/>
              <a:ahLst/>
              <a:cxnLst/>
              <a:pathLst>
                <a:path w="60" h="41">
                  <a:moveTo>
                    <a:pt x="60" y="3"/>
                  </a:moveTo>
                  <a:lnTo>
                    <a:pt x="57" y="0"/>
                  </a:lnTo>
                  <a:lnTo>
                    <a:pt x="50" y="1"/>
                  </a:lnTo>
                  <a:lnTo>
                    <a:pt x="39" y="5"/>
                  </a:lnTo>
                  <a:lnTo>
                    <a:pt x="29" y="11"/>
                  </a:lnTo>
                  <a:lnTo>
                    <a:pt x="19" y="19"/>
                  </a:lnTo>
                  <a:lnTo>
                    <a:pt x="9" y="27"/>
                  </a:lnTo>
                  <a:lnTo>
                    <a:pt x="3" y="34"/>
                  </a:lnTo>
                  <a:lnTo>
                    <a:pt x="0" y="41"/>
                  </a:lnTo>
                  <a:lnTo>
                    <a:pt x="6" y="37"/>
                  </a:lnTo>
                  <a:lnTo>
                    <a:pt x="14" y="34"/>
                  </a:lnTo>
                  <a:lnTo>
                    <a:pt x="23" y="29"/>
                  </a:lnTo>
                  <a:lnTo>
                    <a:pt x="34" y="23"/>
                  </a:lnTo>
                  <a:lnTo>
                    <a:pt x="43" y="18"/>
                  </a:lnTo>
                  <a:lnTo>
                    <a:pt x="51" y="13"/>
                  </a:lnTo>
                  <a:lnTo>
                    <a:pt x="58" y="7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87" name="Freeform 10286"/>
            <p:cNvSpPr/>
            <p:nvPr/>
          </p:nvSpPr>
          <p:spPr>
            <a:xfrm>
              <a:off x="4450" y="744"/>
              <a:ext cx="7" cy="55"/>
            </a:xfrm>
            <a:custGeom>
              <a:avLst/>
              <a:gdLst/>
              <a:ahLst/>
              <a:cxnLst/>
              <a:pathLst>
                <a:path w="8" h="61">
                  <a:moveTo>
                    <a:pt x="4" y="61"/>
                  </a:moveTo>
                  <a:lnTo>
                    <a:pt x="3" y="48"/>
                  </a:lnTo>
                  <a:lnTo>
                    <a:pt x="0" y="27"/>
                  </a:lnTo>
                  <a:lnTo>
                    <a:pt x="0" y="8"/>
                  </a:lnTo>
                  <a:lnTo>
                    <a:pt x="4" y="0"/>
                  </a:lnTo>
                  <a:lnTo>
                    <a:pt x="8" y="9"/>
                  </a:lnTo>
                  <a:lnTo>
                    <a:pt x="8" y="27"/>
                  </a:lnTo>
                  <a:lnTo>
                    <a:pt x="6" y="46"/>
                  </a:lnTo>
                  <a:lnTo>
                    <a:pt x="4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88" name="Freeform 10287"/>
            <p:cNvSpPr/>
            <p:nvPr/>
          </p:nvSpPr>
          <p:spPr>
            <a:xfrm>
              <a:off x="4390" y="783"/>
              <a:ext cx="56" cy="75"/>
            </a:xfrm>
            <a:custGeom>
              <a:avLst/>
              <a:gdLst/>
              <a:ahLst/>
              <a:cxnLst/>
              <a:pathLst>
                <a:path w="65" h="85">
                  <a:moveTo>
                    <a:pt x="65" y="85"/>
                  </a:moveTo>
                  <a:lnTo>
                    <a:pt x="60" y="75"/>
                  </a:lnTo>
                  <a:lnTo>
                    <a:pt x="53" y="62"/>
                  </a:lnTo>
                  <a:lnTo>
                    <a:pt x="44" y="46"/>
                  </a:lnTo>
                  <a:lnTo>
                    <a:pt x="34" y="31"/>
                  </a:lnTo>
                  <a:lnTo>
                    <a:pt x="23" y="16"/>
                  </a:lnTo>
                  <a:lnTo>
                    <a:pt x="14" y="6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8"/>
                  </a:lnTo>
                  <a:lnTo>
                    <a:pt x="6" y="17"/>
                  </a:lnTo>
                  <a:lnTo>
                    <a:pt x="15" y="29"/>
                  </a:lnTo>
                  <a:lnTo>
                    <a:pt x="27" y="41"/>
                  </a:lnTo>
                  <a:lnTo>
                    <a:pt x="38" y="54"/>
                  </a:lnTo>
                  <a:lnTo>
                    <a:pt x="50" y="66"/>
                  </a:lnTo>
                  <a:lnTo>
                    <a:pt x="59" y="76"/>
                  </a:lnTo>
                  <a:lnTo>
                    <a:pt x="65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89" name="Freeform 10288"/>
            <p:cNvSpPr/>
            <p:nvPr/>
          </p:nvSpPr>
          <p:spPr>
            <a:xfrm>
              <a:off x="4387" y="814"/>
              <a:ext cx="59" cy="67"/>
            </a:xfrm>
            <a:custGeom>
              <a:avLst/>
              <a:gdLst/>
              <a:ahLst/>
              <a:cxnLst/>
              <a:pathLst>
                <a:path w="68" h="77">
                  <a:moveTo>
                    <a:pt x="68" y="77"/>
                  </a:moveTo>
                  <a:lnTo>
                    <a:pt x="62" y="68"/>
                  </a:lnTo>
                  <a:lnTo>
                    <a:pt x="53" y="55"/>
                  </a:lnTo>
                  <a:lnTo>
                    <a:pt x="43" y="41"/>
                  </a:lnTo>
                  <a:lnTo>
                    <a:pt x="31" y="26"/>
                  </a:lnTo>
                  <a:lnTo>
                    <a:pt x="21" y="13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8" y="19"/>
                  </a:lnTo>
                  <a:lnTo>
                    <a:pt x="18" y="30"/>
                  </a:lnTo>
                  <a:lnTo>
                    <a:pt x="31" y="41"/>
                  </a:lnTo>
                  <a:lnTo>
                    <a:pt x="43" y="53"/>
                  </a:lnTo>
                  <a:lnTo>
                    <a:pt x="54" y="63"/>
                  </a:lnTo>
                  <a:lnTo>
                    <a:pt x="63" y="71"/>
                  </a:lnTo>
                  <a:lnTo>
                    <a:pt x="68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90" name="Freeform 10289"/>
            <p:cNvSpPr/>
            <p:nvPr/>
          </p:nvSpPr>
          <p:spPr>
            <a:xfrm>
              <a:off x="4383" y="851"/>
              <a:ext cx="63" cy="62"/>
            </a:xfrm>
            <a:custGeom>
              <a:avLst/>
              <a:gdLst/>
              <a:ahLst/>
              <a:cxnLst/>
              <a:pathLst>
                <a:path w="73" h="70">
                  <a:moveTo>
                    <a:pt x="73" y="70"/>
                  </a:moveTo>
                  <a:lnTo>
                    <a:pt x="66" y="60"/>
                  </a:lnTo>
                  <a:lnTo>
                    <a:pt x="57" y="47"/>
                  </a:lnTo>
                  <a:lnTo>
                    <a:pt x="45" y="33"/>
                  </a:lnTo>
                  <a:lnTo>
                    <a:pt x="33" y="22"/>
                  </a:lnTo>
                  <a:lnTo>
                    <a:pt x="21" y="12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8"/>
                  </a:lnTo>
                  <a:lnTo>
                    <a:pt x="10" y="16"/>
                  </a:lnTo>
                  <a:lnTo>
                    <a:pt x="20" y="25"/>
                  </a:lnTo>
                  <a:lnTo>
                    <a:pt x="33" y="35"/>
                  </a:lnTo>
                  <a:lnTo>
                    <a:pt x="45" y="45"/>
                  </a:lnTo>
                  <a:lnTo>
                    <a:pt x="58" y="54"/>
                  </a:lnTo>
                  <a:lnTo>
                    <a:pt x="67" y="63"/>
                  </a:lnTo>
                  <a:lnTo>
                    <a:pt x="73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91" name="Freeform 10290"/>
            <p:cNvSpPr/>
            <p:nvPr/>
          </p:nvSpPr>
          <p:spPr>
            <a:xfrm>
              <a:off x="4392" y="895"/>
              <a:ext cx="60" cy="46"/>
            </a:xfrm>
            <a:custGeom>
              <a:avLst/>
              <a:gdLst/>
              <a:ahLst/>
              <a:cxnLst/>
              <a:pathLst>
                <a:path w="69" h="53">
                  <a:moveTo>
                    <a:pt x="69" y="53"/>
                  </a:moveTo>
                  <a:lnTo>
                    <a:pt x="62" y="45"/>
                  </a:lnTo>
                  <a:lnTo>
                    <a:pt x="53" y="35"/>
                  </a:lnTo>
                  <a:lnTo>
                    <a:pt x="41" y="24"/>
                  </a:lnTo>
                  <a:lnTo>
                    <a:pt x="30" y="15"/>
                  </a:lnTo>
                  <a:lnTo>
                    <a:pt x="19" y="6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11"/>
                  </a:lnTo>
                  <a:lnTo>
                    <a:pt x="8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1" y="35"/>
                  </a:lnTo>
                  <a:lnTo>
                    <a:pt x="53" y="41"/>
                  </a:lnTo>
                  <a:lnTo>
                    <a:pt x="62" y="47"/>
                  </a:lnTo>
                  <a:lnTo>
                    <a:pt x="69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92" name="Freeform 10291"/>
            <p:cNvSpPr/>
            <p:nvPr/>
          </p:nvSpPr>
          <p:spPr>
            <a:xfrm>
              <a:off x="4395" y="932"/>
              <a:ext cx="58" cy="42"/>
            </a:xfrm>
            <a:custGeom>
              <a:avLst/>
              <a:gdLst/>
              <a:ahLst/>
              <a:cxnLst/>
              <a:pathLst>
                <a:path w="67" h="49">
                  <a:moveTo>
                    <a:pt x="67" y="49"/>
                  </a:moveTo>
                  <a:lnTo>
                    <a:pt x="61" y="43"/>
                  </a:lnTo>
                  <a:lnTo>
                    <a:pt x="51" y="34"/>
                  </a:lnTo>
                  <a:lnTo>
                    <a:pt x="39" y="25"/>
                  </a:lnTo>
                  <a:lnTo>
                    <a:pt x="28" y="14"/>
                  </a:lnTo>
                  <a:lnTo>
                    <a:pt x="16" y="7"/>
                  </a:lnTo>
                  <a:lnTo>
                    <a:pt x="7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4" y="12"/>
                  </a:lnTo>
                  <a:lnTo>
                    <a:pt x="11" y="19"/>
                  </a:lnTo>
                  <a:lnTo>
                    <a:pt x="20" y="26"/>
                  </a:lnTo>
                  <a:lnTo>
                    <a:pt x="31" y="31"/>
                  </a:lnTo>
                  <a:lnTo>
                    <a:pt x="43" y="37"/>
                  </a:lnTo>
                  <a:lnTo>
                    <a:pt x="53" y="42"/>
                  </a:lnTo>
                  <a:lnTo>
                    <a:pt x="62" y="45"/>
                  </a:lnTo>
                  <a:lnTo>
                    <a:pt x="67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93" name="Freeform 10292"/>
            <p:cNvSpPr/>
            <p:nvPr/>
          </p:nvSpPr>
          <p:spPr>
            <a:xfrm>
              <a:off x="4408" y="983"/>
              <a:ext cx="51" cy="23"/>
            </a:xfrm>
            <a:custGeom>
              <a:avLst/>
              <a:gdLst/>
              <a:ahLst/>
              <a:cxnLst/>
              <a:pathLst>
                <a:path w="59" h="25">
                  <a:moveTo>
                    <a:pt x="59" y="25"/>
                  </a:moveTo>
                  <a:lnTo>
                    <a:pt x="52" y="20"/>
                  </a:lnTo>
                  <a:lnTo>
                    <a:pt x="43" y="14"/>
                  </a:lnTo>
                  <a:lnTo>
                    <a:pt x="32" y="8"/>
                  </a:lnTo>
                  <a:lnTo>
                    <a:pt x="23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13"/>
                  </a:lnTo>
                  <a:lnTo>
                    <a:pt x="8" y="17"/>
                  </a:lnTo>
                  <a:lnTo>
                    <a:pt x="16" y="20"/>
                  </a:lnTo>
                  <a:lnTo>
                    <a:pt x="25" y="21"/>
                  </a:lnTo>
                  <a:lnTo>
                    <a:pt x="35" y="21"/>
                  </a:lnTo>
                  <a:lnTo>
                    <a:pt x="45" y="22"/>
                  </a:lnTo>
                  <a:lnTo>
                    <a:pt x="53" y="23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94" name="Freeform 10293"/>
            <p:cNvSpPr/>
            <p:nvPr/>
          </p:nvSpPr>
          <p:spPr>
            <a:xfrm>
              <a:off x="4420" y="1018"/>
              <a:ext cx="46" cy="10"/>
            </a:xfrm>
            <a:custGeom>
              <a:avLst/>
              <a:gdLst/>
              <a:ahLst/>
              <a:cxnLst/>
              <a:pathLst>
                <a:path w="52" h="13">
                  <a:moveTo>
                    <a:pt x="52" y="13"/>
                  </a:moveTo>
                  <a:lnTo>
                    <a:pt x="46" y="11"/>
                  </a:lnTo>
                  <a:lnTo>
                    <a:pt x="38" y="7"/>
                  </a:lnTo>
                  <a:lnTo>
                    <a:pt x="30" y="4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2" y="13"/>
                  </a:lnTo>
                  <a:lnTo>
                    <a:pt x="21" y="13"/>
                  </a:lnTo>
                  <a:lnTo>
                    <a:pt x="29" y="12"/>
                  </a:lnTo>
                  <a:lnTo>
                    <a:pt x="37" y="12"/>
                  </a:lnTo>
                  <a:lnTo>
                    <a:pt x="45" y="12"/>
                  </a:lnTo>
                  <a:lnTo>
                    <a:pt x="52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95" name="Freeform 10294"/>
            <p:cNvSpPr/>
            <p:nvPr/>
          </p:nvSpPr>
          <p:spPr>
            <a:xfrm>
              <a:off x="4427" y="1046"/>
              <a:ext cx="44" cy="12"/>
            </a:xfrm>
            <a:custGeom>
              <a:avLst/>
              <a:gdLst/>
              <a:ahLst/>
              <a:cxnLst/>
              <a:pathLst>
                <a:path w="51" h="14">
                  <a:moveTo>
                    <a:pt x="51" y="7"/>
                  </a:moveTo>
                  <a:lnTo>
                    <a:pt x="46" y="5"/>
                  </a:lnTo>
                  <a:lnTo>
                    <a:pt x="39" y="3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7" y="13"/>
                  </a:lnTo>
                  <a:lnTo>
                    <a:pt x="25" y="11"/>
                  </a:lnTo>
                  <a:lnTo>
                    <a:pt x="34" y="8"/>
                  </a:lnTo>
                  <a:lnTo>
                    <a:pt x="42" y="7"/>
                  </a:lnTo>
                  <a:lnTo>
                    <a:pt x="51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96" name="Freeform 10295"/>
            <p:cNvSpPr/>
            <p:nvPr/>
          </p:nvSpPr>
          <p:spPr>
            <a:xfrm>
              <a:off x="4441" y="1067"/>
              <a:ext cx="44" cy="14"/>
            </a:xfrm>
            <a:custGeom>
              <a:avLst/>
              <a:gdLst/>
              <a:ahLst/>
              <a:cxnLst/>
              <a:pathLst>
                <a:path w="50" h="16">
                  <a:moveTo>
                    <a:pt x="50" y="16"/>
                  </a:moveTo>
                  <a:lnTo>
                    <a:pt x="47" y="11"/>
                  </a:lnTo>
                  <a:lnTo>
                    <a:pt x="43" y="8"/>
                  </a:lnTo>
                  <a:lnTo>
                    <a:pt x="36" y="4"/>
                  </a:lnTo>
                  <a:lnTo>
                    <a:pt x="28" y="1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9" y="16"/>
                  </a:lnTo>
                  <a:lnTo>
                    <a:pt x="17" y="16"/>
                  </a:lnTo>
                  <a:lnTo>
                    <a:pt x="26" y="15"/>
                  </a:lnTo>
                  <a:lnTo>
                    <a:pt x="35" y="15"/>
                  </a:lnTo>
                  <a:lnTo>
                    <a:pt x="43" y="15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97" name="Freeform 10296"/>
            <p:cNvSpPr/>
            <p:nvPr/>
          </p:nvSpPr>
          <p:spPr>
            <a:xfrm>
              <a:off x="4445" y="1085"/>
              <a:ext cx="47" cy="14"/>
            </a:xfrm>
            <a:custGeom>
              <a:avLst/>
              <a:gdLst/>
              <a:ahLst/>
              <a:cxnLst/>
              <a:pathLst>
                <a:path w="56" h="15">
                  <a:moveTo>
                    <a:pt x="56" y="13"/>
                  </a:moveTo>
                  <a:lnTo>
                    <a:pt x="51" y="11"/>
                  </a:lnTo>
                  <a:lnTo>
                    <a:pt x="44" y="8"/>
                  </a:lnTo>
                  <a:lnTo>
                    <a:pt x="37" y="5"/>
                  </a:lnTo>
                  <a:lnTo>
                    <a:pt x="29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12" y="15"/>
                  </a:lnTo>
                  <a:lnTo>
                    <a:pt x="22" y="15"/>
                  </a:lnTo>
                  <a:lnTo>
                    <a:pt x="33" y="15"/>
                  </a:lnTo>
                  <a:lnTo>
                    <a:pt x="42" y="15"/>
                  </a:lnTo>
                  <a:lnTo>
                    <a:pt x="51" y="14"/>
                  </a:lnTo>
                  <a:lnTo>
                    <a:pt x="56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98" name="Freeform 10297"/>
            <p:cNvSpPr/>
            <p:nvPr/>
          </p:nvSpPr>
          <p:spPr>
            <a:xfrm>
              <a:off x="4402" y="753"/>
              <a:ext cx="46" cy="75"/>
            </a:xfrm>
            <a:custGeom>
              <a:avLst/>
              <a:gdLst/>
              <a:ahLst/>
              <a:cxnLst/>
              <a:pathLst>
                <a:path w="52" h="86">
                  <a:moveTo>
                    <a:pt x="0" y="3"/>
                  </a:moveTo>
                  <a:lnTo>
                    <a:pt x="3" y="7"/>
                  </a:lnTo>
                  <a:lnTo>
                    <a:pt x="7" y="15"/>
                  </a:lnTo>
                  <a:lnTo>
                    <a:pt x="15" y="26"/>
                  </a:lnTo>
                  <a:lnTo>
                    <a:pt x="24" y="37"/>
                  </a:lnTo>
                  <a:lnTo>
                    <a:pt x="35" y="50"/>
                  </a:lnTo>
                  <a:lnTo>
                    <a:pt x="43" y="63"/>
                  </a:lnTo>
                  <a:lnTo>
                    <a:pt x="49" y="75"/>
                  </a:lnTo>
                  <a:lnTo>
                    <a:pt x="52" y="86"/>
                  </a:lnTo>
                  <a:lnTo>
                    <a:pt x="49" y="72"/>
                  </a:lnTo>
                  <a:lnTo>
                    <a:pt x="43" y="57"/>
                  </a:lnTo>
                  <a:lnTo>
                    <a:pt x="36" y="41"/>
                  </a:lnTo>
                  <a:lnTo>
                    <a:pt x="28" y="26"/>
                  </a:lnTo>
                  <a:lnTo>
                    <a:pt x="20" y="13"/>
                  </a:lnTo>
                  <a:lnTo>
                    <a:pt x="12" y="4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299" name="Freeform 10298"/>
            <p:cNvSpPr/>
            <p:nvPr/>
          </p:nvSpPr>
          <p:spPr>
            <a:xfrm>
              <a:off x="4424" y="743"/>
              <a:ext cx="29" cy="54"/>
            </a:xfrm>
            <a:custGeom>
              <a:avLst/>
              <a:gdLst/>
              <a:ahLst/>
              <a:cxnLst/>
              <a:pathLst>
                <a:path w="34" h="62">
                  <a:moveTo>
                    <a:pt x="34" y="62"/>
                  </a:moveTo>
                  <a:lnTo>
                    <a:pt x="27" y="42"/>
                  </a:lnTo>
                  <a:lnTo>
                    <a:pt x="17" y="2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8" y="20"/>
                  </a:lnTo>
                  <a:lnTo>
                    <a:pt x="14" y="30"/>
                  </a:lnTo>
                  <a:lnTo>
                    <a:pt x="20" y="40"/>
                  </a:lnTo>
                  <a:lnTo>
                    <a:pt x="26" y="49"/>
                  </a:lnTo>
                  <a:lnTo>
                    <a:pt x="30" y="56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00" name="Freeform 10299"/>
            <p:cNvSpPr/>
            <p:nvPr/>
          </p:nvSpPr>
          <p:spPr>
            <a:xfrm>
              <a:off x="4580" y="948"/>
              <a:ext cx="84" cy="289"/>
            </a:xfrm>
            <a:custGeom>
              <a:avLst/>
              <a:gdLst/>
              <a:ahLst/>
              <a:cxnLst/>
              <a:pathLst>
                <a:path w="95" h="330">
                  <a:moveTo>
                    <a:pt x="14" y="329"/>
                  </a:moveTo>
                  <a:lnTo>
                    <a:pt x="10" y="330"/>
                  </a:lnTo>
                  <a:lnTo>
                    <a:pt x="7" y="329"/>
                  </a:lnTo>
                  <a:lnTo>
                    <a:pt x="3" y="328"/>
                  </a:lnTo>
                  <a:lnTo>
                    <a:pt x="0" y="328"/>
                  </a:lnTo>
                  <a:lnTo>
                    <a:pt x="35" y="288"/>
                  </a:lnTo>
                  <a:lnTo>
                    <a:pt x="60" y="245"/>
                  </a:lnTo>
                  <a:lnTo>
                    <a:pt x="76" y="200"/>
                  </a:lnTo>
                  <a:lnTo>
                    <a:pt x="83" y="154"/>
                  </a:lnTo>
                  <a:lnTo>
                    <a:pt x="85" y="110"/>
                  </a:lnTo>
                  <a:lnTo>
                    <a:pt x="83" y="69"/>
                  </a:lnTo>
                  <a:lnTo>
                    <a:pt x="79" y="32"/>
                  </a:lnTo>
                  <a:lnTo>
                    <a:pt x="75" y="0"/>
                  </a:lnTo>
                  <a:lnTo>
                    <a:pt x="86" y="25"/>
                  </a:lnTo>
                  <a:lnTo>
                    <a:pt x="94" y="64"/>
                  </a:lnTo>
                  <a:lnTo>
                    <a:pt x="95" y="111"/>
                  </a:lnTo>
                  <a:lnTo>
                    <a:pt x="92" y="162"/>
                  </a:lnTo>
                  <a:lnTo>
                    <a:pt x="83" y="214"/>
                  </a:lnTo>
                  <a:lnTo>
                    <a:pt x="67" y="262"/>
                  </a:lnTo>
                  <a:lnTo>
                    <a:pt x="43" y="302"/>
                  </a:lnTo>
                  <a:lnTo>
                    <a:pt x="14" y="3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01" name="Freeform 10300"/>
            <p:cNvSpPr/>
            <p:nvPr/>
          </p:nvSpPr>
          <p:spPr>
            <a:xfrm>
              <a:off x="4599" y="955"/>
              <a:ext cx="58" cy="40"/>
            </a:xfrm>
            <a:custGeom>
              <a:avLst/>
              <a:gdLst/>
              <a:ahLst/>
              <a:cxnLst/>
              <a:pathLst>
                <a:path w="64" h="46">
                  <a:moveTo>
                    <a:pt x="64" y="46"/>
                  </a:moveTo>
                  <a:lnTo>
                    <a:pt x="58" y="37"/>
                  </a:lnTo>
                  <a:lnTo>
                    <a:pt x="49" y="27"/>
                  </a:lnTo>
                  <a:lnTo>
                    <a:pt x="40" y="19"/>
                  </a:lnTo>
                  <a:lnTo>
                    <a:pt x="29" y="11"/>
                  </a:lnTo>
                  <a:lnTo>
                    <a:pt x="19" y="5"/>
                  </a:lnTo>
                  <a:lnTo>
                    <a:pt x="10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4" y="9"/>
                  </a:lnTo>
                  <a:lnTo>
                    <a:pt x="12" y="14"/>
                  </a:lnTo>
                  <a:lnTo>
                    <a:pt x="22" y="19"/>
                  </a:lnTo>
                  <a:lnTo>
                    <a:pt x="33" y="25"/>
                  </a:lnTo>
                  <a:lnTo>
                    <a:pt x="45" y="31"/>
                  </a:lnTo>
                  <a:lnTo>
                    <a:pt x="55" y="38"/>
                  </a:lnTo>
                  <a:lnTo>
                    <a:pt x="6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02" name="Freeform 10301"/>
            <p:cNvSpPr/>
            <p:nvPr/>
          </p:nvSpPr>
          <p:spPr>
            <a:xfrm>
              <a:off x="4590" y="964"/>
              <a:ext cx="69" cy="59"/>
            </a:xfrm>
            <a:custGeom>
              <a:avLst/>
              <a:gdLst/>
              <a:ahLst/>
              <a:cxnLst/>
              <a:pathLst>
                <a:path w="78" h="68">
                  <a:moveTo>
                    <a:pt x="0" y="1"/>
                  </a:moveTo>
                  <a:lnTo>
                    <a:pt x="4" y="0"/>
                  </a:lnTo>
                  <a:lnTo>
                    <a:pt x="13" y="4"/>
                  </a:lnTo>
                  <a:lnTo>
                    <a:pt x="23" y="9"/>
                  </a:lnTo>
                  <a:lnTo>
                    <a:pt x="37" y="19"/>
                  </a:lnTo>
                  <a:lnTo>
                    <a:pt x="50" y="29"/>
                  </a:lnTo>
                  <a:lnTo>
                    <a:pt x="63" y="42"/>
                  </a:lnTo>
                  <a:lnTo>
                    <a:pt x="72" y="54"/>
                  </a:lnTo>
                  <a:lnTo>
                    <a:pt x="78" y="68"/>
                  </a:lnTo>
                  <a:lnTo>
                    <a:pt x="69" y="60"/>
                  </a:lnTo>
                  <a:lnTo>
                    <a:pt x="58" y="51"/>
                  </a:lnTo>
                  <a:lnTo>
                    <a:pt x="44" y="40"/>
                  </a:lnTo>
                  <a:lnTo>
                    <a:pt x="30" y="30"/>
                  </a:lnTo>
                  <a:lnTo>
                    <a:pt x="18" y="20"/>
                  </a:lnTo>
                  <a:lnTo>
                    <a:pt x="8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03" name="Freeform 10302"/>
            <p:cNvSpPr/>
            <p:nvPr/>
          </p:nvSpPr>
          <p:spPr>
            <a:xfrm>
              <a:off x="4580" y="1002"/>
              <a:ext cx="79" cy="76"/>
            </a:xfrm>
            <a:custGeom>
              <a:avLst/>
              <a:gdLst/>
              <a:ahLst/>
              <a:cxnLst/>
              <a:pathLst>
                <a:path w="91" h="85">
                  <a:moveTo>
                    <a:pt x="0" y="0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9" y="14"/>
                  </a:lnTo>
                  <a:lnTo>
                    <a:pt x="43" y="26"/>
                  </a:lnTo>
                  <a:lnTo>
                    <a:pt x="58" y="40"/>
                  </a:lnTo>
                  <a:lnTo>
                    <a:pt x="72" y="56"/>
                  </a:lnTo>
                  <a:lnTo>
                    <a:pt x="84" y="71"/>
                  </a:lnTo>
                  <a:lnTo>
                    <a:pt x="91" y="85"/>
                  </a:lnTo>
                  <a:lnTo>
                    <a:pt x="84" y="78"/>
                  </a:lnTo>
                  <a:lnTo>
                    <a:pt x="71" y="68"/>
                  </a:lnTo>
                  <a:lnTo>
                    <a:pt x="56" y="56"/>
                  </a:lnTo>
                  <a:lnTo>
                    <a:pt x="39" y="43"/>
                  </a:lnTo>
                  <a:lnTo>
                    <a:pt x="23" y="29"/>
                  </a:lnTo>
                  <a:lnTo>
                    <a:pt x="10" y="1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04" name="Freeform 10303"/>
            <p:cNvSpPr/>
            <p:nvPr/>
          </p:nvSpPr>
          <p:spPr>
            <a:xfrm>
              <a:off x="4564" y="1060"/>
              <a:ext cx="88" cy="70"/>
            </a:xfrm>
            <a:custGeom>
              <a:avLst/>
              <a:gdLst/>
              <a:ahLst/>
              <a:cxnLst/>
              <a:pathLst>
                <a:path w="101" h="78">
                  <a:moveTo>
                    <a:pt x="0" y="1"/>
                  </a:moveTo>
                  <a:lnTo>
                    <a:pt x="6" y="0"/>
                  </a:lnTo>
                  <a:lnTo>
                    <a:pt x="19" y="4"/>
                  </a:lnTo>
                  <a:lnTo>
                    <a:pt x="34" y="12"/>
                  </a:lnTo>
                  <a:lnTo>
                    <a:pt x="51" y="24"/>
                  </a:lnTo>
                  <a:lnTo>
                    <a:pt x="67" y="38"/>
                  </a:lnTo>
                  <a:lnTo>
                    <a:pt x="82" y="52"/>
                  </a:lnTo>
                  <a:lnTo>
                    <a:pt x="95" y="65"/>
                  </a:lnTo>
                  <a:lnTo>
                    <a:pt x="101" y="78"/>
                  </a:lnTo>
                  <a:lnTo>
                    <a:pt x="93" y="73"/>
                  </a:lnTo>
                  <a:lnTo>
                    <a:pt x="80" y="64"/>
                  </a:lnTo>
                  <a:lnTo>
                    <a:pt x="63" y="53"/>
                  </a:lnTo>
                  <a:lnTo>
                    <a:pt x="44" y="39"/>
                  </a:lnTo>
                  <a:lnTo>
                    <a:pt x="27" y="26"/>
                  </a:lnTo>
                  <a:lnTo>
                    <a:pt x="13" y="15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05" name="Freeform 10304"/>
            <p:cNvSpPr/>
            <p:nvPr/>
          </p:nvSpPr>
          <p:spPr>
            <a:xfrm>
              <a:off x="4562" y="1090"/>
              <a:ext cx="79" cy="61"/>
            </a:xfrm>
            <a:custGeom>
              <a:avLst/>
              <a:gdLst/>
              <a:ahLst/>
              <a:cxnLst/>
              <a:pathLst>
                <a:path w="91" h="69">
                  <a:moveTo>
                    <a:pt x="0" y="1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30" y="13"/>
                  </a:lnTo>
                  <a:lnTo>
                    <a:pt x="46" y="23"/>
                  </a:lnTo>
                  <a:lnTo>
                    <a:pt x="61" y="35"/>
                  </a:lnTo>
                  <a:lnTo>
                    <a:pt x="76" y="47"/>
                  </a:lnTo>
                  <a:lnTo>
                    <a:pt x="86" y="59"/>
                  </a:lnTo>
                  <a:lnTo>
                    <a:pt x="91" y="69"/>
                  </a:lnTo>
                  <a:lnTo>
                    <a:pt x="83" y="64"/>
                  </a:lnTo>
                  <a:lnTo>
                    <a:pt x="69" y="55"/>
                  </a:lnTo>
                  <a:lnTo>
                    <a:pt x="53" y="46"/>
                  </a:lnTo>
                  <a:lnTo>
                    <a:pt x="37" y="35"/>
                  </a:lnTo>
                  <a:lnTo>
                    <a:pt x="21" y="24"/>
                  </a:lnTo>
                  <a:lnTo>
                    <a:pt x="9" y="15"/>
                  </a:lnTo>
                  <a:lnTo>
                    <a:pt x="1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06" name="Freeform 10305"/>
            <p:cNvSpPr/>
            <p:nvPr/>
          </p:nvSpPr>
          <p:spPr>
            <a:xfrm>
              <a:off x="4562" y="1141"/>
              <a:ext cx="67" cy="51"/>
            </a:xfrm>
            <a:custGeom>
              <a:avLst/>
              <a:gdLst/>
              <a:ahLst/>
              <a:cxnLst/>
              <a:pathLst>
                <a:path w="75" h="58">
                  <a:moveTo>
                    <a:pt x="0" y="1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4" y="6"/>
                  </a:lnTo>
                  <a:lnTo>
                    <a:pt x="37" y="13"/>
                  </a:lnTo>
                  <a:lnTo>
                    <a:pt x="50" y="22"/>
                  </a:lnTo>
                  <a:lnTo>
                    <a:pt x="61" y="33"/>
                  </a:lnTo>
                  <a:lnTo>
                    <a:pt x="70" y="45"/>
                  </a:lnTo>
                  <a:lnTo>
                    <a:pt x="75" y="58"/>
                  </a:lnTo>
                  <a:lnTo>
                    <a:pt x="67" y="52"/>
                  </a:lnTo>
                  <a:lnTo>
                    <a:pt x="57" y="44"/>
                  </a:lnTo>
                  <a:lnTo>
                    <a:pt x="43" y="36"/>
                  </a:lnTo>
                  <a:lnTo>
                    <a:pt x="29" y="28"/>
                  </a:lnTo>
                  <a:lnTo>
                    <a:pt x="17" y="18"/>
                  </a:lnTo>
                  <a:lnTo>
                    <a:pt x="7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07" name="Freeform 10306"/>
            <p:cNvSpPr/>
            <p:nvPr/>
          </p:nvSpPr>
          <p:spPr>
            <a:xfrm>
              <a:off x="4546" y="1213"/>
              <a:ext cx="41" cy="14"/>
            </a:xfrm>
            <a:custGeom>
              <a:avLst/>
              <a:gdLst/>
              <a:ahLst/>
              <a:cxnLst/>
              <a:pathLst>
                <a:path w="46" h="15">
                  <a:moveTo>
                    <a:pt x="0" y="3"/>
                  </a:moveTo>
                  <a:lnTo>
                    <a:pt x="3" y="1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9" y="4"/>
                  </a:lnTo>
                  <a:lnTo>
                    <a:pt x="44" y="9"/>
                  </a:lnTo>
                  <a:lnTo>
                    <a:pt x="46" y="15"/>
                  </a:lnTo>
                  <a:lnTo>
                    <a:pt x="40" y="10"/>
                  </a:lnTo>
                  <a:lnTo>
                    <a:pt x="33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08" name="Freeform 10307"/>
            <p:cNvSpPr/>
            <p:nvPr/>
          </p:nvSpPr>
          <p:spPr>
            <a:xfrm>
              <a:off x="4587" y="986"/>
              <a:ext cx="73" cy="67"/>
            </a:xfrm>
            <a:custGeom>
              <a:avLst/>
              <a:gdLst/>
              <a:ahLst/>
              <a:cxnLst/>
              <a:pathLst>
                <a:path w="84" h="76">
                  <a:moveTo>
                    <a:pt x="0" y="2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6" y="12"/>
                  </a:lnTo>
                  <a:lnTo>
                    <a:pt x="40" y="22"/>
                  </a:lnTo>
                  <a:lnTo>
                    <a:pt x="54" y="35"/>
                  </a:lnTo>
                  <a:lnTo>
                    <a:pt x="67" y="49"/>
                  </a:lnTo>
                  <a:lnTo>
                    <a:pt x="77" y="63"/>
                  </a:lnTo>
                  <a:lnTo>
                    <a:pt x="84" y="76"/>
                  </a:lnTo>
                  <a:lnTo>
                    <a:pt x="77" y="71"/>
                  </a:lnTo>
                  <a:lnTo>
                    <a:pt x="67" y="62"/>
                  </a:lnTo>
                  <a:lnTo>
                    <a:pt x="52" y="50"/>
                  </a:lnTo>
                  <a:lnTo>
                    <a:pt x="37" y="38"/>
                  </a:lnTo>
                  <a:lnTo>
                    <a:pt x="22" y="27"/>
                  </a:lnTo>
                  <a:lnTo>
                    <a:pt x="9" y="17"/>
                  </a:lnTo>
                  <a:lnTo>
                    <a:pt x="1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09" name="Freeform 10308"/>
            <p:cNvSpPr/>
            <p:nvPr/>
          </p:nvSpPr>
          <p:spPr>
            <a:xfrm>
              <a:off x="4573" y="1034"/>
              <a:ext cx="84" cy="68"/>
            </a:xfrm>
            <a:custGeom>
              <a:avLst/>
              <a:gdLst/>
              <a:ahLst/>
              <a:cxnLst/>
              <a:pathLst>
                <a:path w="96" h="77">
                  <a:moveTo>
                    <a:pt x="0" y="1"/>
                  </a:moveTo>
                  <a:lnTo>
                    <a:pt x="5" y="0"/>
                  </a:lnTo>
                  <a:lnTo>
                    <a:pt x="17" y="4"/>
                  </a:lnTo>
                  <a:lnTo>
                    <a:pt x="32" y="12"/>
                  </a:lnTo>
                  <a:lnTo>
                    <a:pt x="48" y="23"/>
                  </a:lnTo>
                  <a:lnTo>
                    <a:pt x="64" y="37"/>
                  </a:lnTo>
                  <a:lnTo>
                    <a:pt x="79" y="50"/>
                  </a:lnTo>
                  <a:lnTo>
                    <a:pt x="91" y="64"/>
                  </a:lnTo>
                  <a:lnTo>
                    <a:pt x="96" y="77"/>
                  </a:lnTo>
                  <a:lnTo>
                    <a:pt x="89" y="72"/>
                  </a:lnTo>
                  <a:lnTo>
                    <a:pt x="77" y="63"/>
                  </a:lnTo>
                  <a:lnTo>
                    <a:pt x="60" y="52"/>
                  </a:lnTo>
                  <a:lnTo>
                    <a:pt x="42" y="39"/>
                  </a:lnTo>
                  <a:lnTo>
                    <a:pt x="25" y="26"/>
                  </a:lnTo>
                  <a:lnTo>
                    <a:pt x="11" y="15"/>
                  </a:lnTo>
                  <a:lnTo>
                    <a:pt x="2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10" name="Freeform 10309"/>
            <p:cNvSpPr/>
            <p:nvPr/>
          </p:nvSpPr>
          <p:spPr>
            <a:xfrm>
              <a:off x="4559" y="1121"/>
              <a:ext cx="80" cy="51"/>
            </a:xfrm>
            <a:custGeom>
              <a:avLst/>
              <a:gdLst/>
              <a:ahLst/>
              <a:cxnLst/>
              <a:pathLst>
                <a:path w="93" h="57">
                  <a:moveTo>
                    <a:pt x="0" y="1"/>
                  </a:moveTo>
                  <a:lnTo>
                    <a:pt x="4" y="0"/>
                  </a:lnTo>
                  <a:lnTo>
                    <a:pt x="15" y="2"/>
                  </a:lnTo>
                  <a:lnTo>
                    <a:pt x="28" y="7"/>
                  </a:lnTo>
                  <a:lnTo>
                    <a:pt x="44" y="14"/>
                  </a:lnTo>
                  <a:lnTo>
                    <a:pt x="59" y="23"/>
                  </a:lnTo>
                  <a:lnTo>
                    <a:pt x="74" y="33"/>
                  </a:lnTo>
                  <a:lnTo>
                    <a:pt x="86" y="45"/>
                  </a:lnTo>
                  <a:lnTo>
                    <a:pt x="93" y="57"/>
                  </a:lnTo>
                  <a:lnTo>
                    <a:pt x="84" y="52"/>
                  </a:lnTo>
                  <a:lnTo>
                    <a:pt x="71" y="45"/>
                  </a:lnTo>
                  <a:lnTo>
                    <a:pt x="55" y="37"/>
                  </a:lnTo>
                  <a:lnTo>
                    <a:pt x="38" y="28"/>
                  </a:lnTo>
                  <a:lnTo>
                    <a:pt x="23" y="19"/>
                  </a:lnTo>
                  <a:lnTo>
                    <a:pt x="10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11" name="Freeform 10310"/>
            <p:cNvSpPr/>
            <p:nvPr/>
          </p:nvSpPr>
          <p:spPr>
            <a:xfrm>
              <a:off x="4557" y="1157"/>
              <a:ext cx="59" cy="50"/>
            </a:xfrm>
            <a:custGeom>
              <a:avLst/>
              <a:gdLst/>
              <a:ahLst/>
              <a:cxnLst/>
              <a:pathLst>
                <a:path w="68" h="58">
                  <a:moveTo>
                    <a:pt x="0" y="0"/>
                  </a:moveTo>
                  <a:lnTo>
                    <a:pt x="5" y="0"/>
                  </a:lnTo>
                  <a:lnTo>
                    <a:pt x="14" y="4"/>
                  </a:lnTo>
                  <a:lnTo>
                    <a:pt x="25" y="12"/>
                  </a:lnTo>
                  <a:lnTo>
                    <a:pt x="37" y="21"/>
                  </a:lnTo>
                  <a:lnTo>
                    <a:pt x="50" y="31"/>
                  </a:lnTo>
                  <a:lnTo>
                    <a:pt x="59" y="43"/>
                  </a:lnTo>
                  <a:lnTo>
                    <a:pt x="66" y="51"/>
                  </a:lnTo>
                  <a:lnTo>
                    <a:pt x="68" y="58"/>
                  </a:lnTo>
                  <a:lnTo>
                    <a:pt x="63" y="53"/>
                  </a:lnTo>
                  <a:lnTo>
                    <a:pt x="53" y="46"/>
                  </a:lnTo>
                  <a:lnTo>
                    <a:pt x="42" y="38"/>
                  </a:lnTo>
                  <a:lnTo>
                    <a:pt x="30" y="29"/>
                  </a:lnTo>
                  <a:lnTo>
                    <a:pt x="19" y="21"/>
                  </a:lnTo>
                  <a:lnTo>
                    <a:pt x="10" y="12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12" name="Freeform 10311"/>
            <p:cNvSpPr/>
            <p:nvPr/>
          </p:nvSpPr>
          <p:spPr>
            <a:xfrm>
              <a:off x="4564" y="1195"/>
              <a:ext cx="45" cy="21"/>
            </a:xfrm>
            <a:custGeom>
              <a:avLst/>
              <a:gdLst/>
              <a:ahLst/>
              <a:cxnLst/>
              <a:pathLst>
                <a:path w="51" h="23">
                  <a:moveTo>
                    <a:pt x="0" y="2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6" y="7"/>
                  </a:lnTo>
                  <a:lnTo>
                    <a:pt x="43" y="11"/>
                  </a:lnTo>
                  <a:lnTo>
                    <a:pt x="49" y="17"/>
                  </a:lnTo>
                  <a:lnTo>
                    <a:pt x="51" y="23"/>
                  </a:lnTo>
                  <a:lnTo>
                    <a:pt x="45" y="18"/>
                  </a:lnTo>
                  <a:lnTo>
                    <a:pt x="37" y="15"/>
                  </a:lnTo>
                  <a:lnTo>
                    <a:pt x="28" y="13"/>
                  </a:lnTo>
                  <a:lnTo>
                    <a:pt x="19" y="10"/>
                  </a:lnTo>
                  <a:lnTo>
                    <a:pt x="10" y="9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13" name="Freeform 10312"/>
            <p:cNvSpPr/>
            <p:nvPr/>
          </p:nvSpPr>
          <p:spPr>
            <a:xfrm>
              <a:off x="4615" y="932"/>
              <a:ext cx="35" cy="40"/>
            </a:xfrm>
            <a:custGeom>
              <a:avLst/>
              <a:gdLst/>
              <a:ahLst/>
              <a:cxnLst/>
              <a:pathLst>
                <a:path w="40" h="46">
                  <a:moveTo>
                    <a:pt x="40" y="46"/>
                  </a:moveTo>
                  <a:lnTo>
                    <a:pt x="37" y="44"/>
                  </a:lnTo>
                  <a:lnTo>
                    <a:pt x="31" y="38"/>
                  </a:lnTo>
                  <a:lnTo>
                    <a:pt x="23" y="32"/>
                  </a:lnTo>
                  <a:lnTo>
                    <a:pt x="15" y="26"/>
                  </a:lnTo>
                  <a:lnTo>
                    <a:pt x="8" y="19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1"/>
                  </a:lnTo>
                  <a:lnTo>
                    <a:pt x="7" y="0"/>
                  </a:lnTo>
                  <a:lnTo>
                    <a:pt x="12" y="4"/>
                  </a:lnTo>
                  <a:lnTo>
                    <a:pt x="17" y="9"/>
                  </a:lnTo>
                  <a:lnTo>
                    <a:pt x="23" y="16"/>
                  </a:lnTo>
                  <a:lnTo>
                    <a:pt x="28" y="26"/>
                  </a:lnTo>
                  <a:lnTo>
                    <a:pt x="33" y="34"/>
                  </a:lnTo>
                  <a:lnTo>
                    <a:pt x="37" y="42"/>
                  </a:lnTo>
                  <a:lnTo>
                    <a:pt x="4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14" name="Freeform 10313"/>
            <p:cNvSpPr/>
            <p:nvPr/>
          </p:nvSpPr>
          <p:spPr>
            <a:xfrm>
              <a:off x="4643" y="916"/>
              <a:ext cx="9" cy="48"/>
            </a:xfrm>
            <a:custGeom>
              <a:avLst/>
              <a:gdLst/>
              <a:ahLst/>
              <a:cxnLst/>
              <a:pathLst>
                <a:path w="11" h="54">
                  <a:moveTo>
                    <a:pt x="7" y="54"/>
                  </a:moveTo>
                  <a:lnTo>
                    <a:pt x="8" y="44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6" y="0"/>
                  </a:lnTo>
                  <a:lnTo>
                    <a:pt x="0" y="7"/>
                  </a:lnTo>
                  <a:lnTo>
                    <a:pt x="1" y="22"/>
                  </a:lnTo>
                  <a:lnTo>
                    <a:pt x="4" y="40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15" name="Freeform 10314"/>
            <p:cNvSpPr/>
            <p:nvPr/>
          </p:nvSpPr>
          <p:spPr>
            <a:xfrm>
              <a:off x="4650" y="928"/>
              <a:ext cx="40" cy="44"/>
            </a:xfrm>
            <a:custGeom>
              <a:avLst/>
              <a:gdLst/>
              <a:ahLst/>
              <a:cxnLst/>
              <a:pathLst>
                <a:path w="46" h="50">
                  <a:moveTo>
                    <a:pt x="0" y="50"/>
                  </a:moveTo>
                  <a:lnTo>
                    <a:pt x="5" y="44"/>
                  </a:lnTo>
                  <a:lnTo>
                    <a:pt x="11" y="35"/>
                  </a:lnTo>
                  <a:lnTo>
                    <a:pt x="17" y="26"/>
                  </a:lnTo>
                  <a:lnTo>
                    <a:pt x="24" y="17"/>
                  </a:lnTo>
                  <a:lnTo>
                    <a:pt x="31" y="9"/>
                  </a:lnTo>
                  <a:lnTo>
                    <a:pt x="38" y="3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6" y="6"/>
                  </a:lnTo>
                  <a:lnTo>
                    <a:pt x="43" y="11"/>
                  </a:lnTo>
                  <a:lnTo>
                    <a:pt x="36" y="18"/>
                  </a:lnTo>
                  <a:lnTo>
                    <a:pt x="29" y="26"/>
                  </a:lnTo>
                  <a:lnTo>
                    <a:pt x="20" y="33"/>
                  </a:lnTo>
                  <a:lnTo>
                    <a:pt x="12" y="40"/>
                  </a:lnTo>
                  <a:lnTo>
                    <a:pt x="5" y="4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16" name="Freeform 10315"/>
            <p:cNvSpPr/>
            <p:nvPr/>
          </p:nvSpPr>
          <p:spPr>
            <a:xfrm>
              <a:off x="4616" y="1204"/>
              <a:ext cx="58" cy="14"/>
            </a:xfrm>
            <a:custGeom>
              <a:avLst/>
              <a:gdLst/>
              <a:ahLst/>
              <a:cxnLst/>
              <a:pathLst>
                <a:path w="67" h="16">
                  <a:moveTo>
                    <a:pt x="0" y="2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9" y="2"/>
                  </a:lnTo>
                  <a:lnTo>
                    <a:pt x="65" y="6"/>
                  </a:lnTo>
                  <a:lnTo>
                    <a:pt x="67" y="11"/>
                  </a:lnTo>
                  <a:lnTo>
                    <a:pt x="65" y="15"/>
                  </a:lnTo>
                  <a:lnTo>
                    <a:pt x="59" y="16"/>
                  </a:lnTo>
                  <a:lnTo>
                    <a:pt x="51" y="15"/>
                  </a:lnTo>
                  <a:lnTo>
                    <a:pt x="40" y="13"/>
                  </a:lnTo>
                  <a:lnTo>
                    <a:pt x="29" y="11"/>
                  </a:lnTo>
                  <a:lnTo>
                    <a:pt x="19" y="7"/>
                  </a:lnTo>
                  <a:lnTo>
                    <a:pt x="8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17" name="Freeform 10316"/>
            <p:cNvSpPr/>
            <p:nvPr/>
          </p:nvSpPr>
          <p:spPr>
            <a:xfrm>
              <a:off x="4604" y="1216"/>
              <a:ext cx="58" cy="28"/>
            </a:xfrm>
            <a:custGeom>
              <a:avLst/>
              <a:gdLst/>
              <a:ahLst/>
              <a:cxnLst/>
              <a:pathLst>
                <a:path w="64" h="32">
                  <a:moveTo>
                    <a:pt x="0" y="0"/>
                  </a:moveTo>
                  <a:lnTo>
                    <a:pt x="6" y="1"/>
                  </a:lnTo>
                  <a:lnTo>
                    <a:pt x="16" y="2"/>
                  </a:lnTo>
                  <a:lnTo>
                    <a:pt x="26" y="6"/>
                  </a:lnTo>
                  <a:lnTo>
                    <a:pt x="36" y="9"/>
                  </a:lnTo>
                  <a:lnTo>
                    <a:pt x="47" y="14"/>
                  </a:lnTo>
                  <a:lnTo>
                    <a:pt x="56" y="18"/>
                  </a:lnTo>
                  <a:lnTo>
                    <a:pt x="62" y="23"/>
                  </a:lnTo>
                  <a:lnTo>
                    <a:pt x="64" y="29"/>
                  </a:lnTo>
                  <a:lnTo>
                    <a:pt x="62" y="32"/>
                  </a:lnTo>
                  <a:lnTo>
                    <a:pt x="55" y="31"/>
                  </a:lnTo>
                  <a:lnTo>
                    <a:pt x="46" y="28"/>
                  </a:lnTo>
                  <a:lnTo>
                    <a:pt x="35" y="22"/>
                  </a:lnTo>
                  <a:lnTo>
                    <a:pt x="24" y="16"/>
                  </a:lnTo>
                  <a:lnTo>
                    <a:pt x="13" y="9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18" name="Freeform 10317"/>
            <p:cNvSpPr/>
            <p:nvPr/>
          </p:nvSpPr>
          <p:spPr>
            <a:xfrm>
              <a:off x="4618" y="1179"/>
              <a:ext cx="58" cy="14"/>
            </a:xfrm>
            <a:custGeom>
              <a:avLst/>
              <a:gdLst/>
              <a:ahLst/>
              <a:cxnLst/>
              <a:pathLst>
                <a:path w="64" h="16">
                  <a:moveTo>
                    <a:pt x="0" y="8"/>
                  </a:moveTo>
                  <a:lnTo>
                    <a:pt x="3" y="5"/>
                  </a:lnTo>
                  <a:lnTo>
                    <a:pt x="10" y="2"/>
                  </a:lnTo>
                  <a:lnTo>
                    <a:pt x="19" y="1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60" y="5"/>
                  </a:lnTo>
                  <a:lnTo>
                    <a:pt x="64" y="10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1" y="16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8" y="1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19" name="Freeform 10318"/>
            <p:cNvSpPr/>
            <p:nvPr/>
          </p:nvSpPr>
          <p:spPr>
            <a:xfrm>
              <a:off x="4631" y="1158"/>
              <a:ext cx="59" cy="11"/>
            </a:xfrm>
            <a:custGeom>
              <a:avLst/>
              <a:gdLst/>
              <a:ahLst/>
              <a:cxnLst/>
              <a:pathLst>
                <a:path w="68" h="12">
                  <a:moveTo>
                    <a:pt x="0" y="11"/>
                  </a:moveTo>
                  <a:lnTo>
                    <a:pt x="5" y="9"/>
                  </a:lnTo>
                  <a:lnTo>
                    <a:pt x="14" y="5"/>
                  </a:lnTo>
                  <a:lnTo>
                    <a:pt x="25" y="3"/>
                  </a:lnTo>
                  <a:lnTo>
                    <a:pt x="36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3"/>
                  </a:lnTo>
                  <a:lnTo>
                    <a:pt x="68" y="6"/>
                  </a:lnTo>
                  <a:lnTo>
                    <a:pt x="68" y="10"/>
                  </a:lnTo>
                  <a:lnTo>
                    <a:pt x="64" y="11"/>
                  </a:lnTo>
                  <a:lnTo>
                    <a:pt x="56" y="12"/>
                  </a:lnTo>
                  <a:lnTo>
                    <a:pt x="45" y="12"/>
                  </a:lnTo>
                  <a:lnTo>
                    <a:pt x="34" y="11"/>
                  </a:lnTo>
                  <a:lnTo>
                    <a:pt x="22" y="11"/>
                  </a:lnTo>
                  <a:lnTo>
                    <a:pt x="11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20" name="Freeform 10319"/>
            <p:cNvSpPr/>
            <p:nvPr/>
          </p:nvSpPr>
          <p:spPr>
            <a:xfrm>
              <a:off x="4643" y="1137"/>
              <a:ext cx="59" cy="11"/>
            </a:xfrm>
            <a:custGeom>
              <a:avLst/>
              <a:gdLst/>
              <a:ahLst/>
              <a:cxnLst/>
              <a:pathLst>
                <a:path w="68" h="13">
                  <a:moveTo>
                    <a:pt x="0" y="13"/>
                  </a:moveTo>
                  <a:lnTo>
                    <a:pt x="7" y="11"/>
                  </a:lnTo>
                  <a:lnTo>
                    <a:pt x="16" y="8"/>
                  </a:lnTo>
                  <a:lnTo>
                    <a:pt x="28" y="5"/>
                  </a:lnTo>
                  <a:lnTo>
                    <a:pt x="39" y="2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1"/>
                  </a:lnTo>
                  <a:lnTo>
                    <a:pt x="68" y="5"/>
                  </a:lnTo>
                  <a:lnTo>
                    <a:pt x="66" y="8"/>
                  </a:lnTo>
                  <a:lnTo>
                    <a:pt x="60" y="11"/>
                  </a:lnTo>
                  <a:lnTo>
                    <a:pt x="52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9" y="12"/>
                  </a:lnTo>
                  <a:lnTo>
                    <a:pt x="8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21" name="Freeform 10320"/>
            <p:cNvSpPr/>
            <p:nvPr/>
          </p:nvSpPr>
          <p:spPr>
            <a:xfrm>
              <a:off x="4646" y="1113"/>
              <a:ext cx="69" cy="14"/>
            </a:xfrm>
            <a:custGeom>
              <a:avLst/>
              <a:gdLst/>
              <a:ahLst/>
              <a:cxnLst/>
              <a:pathLst>
                <a:path w="77" h="17">
                  <a:moveTo>
                    <a:pt x="0" y="17"/>
                  </a:moveTo>
                  <a:lnTo>
                    <a:pt x="9" y="13"/>
                  </a:lnTo>
                  <a:lnTo>
                    <a:pt x="21" y="9"/>
                  </a:lnTo>
                  <a:lnTo>
                    <a:pt x="32" y="5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77" y="7"/>
                  </a:lnTo>
                  <a:lnTo>
                    <a:pt x="75" y="12"/>
                  </a:lnTo>
                  <a:lnTo>
                    <a:pt x="68" y="15"/>
                  </a:lnTo>
                  <a:lnTo>
                    <a:pt x="57" y="17"/>
                  </a:lnTo>
                  <a:lnTo>
                    <a:pt x="45" y="17"/>
                  </a:lnTo>
                  <a:lnTo>
                    <a:pt x="32" y="15"/>
                  </a:lnTo>
                  <a:lnTo>
                    <a:pt x="19" y="15"/>
                  </a:lnTo>
                  <a:lnTo>
                    <a:pt x="8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22" name="Freeform 10321"/>
            <p:cNvSpPr/>
            <p:nvPr/>
          </p:nvSpPr>
          <p:spPr>
            <a:xfrm>
              <a:off x="4652" y="1081"/>
              <a:ext cx="73" cy="21"/>
            </a:xfrm>
            <a:custGeom>
              <a:avLst/>
              <a:gdLst/>
              <a:ahLst/>
              <a:cxnLst/>
              <a:pathLst>
                <a:path w="84" h="24">
                  <a:moveTo>
                    <a:pt x="0" y="24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9" y="6"/>
                  </a:lnTo>
                  <a:lnTo>
                    <a:pt x="63" y="2"/>
                  </a:lnTo>
                  <a:lnTo>
                    <a:pt x="74" y="0"/>
                  </a:lnTo>
                  <a:lnTo>
                    <a:pt x="83" y="0"/>
                  </a:lnTo>
                  <a:lnTo>
                    <a:pt x="84" y="4"/>
                  </a:lnTo>
                  <a:lnTo>
                    <a:pt x="79" y="10"/>
                  </a:lnTo>
                  <a:lnTo>
                    <a:pt x="71" y="15"/>
                  </a:lnTo>
                  <a:lnTo>
                    <a:pt x="58" y="17"/>
                  </a:lnTo>
                  <a:lnTo>
                    <a:pt x="45" y="19"/>
                  </a:lnTo>
                  <a:lnTo>
                    <a:pt x="30" y="20"/>
                  </a:lnTo>
                  <a:lnTo>
                    <a:pt x="17" y="22"/>
                  </a:lnTo>
                  <a:lnTo>
                    <a:pt x="7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23" name="Freeform 10322"/>
            <p:cNvSpPr/>
            <p:nvPr/>
          </p:nvSpPr>
          <p:spPr>
            <a:xfrm>
              <a:off x="4653" y="1055"/>
              <a:ext cx="81" cy="30"/>
            </a:xfrm>
            <a:custGeom>
              <a:avLst/>
              <a:gdLst/>
              <a:ahLst/>
              <a:cxnLst/>
              <a:pathLst>
                <a:path w="92" h="33">
                  <a:moveTo>
                    <a:pt x="0" y="33"/>
                  </a:moveTo>
                  <a:lnTo>
                    <a:pt x="8" y="25"/>
                  </a:lnTo>
                  <a:lnTo>
                    <a:pt x="21" y="18"/>
                  </a:lnTo>
                  <a:lnTo>
                    <a:pt x="35" y="11"/>
                  </a:lnTo>
                  <a:lnTo>
                    <a:pt x="52" y="6"/>
                  </a:lnTo>
                  <a:lnTo>
                    <a:pt x="67" y="1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2" y="7"/>
                  </a:lnTo>
                  <a:lnTo>
                    <a:pt x="90" y="12"/>
                  </a:lnTo>
                  <a:lnTo>
                    <a:pt x="80" y="18"/>
                  </a:lnTo>
                  <a:lnTo>
                    <a:pt x="69" y="22"/>
                  </a:lnTo>
                  <a:lnTo>
                    <a:pt x="54" y="25"/>
                  </a:lnTo>
                  <a:lnTo>
                    <a:pt x="38" y="29"/>
                  </a:lnTo>
                  <a:lnTo>
                    <a:pt x="23" y="31"/>
                  </a:lnTo>
                  <a:lnTo>
                    <a:pt x="10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24" name="Freeform 10323"/>
            <p:cNvSpPr/>
            <p:nvPr/>
          </p:nvSpPr>
          <p:spPr>
            <a:xfrm>
              <a:off x="4653" y="1006"/>
              <a:ext cx="74" cy="47"/>
            </a:xfrm>
            <a:custGeom>
              <a:avLst/>
              <a:gdLst/>
              <a:ahLst/>
              <a:cxnLst/>
              <a:pathLst>
                <a:path w="85" h="55">
                  <a:moveTo>
                    <a:pt x="0" y="55"/>
                  </a:moveTo>
                  <a:lnTo>
                    <a:pt x="8" y="47"/>
                  </a:lnTo>
                  <a:lnTo>
                    <a:pt x="18" y="36"/>
                  </a:lnTo>
                  <a:lnTo>
                    <a:pt x="32" y="26"/>
                  </a:lnTo>
                  <a:lnTo>
                    <a:pt x="46" y="17"/>
                  </a:lnTo>
                  <a:lnTo>
                    <a:pt x="60" y="9"/>
                  </a:lnTo>
                  <a:lnTo>
                    <a:pt x="71" y="3"/>
                  </a:lnTo>
                  <a:lnTo>
                    <a:pt x="80" y="0"/>
                  </a:lnTo>
                  <a:lnTo>
                    <a:pt x="85" y="3"/>
                  </a:lnTo>
                  <a:lnTo>
                    <a:pt x="85" y="9"/>
                  </a:lnTo>
                  <a:lnTo>
                    <a:pt x="78" y="15"/>
                  </a:lnTo>
                  <a:lnTo>
                    <a:pt x="69" y="24"/>
                  </a:lnTo>
                  <a:lnTo>
                    <a:pt x="55" y="32"/>
                  </a:lnTo>
                  <a:lnTo>
                    <a:pt x="41" y="40"/>
                  </a:lnTo>
                  <a:lnTo>
                    <a:pt x="26" y="47"/>
                  </a:lnTo>
                  <a:lnTo>
                    <a:pt x="11" y="5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25" name="Freeform 10324"/>
            <p:cNvSpPr/>
            <p:nvPr/>
          </p:nvSpPr>
          <p:spPr>
            <a:xfrm>
              <a:off x="4653" y="965"/>
              <a:ext cx="63" cy="60"/>
            </a:xfrm>
            <a:custGeom>
              <a:avLst/>
              <a:gdLst/>
              <a:ahLst/>
              <a:cxnLst/>
              <a:pathLst>
                <a:path w="72" h="69">
                  <a:moveTo>
                    <a:pt x="0" y="69"/>
                  </a:moveTo>
                  <a:lnTo>
                    <a:pt x="6" y="61"/>
                  </a:lnTo>
                  <a:lnTo>
                    <a:pt x="15" y="50"/>
                  </a:lnTo>
                  <a:lnTo>
                    <a:pt x="25" y="37"/>
                  </a:lnTo>
                  <a:lnTo>
                    <a:pt x="37" y="24"/>
                  </a:lnTo>
                  <a:lnTo>
                    <a:pt x="48" y="13"/>
                  </a:lnTo>
                  <a:lnTo>
                    <a:pt x="59" y="4"/>
                  </a:lnTo>
                  <a:lnTo>
                    <a:pt x="68" y="0"/>
                  </a:lnTo>
                  <a:lnTo>
                    <a:pt x="72" y="1"/>
                  </a:lnTo>
                  <a:lnTo>
                    <a:pt x="72" y="8"/>
                  </a:lnTo>
                  <a:lnTo>
                    <a:pt x="67" y="18"/>
                  </a:lnTo>
                  <a:lnTo>
                    <a:pt x="56" y="29"/>
                  </a:lnTo>
                  <a:lnTo>
                    <a:pt x="45" y="41"/>
                  </a:lnTo>
                  <a:lnTo>
                    <a:pt x="31" y="52"/>
                  </a:lnTo>
                  <a:lnTo>
                    <a:pt x="18" y="61"/>
                  </a:lnTo>
                  <a:lnTo>
                    <a:pt x="7" y="6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26" name="Freeform 10325"/>
            <p:cNvSpPr/>
            <p:nvPr/>
          </p:nvSpPr>
          <p:spPr>
            <a:xfrm>
              <a:off x="4652" y="944"/>
              <a:ext cx="57" cy="55"/>
            </a:xfrm>
            <a:custGeom>
              <a:avLst/>
              <a:gdLst/>
              <a:ahLst/>
              <a:cxnLst/>
              <a:pathLst>
                <a:path w="67" h="62">
                  <a:moveTo>
                    <a:pt x="67" y="4"/>
                  </a:moveTo>
                  <a:lnTo>
                    <a:pt x="66" y="7"/>
                  </a:lnTo>
                  <a:lnTo>
                    <a:pt x="59" y="13"/>
                  </a:lnTo>
                  <a:lnTo>
                    <a:pt x="50" y="20"/>
                  </a:lnTo>
                  <a:lnTo>
                    <a:pt x="40" y="28"/>
                  </a:lnTo>
                  <a:lnTo>
                    <a:pt x="28" y="37"/>
                  </a:lnTo>
                  <a:lnTo>
                    <a:pt x="17" y="46"/>
                  </a:lnTo>
                  <a:lnTo>
                    <a:pt x="7" y="54"/>
                  </a:lnTo>
                  <a:lnTo>
                    <a:pt x="0" y="62"/>
                  </a:lnTo>
                  <a:lnTo>
                    <a:pt x="5" y="51"/>
                  </a:lnTo>
                  <a:lnTo>
                    <a:pt x="12" y="39"/>
                  </a:lnTo>
                  <a:lnTo>
                    <a:pt x="21" y="27"/>
                  </a:lnTo>
                  <a:lnTo>
                    <a:pt x="32" y="15"/>
                  </a:lnTo>
                  <a:lnTo>
                    <a:pt x="43" y="7"/>
                  </a:lnTo>
                  <a:lnTo>
                    <a:pt x="52" y="1"/>
                  </a:lnTo>
                  <a:lnTo>
                    <a:pt x="62" y="0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27" name="Freeform 10326"/>
            <p:cNvSpPr/>
            <p:nvPr/>
          </p:nvSpPr>
          <p:spPr>
            <a:xfrm>
              <a:off x="4532" y="665"/>
              <a:ext cx="70" cy="272"/>
            </a:xfrm>
            <a:custGeom>
              <a:avLst/>
              <a:gdLst/>
              <a:ahLst/>
              <a:cxnLst/>
              <a:pathLst>
                <a:path w="79" h="311">
                  <a:moveTo>
                    <a:pt x="8" y="311"/>
                  </a:moveTo>
                  <a:lnTo>
                    <a:pt x="4" y="311"/>
                  </a:lnTo>
                  <a:lnTo>
                    <a:pt x="2" y="309"/>
                  </a:lnTo>
                  <a:lnTo>
                    <a:pt x="1" y="307"/>
                  </a:lnTo>
                  <a:lnTo>
                    <a:pt x="0" y="303"/>
                  </a:lnTo>
                  <a:lnTo>
                    <a:pt x="32" y="265"/>
                  </a:lnTo>
                  <a:lnTo>
                    <a:pt x="51" y="225"/>
                  </a:lnTo>
                  <a:lnTo>
                    <a:pt x="63" y="183"/>
                  </a:lnTo>
                  <a:lnTo>
                    <a:pt x="66" y="142"/>
                  </a:lnTo>
                  <a:lnTo>
                    <a:pt x="64" y="101"/>
                  </a:lnTo>
                  <a:lnTo>
                    <a:pt x="58" y="63"/>
                  </a:lnTo>
                  <a:lnTo>
                    <a:pt x="51" y="29"/>
                  </a:lnTo>
                  <a:lnTo>
                    <a:pt x="45" y="0"/>
                  </a:lnTo>
                  <a:lnTo>
                    <a:pt x="61" y="20"/>
                  </a:lnTo>
                  <a:lnTo>
                    <a:pt x="72" y="53"/>
                  </a:lnTo>
                  <a:lnTo>
                    <a:pt x="79" y="97"/>
                  </a:lnTo>
                  <a:lnTo>
                    <a:pt x="79" y="146"/>
                  </a:lnTo>
                  <a:lnTo>
                    <a:pt x="73" y="196"/>
                  </a:lnTo>
                  <a:lnTo>
                    <a:pt x="59" y="243"/>
                  </a:lnTo>
                  <a:lnTo>
                    <a:pt x="38" y="283"/>
                  </a:lnTo>
                  <a:lnTo>
                    <a:pt x="8" y="3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28" name="Freeform 10327"/>
            <p:cNvSpPr/>
            <p:nvPr/>
          </p:nvSpPr>
          <p:spPr>
            <a:xfrm>
              <a:off x="4531" y="667"/>
              <a:ext cx="57" cy="35"/>
            </a:xfrm>
            <a:custGeom>
              <a:avLst/>
              <a:gdLst/>
              <a:ahLst/>
              <a:cxnLst/>
              <a:pathLst>
                <a:path w="67" h="41">
                  <a:moveTo>
                    <a:pt x="67" y="41"/>
                  </a:moveTo>
                  <a:lnTo>
                    <a:pt x="60" y="33"/>
                  </a:lnTo>
                  <a:lnTo>
                    <a:pt x="51" y="25"/>
                  </a:lnTo>
                  <a:lnTo>
                    <a:pt x="41" y="18"/>
                  </a:lnTo>
                  <a:lnTo>
                    <a:pt x="30" y="11"/>
                  </a:lnTo>
                  <a:lnTo>
                    <a:pt x="20" y="5"/>
                  </a:lnTo>
                  <a:lnTo>
                    <a:pt x="11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6" y="10"/>
                  </a:lnTo>
                  <a:lnTo>
                    <a:pt x="14" y="13"/>
                  </a:lnTo>
                  <a:lnTo>
                    <a:pt x="23" y="18"/>
                  </a:lnTo>
                  <a:lnTo>
                    <a:pt x="35" y="22"/>
                  </a:lnTo>
                  <a:lnTo>
                    <a:pt x="46" y="28"/>
                  </a:lnTo>
                  <a:lnTo>
                    <a:pt x="58" y="34"/>
                  </a:lnTo>
                  <a:lnTo>
                    <a:pt x="67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29" name="Freeform 10328"/>
            <p:cNvSpPr/>
            <p:nvPr/>
          </p:nvSpPr>
          <p:spPr>
            <a:xfrm>
              <a:off x="4529" y="686"/>
              <a:ext cx="65" cy="41"/>
            </a:xfrm>
            <a:custGeom>
              <a:avLst/>
              <a:gdLst/>
              <a:ahLst/>
              <a:cxnLst/>
              <a:pathLst>
                <a:path w="74" h="46">
                  <a:moveTo>
                    <a:pt x="0" y="1"/>
                  </a:moveTo>
                  <a:lnTo>
                    <a:pt x="4" y="0"/>
                  </a:lnTo>
                  <a:lnTo>
                    <a:pt x="11" y="1"/>
                  </a:lnTo>
                  <a:lnTo>
                    <a:pt x="20" y="5"/>
                  </a:lnTo>
                  <a:lnTo>
                    <a:pt x="31" y="11"/>
                  </a:lnTo>
                  <a:lnTo>
                    <a:pt x="44" y="18"/>
                  </a:lnTo>
                  <a:lnTo>
                    <a:pt x="55" y="26"/>
                  </a:lnTo>
                  <a:lnTo>
                    <a:pt x="66" y="36"/>
                  </a:lnTo>
                  <a:lnTo>
                    <a:pt x="74" y="46"/>
                  </a:lnTo>
                  <a:lnTo>
                    <a:pt x="65" y="41"/>
                  </a:lnTo>
                  <a:lnTo>
                    <a:pt x="53" y="35"/>
                  </a:lnTo>
                  <a:lnTo>
                    <a:pt x="40" y="28"/>
                  </a:lnTo>
                  <a:lnTo>
                    <a:pt x="29" y="22"/>
                  </a:lnTo>
                  <a:lnTo>
                    <a:pt x="17" y="15"/>
                  </a:lnTo>
                  <a:lnTo>
                    <a:pt x="8" y="9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30" name="Freeform 10329"/>
            <p:cNvSpPr/>
            <p:nvPr/>
          </p:nvSpPr>
          <p:spPr>
            <a:xfrm>
              <a:off x="4515" y="727"/>
              <a:ext cx="84" cy="54"/>
            </a:xfrm>
            <a:custGeom>
              <a:avLst/>
              <a:gdLst/>
              <a:ahLst/>
              <a:cxnLst/>
              <a:pathLst>
                <a:path w="96" h="64">
                  <a:moveTo>
                    <a:pt x="0" y="1"/>
                  </a:moveTo>
                  <a:lnTo>
                    <a:pt x="5" y="0"/>
                  </a:lnTo>
                  <a:lnTo>
                    <a:pt x="15" y="3"/>
                  </a:lnTo>
                  <a:lnTo>
                    <a:pt x="29" y="8"/>
                  </a:lnTo>
                  <a:lnTo>
                    <a:pt x="44" y="16"/>
                  </a:lnTo>
                  <a:lnTo>
                    <a:pt x="60" y="27"/>
                  </a:lnTo>
                  <a:lnTo>
                    <a:pt x="75" y="39"/>
                  </a:lnTo>
                  <a:lnTo>
                    <a:pt x="88" y="51"/>
                  </a:lnTo>
                  <a:lnTo>
                    <a:pt x="96" y="64"/>
                  </a:lnTo>
                  <a:lnTo>
                    <a:pt x="88" y="58"/>
                  </a:lnTo>
                  <a:lnTo>
                    <a:pt x="75" y="51"/>
                  </a:lnTo>
                  <a:lnTo>
                    <a:pt x="59" y="42"/>
                  </a:lnTo>
                  <a:lnTo>
                    <a:pt x="42" y="33"/>
                  </a:lnTo>
                  <a:lnTo>
                    <a:pt x="24" y="22"/>
                  </a:lnTo>
                  <a:lnTo>
                    <a:pt x="10" y="14"/>
                  </a:lnTo>
                  <a:lnTo>
                    <a:pt x="2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31" name="Freeform 10330"/>
            <p:cNvSpPr/>
            <p:nvPr/>
          </p:nvSpPr>
          <p:spPr>
            <a:xfrm>
              <a:off x="4502" y="772"/>
              <a:ext cx="92" cy="60"/>
            </a:xfrm>
            <a:custGeom>
              <a:avLst/>
              <a:gdLst/>
              <a:ahLst/>
              <a:cxnLst/>
              <a:pathLst>
                <a:path w="105" h="68">
                  <a:moveTo>
                    <a:pt x="0" y="1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33" y="11"/>
                  </a:lnTo>
                  <a:lnTo>
                    <a:pt x="51" y="21"/>
                  </a:lnTo>
                  <a:lnTo>
                    <a:pt x="69" y="32"/>
                  </a:lnTo>
                  <a:lnTo>
                    <a:pt x="85" y="45"/>
                  </a:lnTo>
                  <a:lnTo>
                    <a:pt x="98" y="57"/>
                  </a:lnTo>
                  <a:lnTo>
                    <a:pt x="105" y="68"/>
                  </a:lnTo>
                  <a:lnTo>
                    <a:pt x="97" y="64"/>
                  </a:lnTo>
                  <a:lnTo>
                    <a:pt x="83" y="57"/>
                  </a:lnTo>
                  <a:lnTo>
                    <a:pt x="66" y="46"/>
                  </a:lnTo>
                  <a:lnTo>
                    <a:pt x="46" y="35"/>
                  </a:lnTo>
                  <a:lnTo>
                    <a:pt x="29" y="24"/>
                  </a:lnTo>
                  <a:lnTo>
                    <a:pt x="13" y="14"/>
                  </a:lnTo>
                  <a:lnTo>
                    <a:pt x="4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32" name="Freeform 10331"/>
            <p:cNvSpPr/>
            <p:nvPr/>
          </p:nvSpPr>
          <p:spPr>
            <a:xfrm>
              <a:off x="4509" y="800"/>
              <a:ext cx="76" cy="65"/>
            </a:xfrm>
            <a:custGeom>
              <a:avLst/>
              <a:gdLst/>
              <a:ahLst/>
              <a:cxnLst/>
              <a:pathLst>
                <a:path w="85" h="72">
                  <a:moveTo>
                    <a:pt x="0" y="0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28" y="15"/>
                  </a:lnTo>
                  <a:lnTo>
                    <a:pt x="43" y="25"/>
                  </a:lnTo>
                  <a:lnTo>
                    <a:pt x="58" y="39"/>
                  </a:lnTo>
                  <a:lnTo>
                    <a:pt x="72" y="51"/>
                  </a:lnTo>
                  <a:lnTo>
                    <a:pt x="81" y="63"/>
                  </a:lnTo>
                  <a:lnTo>
                    <a:pt x="85" y="72"/>
                  </a:lnTo>
                  <a:lnTo>
                    <a:pt x="77" y="66"/>
                  </a:lnTo>
                  <a:lnTo>
                    <a:pt x="65" y="57"/>
                  </a:lnTo>
                  <a:lnTo>
                    <a:pt x="50" y="47"/>
                  </a:lnTo>
                  <a:lnTo>
                    <a:pt x="35" y="35"/>
                  </a:lnTo>
                  <a:lnTo>
                    <a:pt x="20" y="24"/>
                  </a:lnTo>
                  <a:lnTo>
                    <a:pt x="8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33" name="Freeform 10332"/>
            <p:cNvSpPr/>
            <p:nvPr/>
          </p:nvSpPr>
          <p:spPr>
            <a:xfrm>
              <a:off x="4511" y="835"/>
              <a:ext cx="62" cy="55"/>
            </a:xfrm>
            <a:custGeom>
              <a:avLst/>
              <a:gdLst/>
              <a:ahLst/>
              <a:cxnLst/>
              <a:pathLst>
                <a:path w="70" h="62">
                  <a:moveTo>
                    <a:pt x="0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24" y="9"/>
                  </a:lnTo>
                  <a:lnTo>
                    <a:pt x="35" y="17"/>
                  </a:lnTo>
                  <a:lnTo>
                    <a:pt x="47" y="26"/>
                  </a:lnTo>
                  <a:lnTo>
                    <a:pt x="57" y="38"/>
                  </a:lnTo>
                  <a:lnTo>
                    <a:pt x="65" y="49"/>
                  </a:lnTo>
                  <a:lnTo>
                    <a:pt x="70" y="62"/>
                  </a:lnTo>
                  <a:lnTo>
                    <a:pt x="63" y="55"/>
                  </a:lnTo>
                  <a:lnTo>
                    <a:pt x="53" y="47"/>
                  </a:lnTo>
                  <a:lnTo>
                    <a:pt x="40" y="38"/>
                  </a:lnTo>
                  <a:lnTo>
                    <a:pt x="27" y="27"/>
                  </a:lnTo>
                  <a:lnTo>
                    <a:pt x="16" y="18"/>
                  </a:lnTo>
                  <a:lnTo>
                    <a:pt x="7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34" name="Freeform 10333"/>
            <p:cNvSpPr/>
            <p:nvPr/>
          </p:nvSpPr>
          <p:spPr>
            <a:xfrm>
              <a:off x="4511" y="869"/>
              <a:ext cx="44" cy="45"/>
            </a:xfrm>
            <a:custGeom>
              <a:avLst/>
              <a:gdLst/>
              <a:ahLst/>
              <a:cxnLst/>
              <a:pathLst>
                <a:path w="49" h="53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19" y="10"/>
                  </a:lnTo>
                  <a:lnTo>
                    <a:pt x="28" y="18"/>
                  </a:lnTo>
                  <a:lnTo>
                    <a:pt x="36" y="29"/>
                  </a:lnTo>
                  <a:lnTo>
                    <a:pt x="43" y="38"/>
                  </a:lnTo>
                  <a:lnTo>
                    <a:pt x="48" y="47"/>
                  </a:lnTo>
                  <a:lnTo>
                    <a:pt x="49" y="53"/>
                  </a:lnTo>
                  <a:lnTo>
                    <a:pt x="45" y="47"/>
                  </a:lnTo>
                  <a:lnTo>
                    <a:pt x="36" y="40"/>
                  </a:lnTo>
                  <a:lnTo>
                    <a:pt x="28" y="33"/>
                  </a:lnTo>
                  <a:lnTo>
                    <a:pt x="20" y="25"/>
                  </a:lnTo>
                  <a:lnTo>
                    <a:pt x="12" y="17"/>
                  </a:lnTo>
                  <a:lnTo>
                    <a:pt x="5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35" name="Freeform 10334"/>
            <p:cNvSpPr/>
            <p:nvPr/>
          </p:nvSpPr>
          <p:spPr>
            <a:xfrm>
              <a:off x="4515" y="899"/>
              <a:ext cx="30" cy="31"/>
            </a:xfrm>
            <a:custGeom>
              <a:avLst/>
              <a:gdLst/>
              <a:ahLst/>
              <a:cxnLst/>
              <a:pathLst>
                <a:path w="35" h="36">
                  <a:moveTo>
                    <a:pt x="2" y="0"/>
                  </a:moveTo>
                  <a:lnTo>
                    <a:pt x="6" y="0"/>
                  </a:lnTo>
                  <a:lnTo>
                    <a:pt x="10" y="3"/>
                  </a:lnTo>
                  <a:lnTo>
                    <a:pt x="17" y="6"/>
                  </a:lnTo>
                  <a:lnTo>
                    <a:pt x="23" y="12"/>
                  </a:lnTo>
                  <a:lnTo>
                    <a:pt x="29" y="18"/>
                  </a:lnTo>
                  <a:lnTo>
                    <a:pt x="32" y="25"/>
                  </a:lnTo>
                  <a:lnTo>
                    <a:pt x="35" y="30"/>
                  </a:lnTo>
                  <a:lnTo>
                    <a:pt x="33" y="36"/>
                  </a:lnTo>
                  <a:lnTo>
                    <a:pt x="31" y="29"/>
                  </a:lnTo>
                  <a:lnTo>
                    <a:pt x="27" y="23"/>
                  </a:lnTo>
                  <a:lnTo>
                    <a:pt x="20" y="18"/>
                  </a:lnTo>
                  <a:lnTo>
                    <a:pt x="13" y="13"/>
                  </a:lnTo>
                  <a:lnTo>
                    <a:pt x="7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36" name="Freeform 10335"/>
            <p:cNvSpPr/>
            <p:nvPr/>
          </p:nvSpPr>
          <p:spPr>
            <a:xfrm>
              <a:off x="4541" y="646"/>
              <a:ext cx="37" cy="35"/>
            </a:xfrm>
            <a:custGeom>
              <a:avLst/>
              <a:gdLst/>
              <a:ahLst/>
              <a:cxnLst/>
              <a:pathLst>
                <a:path w="43" h="40">
                  <a:moveTo>
                    <a:pt x="43" y="40"/>
                  </a:moveTo>
                  <a:lnTo>
                    <a:pt x="39" y="38"/>
                  </a:lnTo>
                  <a:lnTo>
                    <a:pt x="32" y="35"/>
                  </a:lnTo>
                  <a:lnTo>
                    <a:pt x="24" y="29"/>
                  </a:lnTo>
                  <a:lnTo>
                    <a:pt x="16" y="23"/>
                  </a:lnTo>
                  <a:lnTo>
                    <a:pt x="8" y="1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1" y="1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6" y="7"/>
                  </a:lnTo>
                  <a:lnTo>
                    <a:pt x="23" y="14"/>
                  </a:lnTo>
                  <a:lnTo>
                    <a:pt x="29" y="22"/>
                  </a:lnTo>
                  <a:lnTo>
                    <a:pt x="35" y="30"/>
                  </a:lnTo>
                  <a:lnTo>
                    <a:pt x="39" y="36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37" name="Freeform 10336"/>
            <p:cNvSpPr/>
            <p:nvPr/>
          </p:nvSpPr>
          <p:spPr>
            <a:xfrm>
              <a:off x="4580" y="643"/>
              <a:ext cx="19" cy="40"/>
            </a:xfrm>
            <a:custGeom>
              <a:avLst/>
              <a:gdLst/>
              <a:ahLst/>
              <a:cxnLst/>
              <a:pathLst>
                <a:path w="22" h="46">
                  <a:moveTo>
                    <a:pt x="0" y="46"/>
                  </a:moveTo>
                  <a:lnTo>
                    <a:pt x="5" y="37"/>
                  </a:lnTo>
                  <a:lnTo>
                    <a:pt x="15" y="23"/>
                  </a:lnTo>
                  <a:lnTo>
                    <a:pt x="22" y="9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8" y="16"/>
                  </a:lnTo>
                  <a:lnTo>
                    <a:pt x="3" y="3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38" name="Freeform 10337"/>
            <p:cNvSpPr/>
            <p:nvPr/>
          </p:nvSpPr>
          <p:spPr>
            <a:xfrm>
              <a:off x="4566" y="627"/>
              <a:ext cx="10" cy="47"/>
            </a:xfrm>
            <a:custGeom>
              <a:avLst/>
              <a:gdLst/>
              <a:ahLst/>
              <a:cxnLst/>
              <a:pathLst>
                <a:path w="12" h="53">
                  <a:moveTo>
                    <a:pt x="12" y="53"/>
                  </a:moveTo>
                  <a:lnTo>
                    <a:pt x="12" y="43"/>
                  </a:lnTo>
                  <a:lnTo>
                    <a:pt x="12" y="26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7"/>
                  </a:lnTo>
                  <a:lnTo>
                    <a:pt x="3" y="23"/>
                  </a:lnTo>
                  <a:lnTo>
                    <a:pt x="8" y="41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39" name="Freeform 10338"/>
            <p:cNvSpPr/>
            <p:nvPr/>
          </p:nvSpPr>
          <p:spPr>
            <a:xfrm>
              <a:off x="4585" y="655"/>
              <a:ext cx="37" cy="42"/>
            </a:xfrm>
            <a:custGeom>
              <a:avLst/>
              <a:gdLst/>
              <a:ahLst/>
              <a:cxnLst/>
              <a:pathLst>
                <a:path w="41" h="47">
                  <a:moveTo>
                    <a:pt x="0" y="47"/>
                  </a:moveTo>
                  <a:lnTo>
                    <a:pt x="3" y="41"/>
                  </a:lnTo>
                  <a:lnTo>
                    <a:pt x="9" y="33"/>
                  </a:lnTo>
                  <a:lnTo>
                    <a:pt x="15" y="24"/>
                  </a:lnTo>
                  <a:lnTo>
                    <a:pt x="20" y="16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1" y="4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4"/>
                  </a:lnTo>
                  <a:lnTo>
                    <a:pt x="17" y="32"/>
                  </a:lnTo>
                  <a:lnTo>
                    <a:pt x="10" y="38"/>
                  </a:lnTo>
                  <a:lnTo>
                    <a:pt x="3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40" name="Freeform 10339"/>
            <p:cNvSpPr/>
            <p:nvPr/>
          </p:nvSpPr>
          <p:spPr>
            <a:xfrm>
              <a:off x="4552" y="911"/>
              <a:ext cx="59" cy="12"/>
            </a:xfrm>
            <a:custGeom>
              <a:avLst/>
              <a:gdLst/>
              <a:ahLst/>
              <a:cxnLst/>
              <a:pathLst>
                <a:path w="68" h="15">
                  <a:moveTo>
                    <a:pt x="0" y="2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0" y="1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68" y="10"/>
                  </a:lnTo>
                  <a:lnTo>
                    <a:pt x="65" y="14"/>
                  </a:lnTo>
                  <a:lnTo>
                    <a:pt x="60" y="15"/>
                  </a:lnTo>
                  <a:lnTo>
                    <a:pt x="51" y="14"/>
                  </a:lnTo>
                  <a:lnTo>
                    <a:pt x="41" y="12"/>
                  </a:lnTo>
                  <a:lnTo>
                    <a:pt x="30" y="8"/>
                  </a:lnTo>
                  <a:lnTo>
                    <a:pt x="18" y="6"/>
                  </a:lnTo>
                  <a:lnTo>
                    <a:pt x="8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41" name="Freeform 10340"/>
            <p:cNvSpPr/>
            <p:nvPr/>
          </p:nvSpPr>
          <p:spPr>
            <a:xfrm>
              <a:off x="4545" y="925"/>
              <a:ext cx="56" cy="21"/>
            </a:xfrm>
            <a:custGeom>
              <a:avLst/>
              <a:gdLst/>
              <a:ahLst/>
              <a:cxnLst/>
              <a:pathLst>
                <a:path w="65" h="25">
                  <a:moveTo>
                    <a:pt x="0" y="0"/>
                  </a:moveTo>
                  <a:lnTo>
                    <a:pt x="7" y="0"/>
                  </a:lnTo>
                  <a:lnTo>
                    <a:pt x="15" y="1"/>
                  </a:lnTo>
                  <a:lnTo>
                    <a:pt x="26" y="4"/>
                  </a:lnTo>
                  <a:lnTo>
                    <a:pt x="37" y="6"/>
                  </a:lnTo>
                  <a:lnTo>
                    <a:pt x="48" y="8"/>
                  </a:lnTo>
                  <a:lnTo>
                    <a:pt x="56" y="13"/>
                  </a:lnTo>
                  <a:lnTo>
                    <a:pt x="63" y="16"/>
                  </a:lnTo>
                  <a:lnTo>
                    <a:pt x="65" y="21"/>
                  </a:lnTo>
                  <a:lnTo>
                    <a:pt x="63" y="25"/>
                  </a:lnTo>
                  <a:lnTo>
                    <a:pt x="57" y="25"/>
                  </a:lnTo>
                  <a:lnTo>
                    <a:pt x="48" y="22"/>
                  </a:lnTo>
                  <a:lnTo>
                    <a:pt x="36" y="18"/>
                  </a:lnTo>
                  <a:lnTo>
                    <a:pt x="25" y="13"/>
                  </a:lnTo>
                  <a:lnTo>
                    <a:pt x="14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42" name="Freeform 10341"/>
            <p:cNvSpPr/>
            <p:nvPr/>
          </p:nvSpPr>
          <p:spPr>
            <a:xfrm>
              <a:off x="4573" y="881"/>
              <a:ext cx="56" cy="12"/>
            </a:xfrm>
            <a:custGeom>
              <a:avLst/>
              <a:gdLst/>
              <a:ahLst/>
              <a:cxnLst/>
              <a:pathLst>
                <a:path w="63" h="15">
                  <a:moveTo>
                    <a:pt x="0" y="7"/>
                  </a:moveTo>
                  <a:lnTo>
                    <a:pt x="2" y="4"/>
                  </a:lnTo>
                  <a:lnTo>
                    <a:pt x="9" y="2"/>
                  </a:lnTo>
                  <a:lnTo>
                    <a:pt x="18" y="1"/>
                  </a:lnTo>
                  <a:lnTo>
                    <a:pt x="30" y="0"/>
                  </a:lnTo>
                  <a:lnTo>
                    <a:pt x="40" y="1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58" y="15"/>
                  </a:lnTo>
                  <a:lnTo>
                    <a:pt x="50" y="13"/>
                  </a:lnTo>
                  <a:lnTo>
                    <a:pt x="40" y="12"/>
                  </a:lnTo>
                  <a:lnTo>
                    <a:pt x="30" y="10"/>
                  </a:lnTo>
                  <a:lnTo>
                    <a:pt x="18" y="9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43" name="Freeform 10342"/>
            <p:cNvSpPr/>
            <p:nvPr/>
          </p:nvSpPr>
          <p:spPr>
            <a:xfrm>
              <a:off x="4580" y="848"/>
              <a:ext cx="65" cy="17"/>
            </a:xfrm>
            <a:custGeom>
              <a:avLst/>
              <a:gdLst/>
              <a:ahLst/>
              <a:cxnLst/>
              <a:pathLst>
                <a:path w="75" h="20">
                  <a:moveTo>
                    <a:pt x="0" y="20"/>
                  </a:moveTo>
                  <a:lnTo>
                    <a:pt x="8" y="16"/>
                  </a:lnTo>
                  <a:lnTo>
                    <a:pt x="18" y="11"/>
                  </a:lnTo>
                  <a:lnTo>
                    <a:pt x="30" y="6"/>
                  </a:lnTo>
                  <a:lnTo>
                    <a:pt x="42" y="3"/>
                  </a:lnTo>
                  <a:lnTo>
                    <a:pt x="54" y="1"/>
                  </a:lnTo>
                  <a:lnTo>
                    <a:pt x="64" y="0"/>
                  </a:lnTo>
                  <a:lnTo>
                    <a:pt x="71" y="1"/>
                  </a:lnTo>
                  <a:lnTo>
                    <a:pt x="75" y="5"/>
                  </a:lnTo>
                  <a:lnTo>
                    <a:pt x="72" y="10"/>
                  </a:lnTo>
                  <a:lnTo>
                    <a:pt x="67" y="13"/>
                  </a:lnTo>
                  <a:lnTo>
                    <a:pt x="56" y="16"/>
                  </a:lnTo>
                  <a:lnTo>
                    <a:pt x="43" y="16"/>
                  </a:lnTo>
                  <a:lnTo>
                    <a:pt x="31" y="17"/>
                  </a:lnTo>
                  <a:lnTo>
                    <a:pt x="18" y="18"/>
                  </a:lnTo>
                  <a:lnTo>
                    <a:pt x="8" y="1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44" name="Freeform 10343"/>
            <p:cNvSpPr/>
            <p:nvPr/>
          </p:nvSpPr>
          <p:spPr>
            <a:xfrm>
              <a:off x="4590" y="814"/>
              <a:ext cx="72" cy="21"/>
            </a:xfrm>
            <a:custGeom>
              <a:avLst/>
              <a:gdLst/>
              <a:ahLst/>
              <a:cxnLst/>
              <a:pathLst>
                <a:path w="82" h="24">
                  <a:moveTo>
                    <a:pt x="0" y="24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8" y="5"/>
                  </a:lnTo>
                  <a:lnTo>
                    <a:pt x="61" y="2"/>
                  </a:lnTo>
                  <a:lnTo>
                    <a:pt x="73" y="0"/>
                  </a:lnTo>
                  <a:lnTo>
                    <a:pt x="80" y="1"/>
                  </a:lnTo>
                  <a:lnTo>
                    <a:pt x="82" y="4"/>
                  </a:lnTo>
                  <a:lnTo>
                    <a:pt x="79" y="10"/>
                  </a:lnTo>
                  <a:lnTo>
                    <a:pt x="69" y="14"/>
                  </a:lnTo>
                  <a:lnTo>
                    <a:pt x="58" y="16"/>
                  </a:lnTo>
                  <a:lnTo>
                    <a:pt x="44" y="18"/>
                  </a:lnTo>
                  <a:lnTo>
                    <a:pt x="29" y="20"/>
                  </a:lnTo>
                  <a:lnTo>
                    <a:pt x="17" y="22"/>
                  </a:lnTo>
                  <a:lnTo>
                    <a:pt x="6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45" name="Freeform 10344"/>
            <p:cNvSpPr/>
            <p:nvPr/>
          </p:nvSpPr>
          <p:spPr>
            <a:xfrm>
              <a:off x="4592" y="746"/>
              <a:ext cx="77" cy="35"/>
            </a:xfrm>
            <a:custGeom>
              <a:avLst/>
              <a:gdLst/>
              <a:ahLst/>
              <a:cxnLst/>
              <a:pathLst>
                <a:path w="86" h="42">
                  <a:moveTo>
                    <a:pt x="0" y="42"/>
                  </a:moveTo>
                  <a:lnTo>
                    <a:pt x="8" y="35"/>
                  </a:lnTo>
                  <a:lnTo>
                    <a:pt x="19" y="27"/>
                  </a:lnTo>
                  <a:lnTo>
                    <a:pt x="32" y="19"/>
                  </a:lnTo>
                  <a:lnTo>
                    <a:pt x="47" y="11"/>
                  </a:lnTo>
                  <a:lnTo>
                    <a:pt x="61" y="5"/>
                  </a:lnTo>
                  <a:lnTo>
                    <a:pt x="72" y="1"/>
                  </a:lnTo>
                  <a:lnTo>
                    <a:pt x="81" y="0"/>
                  </a:lnTo>
                  <a:lnTo>
                    <a:pt x="86" y="3"/>
                  </a:lnTo>
                  <a:lnTo>
                    <a:pt x="85" y="7"/>
                  </a:lnTo>
                  <a:lnTo>
                    <a:pt x="76" y="12"/>
                  </a:lnTo>
                  <a:lnTo>
                    <a:pt x="63" y="17"/>
                  </a:lnTo>
                  <a:lnTo>
                    <a:pt x="48" y="22"/>
                  </a:lnTo>
                  <a:lnTo>
                    <a:pt x="32" y="27"/>
                  </a:lnTo>
                  <a:lnTo>
                    <a:pt x="17" y="32"/>
                  </a:lnTo>
                  <a:lnTo>
                    <a:pt x="5" y="3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46" name="Freeform 10345"/>
            <p:cNvSpPr/>
            <p:nvPr/>
          </p:nvSpPr>
          <p:spPr>
            <a:xfrm>
              <a:off x="4587" y="679"/>
              <a:ext cx="70" cy="42"/>
            </a:xfrm>
            <a:custGeom>
              <a:avLst/>
              <a:gdLst/>
              <a:ahLst/>
              <a:cxnLst/>
              <a:pathLst>
                <a:path w="80" h="50">
                  <a:moveTo>
                    <a:pt x="0" y="50"/>
                  </a:moveTo>
                  <a:lnTo>
                    <a:pt x="7" y="43"/>
                  </a:lnTo>
                  <a:lnTo>
                    <a:pt x="17" y="35"/>
                  </a:lnTo>
                  <a:lnTo>
                    <a:pt x="30" y="26"/>
                  </a:lnTo>
                  <a:lnTo>
                    <a:pt x="42" y="15"/>
                  </a:lnTo>
                  <a:lnTo>
                    <a:pt x="56" y="8"/>
                  </a:lnTo>
                  <a:lnTo>
                    <a:pt x="68" y="2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79" y="8"/>
                  </a:lnTo>
                  <a:lnTo>
                    <a:pt x="71" y="14"/>
                  </a:lnTo>
                  <a:lnTo>
                    <a:pt x="60" y="21"/>
                  </a:lnTo>
                  <a:lnTo>
                    <a:pt x="46" y="28"/>
                  </a:lnTo>
                  <a:lnTo>
                    <a:pt x="30" y="35"/>
                  </a:lnTo>
                  <a:lnTo>
                    <a:pt x="16" y="40"/>
                  </a:lnTo>
                  <a:lnTo>
                    <a:pt x="6" y="4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47" name="Freeform 10346"/>
            <p:cNvSpPr/>
            <p:nvPr/>
          </p:nvSpPr>
          <p:spPr>
            <a:xfrm>
              <a:off x="4595" y="772"/>
              <a:ext cx="64" cy="37"/>
            </a:xfrm>
            <a:custGeom>
              <a:avLst/>
              <a:gdLst/>
              <a:ahLst/>
              <a:cxnLst/>
              <a:pathLst>
                <a:path w="74" h="43">
                  <a:moveTo>
                    <a:pt x="0" y="43"/>
                  </a:moveTo>
                  <a:lnTo>
                    <a:pt x="7" y="37"/>
                  </a:lnTo>
                  <a:lnTo>
                    <a:pt x="16" y="29"/>
                  </a:lnTo>
                  <a:lnTo>
                    <a:pt x="28" y="21"/>
                  </a:lnTo>
                  <a:lnTo>
                    <a:pt x="40" y="13"/>
                  </a:lnTo>
                  <a:lnTo>
                    <a:pt x="53" y="6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4" y="4"/>
                  </a:lnTo>
                  <a:lnTo>
                    <a:pt x="71" y="10"/>
                  </a:lnTo>
                  <a:lnTo>
                    <a:pt x="63" y="15"/>
                  </a:lnTo>
                  <a:lnTo>
                    <a:pt x="53" y="21"/>
                  </a:lnTo>
                  <a:lnTo>
                    <a:pt x="40" y="27"/>
                  </a:lnTo>
                  <a:lnTo>
                    <a:pt x="28" y="31"/>
                  </a:lnTo>
                  <a:lnTo>
                    <a:pt x="15" y="36"/>
                  </a:lnTo>
                  <a:lnTo>
                    <a:pt x="6" y="3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48" name="Freeform 10347"/>
            <p:cNvSpPr/>
            <p:nvPr/>
          </p:nvSpPr>
          <p:spPr>
            <a:xfrm>
              <a:off x="4508" y="746"/>
              <a:ext cx="91" cy="60"/>
            </a:xfrm>
            <a:custGeom>
              <a:avLst/>
              <a:gdLst/>
              <a:ahLst/>
              <a:cxnLst/>
              <a:pathLst>
                <a:path w="104" h="68">
                  <a:moveTo>
                    <a:pt x="0" y="2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33" y="11"/>
                  </a:lnTo>
                  <a:lnTo>
                    <a:pt x="51" y="21"/>
                  </a:lnTo>
                  <a:lnTo>
                    <a:pt x="69" y="33"/>
                  </a:lnTo>
                  <a:lnTo>
                    <a:pt x="84" y="45"/>
                  </a:lnTo>
                  <a:lnTo>
                    <a:pt x="97" y="57"/>
                  </a:lnTo>
                  <a:lnTo>
                    <a:pt x="104" y="68"/>
                  </a:lnTo>
                  <a:lnTo>
                    <a:pt x="96" y="64"/>
                  </a:lnTo>
                  <a:lnTo>
                    <a:pt x="82" y="57"/>
                  </a:lnTo>
                  <a:lnTo>
                    <a:pt x="64" y="46"/>
                  </a:lnTo>
                  <a:lnTo>
                    <a:pt x="46" y="35"/>
                  </a:lnTo>
                  <a:lnTo>
                    <a:pt x="29" y="25"/>
                  </a:lnTo>
                  <a:lnTo>
                    <a:pt x="13" y="14"/>
                  </a:lnTo>
                  <a:lnTo>
                    <a:pt x="3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49" name="Freeform 10348"/>
            <p:cNvSpPr/>
            <p:nvPr/>
          </p:nvSpPr>
          <p:spPr>
            <a:xfrm>
              <a:off x="4525" y="707"/>
              <a:ext cx="72" cy="51"/>
            </a:xfrm>
            <a:custGeom>
              <a:avLst/>
              <a:gdLst/>
              <a:ahLst/>
              <a:cxnLst/>
              <a:pathLst>
                <a:path w="81" h="59">
                  <a:moveTo>
                    <a:pt x="0" y="0"/>
                  </a:moveTo>
                  <a:lnTo>
                    <a:pt x="3" y="0"/>
                  </a:lnTo>
                  <a:lnTo>
                    <a:pt x="11" y="3"/>
                  </a:lnTo>
                  <a:lnTo>
                    <a:pt x="23" y="7"/>
                  </a:lnTo>
                  <a:lnTo>
                    <a:pt x="36" y="15"/>
                  </a:lnTo>
                  <a:lnTo>
                    <a:pt x="50" y="25"/>
                  </a:lnTo>
                  <a:lnTo>
                    <a:pt x="64" y="35"/>
                  </a:lnTo>
                  <a:lnTo>
                    <a:pt x="74" y="47"/>
                  </a:lnTo>
                  <a:lnTo>
                    <a:pt x="81" y="59"/>
                  </a:lnTo>
                  <a:lnTo>
                    <a:pt x="72" y="52"/>
                  </a:lnTo>
                  <a:lnTo>
                    <a:pt x="61" y="44"/>
                  </a:lnTo>
                  <a:lnTo>
                    <a:pt x="47" y="35"/>
                  </a:lnTo>
                  <a:lnTo>
                    <a:pt x="32" y="26"/>
                  </a:lnTo>
                  <a:lnTo>
                    <a:pt x="19" y="18"/>
                  </a:lnTo>
                  <a:lnTo>
                    <a:pt x="9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50" name="Freeform 10349"/>
            <p:cNvSpPr/>
            <p:nvPr/>
          </p:nvSpPr>
          <p:spPr>
            <a:xfrm>
              <a:off x="4592" y="707"/>
              <a:ext cx="70" cy="44"/>
            </a:xfrm>
            <a:custGeom>
              <a:avLst/>
              <a:gdLst/>
              <a:ahLst/>
              <a:cxnLst/>
              <a:pathLst>
                <a:path w="80" h="49">
                  <a:moveTo>
                    <a:pt x="0" y="49"/>
                  </a:moveTo>
                  <a:lnTo>
                    <a:pt x="6" y="43"/>
                  </a:lnTo>
                  <a:lnTo>
                    <a:pt x="16" y="34"/>
                  </a:lnTo>
                  <a:lnTo>
                    <a:pt x="28" y="25"/>
                  </a:lnTo>
                  <a:lnTo>
                    <a:pt x="42" y="16"/>
                  </a:lnTo>
                  <a:lnTo>
                    <a:pt x="55" y="8"/>
                  </a:lnTo>
                  <a:lnTo>
                    <a:pt x="66" y="2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79" y="8"/>
                  </a:lnTo>
                  <a:lnTo>
                    <a:pt x="71" y="15"/>
                  </a:lnTo>
                  <a:lnTo>
                    <a:pt x="58" y="21"/>
                  </a:lnTo>
                  <a:lnTo>
                    <a:pt x="44" y="28"/>
                  </a:lnTo>
                  <a:lnTo>
                    <a:pt x="29" y="34"/>
                  </a:lnTo>
                  <a:lnTo>
                    <a:pt x="16" y="40"/>
                  </a:lnTo>
                  <a:lnTo>
                    <a:pt x="5" y="4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51" name="Freeform 10350"/>
            <p:cNvSpPr/>
            <p:nvPr/>
          </p:nvSpPr>
          <p:spPr>
            <a:xfrm>
              <a:off x="4445" y="464"/>
              <a:ext cx="59" cy="231"/>
            </a:xfrm>
            <a:custGeom>
              <a:avLst/>
              <a:gdLst/>
              <a:ahLst/>
              <a:cxnLst/>
              <a:pathLst>
                <a:path w="68" h="265">
                  <a:moveTo>
                    <a:pt x="7" y="265"/>
                  </a:moveTo>
                  <a:lnTo>
                    <a:pt x="4" y="265"/>
                  </a:lnTo>
                  <a:lnTo>
                    <a:pt x="2" y="262"/>
                  </a:lnTo>
                  <a:lnTo>
                    <a:pt x="1" y="260"/>
                  </a:lnTo>
                  <a:lnTo>
                    <a:pt x="0" y="258"/>
                  </a:lnTo>
                  <a:lnTo>
                    <a:pt x="26" y="226"/>
                  </a:lnTo>
                  <a:lnTo>
                    <a:pt x="43" y="191"/>
                  </a:lnTo>
                  <a:lnTo>
                    <a:pt x="54" y="156"/>
                  </a:lnTo>
                  <a:lnTo>
                    <a:pt x="56" y="121"/>
                  </a:lnTo>
                  <a:lnTo>
                    <a:pt x="55" y="86"/>
                  </a:lnTo>
                  <a:lnTo>
                    <a:pt x="49" y="54"/>
                  </a:lnTo>
                  <a:lnTo>
                    <a:pt x="43" y="25"/>
                  </a:lnTo>
                  <a:lnTo>
                    <a:pt x="38" y="0"/>
                  </a:lnTo>
                  <a:lnTo>
                    <a:pt x="51" y="17"/>
                  </a:lnTo>
                  <a:lnTo>
                    <a:pt x="62" y="45"/>
                  </a:lnTo>
                  <a:lnTo>
                    <a:pt x="68" y="83"/>
                  </a:lnTo>
                  <a:lnTo>
                    <a:pt x="68" y="124"/>
                  </a:lnTo>
                  <a:lnTo>
                    <a:pt x="63" y="167"/>
                  </a:lnTo>
                  <a:lnTo>
                    <a:pt x="51" y="207"/>
                  </a:lnTo>
                  <a:lnTo>
                    <a:pt x="33" y="241"/>
                  </a:lnTo>
                  <a:lnTo>
                    <a:pt x="7" y="2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52" name="Freeform 10351"/>
            <p:cNvSpPr/>
            <p:nvPr/>
          </p:nvSpPr>
          <p:spPr>
            <a:xfrm>
              <a:off x="4445" y="467"/>
              <a:ext cx="49" cy="28"/>
            </a:xfrm>
            <a:custGeom>
              <a:avLst/>
              <a:gdLst/>
              <a:ahLst/>
              <a:cxnLst/>
              <a:pathLst>
                <a:path w="57" h="34">
                  <a:moveTo>
                    <a:pt x="57" y="34"/>
                  </a:moveTo>
                  <a:lnTo>
                    <a:pt x="51" y="27"/>
                  </a:lnTo>
                  <a:lnTo>
                    <a:pt x="43" y="20"/>
                  </a:lnTo>
                  <a:lnTo>
                    <a:pt x="34" y="14"/>
                  </a:lnTo>
                  <a:lnTo>
                    <a:pt x="26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5" y="7"/>
                  </a:lnTo>
                  <a:lnTo>
                    <a:pt x="12" y="11"/>
                  </a:lnTo>
                  <a:lnTo>
                    <a:pt x="20" y="14"/>
                  </a:lnTo>
                  <a:lnTo>
                    <a:pt x="29" y="19"/>
                  </a:lnTo>
                  <a:lnTo>
                    <a:pt x="40" y="23"/>
                  </a:lnTo>
                  <a:lnTo>
                    <a:pt x="49" y="28"/>
                  </a:lnTo>
                  <a:lnTo>
                    <a:pt x="57" y="3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53" name="Freeform 10352"/>
            <p:cNvSpPr/>
            <p:nvPr/>
          </p:nvSpPr>
          <p:spPr>
            <a:xfrm>
              <a:off x="4443" y="481"/>
              <a:ext cx="54" cy="35"/>
            </a:xfrm>
            <a:custGeom>
              <a:avLst/>
              <a:gdLst/>
              <a:ahLst/>
              <a:cxnLst/>
              <a:pathLst>
                <a:path w="62" h="40">
                  <a:moveTo>
                    <a:pt x="0" y="2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8" y="5"/>
                  </a:lnTo>
                  <a:lnTo>
                    <a:pt x="27" y="10"/>
                  </a:lnTo>
                  <a:lnTo>
                    <a:pt x="37" y="15"/>
                  </a:lnTo>
                  <a:lnTo>
                    <a:pt x="46" y="22"/>
                  </a:lnTo>
                  <a:lnTo>
                    <a:pt x="56" y="30"/>
                  </a:lnTo>
                  <a:lnTo>
                    <a:pt x="62" y="40"/>
                  </a:lnTo>
                  <a:lnTo>
                    <a:pt x="54" y="35"/>
                  </a:lnTo>
                  <a:lnTo>
                    <a:pt x="45" y="30"/>
                  </a:lnTo>
                  <a:lnTo>
                    <a:pt x="35" y="25"/>
                  </a:lnTo>
                  <a:lnTo>
                    <a:pt x="24" y="19"/>
                  </a:lnTo>
                  <a:lnTo>
                    <a:pt x="14" y="13"/>
                  </a:lnTo>
                  <a:lnTo>
                    <a:pt x="6" y="9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54" name="Freeform 10353"/>
            <p:cNvSpPr/>
            <p:nvPr/>
          </p:nvSpPr>
          <p:spPr>
            <a:xfrm>
              <a:off x="4431" y="516"/>
              <a:ext cx="71" cy="46"/>
            </a:xfrm>
            <a:custGeom>
              <a:avLst/>
              <a:gdLst/>
              <a:ahLst/>
              <a:cxnLst/>
              <a:pathLst>
                <a:path w="81" h="53">
                  <a:moveTo>
                    <a:pt x="0" y="1"/>
                  </a:moveTo>
                  <a:lnTo>
                    <a:pt x="4" y="0"/>
                  </a:lnTo>
                  <a:lnTo>
                    <a:pt x="13" y="2"/>
                  </a:lnTo>
                  <a:lnTo>
                    <a:pt x="25" y="7"/>
                  </a:lnTo>
                  <a:lnTo>
                    <a:pt x="37" y="13"/>
                  </a:lnTo>
                  <a:lnTo>
                    <a:pt x="51" y="23"/>
                  </a:lnTo>
                  <a:lnTo>
                    <a:pt x="64" y="32"/>
                  </a:lnTo>
                  <a:lnTo>
                    <a:pt x="74" y="42"/>
                  </a:lnTo>
                  <a:lnTo>
                    <a:pt x="81" y="53"/>
                  </a:lnTo>
                  <a:lnTo>
                    <a:pt x="75" y="48"/>
                  </a:lnTo>
                  <a:lnTo>
                    <a:pt x="64" y="42"/>
                  </a:lnTo>
                  <a:lnTo>
                    <a:pt x="50" y="35"/>
                  </a:lnTo>
                  <a:lnTo>
                    <a:pt x="36" y="26"/>
                  </a:lnTo>
                  <a:lnTo>
                    <a:pt x="21" y="18"/>
                  </a:lnTo>
                  <a:lnTo>
                    <a:pt x="10" y="11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55" name="Freeform 10354"/>
            <p:cNvSpPr/>
            <p:nvPr/>
          </p:nvSpPr>
          <p:spPr>
            <a:xfrm>
              <a:off x="4420" y="555"/>
              <a:ext cx="77" cy="51"/>
            </a:xfrm>
            <a:custGeom>
              <a:avLst/>
              <a:gdLst/>
              <a:ahLst/>
              <a:cxnLst/>
              <a:pathLst>
                <a:path w="88" h="59">
                  <a:moveTo>
                    <a:pt x="0" y="2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27" y="10"/>
                  </a:lnTo>
                  <a:lnTo>
                    <a:pt x="42" y="18"/>
                  </a:lnTo>
                  <a:lnTo>
                    <a:pt x="57" y="28"/>
                  </a:lnTo>
                  <a:lnTo>
                    <a:pt x="71" y="38"/>
                  </a:lnTo>
                  <a:lnTo>
                    <a:pt x="83" y="49"/>
                  </a:lnTo>
                  <a:lnTo>
                    <a:pt x="88" y="59"/>
                  </a:lnTo>
                  <a:lnTo>
                    <a:pt x="82" y="56"/>
                  </a:lnTo>
                  <a:lnTo>
                    <a:pt x="70" y="49"/>
                  </a:lnTo>
                  <a:lnTo>
                    <a:pt x="55" y="40"/>
                  </a:lnTo>
                  <a:lnTo>
                    <a:pt x="39" y="30"/>
                  </a:lnTo>
                  <a:lnTo>
                    <a:pt x="24" y="21"/>
                  </a:lnTo>
                  <a:lnTo>
                    <a:pt x="11" y="12"/>
                  </a:lnTo>
                  <a:lnTo>
                    <a:pt x="2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56" name="Freeform 10355"/>
            <p:cNvSpPr/>
            <p:nvPr/>
          </p:nvSpPr>
          <p:spPr>
            <a:xfrm>
              <a:off x="4427" y="579"/>
              <a:ext cx="63" cy="55"/>
            </a:xfrm>
            <a:custGeom>
              <a:avLst/>
              <a:gdLst/>
              <a:ahLst/>
              <a:cxnLst/>
              <a:pathLst>
                <a:path w="71" h="62">
                  <a:moveTo>
                    <a:pt x="0" y="0"/>
                  </a:moveTo>
                  <a:lnTo>
                    <a:pt x="3" y="0"/>
                  </a:lnTo>
                  <a:lnTo>
                    <a:pt x="11" y="5"/>
                  </a:lnTo>
                  <a:lnTo>
                    <a:pt x="23" y="13"/>
                  </a:lnTo>
                  <a:lnTo>
                    <a:pt x="36" y="22"/>
                  </a:lnTo>
                  <a:lnTo>
                    <a:pt x="48" y="34"/>
                  </a:lnTo>
                  <a:lnTo>
                    <a:pt x="60" y="44"/>
                  </a:lnTo>
                  <a:lnTo>
                    <a:pt x="68" y="54"/>
                  </a:lnTo>
                  <a:lnTo>
                    <a:pt x="71" y="62"/>
                  </a:lnTo>
                  <a:lnTo>
                    <a:pt x="64" y="57"/>
                  </a:lnTo>
                  <a:lnTo>
                    <a:pt x="54" y="50"/>
                  </a:lnTo>
                  <a:lnTo>
                    <a:pt x="41" y="41"/>
                  </a:lnTo>
                  <a:lnTo>
                    <a:pt x="29" y="31"/>
                  </a:lnTo>
                  <a:lnTo>
                    <a:pt x="16" y="21"/>
                  </a:lnTo>
                  <a:lnTo>
                    <a:pt x="7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57" name="Freeform 10356"/>
            <p:cNvSpPr/>
            <p:nvPr/>
          </p:nvSpPr>
          <p:spPr>
            <a:xfrm>
              <a:off x="4429" y="609"/>
              <a:ext cx="51" cy="46"/>
            </a:xfrm>
            <a:custGeom>
              <a:avLst/>
              <a:gdLst/>
              <a:ahLst/>
              <a:cxnLst/>
              <a:pathLst>
                <a:path w="59" h="53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20" y="7"/>
                  </a:lnTo>
                  <a:lnTo>
                    <a:pt x="30" y="13"/>
                  </a:lnTo>
                  <a:lnTo>
                    <a:pt x="39" y="23"/>
                  </a:lnTo>
                  <a:lnTo>
                    <a:pt x="49" y="32"/>
                  </a:lnTo>
                  <a:lnTo>
                    <a:pt x="55" y="42"/>
                  </a:lnTo>
                  <a:lnTo>
                    <a:pt x="59" y="53"/>
                  </a:lnTo>
                  <a:lnTo>
                    <a:pt x="53" y="47"/>
                  </a:lnTo>
                  <a:lnTo>
                    <a:pt x="44" y="40"/>
                  </a:lnTo>
                  <a:lnTo>
                    <a:pt x="34" y="32"/>
                  </a:lnTo>
                  <a:lnTo>
                    <a:pt x="23" y="24"/>
                  </a:lnTo>
                  <a:lnTo>
                    <a:pt x="13" y="16"/>
                  </a:lnTo>
                  <a:lnTo>
                    <a:pt x="5" y="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58" name="Freeform 10357"/>
            <p:cNvSpPr/>
            <p:nvPr/>
          </p:nvSpPr>
          <p:spPr>
            <a:xfrm>
              <a:off x="4429" y="637"/>
              <a:ext cx="37" cy="39"/>
            </a:xfrm>
            <a:custGeom>
              <a:avLst/>
              <a:gdLst/>
              <a:ahLst/>
              <a:cxnLst/>
              <a:pathLst>
                <a:path w="43" h="45">
                  <a:moveTo>
                    <a:pt x="0" y="0"/>
                  </a:moveTo>
                  <a:lnTo>
                    <a:pt x="3" y="0"/>
                  </a:lnTo>
                  <a:lnTo>
                    <a:pt x="9" y="2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1" y="24"/>
                  </a:lnTo>
                  <a:lnTo>
                    <a:pt x="38" y="32"/>
                  </a:lnTo>
                  <a:lnTo>
                    <a:pt x="41" y="39"/>
                  </a:lnTo>
                  <a:lnTo>
                    <a:pt x="43" y="45"/>
                  </a:lnTo>
                  <a:lnTo>
                    <a:pt x="38" y="40"/>
                  </a:lnTo>
                  <a:lnTo>
                    <a:pt x="32" y="34"/>
                  </a:lnTo>
                  <a:lnTo>
                    <a:pt x="25" y="29"/>
                  </a:lnTo>
                  <a:lnTo>
                    <a:pt x="18" y="22"/>
                  </a:lnTo>
                  <a:lnTo>
                    <a:pt x="12" y="15"/>
                  </a:lnTo>
                  <a:lnTo>
                    <a:pt x="6" y="9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59" name="Freeform 10358"/>
            <p:cNvSpPr/>
            <p:nvPr/>
          </p:nvSpPr>
          <p:spPr>
            <a:xfrm>
              <a:off x="4431" y="662"/>
              <a:ext cx="26" cy="28"/>
            </a:xfrm>
            <a:custGeom>
              <a:avLst/>
              <a:gdLst/>
              <a:ahLst/>
              <a:cxnLst/>
              <a:pathLst>
                <a:path w="29" h="31">
                  <a:moveTo>
                    <a:pt x="3" y="0"/>
                  </a:moveTo>
                  <a:lnTo>
                    <a:pt x="10" y="1"/>
                  </a:lnTo>
                  <a:lnTo>
                    <a:pt x="20" y="9"/>
                  </a:lnTo>
                  <a:lnTo>
                    <a:pt x="29" y="20"/>
                  </a:lnTo>
                  <a:lnTo>
                    <a:pt x="29" y="31"/>
                  </a:lnTo>
                  <a:lnTo>
                    <a:pt x="27" y="25"/>
                  </a:lnTo>
                  <a:lnTo>
                    <a:pt x="24" y="20"/>
                  </a:lnTo>
                  <a:lnTo>
                    <a:pt x="18" y="16"/>
                  </a:lnTo>
                  <a:lnTo>
                    <a:pt x="12" y="11"/>
                  </a:lnTo>
                  <a:lnTo>
                    <a:pt x="6" y="8"/>
                  </a:lnTo>
                  <a:lnTo>
                    <a:pt x="3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0" name="Freeform 10359"/>
            <p:cNvSpPr/>
            <p:nvPr/>
          </p:nvSpPr>
          <p:spPr>
            <a:xfrm>
              <a:off x="4452" y="448"/>
              <a:ext cx="33" cy="30"/>
            </a:xfrm>
            <a:custGeom>
              <a:avLst/>
              <a:gdLst/>
              <a:ahLst/>
              <a:cxnLst/>
              <a:pathLst>
                <a:path w="37" h="35">
                  <a:moveTo>
                    <a:pt x="37" y="35"/>
                  </a:moveTo>
                  <a:lnTo>
                    <a:pt x="34" y="33"/>
                  </a:lnTo>
                  <a:lnTo>
                    <a:pt x="28" y="29"/>
                  </a:lnTo>
                  <a:lnTo>
                    <a:pt x="22" y="24"/>
                  </a:lnTo>
                  <a:lnTo>
                    <a:pt x="15" y="20"/>
                  </a:lnTo>
                  <a:lnTo>
                    <a:pt x="8" y="14"/>
                  </a:lnTo>
                  <a:lnTo>
                    <a:pt x="2" y="10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0" y="13"/>
                  </a:lnTo>
                  <a:lnTo>
                    <a:pt x="25" y="19"/>
                  </a:lnTo>
                  <a:lnTo>
                    <a:pt x="30" y="26"/>
                  </a:lnTo>
                  <a:lnTo>
                    <a:pt x="34" y="31"/>
                  </a:lnTo>
                  <a:lnTo>
                    <a:pt x="37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1" name="Freeform 10360"/>
            <p:cNvSpPr/>
            <p:nvPr/>
          </p:nvSpPr>
          <p:spPr>
            <a:xfrm>
              <a:off x="4487" y="444"/>
              <a:ext cx="15" cy="35"/>
            </a:xfrm>
            <a:custGeom>
              <a:avLst/>
              <a:gdLst/>
              <a:ahLst/>
              <a:cxnLst/>
              <a:pathLst>
                <a:path w="18" h="40">
                  <a:moveTo>
                    <a:pt x="0" y="40"/>
                  </a:moveTo>
                  <a:lnTo>
                    <a:pt x="4" y="33"/>
                  </a:lnTo>
                  <a:lnTo>
                    <a:pt x="12" y="21"/>
                  </a:lnTo>
                  <a:lnTo>
                    <a:pt x="18" y="8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7" y="15"/>
                  </a:lnTo>
                  <a:lnTo>
                    <a:pt x="2" y="2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2" name="Freeform 10361"/>
            <p:cNvSpPr/>
            <p:nvPr/>
          </p:nvSpPr>
          <p:spPr>
            <a:xfrm>
              <a:off x="4474" y="432"/>
              <a:ext cx="9" cy="39"/>
            </a:xfrm>
            <a:custGeom>
              <a:avLst/>
              <a:gdLst/>
              <a:ahLst/>
              <a:cxnLst/>
              <a:pathLst>
                <a:path w="10" h="45">
                  <a:moveTo>
                    <a:pt x="10" y="45"/>
                  </a:moveTo>
                  <a:lnTo>
                    <a:pt x="9" y="36"/>
                  </a:lnTo>
                  <a:lnTo>
                    <a:pt x="10" y="21"/>
                  </a:lnTo>
                  <a:lnTo>
                    <a:pt x="8" y="7"/>
                  </a:lnTo>
                  <a:lnTo>
                    <a:pt x="3" y="0"/>
                  </a:lnTo>
                  <a:lnTo>
                    <a:pt x="0" y="6"/>
                  </a:lnTo>
                  <a:lnTo>
                    <a:pt x="2" y="18"/>
                  </a:lnTo>
                  <a:lnTo>
                    <a:pt x="7" y="3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3" name="Freeform 10362"/>
            <p:cNvSpPr/>
            <p:nvPr/>
          </p:nvSpPr>
          <p:spPr>
            <a:xfrm>
              <a:off x="4492" y="455"/>
              <a:ext cx="30" cy="35"/>
            </a:xfrm>
            <a:custGeom>
              <a:avLst/>
              <a:gdLst/>
              <a:ahLst/>
              <a:cxnLst/>
              <a:pathLst>
                <a:path w="34" h="40">
                  <a:moveTo>
                    <a:pt x="0" y="40"/>
                  </a:moveTo>
                  <a:lnTo>
                    <a:pt x="3" y="34"/>
                  </a:lnTo>
                  <a:lnTo>
                    <a:pt x="6" y="28"/>
                  </a:lnTo>
                  <a:lnTo>
                    <a:pt x="11" y="20"/>
                  </a:lnTo>
                  <a:lnTo>
                    <a:pt x="17" y="13"/>
                  </a:lnTo>
                  <a:lnTo>
                    <a:pt x="23" y="6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4" y="4"/>
                  </a:lnTo>
                  <a:lnTo>
                    <a:pt x="32" y="9"/>
                  </a:lnTo>
                  <a:lnTo>
                    <a:pt x="27" y="14"/>
                  </a:lnTo>
                  <a:lnTo>
                    <a:pt x="20" y="20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3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4" name="Freeform 10363"/>
            <p:cNvSpPr/>
            <p:nvPr/>
          </p:nvSpPr>
          <p:spPr>
            <a:xfrm>
              <a:off x="4464" y="672"/>
              <a:ext cx="49" cy="11"/>
            </a:xfrm>
            <a:custGeom>
              <a:avLst/>
              <a:gdLst/>
              <a:ahLst/>
              <a:cxnLst/>
              <a:pathLst>
                <a:path w="57" h="13">
                  <a:moveTo>
                    <a:pt x="0" y="1"/>
                  </a:moveTo>
                  <a:lnTo>
                    <a:pt x="7" y="1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3"/>
                  </a:lnTo>
                  <a:lnTo>
                    <a:pt x="54" y="5"/>
                  </a:lnTo>
                  <a:lnTo>
                    <a:pt x="57" y="8"/>
                  </a:lnTo>
                  <a:lnTo>
                    <a:pt x="56" y="12"/>
                  </a:lnTo>
                  <a:lnTo>
                    <a:pt x="50" y="13"/>
                  </a:lnTo>
                  <a:lnTo>
                    <a:pt x="43" y="12"/>
                  </a:lnTo>
                  <a:lnTo>
                    <a:pt x="34" y="9"/>
                  </a:lnTo>
                  <a:lnTo>
                    <a:pt x="25" y="7"/>
                  </a:lnTo>
                  <a:lnTo>
                    <a:pt x="15" y="5"/>
                  </a:lnTo>
                  <a:lnTo>
                    <a:pt x="7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5" name="Freeform 10364"/>
            <p:cNvSpPr/>
            <p:nvPr/>
          </p:nvSpPr>
          <p:spPr>
            <a:xfrm>
              <a:off x="4455" y="686"/>
              <a:ext cx="49" cy="16"/>
            </a:xfrm>
            <a:custGeom>
              <a:avLst/>
              <a:gdLst/>
              <a:ahLst/>
              <a:cxnLst/>
              <a:pathLst>
                <a:path w="55" h="20">
                  <a:moveTo>
                    <a:pt x="0" y="0"/>
                  </a:moveTo>
                  <a:lnTo>
                    <a:pt x="6" y="0"/>
                  </a:lnTo>
                  <a:lnTo>
                    <a:pt x="14" y="1"/>
                  </a:lnTo>
                  <a:lnTo>
                    <a:pt x="22" y="3"/>
                  </a:lnTo>
                  <a:lnTo>
                    <a:pt x="31" y="5"/>
                  </a:lnTo>
                  <a:lnTo>
                    <a:pt x="40" y="7"/>
                  </a:lnTo>
                  <a:lnTo>
                    <a:pt x="47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3" y="20"/>
                  </a:lnTo>
                  <a:lnTo>
                    <a:pt x="48" y="20"/>
                  </a:lnTo>
                  <a:lnTo>
                    <a:pt x="40" y="18"/>
                  </a:lnTo>
                  <a:lnTo>
                    <a:pt x="31" y="14"/>
                  </a:lnTo>
                  <a:lnTo>
                    <a:pt x="21" y="11"/>
                  </a:lnTo>
                  <a:lnTo>
                    <a:pt x="12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6" name="Freeform 10365"/>
            <p:cNvSpPr/>
            <p:nvPr/>
          </p:nvSpPr>
          <p:spPr>
            <a:xfrm>
              <a:off x="4480" y="648"/>
              <a:ext cx="47" cy="10"/>
            </a:xfrm>
            <a:custGeom>
              <a:avLst/>
              <a:gdLst/>
              <a:ahLst/>
              <a:cxnLst/>
              <a:pathLst>
                <a:path w="54" h="13">
                  <a:moveTo>
                    <a:pt x="0" y="7"/>
                  </a:moveTo>
                  <a:lnTo>
                    <a:pt x="2" y="5"/>
                  </a:lnTo>
                  <a:lnTo>
                    <a:pt x="8" y="3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4" y="3"/>
                  </a:lnTo>
                  <a:lnTo>
                    <a:pt x="50" y="5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0" y="13"/>
                  </a:lnTo>
                  <a:lnTo>
                    <a:pt x="44" y="13"/>
                  </a:lnTo>
                  <a:lnTo>
                    <a:pt x="34" y="11"/>
                  </a:lnTo>
                  <a:lnTo>
                    <a:pt x="25" y="10"/>
                  </a:lnTo>
                  <a:lnTo>
                    <a:pt x="16" y="8"/>
                  </a:lnTo>
                  <a:lnTo>
                    <a:pt x="7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7" name="Freeform 10366"/>
            <p:cNvSpPr/>
            <p:nvPr/>
          </p:nvSpPr>
          <p:spPr>
            <a:xfrm>
              <a:off x="4485" y="620"/>
              <a:ext cx="56" cy="14"/>
            </a:xfrm>
            <a:custGeom>
              <a:avLst/>
              <a:gdLst/>
              <a:ahLst/>
              <a:cxnLst/>
              <a:pathLst>
                <a:path w="63" h="17">
                  <a:moveTo>
                    <a:pt x="0" y="17"/>
                  </a:moveTo>
                  <a:lnTo>
                    <a:pt x="7" y="14"/>
                  </a:lnTo>
                  <a:lnTo>
                    <a:pt x="16" y="9"/>
                  </a:lnTo>
                  <a:lnTo>
                    <a:pt x="26" y="6"/>
                  </a:lnTo>
                  <a:lnTo>
                    <a:pt x="37" y="2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63" y="5"/>
                  </a:lnTo>
                  <a:lnTo>
                    <a:pt x="62" y="8"/>
                  </a:lnTo>
                  <a:lnTo>
                    <a:pt x="56" y="12"/>
                  </a:lnTo>
                  <a:lnTo>
                    <a:pt x="48" y="13"/>
                  </a:lnTo>
                  <a:lnTo>
                    <a:pt x="38" y="14"/>
                  </a:lnTo>
                  <a:lnTo>
                    <a:pt x="26" y="15"/>
                  </a:lnTo>
                  <a:lnTo>
                    <a:pt x="16" y="15"/>
                  </a:lnTo>
                  <a:lnTo>
                    <a:pt x="7" y="1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8" name="Freeform 10367"/>
            <p:cNvSpPr/>
            <p:nvPr/>
          </p:nvSpPr>
          <p:spPr>
            <a:xfrm>
              <a:off x="4495" y="592"/>
              <a:ext cx="62" cy="17"/>
            </a:xfrm>
            <a:custGeom>
              <a:avLst/>
              <a:gdLst/>
              <a:ahLst/>
              <a:cxnLst/>
              <a:pathLst>
                <a:path w="69" h="20">
                  <a:moveTo>
                    <a:pt x="0" y="20"/>
                  </a:moveTo>
                  <a:lnTo>
                    <a:pt x="6" y="17"/>
                  </a:lnTo>
                  <a:lnTo>
                    <a:pt x="16" y="13"/>
                  </a:lnTo>
                  <a:lnTo>
                    <a:pt x="28" y="8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69" y="4"/>
                  </a:lnTo>
                  <a:lnTo>
                    <a:pt x="66" y="8"/>
                  </a:lnTo>
                  <a:lnTo>
                    <a:pt x="59" y="12"/>
                  </a:lnTo>
                  <a:lnTo>
                    <a:pt x="49" y="14"/>
                  </a:lnTo>
                  <a:lnTo>
                    <a:pt x="37" y="16"/>
                  </a:lnTo>
                  <a:lnTo>
                    <a:pt x="26" y="17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9" name="Freeform 10368"/>
            <p:cNvSpPr/>
            <p:nvPr/>
          </p:nvSpPr>
          <p:spPr>
            <a:xfrm>
              <a:off x="4497" y="532"/>
              <a:ext cx="65" cy="32"/>
            </a:xfrm>
            <a:custGeom>
              <a:avLst/>
              <a:gdLst/>
              <a:ahLst/>
              <a:cxnLst/>
              <a:pathLst>
                <a:path w="74" h="36">
                  <a:moveTo>
                    <a:pt x="0" y="36"/>
                  </a:moveTo>
                  <a:lnTo>
                    <a:pt x="7" y="30"/>
                  </a:lnTo>
                  <a:lnTo>
                    <a:pt x="18" y="23"/>
                  </a:lnTo>
                  <a:lnTo>
                    <a:pt x="28" y="16"/>
                  </a:lnTo>
                  <a:lnTo>
                    <a:pt x="41" y="9"/>
                  </a:lnTo>
                  <a:lnTo>
                    <a:pt x="52" y="5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4" y="2"/>
                  </a:lnTo>
                  <a:lnTo>
                    <a:pt x="73" y="6"/>
                  </a:lnTo>
                  <a:lnTo>
                    <a:pt x="66" y="10"/>
                  </a:lnTo>
                  <a:lnTo>
                    <a:pt x="54" y="15"/>
                  </a:lnTo>
                  <a:lnTo>
                    <a:pt x="42" y="19"/>
                  </a:lnTo>
                  <a:lnTo>
                    <a:pt x="28" y="23"/>
                  </a:lnTo>
                  <a:lnTo>
                    <a:pt x="15" y="28"/>
                  </a:lnTo>
                  <a:lnTo>
                    <a:pt x="6" y="3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0" name="Freeform 10369"/>
            <p:cNvSpPr/>
            <p:nvPr/>
          </p:nvSpPr>
          <p:spPr>
            <a:xfrm>
              <a:off x="4492" y="474"/>
              <a:ext cx="60" cy="39"/>
            </a:xfrm>
            <a:custGeom>
              <a:avLst/>
              <a:gdLst/>
              <a:ahLst/>
              <a:cxnLst/>
              <a:pathLst>
                <a:path w="68" h="43">
                  <a:moveTo>
                    <a:pt x="0" y="43"/>
                  </a:moveTo>
                  <a:lnTo>
                    <a:pt x="5" y="38"/>
                  </a:lnTo>
                  <a:lnTo>
                    <a:pt x="14" y="30"/>
                  </a:lnTo>
                  <a:lnTo>
                    <a:pt x="24" y="22"/>
                  </a:lnTo>
                  <a:lnTo>
                    <a:pt x="35" y="14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4" y="0"/>
                  </a:lnTo>
                  <a:lnTo>
                    <a:pt x="68" y="3"/>
                  </a:lnTo>
                  <a:lnTo>
                    <a:pt x="67" y="7"/>
                  </a:lnTo>
                  <a:lnTo>
                    <a:pt x="60" y="13"/>
                  </a:lnTo>
                  <a:lnTo>
                    <a:pt x="50" y="19"/>
                  </a:lnTo>
                  <a:lnTo>
                    <a:pt x="38" y="25"/>
                  </a:lnTo>
                  <a:lnTo>
                    <a:pt x="25" y="30"/>
                  </a:lnTo>
                  <a:lnTo>
                    <a:pt x="14" y="36"/>
                  </a:lnTo>
                  <a:lnTo>
                    <a:pt x="4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1" name="Freeform 10370"/>
            <p:cNvSpPr/>
            <p:nvPr/>
          </p:nvSpPr>
          <p:spPr>
            <a:xfrm>
              <a:off x="4499" y="555"/>
              <a:ext cx="54" cy="31"/>
            </a:xfrm>
            <a:custGeom>
              <a:avLst/>
              <a:gdLst/>
              <a:ahLst/>
              <a:cxnLst/>
              <a:pathLst>
                <a:path w="62" h="35">
                  <a:moveTo>
                    <a:pt x="0" y="35"/>
                  </a:moveTo>
                  <a:lnTo>
                    <a:pt x="5" y="31"/>
                  </a:lnTo>
                  <a:lnTo>
                    <a:pt x="13" y="25"/>
                  </a:lnTo>
                  <a:lnTo>
                    <a:pt x="24" y="17"/>
                  </a:lnTo>
                  <a:lnTo>
                    <a:pt x="34" y="10"/>
                  </a:lnTo>
                  <a:lnTo>
                    <a:pt x="45" y="4"/>
                  </a:lnTo>
                  <a:lnTo>
                    <a:pt x="53" y="1"/>
                  </a:lnTo>
                  <a:lnTo>
                    <a:pt x="60" y="0"/>
                  </a:lnTo>
                  <a:lnTo>
                    <a:pt x="62" y="2"/>
                  </a:lnTo>
                  <a:lnTo>
                    <a:pt x="60" y="8"/>
                  </a:lnTo>
                  <a:lnTo>
                    <a:pt x="54" y="12"/>
                  </a:lnTo>
                  <a:lnTo>
                    <a:pt x="45" y="17"/>
                  </a:lnTo>
                  <a:lnTo>
                    <a:pt x="34" y="21"/>
                  </a:lnTo>
                  <a:lnTo>
                    <a:pt x="23" y="26"/>
                  </a:lnTo>
                  <a:lnTo>
                    <a:pt x="12" y="30"/>
                  </a:lnTo>
                  <a:lnTo>
                    <a:pt x="4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2" name="Freeform 10371"/>
            <p:cNvSpPr/>
            <p:nvPr/>
          </p:nvSpPr>
          <p:spPr>
            <a:xfrm>
              <a:off x="4425" y="534"/>
              <a:ext cx="77" cy="49"/>
            </a:xfrm>
            <a:custGeom>
              <a:avLst/>
              <a:gdLst/>
              <a:ahLst/>
              <a:cxnLst/>
              <a:pathLst>
                <a:path w="88" h="58">
                  <a:moveTo>
                    <a:pt x="0" y="1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27" y="8"/>
                  </a:lnTo>
                  <a:lnTo>
                    <a:pt x="42" y="18"/>
                  </a:lnTo>
                  <a:lnTo>
                    <a:pt x="57" y="27"/>
                  </a:lnTo>
                  <a:lnTo>
                    <a:pt x="71" y="37"/>
                  </a:lnTo>
                  <a:lnTo>
                    <a:pt x="82" y="49"/>
                  </a:lnTo>
                  <a:lnTo>
                    <a:pt x="88" y="58"/>
                  </a:lnTo>
                  <a:lnTo>
                    <a:pt x="81" y="54"/>
                  </a:lnTo>
                  <a:lnTo>
                    <a:pt x="70" y="47"/>
                  </a:lnTo>
                  <a:lnTo>
                    <a:pt x="55" y="39"/>
                  </a:lnTo>
                  <a:lnTo>
                    <a:pt x="39" y="30"/>
                  </a:lnTo>
                  <a:lnTo>
                    <a:pt x="24" y="21"/>
                  </a:lnTo>
                  <a:lnTo>
                    <a:pt x="11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3" name="Freeform 10372"/>
            <p:cNvSpPr/>
            <p:nvPr/>
          </p:nvSpPr>
          <p:spPr>
            <a:xfrm>
              <a:off x="4439" y="500"/>
              <a:ext cx="60" cy="43"/>
            </a:xfrm>
            <a:custGeom>
              <a:avLst/>
              <a:gdLst/>
              <a:ahLst/>
              <a:cxnLst/>
              <a:pathLst>
                <a:path w="69" h="50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20" y="7"/>
                  </a:lnTo>
                  <a:lnTo>
                    <a:pt x="32" y="13"/>
                  </a:lnTo>
                  <a:lnTo>
                    <a:pt x="43" y="21"/>
                  </a:lnTo>
                  <a:lnTo>
                    <a:pt x="54" y="30"/>
                  </a:lnTo>
                  <a:lnTo>
                    <a:pt x="63" y="39"/>
                  </a:lnTo>
                  <a:lnTo>
                    <a:pt x="69" y="50"/>
                  </a:lnTo>
                  <a:lnTo>
                    <a:pt x="62" y="44"/>
                  </a:lnTo>
                  <a:lnTo>
                    <a:pt x="52" y="37"/>
                  </a:lnTo>
                  <a:lnTo>
                    <a:pt x="40" y="29"/>
                  </a:lnTo>
                  <a:lnTo>
                    <a:pt x="27" y="21"/>
                  </a:lnTo>
                  <a:lnTo>
                    <a:pt x="17" y="14"/>
                  </a:lnTo>
                  <a:lnTo>
                    <a:pt x="8" y="8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4" name="Freeform 10373"/>
            <p:cNvSpPr/>
            <p:nvPr/>
          </p:nvSpPr>
          <p:spPr>
            <a:xfrm>
              <a:off x="4495" y="500"/>
              <a:ext cx="62" cy="37"/>
            </a:xfrm>
            <a:custGeom>
              <a:avLst/>
              <a:gdLst/>
              <a:ahLst/>
              <a:cxnLst/>
              <a:pathLst>
                <a:path w="69" h="43">
                  <a:moveTo>
                    <a:pt x="0" y="43"/>
                  </a:moveTo>
                  <a:lnTo>
                    <a:pt x="6" y="37"/>
                  </a:lnTo>
                  <a:lnTo>
                    <a:pt x="14" y="30"/>
                  </a:lnTo>
                  <a:lnTo>
                    <a:pt x="26" y="22"/>
                  </a:lnTo>
                  <a:lnTo>
                    <a:pt x="37" y="14"/>
                  </a:lnTo>
                  <a:lnTo>
                    <a:pt x="47" y="7"/>
                  </a:lnTo>
                  <a:lnTo>
                    <a:pt x="58" y="3"/>
                  </a:lnTo>
                  <a:lnTo>
                    <a:pt x="65" y="0"/>
                  </a:lnTo>
                  <a:lnTo>
                    <a:pt x="69" y="3"/>
                  </a:lnTo>
                  <a:lnTo>
                    <a:pt x="68" y="7"/>
                  </a:lnTo>
                  <a:lnTo>
                    <a:pt x="61" y="13"/>
                  </a:lnTo>
                  <a:lnTo>
                    <a:pt x="51" y="19"/>
                  </a:lnTo>
                  <a:lnTo>
                    <a:pt x="38" y="25"/>
                  </a:lnTo>
                  <a:lnTo>
                    <a:pt x="26" y="29"/>
                  </a:lnTo>
                  <a:lnTo>
                    <a:pt x="14" y="35"/>
                  </a:lnTo>
                  <a:lnTo>
                    <a:pt x="5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5" name="Freeform 10374"/>
            <p:cNvSpPr/>
            <p:nvPr/>
          </p:nvSpPr>
          <p:spPr>
            <a:xfrm>
              <a:off x="3227" y="2237"/>
              <a:ext cx="263" cy="102"/>
            </a:xfrm>
            <a:custGeom>
              <a:avLst/>
              <a:gdLst/>
              <a:ahLst/>
              <a:cxnLst/>
              <a:pathLst>
                <a:path w="301" h="116">
                  <a:moveTo>
                    <a:pt x="301" y="21"/>
                  </a:moveTo>
                  <a:lnTo>
                    <a:pt x="301" y="22"/>
                  </a:lnTo>
                  <a:lnTo>
                    <a:pt x="297" y="24"/>
                  </a:lnTo>
                  <a:lnTo>
                    <a:pt x="294" y="25"/>
                  </a:lnTo>
                  <a:lnTo>
                    <a:pt x="294" y="28"/>
                  </a:lnTo>
                  <a:lnTo>
                    <a:pt x="270" y="20"/>
                  </a:lnTo>
                  <a:lnTo>
                    <a:pt x="246" y="15"/>
                  </a:lnTo>
                  <a:lnTo>
                    <a:pt x="223" y="14"/>
                  </a:lnTo>
                  <a:lnTo>
                    <a:pt x="200" y="14"/>
                  </a:lnTo>
                  <a:lnTo>
                    <a:pt x="180" y="17"/>
                  </a:lnTo>
                  <a:lnTo>
                    <a:pt x="159" y="22"/>
                  </a:lnTo>
                  <a:lnTo>
                    <a:pt x="138" y="29"/>
                  </a:lnTo>
                  <a:lnTo>
                    <a:pt x="120" y="37"/>
                  </a:lnTo>
                  <a:lnTo>
                    <a:pt x="101" y="46"/>
                  </a:lnTo>
                  <a:lnTo>
                    <a:pt x="83" y="55"/>
                  </a:lnTo>
                  <a:lnTo>
                    <a:pt x="67" y="66"/>
                  </a:lnTo>
                  <a:lnTo>
                    <a:pt x="52" y="77"/>
                  </a:lnTo>
                  <a:lnTo>
                    <a:pt x="37" y="88"/>
                  </a:lnTo>
                  <a:lnTo>
                    <a:pt x="23" y="98"/>
                  </a:lnTo>
                  <a:lnTo>
                    <a:pt x="12" y="107"/>
                  </a:lnTo>
                  <a:lnTo>
                    <a:pt x="0" y="116"/>
                  </a:lnTo>
                  <a:lnTo>
                    <a:pt x="5" y="105"/>
                  </a:lnTo>
                  <a:lnTo>
                    <a:pt x="13" y="93"/>
                  </a:lnTo>
                  <a:lnTo>
                    <a:pt x="24" y="81"/>
                  </a:lnTo>
                  <a:lnTo>
                    <a:pt x="39" y="68"/>
                  </a:lnTo>
                  <a:lnTo>
                    <a:pt x="57" y="56"/>
                  </a:lnTo>
                  <a:lnTo>
                    <a:pt x="76" y="44"/>
                  </a:lnTo>
                  <a:lnTo>
                    <a:pt x="98" y="32"/>
                  </a:lnTo>
                  <a:lnTo>
                    <a:pt x="121" y="23"/>
                  </a:lnTo>
                  <a:lnTo>
                    <a:pt x="145" y="14"/>
                  </a:lnTo>
                  <a:lnTo>
                    <a:pt x="169" y="7"/>
                  </a:lnTo>
                  <a:lnTo>
                    <a:pt x="194" y="2"/>
                  </a:lnTo>
                  <a:lnTo>
                    <a:pt x="218" y="0"/>
                  </a:lnTo>
                  <a:lnTo>
                    <a:pt x="241" y="0"/>
                  </a:lnTo>
                  <a:lnTo>
                    <a:pt x="263" y="3"/>
                  </a:lnTo>
                  <a:lnTo>
                    <a:pt x="282" y="10"/>
                  </a:lnTo>
                  <a:lnTo>
                    <a:pt x="301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6" name="Freeform 10375"/>
            <p:cNvSpPr/>
            <p:nvPr/>
          </p:nvSpPr>
          <p:spPr>
            <a:xfrm>
              <a:off x="3268" y="2288"/>
              <a:ext cx="17" cy="88"/>
            </a:xfrm>
            <a:custGeom>
              <a:avLst/>
              <a:gdLst/>
              <a:ahLst/>
              <a:cxnLst/>
              <a:pathLst>
                <a:path w="21" h="100">
                  <a:moveTo>
                    <a:pt x="4" y="100"/>
                  </a:moveTo>
                  <a:lnTo>
                    <a:pt x="0" y="87"/>
                  </a:lnTo>
                  <a:lnTo>
                    <a:pt x="0" y="58"/>
                  </a:lnTo>
                  <a:lnTo>
                    <a:pt x="7" y="26"/>
                  </a:lnTo>
                  <a:lnTo>
                    <a:pt x="21" y="0"/>
                  </a:lnTo>
                  <a:lnTo>
                    <a:pt x="16" y="25"/>
                  </a:lnTo>
                  <a:lnTo>
                    <a:pt x="12" y="58"/>
                  </a:lnTo>
                  <a:lnTo>
                    <a:pt x="8" y="87"/>
                  </a:lnTo>
                  <a:lnTo>
                    <a:pt x="4" y="10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7" name="Freeform 10376"/>
            <p:cNvSpPr/>
            <p:nvPr/>
          </p:nvSpPr>
          <p:spPr>
            <a:xfrm>
              <a:off x="3283" y="2272"/>
              <a:ext cx="27" cy="105"/>
            </a:xfrm>
            <a:custGeom>
              <a:avLst/>
              <a:gdLst/>
              <a:ahLst/>
              <a:cxnLst/>
              <a:pathLst>
                <a:path w="28" h="120">
                  <a:moveTo>
                    <a:pt x="4" y="120"/>
                  </a:moveTo>
                  <a:lnTo>
                    <a:pt x="1" y="116"/>
                  </a:lnTo>
                  <a:lnTo>
                    <a:pt x="0" y="105"/>
                  </a:lnTo>
                  <a:lnTo>
                    <a:pt x="1" y="89"/>
                  </a:lnTo>
                  <a:lnTo>
                    <a:pt x="3" y="69"/>
                  </a:lnTo>
                  <a:lnTo>
                    <a:pt x="8" y="50"/>
                  </a:lnTo>
                  <a:lnTo>
                    <a:pt x="13" y="30"/>
                  </a:lnTo>
                  <a:lnTo>
                    <a:pt x="20" y="13"/>
                  </a:lnTo>
                  <a:lnTo>
                    <a:pt x="28" y="0"/>
                  </a:lnTo>
                  <a:lnTo>
                    <a:pt x="24" y="26"/>
                  </a:lnTo>
                  <a:lnTo>
                    <a:pt x="18" y="66"/>
                  </a:lnTo>
                  <a:lnTo>
                    <a:pt x="12" y="104"/>
                  </a:lnTo>
                  <a:lnTo>
                    <a:pt x="4" y="1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8" name="Freeform 10377"/>
            <p:cNvSpPr/>
            <p:nvPr/>
          </p:nvSpPr>
          <p:spPr>
            <a:xfrm>
              <a:off x="3327" y="2255"/>
              <a:ext cx="19" cy="110"/>
            </a:xfrm>
            <a:custGeom>
              <a:avLst/>
              <a:gdLst/>
              <a:ahLst/>
              <a:cxnLst/>
              <a:pathLst>
                <a:path w="22" h="125">
                  <a:moveTo>
                    <a:pt x="6" y="125"/>
                  </a:moveTo>
                  <a:lnTo>
                    <a:pt x="0" y="108"/>
                  </a:lnTo>
                  <a:lnTo>
                    <a:pt x="2" y="70"/>
                  </a:lnTo>
                  <a:lnTo>
                    <a:pt x="9" y="28"/>
                  </a:lnTo>
                  <a:lnTo>
                    <a:pt x="22" y="0"/>
                  </a:lnTo>
                  <a:lnTo>
                    <a:pt x="20" y="25"/>
                  </a:lnTo>
                  <a:lnTo>
                    <a:pt x="16" y="68"/>
                  </a:lnTo>
                  <a:lnTo>
                    <a:pt x="12" y="108"/>
                  </a:lnTo>
                  <a:lnTo>
                    <a:pt x="6" y="1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9" name="Freeform 10378"/>
            <p:cNvSpPr/>
            <p:nvPr/>
          </p:nvSpPr>
          <p:spPr>
            <a:xfrm>
              <a:off x="3355" y="2248"/>
              <a:ext cx="16" cy="98"/>
            </a:xfrm>
            <a:custGeom>
              <a:avLst/>
              <a:gdLst/>
              <a:ahLst/>
              <a:cxnLst/>
              <a:pathLst>
                <a:path w="18" h="111">
                  <a:moveTo>
                    <a:pt x="4" y="111"/>
                  </a:moveTo>
                  <a:lnTo>
                    <a:pt x="0" y="96"/>
                  </a:lnTo>
                  <a:lnTo>
                    <a:pt x="1" y="61"/>
                  </a:lnTo>
                  <a:lnTo>
                    <a:pt x="7" y="23"/>
                  </a:lnTo>
                  <a:lnTo>
                    <a:pt x="18" y="0"/>
                  </a:lnTo>
                  <a:lnTo>
                    <a:pt x="16" y="25"/>
                  </a:lnTo>
                  <a:lnTo>
                    <a:pt x="15" y="63"/>
                  </a:lnTo>
                  <a:lnTo>
                    <a:pt x="12" y="98"/>
                  </a:lnTo>
                  <a:lnTo>
                    <a:pt x="4" y="1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0" name="Freeform 10379"/>
            <p:cNvSpPr/>
            <p:nvPr/>
          </p:nvSpPr>
          <p:spPr>
            <a:xfrm>
              <a:off x="3401" y="2241"/>
              <a:ext cx="14" cy="84"/>
            </a:xfrm>
            <a:custGeom>
              <a:avLst/>
              <a:gdLst/>
              <a:ahLst/>
              <a:cxnLst/>
              <a:pathLst>
                <a:path w="15" h="94">
                  <a:moveTo>
                    <a:pt x="10" y="94"/>
                  </a:moveTo>
                  <a:lnTo>
                    <a:pt x="4" y="83"/>
                  </a:lnTo>
                  <a:lnTo>
                    <a:pt x="0" y="56"/>
                  </a:lnTo>
                  <a:lnTo>
                    <a:pt x="2" y="25"/>
                  </a:lnTo>
                  <a:lnTo>
                    <a:pt x="14" y="0"/>
                  </a:lnTo>
                  <a:lnTo>
                    <a:pt x="14" y="23"/>
                  </a:lnTo>
                  <a:lnTo>
                    <a:pt x="15" y="54"/>
                  </a:lnTo>
                  <a:lnTo>
                    <a:pt x="15" y="83"/>
                  </a:lnTo>
                  <a:lnTo>
                    <a:pt x="10" y="9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1" name="Freeform 10380"/>
            <p:cNvSpPr/>
            <p:nvPr/>
          </p:nvSpPr>
          <p:spPr>
            <a:xfrm>
              <a:off x="3469" y="2249"/>
              <a:ext cx="14" cy="43"/>
            </a:xfrm>
            <a:custGeom>
              <a:avLst/>
              <a:gdLst/>
              <a:ahLst/>
              <a:cxnLst/>
              <a:pathLst>
                <a:path w="18" h="46">
                  <a:moveTo>
                    <a:pt x="15" y="46"/>
                  </a:moveTo>
                  <a:lnTo>
                    <a:pt x="8" y="40"/>
                  </a:lnTo>
                  <a:lnTo>
                    <a:pt x="3" y="26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12" y="30"/>
                  </a:lnTo>
                  <a:lnTo>
                    <a:pt x="18" y="41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2" name="Freeform 10381"/>
            <p:cNvSpPr/>
            <p:nvPr/>
          </p:nvSpPr>
          <p:spPr>
            <a:xfrm>
              <a:off x="3243" y="2307"/>
              <a:ext cx="17" cy="74"/>
            </a:xfrm>
            <a:custGeom>
              <a:avLst/>
              <a:gdLst/>
              <a:ahLst/>
              <a:cxnLst/>
              <a:pathLst>
                <a:path w="21" h="86">
                  <a:moveTo>
                    <a:pt x="4" y="86"/>
                  </a:moveTo>
                  <a:lnTo>
                    <a:pt x="0" y="77"/>
                  </a:lnTo>
                  <a:lnTo>
                    <a:pt x="0" y="52"/>
                  </a:lnTo>
                  <a:lnTo>
                    <a:pt x="7" y="25"/>
                  </a:lnTo>
                  <a:lnTo>
                    <a:pt x="21" y="0"/>
                  </a:lnTo>
                  <a:lnTo>
                    <a:pt x="16" y="25"/>
                  </a:lnTo>
                  <a:lnTo>
                    <a:pt x="12" y="52"/>
                  </a:lnTo>
                  <a:lnTo>
                    <a:pt x="8" y="77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3" name="Freeform 10382"/>
            <p:cNvSpPr/>
            <p:nvPr/>
          </p:nvSpPr>
          <p:spPr>
            <a:xfrm>
              <a:off x="3306" y="2265"/>
              <a:ext cx="19" cy="105"/>
            </a:xfrm>
            <a:custGeom>
              <a:avLst/>
              <a:gdLst/>
              <a:ahLst/>
              <a:cxnLst/>
              <a:pathLst>
                <a:path w="23" h="121">
                  <a:moveTo>
                    <a:pt x="6" y="121"/>
                  </a:moveTo>
                  <a:lnTo>
                    <a:pt x="0" y="105"/>
                  </a:lnTo>
                  <a:lnTo>
                    <a:pt x="2" y="68"/>
                  </a:lnTo>
                  <a:lnTo>
                    <a:pt x="9" y="28"/>
                  </a:lnTo>
                  <a:lnTo>
                    <a:pt x="23" y="0"/>
                  </a:lnTo>
                  <a:lnTo>
                    <a:pt x="21" y="24"/>
                  </a:lnTo>
                  <a:lnTo>
                    <a:pt x="17" y="66"/>
                  </a:lnTo>
                  <a:lnTo>
                    <a:pt x="11" y="105"/>
                  </a:lnTo>
                  <a:lnTo>
                    <a:pt x="6" y="1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4" name="Freeform 10383"/>
            <p:cNvSpPr/>
            <p:nvPr/>
          </p:nvSpPr>
          <p:spPr>
            <a:xfrm>
              <a:off x="3382" y="2242"/>
              <a:ext cx="12" cy="97"/>
            </a:xfrm>
            <a:custGeom>
              <a:avLst/>
              <a:gdLst/>
              <a:ahLst/>
              <a:cxnLst/>
              <a:pathLst>
                <a:path w="14" h="109">
                  <a:moveTo>
                    <a:pt x="11" y="109"/>
                  </a:moveTo>
                  <a:lnTo>
                    <a:pt x="4" y="96"/>
                  </a:lnTo>
                  <a:lnTo>
                    <a:pt x="0" y="63"/>
                  </a:lnTo>
                  <a:lnTo>
                    <a:pt x="3" y="28"/>
                  </a:lnTo>
                  <a:lnTo>
                    <a:pt x="13" y="0"/>
                  </a:lnTo>
                  <a:lnTo>
                    <a:pt x="13" y="25"/>
                  </a:lnTo>
                  <a:lnTo>
                    <a:pt x="14" y="62"/>
                  </a:lnTo>
                  <a:lnTo>
                    <a:pt x="14" y="96"/>
                  </a:lnTo>
                  <a:lnTo>
                    <a:pt x="11" y="10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5" name="Freeform 10384"/>
            <p:cNvSpPr/>
            <p:nvPr/>
          </p:nvSpPr>
          <p:spPr>
            <a:xfrm>
              <a:off x="3424" y="2242"/>
              <a:ext cx="8" cy="78"/>
            </a:xfrm>
            <a:custGeom>
              <a:avLst/>
              <a:gdLst/>
              <a:ahLst/>
              <a:cxnLst/>
              <a:pathLst>
                <a:path w="12" h="88">
                  <a:moveTo>
                    <a:pt x="5" y="88"/>
                  </a:moveTo>
                  <a:lnTo>
                    <a:pt x="0" y="76"/>
                  </a:lnTo>
                  <a:lnTo>
                    <a:pt x="0" y="47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11" y="19"/>
                  </a:lnTo>
                  <a:lnTo>
                    <a:pt x="11" y="48"/>
                  </a:lnTo>
                  <a:lnTo>
                    <a:pt x="9" y="75"/>
                  </a:lnTo>
                  <a:lnTo>
                    <a:pt x="5" y="8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6" name="Freeform 10385"/>
            <p:cNvSpPr/>
            <p:nvPr/>
          </p:nvSpPr>
          <p:spPr>
            <a:xfrm>
              <a:off x="3446" y="2246"/>
              <a:ext cx="13" cy="47"/>
            </a:xfrm>
            <a:custGeom>
              <a:avLst/>
              <a:gdLst/>
              <a:ahLst/>
              <a:cxnLst/>
              <a:pathLst>
                <a:path w="15" h="54">
                  <a:moveTo>
                    <a:pt x="11" y="54"/>
                  </a:moveTo>
                  <a:lnTo>
                    <a:pt x="6" y="47"/>
                  </a:lnTo>
                  <a:lnTo>
                    <a:pt x="1" y="30"/>
                  </a:lnTo>
                  <a:lnTo>
                    <a:pt x="0" y="12"/>
                  </a:lnTo>
                  <a:lnTo>
                    <a:pt x="6" y="0"/>
                  </a:lnTo>
                  <a:lnTo>
                    <a:pt x="6" y="15"/>
                  </a:lnTo>
                  <a:lnTo>
                    <a:pt x="10" y="34"/>
                  </a:lnTo>
                  <a:lnTo>
                    <a:pt x="15" y="49"/>
                  </a:lnTo>
                  <a:lnTo>
                    <a:pt x="11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7" name="Freeform 10386"/>
            <p:cNvSpPr/>
            <p:nvPr/>
          </p:nvSpPr>
          <p:spPr>
            <a:xfrm>
              <a:off x="3220" y="2323"/>
              <a:ext cx="19" cy="47"/>
            </a:xfrm>
            <a:custGeom>
              <a:avLst/>
              <a:gdLst/>
              <a:ahLst/>
              <a:cxnLst/>
              <a:pathLst>
                <a:path w="22" h="54">
                  <a:moveTo>
                    <a:pt x="22" y="0"/>
                  </a:moveTo>
                  <a:lnTo>
                    <a:pt x="21" y="11"/>
                  </a:lnTo>
                  <a:lnTo>
                    <a:pt x="17" y="31"/>
                  </a:lnTo>
                  <a:lnTo>
                    <a:pt x="12" y="48"/>
                  </a:lnTo>
                  <a:lnTo>
                    <a:pt x="3" y="54"/>
                  </a:lnTo>
                  <a:lnTo>
                    <a:pt x="0" y="45"/>
                  </a:lnTo>
                  <a:lnTo>
                    <a:pt x="6" y="29"/>
                  </a:lnTo>
                  <a:lnTo>
                    <a:pt x="15" y="1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8" name="Freeform 10387"/>
            <p:cNvSpPr/>
            <p:nvPr/>
          </p:nvSpPr>
          <p:spPr>
            <a:xfrm>
              <a:off x="3197" y="2320"/>
              <a:ext cx="46" cy="8"/>
            </a:xfrm>
            <a:custGeom>
              <a:avLst/>
              <a:gdLst/>
              <a:ahLst/>
              <a:cxnLst/>
              <a:pathLst>
                <a:path w="51" h="11">
                  <a:moveTo>
                    <a:pt x="51" y="3"/>
                  </a:moveTo>
                  <a:lnTo>
                    <a:pt x="48" y="3"/>
                  </a:lnTo>
                  <a:lnTo>
                    <a:pt x="41" y="1"/>
                  </a:lnTo>
                  <a:lnTo>
                    <a:pt x="33" y="1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5" y="11"/>
                  </a:lnTo>
                  <a:lnTo>
                    <a:pt x="12" y="11"/>
                  </a:lnTo>
                  <a:lnTo>
                    <a:pt x="20" y="10"/>
                  </a:lnTo>
                  <a:lnTo>
                    <a:pt x="29" y="8"/>
                  </a:lnTo>
                  <a:lnTo>
                    <a:pt x="39" y="6"/>
                  </a:lnTo>
                  <a:lnTo>
                    <a:pt x="46" y="4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9" name="Freeform 10388"/>
            <p:cNvSpPr/>
            <p:nvPr/>
          </p:nvSpPr>
          <p:spPr>
            <a:xfrm>
              <a:off x="3190" y="2337"/>
              <a:ext cx="39" cy="28"/>
            </a:xfrm>
            <a:custGeom>
              <a:avLst/>
              <a:gdLst/>
              <a:ahLst/>
              <a:cxnLst/>
              <a:pathLst>
                <a:path w="44" h="32">
                  <a:moveTo>
                    <a:pt x="44" y="0"/>
                  </a:moveTo>
                  <a:lnTo>
                    <a:pt x="41" y="2"/>
                  </a:lnTo>
                  <a:lnTo>
                    <a:pt x="35" y="5"/>
                  </a:lnTo>
                  <a:lnTo>
                    <a:pt x="28" y="8"/>
                  </a:lnTo>
                  <a:lnTo>
                    <a:pt x="19" y="12"/>
                  </a:lnTo>
                  <a:lnTo>
                    <a:pt x="11" y="16"/>
                  </a:lnTo>
                  <a:lnTo>
                    <a:pt x="5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9" y="31"/>
                  </a:lnTo>
                  <a:lnTo>
                    <a:pt x="14" y="28"/>
                  </a:lnTo>
                  <a:lnTo>
                    <a:pt x="21" y="22"/>
                  </a:lnTo>
                  <a:lnTo>
                    <a:pt x="28" y="16"/>
                  </a:lnTo>
                  <a:lnTo>
                    <a:pt x="35" y="9"/>
                  </a:lnTo>
                  <a:lnTo>
                    <a:pt x="41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0" name="Freeform 10389"/>
            <p:cNvSpPr/>
            <p:nvPr/>
          </p:nvSpPr>
          <p:spPr>
            <a:xfrm>
              <a:off x="3443" y="2190"/>
              <a:ext cx="12" cy="59"/>
            </a:xfrm>
            <a:custGeom>
              <a:avLst/>
              <a:gdLst/>
              <a:ahLst/>
              <a:cxnLst/>
              <a:pathLst>
                <a:path w="14" h="68">
                  <a:moveTo>
                    <a:pt x="12" y="68"/>
                  </a:moveTo>
                  <a:lnTo>
                    <a:pt x="4" y="52"/>
                  </a:lnTo>
                  <a:lnTo>
                    <a:pt x="0" y="30"/>
                  </a:lnTo>
                  <a:lnTo>
                    <a:pt x="1" y="10"/>
                  </a:lnTo>
                  <a:lnTo>
                    <a:pt x="8" y="0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2" y="49"/>
                  </a:lnTo>
                  <a:lnTo>
                    <a:pt x="12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1" name="Freeform 10390"/>
            <p:cNvSpPr/>
            <p:nvPr/>
          </p:nvSpPr>
          <p:spPr>
            <a:xfrm>
              <a:off x="3476" y="2202"/>
              <a:ext cx="23" cy="58"/>
            </a:xfrm>
            <a:custGeom>
              <a:avLst/>
              <a:gdLst/>
              <a:ahLst/>
              <a:cxnLst/>
              <a:pathLst>
                <a:path w="28" h="64">
                  <a:moveTo>
                    <a:pt x="0" y="64"/>
                  </a:moveTo>
                  <a:lnTo>
                    <a:pt x="3" y="49"/>
                  </a:lnTo>
                  <a:lnTo>
                    <a:pt x="8" y="27"/>
                  </a:lnTo>
                  <a:lnTo>
                    <a:pt x="15" y="9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27" y="9"/>
                  </a:lnTo>
                  <a:lnTo>
                    <a:pt x="24" y="18"/>
                  </a:lnTo>
                  <a:lnTo>
                    <a:pt x="20" y="30"/>
                  </a:lnTo>
                  <a:lnTo>
                    <a:pt x="14" y="41"/>
                  </a:lnTo>
                  <a:lnTo>
                    <a:pt x="8" y="52"/>
                  </a:lnTo>
                  <a:lnTo>
                    <a:pt x="4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2" name="Freeform 10391"/>
            <p:cNvSpPr/>
            <p:nvPr/>
          </p:nvSpPr>
          <p:spPr>
            <a:xfrm>
              <a:off x="3420" y="2190"/>
              <a:ext cx="12" cy="54"/>
            </a:xfrm>
            <a:custGeom>
              <a:avLst/>
              <a:gdLst/>
              <a:ahLst/>
              <a:cxnLst/>
              <a:pathLst>
                <a:path w="15" h="62">
                  <a:moveTo>
                    <a:pt x="15" y="62"/>
                  </a:moveTo>
                  <a:lnTo>
                    <a:pt x="6" y="54"/>
                  </a:lnTo>
                  <a:lnTo>
                    <a:pt x="0" y="3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3"/>
                  </a:lnTo>
                  <a:lnTo>
                    <a:pt x="14" y="21"/>
                  </a:lnTo>
                  <a:lnTo>
                    <a:pt x="14" y="44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3" name="Freeform 10392"/>
            <p:cNvSpPr/>
            <p:nvPr/>
          </p:nvSpPr>
          <p:spPr>
            <a:xfrm>
              <a:off x="3396" y="2186"/>
              <a:ext cx="17" cy="58"/>
            </a:xfrm>
            <a:custGeom>
              <a:avLst/>
              <a:gdLst/>
              <a:ahLst/>
              <a:cxnLst/>
              <a:pathLst>
                <a:path w="20" h="67">
                  <a:moveTo>
                    <a:pt x="20" y="67"/>
                  </a:moveTo>
                  <a:lnTo>
                    <a:pt x="10" y="54"/>
                  </a:lnTo>
                  <a:lnTo>
                    <a:pt x="3" y="34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0" y="5"/>
                  </a:lnTo>
                  <a:lnTo>
                    <a:pt x="12" y="22"/>
                  </a:lnTo>
                  <a:lnTo>
                    <a:pt x="15" y="45"/>
                  </a:lnTo>
                  <a:lnTo>
                    <a:pt x="20" y="6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4" name="Freeform 10393"/>
            <p:cNvSpPr/>
            <p:nvPr/>
          </p:nvSpPr>
          <p:spPr>
            <a:xfrm>
              <a:off x="3371" y="2190"/>
              <a:ext cx="25" cy="56"/>
            </a:xfrm>
            <a:custGeom>
              <a:avLst/>
              <a:gdLst/>
              <a:ahLst/>
              <a:cxnLst/>
              <a:pathLst>
                <a:path w="27" h="64">
                  <a:moveTo>
                    <a:pt x="27" y="64"/>
                  </a:moveTo>
                  <a:lnTo>
                    <a:pt x="20" y="59"/>
                  </a:lnTo>
                  <a:lnTo>
                    <a:pt x="15" y="51"/>
                  </a:lnTo>
                  <a:lnTo>
                    <a:pt x="9" y="40"/>
                  </a:lnTo>
                  <a:lnTo>
                    <a:pt x="5" y="30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" y="3"/>
                  </a:lnTo>
                  <a:lnTo>
                    <a:pt x="3" y="0"/>
                  </a:lnTo>
                  <a:lnTo>
                    <a:pt x="10" y="6"/>
                  </a:lnTo>
                  <a:lnTo>
                    <a:pt x="16" y="24"/>
                  </a:lnTo>
                  <a:lnTo>
                    <a:pt x="22" y="46"/>
                  </a:lnTo>
                  <a:lnTo>
                    <a:pt x="27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5" name="Freeform 10394"/>
            <p:cNvSpPr/>
            <p:nvPr/>
          </p:nvSpPr>
          <p:spPr>
            <a:xfrm>
              <a:off x="3339" y="2193"/>
              <a:ext cx="36" cy="56"/>
            </a:xfrm>
            <a:custGeom>
              <a:avLst/>
              <a:gdLst/>
              <a:ahLst/>
              <a:cxnLst/>
              <a:pathLst>
                <a:path w="40" h="66">
                  <a:moveTo>
                    <a:pt x="40" y="66"/>
                  </a:moveTo>
                  <a:lnTo>
                    <a:pt x="33" y="59"/>
                  </a:lnTo>
                  <a:lnTo>
                    <a:pt x="26" y="51"/>
                  </a:lnTo>
                  <a:lnTo>
                    <a:pt x="18" y="41"/>
                  </a:lnTo>
                  <a:lnTo>
                    <a:pt x="11" y="30"/>
                  </a:lnTo>
                  <a:lnTo>
                    <a:pt x="4" y="21"/>
                  </a:lnTo>
                  <a:lnTo>
                    <a:pt x="1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0"/>
                  </a:lnTo>
                  <a:lnTo>
                    <a:pt x="14" y="6"/>
                  </a:lnTo>
                  <a:lnTo>
                    <a:pt x="18" y="15"/>
                  </a:lnTo>
                  <a:lnTo>
                    <a:pt x="24" y="26"/>
                  </a:lnTo>
                  <a:lnTo>
                    <a:pt x="29" y="38"/>
                  </a:lnTo>
                  <a:lnTo>
                    <a:pt x="32" y="50"/>
                  </a:lnTo>
                  <a:lnTo>
                    <a:pt x="37" y="59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6" name="Freeform 10395"/>
            <p:cNvSpPr/>
            <p:nvPr/>
          </p:nvSpPr>
          <p:spPr>
            <a:xfrm>
              <a:off x="3303" y="2202"/>
              <a:ext cx="47" cy="58"/>
            </a:xfrm>
            <a:custGeom>
              <a:avLst/>
              <a:gdLst/>
              <a:ahLst/>
              <a:cxnLst/>
              <a:pathLst>
                <a:path w="56" h="65">
                  <a:moveTo>
                    <a:pt x="56" y="65"/>
                  </a:moveTo>
                  <a:lnTo>
                    <a:pt x="49" y="60"/>
                  </a:lnTo>
                  <a:lnTo>
                    <a:pt x="39" y="52"/>
                  </a:lnTo>
                  <a:lnTo>
                    <a:pt x="29" y="41"/>
                  </a:lnTo>
                  <a:lnTo>
                    <a:pt x="19" y="31"/>
                  </a:lnTo>
                  <a:lnTo>
                    <a:pt x="9" y="19"/>
                  </a:lnTo>
                  <a:lnTo>
                    <a:pt x="3" y="10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16" y="8"/>
                  </a:lnTo>
                  <a:lnTo>
                    <a:pt x="24" y="17"/>
                  </a:lnTo>
                  <a:lnTo>
                    <a:pt x="33" y="29"/>
                  </a:lnTo>
                  <a:lnTo>
                    <a:pt x="39" y="41"/>
                  </a:lnTo>
                  <a:lnTo>
                    <a:pt x="46" y="52"/>
                  </a:lnTo>
                  <a:lnTo>
                    <a:pt x="52" y="61"/>
                  </a:lnTo>
                  <a:lnTo>
                    <a:pt x="56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7" name="Freeform 10396"/>
            <p:cNvSpPr/>
            <p:nvPr/>
          </p:nvSpPr>
          <p:spPr>
            <a:xfrm>
              <a:off x="3266" y="2211"/>
              <a:ext cx="56" cy="59"/>
            </a:xfrm>
            <a:custGeom>
              <a:avLst/>
              <a:gdLst/>
              <a:ahLst/>
              <a:cxnLst/>
              <a:pathLst>
                <a:path w="63" h="68">
                  <a:moveTo>
                    <a:pt x="63" y="68"/>
                  </a:moveTo>
                  <a:lnTo>
                    <a:pt x="55" y="63"/>
                  </a:lnTo>
                  <a:lnTo>
                    <a:pt x="46" y="55"/>
                  </a:lnTo>
                  <a:lnTo>
                    <a:pt x="33" y="46"/>
                  </a:lnTo>
                  <a:lnTo>
                    <a:pt x="22" y="35"/>
                  </a:lnTo>
                  <a:lnTo>
                    <a:pt x="12" y="24"/>
                  </a:lnTo>
                  <a:lnTo>
                    <a:pt x="3" y="14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0"/>
                  </a:lnTo>
                  <a:lnTo>
                    <a:pt x="16" y="6"/>
                  </a:lnTo>
                  <a:lnTo>
                    <a:pt x="24" y="15"/>
                  </a:lnTo>
                  <a:lnTo>
                    <a:pt x="33" y="27"/>
                  </a:lnTo>
                  <a:lnTo>
                    <a:pt x="41" y="40"/>
                  </a:lnTo>
                  <a:lnTo>
                    <a:pt x="49" y="52"/>
                  </a:lnTo>
                  <a:lnTo>
                    <a:pt x="58" y="62"/>
                  </a:lnTo>
                  <a:lnTo>
                    <a:pt x="6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8" name="Freeform 10397"/>
            <p:cNvSpPr/>
            <p:nvPr/>
          </p:nvSpPr>
          <p:spPr>
            <a:xfrm>
              <a:off x="3238" y="2227"/>
              <a:ext cx="65" cy="56"/>
            </a:xfrm>
            <a:custGeom>
              <a:avLst/>
              <a:gdLst/>
              <a:ahLst/>
              <a:cxnLst/>
              <a:pathLst>
                <a:path w="73" h="64">
                  <a:moveTo>
                    <a:pt x="73" y="64"/>
                  </a:moveTo>
                  <a:lnTo>
                    <a:pt x="64" y="60"/>
                  </a:lnTo>
                  <a:lnTo>
                    <a:pt x="53" y="55"/>
                  </a:lnTo>
                  <a:lnTo>
                    <a:pt x="40" y="49"/>
                  </a:lnTo>
                  <a:lnTo>
                    <a:pt x="28" y="41"/>
                  </a:lnTo>
                  <a:lnTo>
                    <a:pt x="17" y="32"/>
                  </a:lnTo>
                  <a:lnTo>
                    <a:pt x="8" y="22"/>
                  </a:lnTo>
                  <a:lnTo>
                    <a:pt x="2" y="13"/>
                  </a:lnTo>
                  <a:lnTo>
                    <a:pt x="0" y="3"/>
                  </a:lnTo>
                  <a:lnTo>
                    <a:pt x="2" y="0"/>
                  </a:lnTo>
                  <a:lnTo>
                    <a:pt x="10" y="5"/>
                  </a:lnTo>
                  <a:lnTo>
                    <a:pt x="20" y="13"/>
                  </a:lnTo>
                  <a:lnTo>
                    <a:pt x="33" y="23"/>
                  </a:lnTo>
                  <a:lnTo>
                    <a:pt x="46" y="36"/>
                  </a:lnTo>
                  <a:lnTo>
                    <a:pt x="57" y="48"/>
                  </a:lnTo>
                  <a:lnTo>
                    <a:pt x="68" y="57"/>
                  </a:lnTo>
                  <a:lnTo>
                    <a:pt x="73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9" name="Freeform 10398"/>
            <p:cNvSpPr/>
            <p:nvPr/>
          </p:nvSpPr>
          <p:spPr>
            <a:xfrm>
              <a:off x="3215" y="2262"/>
              <a:ext cx="70" cy="28"/>
            </a:xfrm>
            <a:custGeom>
              <a:avLst/>
              <a:gdLst/>
              <a:ahLst/>
              <a:cxnLst/>
              <a:pathLst>
                <a:path w="81" h="31">
                  <a:moveTo>
                    <a:pt x="0" y="1"/>
                  </a:moveTo>
                  <a:lnTo>
                    <a:pt x="5" y="0"/>
                  </a:lnTo>
                  <a:lnTo>
                    <a:pt x="13" y="2"/>
                  </a:lnTo>
                  <a:lnTo>
                    <a:pt x="23" y="6"/>
                  </a:lnTo>
                  <a:lnTo>
                    <a:pt x="36" y="11"/>
                  </a:lnTo>
                  <a:lnTo>
                    <a:pt x="49" y="16"/>
                  </a:lnTo>
                  <a:lnTo>
                    <a:pt x="61" y="22"/>
                  </a:lnTo>
                  <a:lnTo>
                    <a:pt x="73" y="26"/>
                  </a:lnTo>
                  <a:lnTo>
                    <a:pt x="81" y="29"/>
                  </a:lnTo>
                  <a:lnTo>
                    <a:pt x="69" y="31"/>
                  </a:lnTo>
                  <a:lnTo>
                    <a:pt x="57" y="30"/>
                  </a:lnTo>
                  <a:lnTo>
                    <a:pt x="42" y="27"/>
                  </a:lnTo>
                  <a:lnTo>
                    <a:pt x="28" y="24"/>
                  </a:lnTo>
                  <a:lnTo>
                    <a:pt x="15" y="19"/>
                  </a:lnTo>
                  <a:lnTo>
                    <a:pt x="5" y="14"/>
                  </a:lnTo>
                  <a:lnTo>
                    <a:pt x="0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0" name="Freeform 10399"/>
            <p:cNvSpPr/>
            <p:nvPr/>
          </p:nvSpPr>
          <p:spPr>
            <a:xfrm>
              <a:off x="3192" y="2283"/>
              <a:ext cx="70" cy="26"/>
            </a:xfrm>
            <a:custGeom>
              <a:avLst/>
              <a:gdLst/>
              <a:ahLst/>
              <a:cxnLst/>
              <a:pathLst>
                <a:path w="78" h="30">
                  <a:moveTo>
                    <a:pt x="0" y="0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3" y="6"/>
                  </a:lnTo>
                  <a:lnTo>
                    <a:pt x="36" y="10"/>
                  </a:lnTo>
                  <a:lnTo>
                    <a:pt x="49" y="16"/>
                  </a:lnTo>
                  <a:lnTo>
                    <a:pt x="61" y="21"/>
                  </a:lnTo>
                  <a:lnTo>
                    <a:pt x="71" y="25"/>
                  </a:lnTo>
                  <a:lnTo>
                    <a:pt x="78" y="28"/>
                  </a:lnTo>
                  <a:lnTo>
                    <a:pt x="68" y="30"/>
                  </a:lnTo>
                  <a:lnTo>
                    <a:pt x="55" y="29"/>
                  </a:lnTo>
                  <a:lnTo>
                    <a:pt x="40" y="28"/>
                  </a:lnTo>
                  <a:lnTo>
                    <a:pt x="28" y="24"/>
                  </a:lnTo>
                  <a:lnTo>
                    <a:pt x="15" y="18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1" name="Freeform 10400"/>
            <p:cNvSpPr/>
            <p:nvPr/>
          </p:nvSpPr>
          <p:spPr>
            <a:xfrm>
              <a:off x="2985" y="2178"/>
              <a:ext cx="346" cy="77"/>
            </a:xfrm>
            <a:custGeom>
              <a:avLst/>
              <a:gdLst/>
              <a:ahLst/>
              <a:cxnLst/>
              <a:pathLst>
                <a:path w="394" h="88">
                  <a:moveTo>
                    <a:pt x="388" y="13"/>
                  </a:moveTo>
                  <a:lnTo>
                    <a:pt x="390" y="10"/>
                  </a:lnTo>
                  <a:lnTo>
                    <a:pt x="391" y="7"/>
                  </a:lnTo>
                  <a:lnTo>
                    <a:pt x="393" y="3"/>
                  </a:lnTo>
                  <a:lnTo>
                    <a:pt x="394" y="0"/>
                  </a:lnTo>
                  <a:lnTo>
                    <a:pt x="364" y="16"/>
                  </a:lnTo>
                  <a:lnTo>
                    <a:pt x="335" y="30"/>
                  </a:lnTo>
                  <a:lnTo>
                    <a:pt x="307" y="41"/>
                  </a:lnTo>
                  <a:lnTo>
                    <a:pt x="279" y="51"/>
                  </a:lnTo>
                  <a:lnTo>
                    <a:pt x="251" y="59"/>
                  </a:lnTo>
                  <a:lnTo>
                    <a:pt x="224" y="65"/>
                  </a:lnTo>
                  <a:lnTo>
                    <a:pt x="198" y="69"/>
                  </a:lnTo>
                  <a:lnTo>
                    <a:pt x="173" y="73"/>
                  </a:lnTo>
                  <a:lnTo>
                    <a:pt x="148" y="75"/>
                  </a:lnTo>
                  <a:lnTo>
                    <a:pt x="124" y="76"/>
                  </a:lnTo>
                  <a:lnTo>
                    <a:pt x="101" y="77"/>
                  </a:lnTo>
                  <a:lnTo>
                    <a:pt x="79" y="77"/>
                  </a:lnTo>
                  <a:lnTo>
                    <a:pt x="57" y="77"/>
                  </a:lnTo>
                  <a:lnTo>
                    <a:pt x="38" y="77"/>
                  </a:lnTo>
                  <a:lnTo>
                    <a:pt x="18" y="76"/>
                  </a:lnTo>
                  <a:lnTo>
                    <a:pt x="0" y="76"/>
                  </a:lnTo>
                  <a:lnTo>
                    <a:pt x="13" y="79"/>
                  </a:lnTo>
                  <a:lnTo>
                    <a:pt x="28" y="83"/>
                  </a:lnTo>
                  <a:lnTo>
                    <a:pt x="47" y="85"/>
                  </a:lnTo>
                  <a:lnTo>
                    <a:pt x="70" y="86"/>
                  </a:lnTo>
                  <a:lnTo>
                    <a:pt x="95" y="88"/>
                  </a:lnTo>
                  <a:lnTo>
                    <a:pt x="122" y="88"/>
                  </a:lnTo>
                  <a:lnTo>
                    <a:pt x="151" y="85"/>
                  </a:lnTo>
                  <a:lnTo>
                    <a:pt x="181" y="83"/>
                  </a:lnTo>
                  <a:lnTo>
                    <a:pt x="209" y="79"/>
                  </a:lnTo>
                  <a:lnTo>
                    <a:pt x="239" y="75"/>
                  </a:lnTo>
                  <a:lnTo>
                    <a:pt x="269" y="68"/>
                  </a:lnTo>
                  <a:lnTo>
                    <a:pt x="297" y="60"/>
                  </a:lnTo>
                  <a:lnTo>
                    <a:pt x="323" y="51"/>
                  </a:lnTo>
                  <a:lnTo>
                    <a:pt x="348" y="40"/>
                  </a:lnTo>
                  <a:lnTo>
                    <a:pt x="369" y="28"/>
                  </a:lnTo>
                  <a:lnTo>
                    <a:pt x="388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2" name="Freeform 10401"/>
            <p:cNvSpPr/>
            <p:nvPr/>
          </p:nvSpPr>
          <p:spPr>
            <a:xfrm>
              <a:off x="3008" y="2199"/>
              <a:ext cx="49" cy="50"/>
            </a:xfrm>
            <a:custGeom>
              <a:avLst/>
              <a:gdLst/>
              <a:ahLst/>
              <a:cxnLst/>
              <a:pathLst>
                <a:path w="57" h="59">
                  <a:moveTo>
                    <a:pt x="1" y="0"/>
                  </a:moveTo>
                  <a:lnTo>
                    <a:pt x="0" y="3"/>
                  </a:lnTo>
                  <a:lnTo>
                    <a:pt x="1" y="9"/>
                  </a:lnTo>
                  <a:lnTo>
                    <a:pt x="5" y="17"/>
                  </a:lnTo>
                  <a:lnTo>
                    <a:pt x="12" y="28"/>
                  </a:lnTo>
                  <a:lnTo>
                    <a:pt x="20" y="38"/>
                  </a:lnTo>
                  <a:lnTo>
                    <a:pt x="31" y="47"/>
                  </a:lnTo>
                  <a:lnTo>
                    <a:pt x="43" y="54"/>
                  </a:lnTo>
                  <a:lnTo>
                    <a:pt x="57" y="59"/>
                  </a:lnTo>
                  <a:lnTo>
                    <a:pt x="50" y="53"/>
                  </a:lnTo>
                  <a:lnTo>
                    <a:pt x="43" y="44"/>
                  </a:lnTo>
                  <a:lnTo>
                    <a:pt x="35" y="33"/>
                  </a:lnTo>
                  <a:lnTo>
                    <a:pt x="26" y="23"/>
                  </a:lnTo>
                  <a:lnTo>
                    <a:pt x="19" y="14"/>
                  </a:lnTo>
                  <a:lnTo>
                    <a:pt x="11" y="6"/>
                  </a:lnTo>
                  <a:lnTo>
                    <a:pt x="5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3" name="Freeform 10402"/>
            <p:cNvSpPr/>
            <p:nvPr/>
          </p:nvSpPr>
          <p:spPr>
            <a:xfrm>
              <a:off x="3055" y="2192"/>
              <a:ext cx="63" cy="59"/>
            </a:xfrm>
            <a:custGeom>
              <a:avLst/>
              <a:gdLst/>
              <a:ahLst/>
              <a:cxnLst/>
              <a:pathLst>
                <a:path w="73" h="68">
                  <a:moveTo>
                    <a:pt x="3" y="0"/>
                  </a:moveTo>
                  <a:lnTo>
                    <a:pt x="0" y="5"/>
                  </a:lnTo>
                  <a:lnTo>
                    <a:pt x="3" y="12"/>
                  </a:lnTo>
                  <a:lnTo>
                    <a:pt x="9" y="22"/>
                  </a:lnTo>
                  <a:lnTo>
                    <a:pt x="19" y="34"/>
                  </a:lnTo>
                  <a:lnTo>
                    <a:pt x="31" y="45"/>
                  </a:lnTo>
                  <a:lnTo>
                    <a:pt x="44" y="55"/>
                  </a:lnTo>
                  <a:lnTo>
                    <a:pt x="59" y="63"/>
                  </a:lnTo>
                  <a:lnTo>
                    <a:pt x="73" y="68"/>
                  </a:lnTo>
                  <a:lnTo>
                    <a:pt x="67" y="63"/>
                  </a:lnTo>
                  <a:lnTo>
                    <a:pt x="59" y="54"/>
                  </a:lnTo>
                  <a:lnTo>
                    <a:pt x="50" y="43"/>
                  </a:lnTo>
                  <a:lnTo>
                    <a:pt x="38" y="30"/>
                  </a:lnTo>
                  <a:lnTo>
                    <a:pt x="28" y="17"/>
                  </a:lnTo>
                  <a:lnTo>
                    <a:pt x="17" y="8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4" name="Freeform 10403"/>
            <p:cNvSpPr/>
            <p:nvPr/>
          </p:nvSpPr>
          <p:spPr>
            <a:xfrm>
              <a:off x="3094" y="2181"/>
              <a:ext cx="56" cy="67"/>
            </a:xfrm>
            <a:custGeom>
              <a:avLst/>
              <a:gdLst/>
              <a:ahLst/>
              <a:cxnLst/>
              <a:pathLst>
                <a:path w="63" h="76">
                  <a:moveTo>
                    <a:pt x="2" y="0"/>
                  </a:moveTo>
                  <a:lnTo>
                    <a:pt x="0" y="5"/>
                  </a:lnTo>
                  <a:lnTo>
                    <a:pt x="1" y="14"/>
                  </a:lnTo>
                  <a:lnTo>
                    <a:pt x="7" y="26"/>
                  </a:lnTo>
                  <a:lnTo>
                    <a:pt x="16" y="38"/>
                  </a:lnTo>
                  <a:lnTo>
                    <a:pt x="27" y="51"/>
                  </a:lnTo>
                  <a:lnTo>
                    <a:pt x="38" y="63"/>
                  </a:lnTo>
                  <a:lnTo>
                    <a:pt x="51" y="72"/>
                  </a:lnTo>
                  <a:lnTo>
                    <a:pt x="63" y="76"/>
                  </a:lnTo>
                  <a:lnTo>
                    <a:pt x="60" y="71"/>
                  </a:lnTo>
                  <a:lnTo>
                    <a:pt x="53" y="60"/>
                  </a:lnTo>
                  <a:lnTo>
                    <a:pt x="45" y="48"/>
                  </a:lnTo>
                  <a:lnTo>
                    <a:pt x="35" y="33"/>
                  </a:lnTo>
                  <a:lnTo>
                    <a:pt x="24" y="20"/>
                  </a:lnTo>
                  <a:lnTo>
                    <a:pt x="15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5" name="Freeform 10404"/>
            <p:cNvSpPr/>
            <p:nvPr/>
          </p:nvSpPr>
          <p:spPr>
            <a:xfrm>
              <a:off x="3159" y="2178"/>
              <a:ext cx="49" cy="61"/>
            </a:xfrm>
            <a:custGeom>
              <a:avLst/>
              <a:gdLst/>
              <a:ahLst/>
              <a:cxnLst/>
              <a:pathLst>
                <a:path w="55" h="70">
                  <a:moveTo>
                    <a:pt x="1" y="0"/>
                  </a:moveTo>
                  <a:lnTo>
                    <a:pt x="0" y="3"/>
                  </a:lnTo>
                  <a:lnTo>
                    <a:pt x="2" y="13"/>
                  </a:lnTo>
                  <a:lnTo>
                    <a:pt x="8" y="23"/>
                  </a:lnTo>
                  <a:lnTo>
                    <a:pt x="15" y="36"/>
                  </a:lnTo>
                  <a:lnTo>
                    <a:pt x="24" y="48"/>
                  </a:lnTo>
                  <a:lnTo>
                    <a:pt x="34" y="59"/>
                  </a:lnTo>
                  <a:lnTo>
                    <a:pt x="45" y="67"/>
                  </a:lnTo>
                  <a:lnTo>
                    <a:pt x="55" y="70"/>
                  </a:lnTo>
                  <a:lnTo>
                    <a:pt x="51" y="63"/>
                  </a:lnTo>
                  <a:lnTo>
                    <a:pt x="45" y="54"/>
                  </a:lnTo>
                  <a:lnTo>
                    <a:pt x="38" y="41"/>
                  </a:lnTo>
                  <a:lnTo>
                    <a:pt x="31" y="29"/>
                  </a:lnTo>
                  <a:lnTo>
                    <a:pt x="23" y="16"/>
                  </a:lnTo>
                  <a:lnTo>
                    <a:pt x="15" y="7"/>
                  </a:lnTo>
                  <a:lnTo>
                    <a:pt x="8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6" name="Freeform 10405"/>
            <p:cNvSpPr/>
            <p:nvPr/>
          </p:nvSpPr>
          <p:spPr>
            <a:xfrm>
              <a:off x="3197" y="2176"/>
              <a:ext cx="35" cy="56"/>
            </a:xfrm>
            <a:custGeom>
              <a:avLst/>
              <a:gdLst/>
              <a:ahLst/>
              <a:cxnLst/>
              <a:pathLst>
                <a:path w="39" h="63">
                  <a:moveTo>
                    <a:pt x="3" y="0"/>
                  </a:moveTo>
                  <a:lnTo>
                    <a:pt x="1" y="3"/>
                  </a:lnTo>
                  <a:lnTo>
                    <a:pt x="0" y="10"/>
                  </a:lnTo>
                  <a:lnTo>
                    <a:pt x="1" y="19"/>
                  </a:lnTo>
                  <a:lnTo>
                    <a:pt x="4" y="30"/>
                  </a:lnTo>
                  <a:lnTo>
                    <a:pt x="10" y="41"/>
                  </a:lnTo>
                  <a:lnTo>
                    <a:pt x="17" y="50"/>
                  </a:lnTo>
                  <a:lnTo>
                    <a:pt x="27" y="58"/>
                  </a:lnTo>
                  <a:lnTo>
                    <a:pt x="39" y="63"/>
                  </a:lnTo>
                  <a:lnTo>
                    <a:pt x="35" y="56"/>
                  </a:lnTo>
                  <a:lnTo>
                    <a:pt x="31" y="47"/>
                  </a:lnTo>
                  <a:lnTo>
                    <a:pt x="26" y="37"/>
                  </a:lnTo>
                  <a:lnTo>
                    <a:pt x="22" y="25"/>
                  </a:lnTo>
                  <a:lnTo>
                    <a:pt x="17" y="15"/>
                  </a:lnTo>
                  <a:lnTo>
                    <a:pt x="12" y="5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7" name="Freeform 10406"/>
            <p:cNvSpPr/>
            <p:nvPr/>
          </p:nvSpPr>
          <p:spPr>
            <a:xfrm>
              <a:off x="3259" y="2167"/>
              <a:ext cx="26" cy="42"/>
            </a:xfrm>
            <a:custGeom>
              <a:avLst/>
              <a:gdLst/>
              <a:ahLst/>
              <a:cxnLst/>
              <a:pathLst>
                <a:path w="30" h="49">
                  <a:moveTo>
                    <a:pt x="2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11" y="35"/>
                  </a:lnTo>
                  <a:lnTo>
                    <a:pt x="17" y="42"/>
                  </a:lnTo>
                  <a:lnTo>
                    <a:pt x="24" y="47"/>
                  </a:lnTo>
                  <a:lnTo>
                    <a:pt x="30" y="49"/>
                  </a:lnTo>
                  <a:lnTo>
                    <a:pt x="24" y="37"/>
                  </a:lnTo>
                  <a:lnTo>
                    <a:pt x="17" y="21"/>
                  </a:lnTo>
                  <a:lnTo>
                    <a:pt x="1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8" name="Freeform 10407"/>
            <p:cNvSpPr/>
            <p:nvPr/>
          </p:nvSpPr>
          <p:spPr>
            <a:xfrm>
              <a:off x="3290" y="2172"/>
              <a:ext cx="20" cy="27"/>
            </a:xfrm>
            <a:custGeom>
              <a:avLst/>
              <a:gdLst/>
              <a:ahLst/>
              <a:cxnLst/>
              <a:pathLst>
                <a:path w="22" h="31">
                  <a:moveTo>
                    <a:pt x="2" y="1"/>
                  </a:moveTo>
                  <a:lnTo>
                    <a:pt x="0" y="10"/>
                  </a:lnTo>
                  <a:lnTo>
                    <a:pt x="4" y="22"/>
                  </a:lnTo>
                  <a:lnTo>
                    <a:pt x="12" y="31"/>
                  </a:lnTo>
                  <a:lnTo>
                    <a:pt x="22" y="30"/>
                  </a:lnTo>
                  <a:lnTo>
                    <a:pt x="13" y="24"/>
                  </a:lnTo>
                  <a:lnTo>
                    <a:pt x="10" y="10"/>
                  </a:lnTo>
                  <a:lnTo>
                    <a:pt x="7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9" name="Freeform 10408"/>
            <p:cNvSpPr/>
            <p:nvPr/>
          </p:nvSpPr>
          <p:spPr>
            <a:xfrm>
              <a:off x="3032" y="2195"/>
              <a:ext cx="57" cy="56"/>
            </a:xfrm>
            <a:custGeom>
              <a:avLst/>
              <a:gdLst/>
              <a:ahLst/>
              <a:cxnLst/>
              <a:pathLst>
                <a:path w="64" h="64">
                  <a:moveTo>
                    <a:pt x="2" y="0"/>
                  </a:moveTo>
                  <a:lnTo>
                    <a:pt x="0" y="4"/>
                  </a:lnTo>
                  <a:lnTo>
                    <a:pt x="1" y="11"/>
                  </a:lnTo>
                  <a:lnTo>
                    <a:pt x="7" y="20"/>
                  </a:lnTo>
                  <a:lnTo>
                    <a:pt x="15" y="31"/>
                  </a:lnTo>
                  <a:lnTo>
                    <a:pt x="25" y="42"/>
                  </a:lnTo>
                  <a:lnTo>
                    <a:pt x="38" y="51"/>
                  </a:lnTo>
                  <a:lnTo>
                    <a:pt x="51" y="59"/>
                  </a:lnTo>
                  <a:lnTo>
                    <a:pt x="64" y="64"/>
                  </a:lnTo>
                  <a:lnTo>
                    <a:pt x="60" y="58"/>
                  </a:lnTo>
                  <a:lnTo>
                    <a:pt x="52" y="50"/>
                  </a:lnTo>
                  <a:lnTo>
                    <a:pt x="44" y="39"/>
                  </a:lnTo>
                  <a:lnTo>
                    <a:pt x="34" y="27"/>
                  </a:lnTo>
                  <a:lnTo>
                    <a:pt x="25" y="16"/>
                  </a:lnTo>
                  <a:lnTo>
                    <a:pt x="16" y="6"/>
                  </a:lnTo>
                  <a:lnTo>
                    <a:pt x="8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0" name="Freeform 10409"/>
            <p:cNvSpPr/>
            <p:nvPr/>
          </p:nvSpPr>
          <p:spPr>
            <a:xfrm>
              <a:off x="2982" y="2206"/>
              <a:ext cx="45" cy="43"/>
            </a:xfrm>
            <a:custGeom>
              <a:avLst/>
              <a:gdLst/>
              <a:ahLst/>
              <a:cxnLst/>
              <a:pathLst>
                <a:path w="52" h="51">
                  <a:moveTo>
                    <a:pt x="3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5" y="16"/>
                  </a:lnTo>
                  <a:lnTo>
                    <a:pt x="11" y="24"/>
                  </a:lnTo>
                  <a:lnTo>
                    <a:pt x="18" y="32"/>
                  </a:lnTo>
                  <a:lnTo>
                    <a:pt x="27" y="40"/>
                  </a:lnTo>
                  <a:lnTo>
                    <a:pt x="38" y="47"/>
                  </a:lnTo>
                  <a:lnTo>
                    <a:pt x="52" y="51"/>
                  </a:lnTo>
                  <a:lnTo>
                    <a:pt x="45" y="45"/>
                  </a:lnTo>
                  <a:lnTo>
                    <a:pt x="38" y="37"/>
                  </a:lnTo>
                  <a:lnTo>
                    <a:pt x="31" y="28"/>
                  </a:lnTo>
                  <a:lnTo>
                    <a:pt x="24" y="20"/>
                  </a:lnTo>
                  <a:lnTo>
                    <a:pt x="18" y="12"/>
                  </a:lnTo>
                  <a:lnTo>
                    <a:pt x="12" y="5"/>
                  </a:lnTo>
                  <a:lnTo>
                    <a:pt x="6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1" name="Freeform 10410"/>
            <p:cNvSpPr/>
            <p:nvPr/>
          </p:nvSpPr>
          <p:spPr>
            <a:xfrm>
              <a:off x="3136" y="2185"/>
              <a:ext cx="47" cy="61"/>
            </a:xfrm>
            <a:custGeom>
              <a:avLst/>
              <a:gdLst/>
              <a:ahLst/>
              <a:cxnLst/>
              <a:pathLst>
                <a:path w="56" h="69">
                  <a:moveTo>
                    <a:pt x="1" y="0"/>
                  </a:moveTo>
                  <a:lnTo>
                    <a:pt x="0" y="3"/>
                  </a:lnTo>
                  <a:lnTo>
                    <a:pt x="1" y="12"/>
                  </a:lnTo>
                  <a:lnTo>
                    <a:pt x="7" y="23"/>
                  </a:lnTo>
                  <a:lnTo>
                    <a:pt x="15" y="36"/>
                  </a:lnTo>
                  <a:lnTo>
                    <a:pt x="24" y="47"/>
                  </a:lnTo>
                  <a:lnTo>
                    <a:pt x="35" y="59"/>
                  </a:lnTo>
                  <a:lnTo>
                    <a:pt x="45" y="66"/>
                  </a:lnTo>
                  <a:lnTo>
                    <a:pt x="56" y="69"/>
                  </a:lnTo>
                  <a:lnTo>
                    <a:pt x="51" y="62"/>
                  </a:lnTo>
                  <a:lnTo>
                    <a:pt x="45" y="53"/>
                  </a:lnTo>
                  <a:lnTo>
                    <a:pt x="38" y="40"/>
                  </a:lnTo>
                  <a:lnTo>
                    <a:pt x="31" y="28"/>
                  </a:lnTo>
                  <a:lnTo>
                    <a:pt x="23" y="16"/>
                  </a:lnTo>
                  <a:lnTo>
                    <a:pt x="15" y="6"/>
                  </a:lnTo>
                  <a:lnTo>
                    <a:pt x="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2" name="Freeform 10411"/>
            <p:cNvSpPr/>
            <p:nvPr/>
          </p:nvSpPr>
          <p:spPr>
            <a:xfrm>
              <a:off x="3224" y="2172"/>
              <a:ext cx="35" cy="51"/>
            </a:xfrm>
            <a:custGeom>
              <a:avLst/>
              <a:gdLst/>
              <a:ahLst/>
              <a:cxnLst/>
              <a:pathLst>
                <a:path w="40" h="59">
                  <a:moveTo>
                    <a:pt x="2" y="0"/>
                  </a:moveTo>
                  <a:lnTo>
                    <a:pt x="0" y="4"/>
                  </a:lnTo>
                  <a:lnTo>
                    <a:pt x="1" y="10"/>
                  </a:lnTo>
                  <a:lnTo>
                    <a:pt x="5" y="20"/>
                  </a:lnTo>
                  <a:lnTo>
                    <a:pt x="11" y="31"/>
                  </a:lnTo>
                  <a:lnTo>
                    <a:pt x="18" y="42"/>
                  </a:lnTo>
                  <a:lnTo>
                    <a:pt x="26" y="50"/>
                  </a:lnTo>
                  <a:lnTo>
                    <a:pt x="33" y="57"/>
                  </a:lnTo>
                  <a:lnTo>
                    <a:pt x="40" y="59"/>
                  </a:lnTo>
                  <a:lnTo>
                    <a:pt x="38" y="53"/>
                  </a:lnTo>
                  <a:lnTo>
                    <a:pt x="33" y="45"/>
                  </a:lnTo>
                  <a:lnTo>
                    <a:pt x="28" y="36"/>
                  </a:lnTo>
                  <a:lnTo>
                    <a:pt x="23" y="25"/>
                  </a:lnTo>
                  <a:lnTo>
                    <a:pt x="17" y="16"/>
                  </a:lnTo>
                  <a:lnTo>
                    <a:pt x="11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3" name="Freeform 10412"/>
            <p:cNvSpPr/>
            <p:nvPr/>
          </p:nvSpPr>
          <p:spPr>
            <a:xfrm>
              <a:off x="2952" y="2241"/>
              <a:ext cx="52" cy="8"/>
            </a:xfrm>
            <a:custGeom>
              <a:avLst/>
              <a:gdLst/>
              <a:ahLst/>
              <a:cxnLst/>
              <a:pathLst>
                <a:path w="61" h="9">
                  <a:moveTo>
                    <a:pt x="61" y="4"/>
                  </a:moveTo>
                  <a:lnTo>
                    <a:pt x="56" y="4"/>
                  </a:lnTo>
                  <a:lnTo>
                    <a:pt x="48" y="5"/>
                  </a:lnTo>
                  <a:lnTo>
                    <a:pt x="38" y="6"/>
                  </a:lnTo>
                  <a:lnTo>
                    <a:pt x="27" y="8"/>
                  </a:lnTo>
                  <a:lnTo>
                    <a:pt x="17" y="9"/>
                  </a:lnTo>
                  <a:lnTo>
                    <a:pt x="8" y="9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7" y="1"/>
                  </a:lnTo>
                  <a:lnTo>
                    <a:pt x="46" y="2"/>
                  </a:lnTo>
                  <a:lnTo>
                    <a:pt x="55" y="3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4" name="Freeform 10413"/>
            <p:cNvSpPr/>
            <p:nvPr/>
          </p:nvSpPr>
          <p:spPr>
            <a:xfrm>
              <a:off x="2990" y="2251"/>
              <a:ext cx="74" cy="58"/>
            </a:xfrm>
            <a:custGeom>
              <a:avLst/>
              <a:gdLst/>
              <a:ahLst/>
              <a:cxnLst/>
              <a:pathLst>
                <a:path w="84" h="66">
                  <a:moveTo>
                    <a:pt x="84" y="0"/>
                  </a:moveTo>
                  <a:lnTo>
                    <a:pt x="75" y="5"/>
                  </a:lnTo>
                  <a:lnTo>
                    <a:pt x="61" y="12"/>
                  </a:lnTo>
                  <a:lnTo>
                    <a:pt x="46" y="21"/>
                  </a:lnTo>
                  <a:lnTo>
                    <a:pt x="30" y="31"/>
                  </a:lnTo>
                  <a:lnTo>
                    <a:pt x="16" y="43"/>
                  </a:lnTo>
                  <a:lnTo>
                    <a:pt x="5" y="52"/>
                  </a:lnTo>
                  <a:lnTo>
                    <a:pt x="0" y="60"/>
                  </a:lnTo>
                  <a:lnTo>
                    <a:pt x="1" y="66"/>
                  </a:lnTo>
                  <a:lnTo>
                    <a:pt x="8" y="66"/>
                  </a:lnTo>
                  <a:lnTo>
                    <a:pt x="17" y="60"/>
                  </a:lnTo>
                  <a:lnTo>
                    <a:pt x="28" y="51"/>
                  </a:lnTo>
                  <a:lnTo>
                    <a:pt x="41" y="39"/>
                  </a:lnTo>
                  <a:lnTo>
                    <a:pt x="53" y="27"/>
                  </a:lnTo>
                  <a:lnTo>
                    <a:pt x="65" y="15"/>
                  </a:lnTo>
                  <a:lnTo>
                    <a:pt x="76" y="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5" name="Freeform 10414"/>
            <p:cNvSpPr/>
            <p:nvPr/>
          </p:nvSpPr>
          <p:spPr>
            <a:xfrm>
              <a:off x="3024" y="2249"/>
              <a:ext cx="66" cy="62"/>
            </a:xfrm>
            <a:custGeom>
              <a:avLst/>
              <a:gdLst/>
              <a:ahLst/>
              <a:cxnLst/>
              <a:pathLst>
                <a:path w="76" h="70">
                  <a:moveTo>
                    <a:pt x="76" y="0"/>
                  </a:moveTo>
                  <a:lnTo>
                    <a:pt x="66" y="6"/>
                  </a:lnTo>
                  <a:lnTo>
                    <a:pt x="54" y="15"/>
                  </a:lnTo>
                  <a:lnTo>
                    <a:pt x="40" y="25"/>
                  </a:lnTo>
                  <a:lnTo>
                    <a:pt x="25" y="38"/>
                  </a:lnTo>
                  <a:lnTo>
                    <a:pt x="13" y="49"/>
                  </a:lnTo>
                  <a:lnTo>
                    <a:pt x="4" y="59"/>
                  </a:lnTo>
                  <a:lnTo>
                    <a:pt x="0" y="67"/>
                  </a:lnTo>
                  <a:lnTo>
                    <a:pt x="2" y="70"/>
                  </a:lnTo>
                  <a:lnTo>
                    <a:pt x="9" y="68"/>
                  </a:lnTo>
                  <a:lnTo>
                    <a:pt x="18" y="61"/>
                  </a:lnTo>
                  <a:lnTo>
                    <a:pt x="29" y="50"/>
                  </a:lnTo>
                  <a:lnTo>
                    <a:pt x="40" y="38"/>
                  </a:lnTo>
                  <a:lnTo>
                    <a:pt x="51" y="25"/>
                  </a:lnTo>
                  <a:lnTo>
                    <a:pt x="61" y="14"/>
                  </a:lnTo>
                  <a:lnTo>
                    <a:pt x="70" y="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6" name="Freeform 10415"/>
            <p:cNvSpPr/>
            <p:nvPr/>
          </p:nvSpPr>
          <p:spPr>
            <a:xfrm>
              <a:off x="3059" y="2248"/>
              <a:ext cx="59" cy="66"/>
            </a:xfrm>
            <a:custGeom>
              <a:avLst/>
              <a:gdLst/>
              <a:ahLst/>
              <a:cxnLst/>
              <a:pathLst>
                <a:path w="68" h="75">
                  <a:moveTo>
                    <a:pt x="68" y="0"/>
                  </a:moveTo>
                  <a:lnTo>
                    <a:pt x="58" y="7"/>
                  </a:lnTo>
                  <a:lnTo>
                    <a:pt x="46" y="17"/>
                  </a:lnTo>
                  <a:lnTo>
                    <a:pt x="33" y="28"/>
                  </a:lnTo>
                  <a:lnTo>
                    <a:pt x="21" y="41"/>
                  </a:lnTo>
                  <a:lnTo>
                    <a:pt x="10" y="54"/>
                  </a:lnTo>
                  <a:lnTo>
                    <a:pt x="3" y="63"/>
                  </a:lnTo>
                  <a:lnTo>
                    <a:pt x="0" y="71"/>
                  </a:lnTo>
                  <a:lnTo>
                    <a:pt x="2" y="75"/>
                  </a:lnTo>
                  <a:lnTo>
                    <a:pt x="8" y="72"/>
                  </a:lnTo>
                  <a:lnTo>
                    <a:pt x="16" y="65"/>
                  </a:lnTo>
                  <a:lnTo>
                    <a:pt x="25" y="54"/>
                  </a:lnTo>
                  <a:lnTo>
                    <a:pt x="35" y="41"/>
                  </a:lnTo>
                  <a:lnTo>
                    <a:pt x="44" y="27"/>
                  </a:lnTo>
                  <a:lnTo>
                    <a:pt x="53" y="15"/>
                  </a:lnTo>
                  <a:lnTo>
                    <a:pt x="61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7" name="Freeform 10416"/>
            <p:cNvSpPr/>
            <p:nvPr/>
          </p:nvSpPr>
          <p:spPr>
            <a:xfrm>
              <a:off x="3103" y="2242"/>
              <a:ext cx="45" cy="64"/>
            </a:xfrm>
            <a:custGeom>
              <a:avLst/>
              <a:gdLst/>
              <a:ahLst/>
              <a:cxnLst/>
              <a:pathLst>
                <a:path w="52" h="70">
                  <a:moveTo>
                    <a:pt x="52" y="0"/>
                  </a:moveTo>
                  <a:lnTo>
                    <a:pt x="45" y="7"/>
                  </a:lnTo>
                  <a:lnTo>
                    <a:pt x="35" y="16"/>
                  </a:lnTo>
                  <a:lnTo>
                    <a:pt x="25" y="28"/>
                  </a:lnTo>
                  <a:lnTo>
                    <a:pt x="15" y="39"/>
                  </a:lnTo>
                  <a:lnTo>
                    <a:pt x="7" y="51"/>
                  </a:lnTo>
                  <a:lnTo>
                    <a:pt x="2" y="61"/>
                  </a:lnTo>
                  <a:lnTo>
                    <a:pt x="0" y="68"/>
                  </a:lnTo>
                  <a:lnTo>
                    <a:pt x="5" y="70"/>
                  </a:lnTo>
                  <a:lnTo>
                    <a:pt x="12" y="68"/>
                  </a:lnTo>
                  <a:lnTo>
                    <a:pt x="19" y="61"/>
                  </a:lnTo>
                  <a:lnTo>
                    <a:pt x="26" y="52"/>
                  </a:lnTo>
                  <a:lnTo>
                    <a:pt x="32" y="40"/>
                  </a:lnTo>
                  <a:lnTo>
                    <a:pt x="37" y="28"/>
                  </a:lnTo>
                  <a:lnTo>
                    <a:pt x="42" y="16"/>
                  </a:lnTo>
                  <a:lnTo>
                    <a:pt x="48" y="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8" name="Freeform 10417"/>
            <p:cNvSpPr/>
            <p:nvPr/>
          </p:nvSpPr>
          <p:spPr>
            <a:xfrm>
              <a:off x="3141" y="2239"/>
              <a:ext cx="41" cy="61"/>
            </a:xfrm>
            <a:custGeom>
              <a:avLst/>
              <a:gdLst/>
              <a:ahLst/>
              <a:cxnLst/>
              <a:pathLst>
                <a:path w="47" h="69">
                  <a:moveTo>
                    <a:pt x="47" y="0"/>
                  </a:moveTo>
                  <a:lnTo>
                    <a:pt x="42" y="7"/>
                  </a:lnTo>
                  <a:lnTo>
                    <a:pt x="32" y="16"/>
                  </a:lnTo>
                  <a:lnTo>
                    <a:pt x="23" y="29"/>
                  </a:lnTo>
                  <a:lnTo>
                    <a:pt x="14" y="41"/>
                  </a:lnTo>
                  <a:lnTo>
                    <a:pt x="6" y="52"/>
                  </a:lnTo>
                  <a:lnTo>
                    <a:pt x="1" y="61"/>
                  </a:lnTo>
                  <a:lnTo>
                    <a:pt x="0" y="68"/>
                  </a:lnTo>
                  <a:lnTo>
                    <a:pt x="5" y="69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5" y="49"/>
                  </a:lnTo>
                  <a:lnTo>
                    <a:pt x="31" y="36"/>
                  </a:lnTo>
                  <a:lnTo>
                    <a:pt x="36" y="24"/>
                  </a:lnTo>
                  <a:lnTo>
                    <a:pt x="40" y="14"/>
                  </a:lnTo>
                  <a:lnTo>
                    <a:pt x="44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9" name="Freeform 10418"/>
            <p:cNvSpPr/>
            <p:nvPr/>
          </p:nvSpPr>
          <p:spPr>
            <a:xfrm>
              <a:off x="3190" y="2234"/>
              <a:ext cx="21" cy="52"/>
            </a:xfrm>
            <a:custGeom>
              <a:avLst/>
              <a:gdLst/>
              <a:ahLst/>
              <a:cxnLst/>
              <a:pathLst>
                <a:path w="26" h="59">
                  <a:moveTo>
                    <a:pt x="26" y="0"/>
                  </a:moveTo>
                  <a:lnTo>
                    <a:pt x="20" y="6"/>
                  </a:lnTo>
                  <a:lnTo>
                    <a:pt x="14" y="16"/>
                  </a:lnTo>
                  <a:lnTo>
                    <a:pt x="9" y="26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3"/>
                  </a:lnTo>
                  <a:lnTo>
                    <a:pt x="3" y="58"/>
                  </a:lnTo>
                  <a:lnTo>
                    <a:pt x="9" y="59"/>
                  </a:lnTo>
                  <a:lnTo>
                    <a:pt x="19" y="51"/>
                  </a:lnTo>
                  <a:lnTo>
                    <a:pt x="21" y="33"/>
                  </a:lnTo>
                  <a:lnTo>
                    <a:pt x="22" y="1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20" name="Freeform 10419"/>
            <p:cNvSpPr/>
            <p:nvPr/>
          </p:nvSpPr>
          <p:spPr>
            <a:xfrm>
              <a:off x="3225" y="2228"/>
              <a:ext cx="11" cy="46"/>
            </a:xfrm>
            <a:custGeom>
              <a:avLst/>
              <a:gdLst/>
              <a:ahLst/>
              <a:cxnLst/>
              <a:pathLst>
                <a:path w="11" h="51">
                  <a:moveTo>
                    <a:pt x="11" y="0"/>
                  </a:moveTo>
                  <a:lnTo>
                    <a:pt x="6" y="12"/>
                  </a:lnTo>
                  <a:lnTo>
                    <a:pt x="1" y="31"/>
                  </a:lnTo>
                  <a:lnTo>
                    <a:pt x="0" y="46"/>
                  </a:lnTo>
                  <a:lnTo>
                    <a:pt x="6" y="51"/>
                  </a:lnTo>
                  <a:lnTo>
                    <a:pt x="11" y="45"/>
                  </a:lnTo>
                  <a:lnTo>
                    <a:pt x="11" y="31"/>
                  </a:lnTo>
                  <a:lnTo>
                    <a:pt x="10" y="1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21" name="Freeform 10420"/>
            <p:cNvSpPr/>
            <p:nvPr/>
          </p:nvSpPr>
          <p:spPr>
            <a:xfrm>
              <a:off x="3252" y="2221"/>
              <a:ext cx="14" cy="44"/>
            </a:xfrm>
            <a:custGeom>
              <a:avLst/>
              <a:gdLst/>
              <a:ahLst/>
              <a:cxnLst/>
              <a:pathLst>
                <a:path w="15" h="50">
                  <a:moveTo>
                    <a:pt x="7" y="0"/>
                  </a:moveTo>
                  <a:lnTo>
                    <a:pt x="2" y="11"/>
                  </a:lnTo>
                  <a:lnTo>
                    <a:pt x="0" y="28"/>
                  </a:lnTo>
                  <a:lnTo>
                    <a:pt x="2" y="43"/>
                  </a:lnTo>
                  <a:lnTo>
                    <a:pt x="9" y="50"/>
                  </a:lnTo>
                  <a:lnTo>
                    <a:pt x="15" y="46"/>
                  </a:lnTo>
                  <a:lnTo>
                    <a:pt x="13" y="33"/>
                  </a:lnTo>
                  <a:lnTo>
                    <a:pt x="8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22" name="Freeform 10421"/>
            <p:cNvSpPr/>
            <p:nvPr/>
          </p:nvSpPr>
          <p:spPr>
            <a:xfrm>
              <a:off x="3275" y="2207"/>
              <a:ext cx="14" cy="44"/>
            </a:xfrm>
            <a:custGeom>
              <a:avLst/>
              <a:gdLst/>
              <a:ahLst/>
              <a:cxnLst/>
              <a:pathLst>
                <a:path w="16" h="49">
                  <a:moveTo>
                    <a:pt x="15" y="0"/>
                  </a:moveTo>
                  <a:lnTo>
                    <a:pt x="8" y="6"/>
                  </a:lnTo>
                  <a:lnTo>
                    <a:pt x="1" y="21"/>
                  </a:lnTo>
                  <a:lnTo>
                    <a:pt x="0" y="39"/>
                  </a:lnTo>
                  <a:lnTo>
                    <a:pt x="7" y="49"/>
                  </a:lnTo>
                  <a:lnTo>
                    <a:pt x="15" y="46"/>
                  </a:lnTo>
                  <a:lnTo>
                    <a:pt x="16" y="32"/>
                  </a:lnTo>
                  <a:lnTo>
                    <a:pt x="15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23" name="Freeform 10422"/>
            <p:cNvSpPr/>
            <p:nvPr/>
          </p:nvSpPr>
          <p:spPr>
            <a:xfrm>
              <a:off x="3292" y="2199"/>
              <a:ext cx="12" cy="47"/>
            </a:xfrm>
            <a:custGeom>
              <a:avLst/>
              <a:gdLst/>
              <a:ahLst/>
              <a:cxnLst/>
              <a:pathLst>
                <a:path w="15" h="54">
                  <a:moveTo>
                    <a:pt x="11" y="0"/>
                  </a:moveTo>
                  <a:lnTo>
                    <a:pt x="7" y="12"/>
                  </a:lnTo>
                  <a:lnTo>
                    <a:pt x="2" y="27"/>
                  </a:lnTo>
                  <a:lnTo>
                    <a:pt x="0" y="43"/>
                  </a:lnTo>
                  <a:lnTo>
                    <a:pt x="6" y="54"/>
                  </a:lnTo>
                  <a:lnTo>
                    <a:pt x="12" y="51"/>
                  </a:lnTo>
                  <a:lnTo>
                    <a:pt x="15" y="34"/>
                  </a:lnTo>
                  <a:lnTo>
                    <a:pt x="14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24" name="Freeform 10423"/>
            <p:cNvSpPr/>
            <p:nvPr/>
          </p:nvSpPr>
          <p:spPr>
            <a:xfrm>
              <a:off x="2962" y="2249"/>
              <a:ext cx="74" cy="48"/>
            </a:xfrm>
            <a:custGeom>
              <a:avLst/>
              <a:gdLst/>
              <a:ahLst/>
              <a:cxnLst/>
              <a:pathLst>
                <a:path w="85" h="54">
                  <a:moveTo>
                    <a:pt x="3" y="54"/>
                  </a:moveTo>
                  <a:lnTo>
                    <a:pt x="7" y="52"/>
                  </a:lnTo>
                  <a:lnTo>
                    <a:pt x="15" y="46"/>
                  </a:lnTo>
                  <a:lnTo>
                    <a:pt x="24" y="38"/>
                  </a:lnTo>
                  <a:lnTo>
                    <a:pt x="37" y="29"/>
                  </a:lnTo>
                  <a:lnTo>
                    <a:pt x="50" y="18"/>
                  </a:lnTo>
                  <a:lnTo>
                    <a:pt x="62" y="9"/>
                  </a:lnTo>
                  <a:lnTo>
                    <a:pt x="75" y="3"/>
                  </a:lnTo>
                  <a:lnTo>
                    <a:pt x="85" y="0"/>
                  </a:lnTo>
                  <a:lnTo>
                    <a:pt x="72" y="3"/>
                  </a:lnTo>
                  <a:lnTo>
                    <a:pt x="57" y="9"/>
                  </a:lnTo>
                  <a:lnTo>
                    <a:pt x="41" y="17"/>
                  </a:lnTo>
                  <a:lnTo>
                    <a:pt x="26" y="25"/>
                  </a:lnTo>
                  <a:lnTo>
                    <a:pt x="13" y="34"/>
                  </a:lnTo>
                  <a:lnTo>
                    <a:pt x="4" y="42"/>
                  </a:lnTo>
                  <a:lnTo>
                    <a:pt x="0" y="49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25" name="Freeform 10424"/>
            <p:cNvSpPr/>
            <p:nvPr/>
          </p:nvSpPr>
          <p:spPr>
            <a:xfrm>
              <a:off x="2950" y="2246"/>
              <a:ext cx="54" cy="30"/>
            </a:xfrm>
            <a:custGeom>
              <a:avLst/>
              <a:gdLst/>
              <a:ahLst/>
              <a:cxnLst/>
              <a:pathLst>
                <a:path w="63" h="35">
                  <a:moveTo>
                    <a:pt x="63" y="0"/>
                  </a:moveTo>
                  <a:lnTo>
                    <a:pt x="55" y="4"/>
                  </a:lnTo>
                  <a:lnTo>
                    <a:pt x="44" y="8"/>
                  </a:lnTo>
                  <a:lnTo>
                    <a:pt x="33" y="14"/>
                  </a:lnTo>
                  <a:lnTo>
                    <a:pt x="22" y="19"/>
                  </a:lnTo>
                  <a:lnTo>
                    <a:pt x="12" y="24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6" y="35"/>
                  </a:lnTo>
                  <a:lnTo>
                    <a:pt x="13" y="31"/>
                  </a:lnTo>
                  <a:lnTo>
                    <a:pt x="22" y="27"/>
                  </a:lnTo>
                  <a:lnTo>
                    <a:pt x="32" y="21"/>
                  </a:lnTo>
                  <a:lnTo>
                    <a:pt x="42" y="14"/>
                  </a:lnTo>
                  <a:lnTo>
                    <a:pt x="50" y="8"/>
                  </a:lnTo>
                  <a:lnTo>
                    <a:pt x="58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26" name="Freeform 10425"/>
            <p:cNvSpPr/>
            <p:nvPr/>
          </p:nvSpPr>
          <p:spPr>
            <a:xfrm>
              <a:off x="3150" y="2028"/>
              <a:ext cx="291" cy="81"/>
            </a:xfrm>
            <a:custGeom>
              <a:avLst/>
              <a:gdLst/>
              <a:ahLst/>
              <a:cxnLst/>
              <a:pathLst>
                <a:path w="331" h="91">
                  <a:moveTo>
                    <a:pt x="330" y="77"/>
                  </a:moveTo>
                  <a:lnTo>
                    <a:pt x="331" y="80"/>
                  </a:lnTo>
                  <a:lnTo>
                    <a:pt x="330" y="84"/>
                  </a:lnTo>
                  <a:lnTo>
                    <a:pt x="329" y="87"/>
                  </a:lnTo>
                  <a:lnTo>
                    <a:pt x="329" y="91"/>
                  </a:lnTo>
                  <a:lnTo>
                    <a:pt x="309" y="72"/>
                  </a:lnTo>
                  <a:lnTo>
                    <a:pt x="289" y="56"/>
                  </a:lnTo>
                  <a:lnTo>
                    <a:pt x="267" y="42"/>
                  </a:lnTo>
                  <a:lnTo>
                    <a:pt x="245" y="32"/>
                  </a:lnTo>
                  <a:lnTo>
                    <a:pt x="222" y="24"/>
                  </a:lnTo>
                  <a:lnTo>
                    <a:pt x="199" y="18"/>
                  </a:lnTo>
                  <a:lnTo>
                    <a:pt x="177" y="13"/>
                  </a:lnTo>
                  <a:lnTo>
                    <a:pt x="154" y="11"/>
                  </a:lnTo>
                  <a:lnTo>
                    <a:pt x="132" y="10"/>
                  </a:lnTo>
                  <a:lnTo>
                    <a:pt x="110" y="10"/>
                  </a:lnTo>
                  <a:lnTo>
                    <a:pt x="88" y="11"/>
                  </a:lnTo>
                  <a:lnTo>
                    <a:pt x="69" y="13"/>
                  </a:lnTo>
                  <a:lnTo>
                    <a:pt x="49" y="16"/>
                  </a:lnTo>
                  <a:lnTo>
                    <a:pt x="32" y="18"/>
                  </a:lnTo>
                  <a:lnTo>
                    <a:pt x="15" y="20"/>
                  </a:lnTo>
                  <a:lnTo>
                    <a:pt x="0" y="23"/>
                  </a:lnTo>
                  <a:lnTo>
                    <a:pt x="10" y="16"/>
                  </a:lnTo>
                  <a:lnTo>
                    <a:pt x="25" y="10"/>
                  </a:lnTo>
                  <a:lnTo>
                    <a:pt x="43" y="5"/>
                  </a:lnTo>
                  <a:lnTo>
                    <a:pt x="63" y="3"/>
                  </a:lnTo>
                  <a:lnTo>
                    <a:pt x="86" y="1"/>
                  </a:lnTo>
                  <a:lnTo>
                    <a:pt x="110" y="0"/>
                  </a:lnTo>
                  <a:lnTo>
                    <a:pt x="135" y="1"/>
                  </a:lnTo>
                  <a:lnTo>
                    <a:pt x="162" y="2"/>
                  </a:lnTo>
                  <a:lnTo>
                    <a:pt x="188" y="5"/>
                  </a:lnTo>
                  <a:lnTo>
                    <a:pt x="214" y="11"/>
                  </a:lnTo>
                  <a:lnTo>
                    <a:pt x="238" y="17"/>
                  </a:lnTo>
                  <a:lnTo>
                    <a:pt x="262" y="26"/>
                  </a:lnTo>
                  <a:lnTo>
                    <a:pt x="283" y="35"/>
                  </a:lnTo>
                  <a:lnTo>
                    <a:pt x="302" y="48"/>
                  </a:lnTo>
                  <a:lnTo>
                    <a:pt x="317" y="61"/>
                  </a:lnTo>
                  <a:lnTo>
                    <a:pt x="330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27" name="Freeform 10426"/>
            <p:cNvSpPr/>
            <p:nvPr/>
          </p:nvSpPr>
          <p:spPr>
            <a:xfrm>
              <a:off x="3159" y="2037"/>
              <a:ext cx="38" cy="58"/>
            </a:xfrm>
            <a:custGeom>
              <a:avLst/>
              <a:gdLst/>
              <a:ahLst/>
              <a:cxnLst/>
              <a:pathLst>
                <a:path w="44" h="67">
                  <a:moveTo>
                    <a:pt x="44" y="0"/>
                  </a:moveTo>
                  <a:lnTo>
                    <a:pt x="35" y="7"/>
                  </a:lnTo>
                  <a:lnTo>
                    <a:pt x="26" y="15"/>
                  </a:lnTo>
                  <a:lnTo>
                    <a:pt x="18" y="25"/>
                  </a:lnTo>
                  <a:lnTo>
                    <a:pt x="10" y="37"/>
                  </a:lnTo>
                  <a:lnTo>
                    <a:pt x="4" y="47"/>
                  </a:lnTo>
                  <a:lnTo>
                    <a:pt x="1" y="56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4" y="65"/>
                  </a:lnTo>
                  <a:lnTo>
                    <a:pt x="9" y="61"/>
                  </a:lnTo>
                  <a:lnTo>
                    <a:pt x="14" y="53"/>
                  </a:lnTo>
                  <a:lnTo>
                    <a:pt x="18" y="44"/>
                  </a:lnTo>
                  <a:lnTo>
                    <a:pt x="24" y="32"/>
                  </a:lnTo>
                  <a:lnTo>
                    <a:pt x="30" y="21"/>
                  </a:lnTo>
                  <a:lnTo>
                    <a:pt x="37" y="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28" name="Freeform 10427"/>
            <p:cNvSpPr/>
            <p:nvPr/>
          </p:nvSpPr>
          <p:spPr>
            <a:xfrm>
              <a:off x="3168" y="2035"/>
              <a:ext cx="57" cy="69"/>
            </a:xfrm>
            <a:custGeom>
              <a:avLst/>
              <a:gdLst/>
              <a:ahLst/>
              <a:cxnLst/>
              <a:pathLst>
                <a:path w="66" h="78">
                  <a:moveTo>
                    <a:pt x="1" y="78"/>
                  </a:moveTo>
                  <a:lnTo>
                    <a:pt x="0" y="74"/>
                  </a:lnTo>
                  <a:lnTo>
                    <a:pt x="4" y="65"/>
                  </a:lnTo>
                  <a:lnTo>
                    <a:pt x="9" y="55"/>
                  </a:lnTo>
                  <a:lnTo>
                    <a:pt x="17" y="41"/>
                  </a:lnTo>
                  <a:lnTo>
                    <a:pt x="28" y="28"/>
                  </a:lnTo>
                  <a:lnTo>
                    <a:pt x="39" y="16"/>
                  </a:lnTo>
                  <a:lnTo>
                    <a:pt x="52" y="5"/>
                  </a:lnTo>
                  <a:lnTo>
                    <a:pt x="66" y="0"/>
                  </a:lnTo>
                  <a:lnTo>
                    <a:pt x="58" y="8"/>
                  </a:lnTo>
                  <a:lnTo>
                    <a:pt x="50" y="20"/>
                  </a:lnTo>
                  <a:lnTo>
                    <a:pt x="39" y="33"/>
                  </a:lnTo>
                  <a:lnTo>
                    <a:pt x="29" y="47"/>
                  </a:lnTo>
                  <a:lnTo>
                    <a:pt x="20" y="59"/>
                  </a:lnTo>
                  <a:lnTo>
                    <a:pt x="12" y="70"/>
                  </a:lnTo>
                  <a:lnTo>
                    <a:pt x="5" y="77"/>
                  </a:lnTo>
                  <a:lnTo>
                    <a:pt x="1" y="7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29" name="Freeform 10428"/>
            <p:cNvSpPr/>
            <p:nvPr/>
          </p:nvSpPr>
          <p:spPr>
            <a:xfrm>
              <a:off x="3206" y="2034"/>
              <a:ext cx="74" cy="80"/>
            </a:xfrm>
            <a:custGeom>
              <a:avLst/>
              <a:gdLst/>
              <a:ahLst/>
              <a:cxnLst/>
              <a:pathLst>
                <a:path w="84" h="92">
                  <a:moveTo>
                    <a:pt x="1" y="92"/>
                  </a:moveTo>
                  <a:lnTo>
                    <a:pt x="0" y="88"/>
                  </a:lnTo>
                  <a:lnTo>
                    <a:pt x="5" y="77"/>
                  </a:lnTo>
                  <a:lnTo>
                    <a:pt x="14" y="64"/>
                  </a:lnTo>
                  <a:lnTo>
                    <a:pt x="25" y="49"/>
                  </a:lnTo>
                  <a:lnTo>
                    <a:pt x="39" y="32"/>
                  </a:lnTo>
                  <a:lnTo>
                    <a:pt x="54" y="19"/>
                  </a:lnTo>
                  <a:lnTo>
                    <a:pt x="70" y="7"/>
                  </a:lnTo>
                  <a:lnTo>
                    <a:pt x="84" y="0"/>
                  </a:lnTo>
                  <a:lnTo>
                    <a:pt x="77" y="7"/>
                  </a:lnTo>
                  <a:lnTo>
                    <a:pt x="68" y="20"/>
                  </a:lnTo>
                  <a:lnTo>
                    <a:pt x="55" y="35"/>
                  </a:lnTo>
                  <a:lnTo>
                    <a:pt x="41" y="52"/>
                  </a:lnTo>
                  <a:lnTo>
                    <a:pt x="29" y="68"/>
                  </a:lnTo>
                  <a:lnTo>
                    <a:pt x="16" y="82"/>
                  </a:lnTo>
                  <a:lnTo>
                    <a:pt x="7" y="90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30" name="Freeform 10429"/>
            <p:cNvSpPr/>
            <p:nvPr/>
          </p:nvSpPr>
          <p:spPr>
            <a:xfrm>
              <a:off x="3264" y="2039"/>
              <a:ext cx="68" cy="89"/>
            </a:xfrm>
            <a:custGeom>
              <a:avLst/>
              <a:gdLst/>
              <a:ahLst/>
              <a:cxnLst/>
              <a:pathLst>
                <a:path w="77" h="102">
                  <a:moveTo>
                    <a:pt x="1" y="102"/>
                  </a:moveTo>
                  <a:lnTo>
                    <a:pt x="0" y="95"/>
                  </a:lnTo>
                  <a:lnTo>
                    <a:pt x="4" y="83"/>
                  </a:lnTo>
                  <a:lnTo>
                    <a:pt x="12" y="68"/>
                  </a:lnTo>
                  <a:lnTo>
                    <a:pt x="24" y="51"/>
                  </a:lnTo>
                  <a:lnTo>
                    <a:pt x="37" y="34"/>
                  </a:lnTo>
                  <a:lnTo>
                    <a:pt x="50" y="19"/>
                  </a:lnTo>
                  <a:lnTo>
                    <a:pt x="64" y="7"/>
                  </a:lnTo>
                  <a:lnTo>
                    <a:pt x="77" y="0"/>
                  </a:lnTo>
                  <a:lnTo>
                    <a:pt x="72" y="8"/>
                  </a:lnTo>
                  <a:lnTo>
                    <a:pt x="63" y="21"/>
                  </a:lnTo>
                  <a:lnTo>
                    <a:pt x="51" y="38"/>
                  </a:lnTo>
                  <a:lnTo>
                    <a:pt x="39" y="57"/>
                  </a:lnTo>
                  <a:lnTo>
                    <a:pt x="26" y="74"/>
                  </a:lnTo>
                  <a:lnTo>
                    <a:pt x="15" y="89"/>
                  </a:lnTo>
                  <a:lnTo>
                    <a:pt x="7" y="99"/>
                  </a:lnTo>
                  <a:lnTo>
                    <a:pt x="1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31" name="Freeform 10430"/>
            <p:cNvSpPr/>
            <p:nvPr/>
          </p:nvSpPr>
          <p:spPr>
            <a:xfrm>
              <a:off x="3296" y="2049"/>
              <a:ext cx="57" cy="81"/>
            </a:xfrm>
            <a:custGeom>
              <a:avLst/>
              <a:gdLst/>
              <a:ahLst/>
              <a:cxnLst/>
              <a:pathLst>
                <a:path w="67" h="92">
                  <a:moveTo>
                    <a:pt x="0" y="92"/>
                  </a:moveTo>
                  <a:lnTo>
                    <a:pt x="0" y="87"/>
                  </a:lnTo>
                  <a:lnTo>
                    <a:pt x="4" y="77"/>
                  </a:lnTo>
                  <a:lnTo>
                    <a:pt x="12" y="62"/>
                  </a:lnTo>
                  <a:lnTo>
                    <a:pt x="22" y="46"/>
                  </a:lnTo>
                  <a:lnTo>
                    <a:pt x="34" y="30"/>
                  </a:lnTo>
                  <a:lnTo>
                    <a:pt x="46" y="15"/>
                  </a:lnTo>
                  <a:lnTo>
                    <a:pt x="57" y="4"/>
                  </a:lnTo>
                  <a:lnTo>
                    <a:pt x="67" y="0"/>
                  </a:lnTo>
                  <a:lnTo>
                    <a:pt x="61" y="8"/>
                  </a:lnTo>
                  <a:lnTo>
                    <a:pt x="53" y="22"/>
                  </a:lnTo>
                  <a:lnTo>
                    <a:pt x="44" y="38"/>
                  </a:lnTo>
                  <a:lnTo>
                    <a:pt x="34" y="54"/>
                  </a:lnTo>
                  <a:lnTo>
                    <a:pt x="24" y="70"/>
                  </a:lnTo>
                  <a:lnTo>
                    <a:pt x="14" y="83"/>
                  </a:lnTo>
                  <a:lnTo>
                    <a:pt x="6" y="91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32" name="Freeform 10431"/>
            <p:cNvSpPr/>
            <p:nvPr/>
          </p:nvSpPr>
          <p:spPr>
            <a:xfrm>
              <a:off x="3345" y="2062"/>
              <a:ext cx="51" cy="66"/>
            </a:xfrm>
            <a:custGeom>
              <a:avLst/>
              <a:gdLst/>
              <a:ahLst/>
              <a:cxnLst/>
              <a:pathLst>
                <a:path w="56" h="77">
                  <a:moveTo>
                    <a:pt x="1" y="77"/>
                  </a:moveTo>
                  <a:lnTo>
                    <a:pt x="0" y="72"/>
                  </a:lnTo>
                  <a:lnTo>
                    <a:pt x="1" y="64"/>
                  </a:lnTo>
                  <a:lnTo>
                    <a:pt x="6" y="52"/>
                  </a:lnTo>
                  <a:lnTo>
                    <a:pt x="14" y="40"/>
                  </a:lnTo>
                  <a:lnTo>
                    <a:pt x="22" y="27"/>
                  </a:lnTo>
                  <a:lnTo>
                    <a:pt x="32" y="15"/>
                  </a:lnTo>
                  <a:lnTo>
                    <a:pt x="44" y="6"/>
                  </a:lnTo>
                  <a:lnTo>
                    <a:pt x="56" y="0"/>
                  </a:lnTo>
                  <a:lnTo>
                    <a:pt x="50" y="9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27" y="47"/>
                  </a:lnTo>
                  <a:lnTo>
                    <a:pt x="18" y="59"/>
                  </a:lnTo>
                  <a:lnTo>
                    <a:pt x="11" y="70"/>
                  </a:lnTo>
                  <a:lnTo>
                    <a:pt x="6" y="75"/>
                  </a:lnTo>
                  <a:lnTo>
                    <a:pt x="1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33" name="Freeform 10432"/>
            <p:cNvSpPr/>
            <p:nvPr/>
          </p:nvSpPr>
          <p:spPr>
            <a:xfrm>
              <a:off x="3417" y="2100"/>
              <a:ext cx="14" cy="41"/>
            </a:xfrm>
            <a:custGeom>
              <a:avLst/>
              <a:gdLst/>
              <a:ahLst/>
              <a:cxnLst/>
              <a:pathLst>
                <a:path w="15" h="46">
                  <a:moveTo>
                    <a:pt x="4" y="46"/>
                  </a:moveTo>
                  <a:lnTo>
                    <a:pt x="0" y="38"/>
                  </a:lnTo>
                  <a:lnTo>
                    <a:pt x="0" y="23"/>
                  </a:lnTo>
                  <a:lnTo>
                    <a:pt x="4" y="7"/>
                  </a:lnTo>
                  <a:lnTo>
                    <a:pt x="15" y="0"/>
                  </a:lnTo>
                  <a:lnTo>
                    <a:pt x="9" y="13"/>
                  </a:lnTo>
                  <a:lnTo>
                    <a:pt x="9" y="30"/>
                  </a:lnTo>
                  <a:lnTo>
                    <a:pt x="9" y="44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34" name="Freeform 10433"/>
            <p:cNvSpPr/>
            <p:nvPr/>
          </p:nvSpPr>
          <p:spPr>
            <a:xfrm>
              <a:off x="3190" y="2032"/>
              <a:ext cx="65" cy="75"/>
            </a:xfrm>
            <a:custGeom>
              <a:avLst/>
              <a:gdLst/>
              <a:ahLst/>
              <a:cxnLst/>
              <a:pathLst>
                <a:path w="75" h="85">
                  <a:moveTo>
                    <a:pt x="2" y="85"/>
                  </a:moveTo>
                  <a:lnTo>
                    <a:pt x="0" y="81"/>
                  </a:lnTo>
                  <a:lnTo>
                    <a:pt x="4" y="71"/>
                  </a:lnTo>
                  <a:lnTo>
                    <a:pt x="11" y="59"/>
                  </a:lnTo>
                  <a:lnTo>
                    <a:pt x="21" y="45"/>
                  </a:lnTo>
                  <a:lnTo>
                    <a:pt x="34" y="30"/>
                  </a:lnTo>
                  <a:lnTo>
                    <a:pt x="48" y="17"/>
                  </a:lnTo>
                  <a:lnTo>
                    <a:pt x="62" y="7"/>
                  </a:lnTo>
                  <a:lnTo>
                    <a:pt x="75" y="0"/>
                  </a:lnTo>
                  <a:lnTo>
                    <a:pt x="70" y="7"/>
                  </a:lnTo>
                  <a:lnTo>
                    <a:pt x="60" y="18"/>
                  </a:lnTo>
                  <a:lnTo>
                    <a:pt x="50" y="33"/>
                  </a:lnTo>
                  <a:lnTo>
                    <a:pt x="38" y="48"/>
                  </a:lnTo>
                  <a:lnTo>
                    <a:pt x="27" y="63"/>
                  </a:lnTo>
                  <a:lnTo>
                    <a:pt x="15" y="76"/>
                  </a:lnTo>
                  <a:lnTo>
                    <a:pt x="7" y="84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35" name="Freeform 10434"/>
            <p:cNvSpPr/>
            <p:nvPr/>
          </p:nvSpPr>
          <p:spPr>
            <a:xfrm>
              <a:off x="3239" y="2034"/>
              <a:ext cx="65" cy="87"/>
            </a:xfrm>
            <a:custGeom>
              <a:avLst/>
              <a:gdLst/>
              <a:ahLst/>
              <a:cxnLst/>
              <a:pathLst>
                <a:path w="74" h="99">
                  <a:moveTo>
                    <a:pt x="1" y="99"/>
                  </a:moveTo>
                  <a:lnTo>
                    <a:pt x="0" y="94"/>
                  </a:lnTo>
                  <a:lnTo>
                    <a:pt x="3" y="82"/>
                  </a:lnTo>
                  <a:lnTo>
                    <a:pt x="11" y="67"/>
                  </a:lnTo>
                  <a:lnTo>
                    <a:pt x="22" y="50"/>
                  </a:lnTo>
                  <a:lnTo>
                    <a:pt x="34" y="33"/>
                  </a:lnTo>
                  <a:lnTo>
                    <a:pt x="48" y="18"/>
                  </a:lnTo>
                  <a:lnTo>
                    <a:pt x="61" y="6"/>
                  </a:lnTo>
                  <a:lnTo>
                    <a:pt x="74" y="0"/>
                  </a:lnTo>
                  <a:lnTo>
                    <a:pt x="69" y="8"/>
                  </a:lnTo>
                  <a:lnTo>
                    <a:pt x="60" y="21"/>
                  </a:lnTo>
                  <a:lnTo>
                    <a:pt x="49" y="38"/>
                  </a:lnTo>
                  <a:lnTo>
                    <a:pt x="38" y="56"/>
                  </a:lnTo>
                  <a:lnTo>
                    <a:pt x="25" y="73"/>
                  </a:lnTo>
                  <a:lnTo>
                    <a:pt x="15" y="88"/>
                  </a:lnTo>
                  <a:lnTo>
                    <a:pt x="6" y="97"/>
                  </a:lnTo>
                  <a:lnTo>
                    <a:pt x="1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36" name="Freeform 10435"/>
            <p:cNvSpPr/>
            <p:nvPr/>
          </p:nvSpPr>
          <p:spPr>
            <a:xfrm>
              <a:off x="3325" y="2049"/>
              <a:ext cx="50" cy="85"/>
            </a:xfrm>
            <a:custGeom>
              <a:avLst/>
              <a:gdLst/>
              <a:ahLst/>
              <a:cxnLst/>
              <a:pathLst>
                <a:path w="55" h="95">
                  <a:moveTo>
                    <a:pt x="1" y="95"/>
                  </a:moveTo>
                  <a:lnTo>
                    <a:pt x="0" y="90"/>
                  </a:lnTo>
                  <a:lnTo>
                    <a:pt x="1" y="79"/>
                  </a:lnTo>
                  <a:lnTo>
                    <a:pt x="6" y="65"/>
                  </a:lnTo>
                  <a:lnTo>
                    <a:pt x="13" y="49"/>
                  </a:lnTo>
                  <a:lnTo>
                    <a:pt x="21" y="33"/>
                  </a:lnTo>
                  <a:lnTo>
                    <a:pt x="31" y="18"/>
                  </a:lnTo>
                  <a:lnTo>
                    <a:pt x="43" y="7"/>
                  </a:lnTo>
                  <a:lnTo>
                    <a:pt x="55" y="0"/>
                  </a:lnTo>
                  <a:lnTo>
                    <a:pt x="49" y="9"/>
                  </a:lnTo>
                  <a:lnTo>
                    <a:pt x="43" y="22"/>
                  </a:lnTo>
                  <a:lnTo>
                    <a:pt x="34" y="38"/>
                  </a:lnTo>
                  <a:lnTo>
                    <a:pt x="26" y="55"/>
                  </a:lnTo>
                  <a:lnTo>
                    <a:pt x="18" y="71"/>
                  </a:lnTo>
                  <a:lnTo>
                    <a:pt x="11" y="85"/>
                  </a:lnTo>
                  <a:lnTo>
                    <a:pt x="6" y="93"/>
                  </a:lnTo>
                  <a:lnTo>
                    <a:pt x="1" y="9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37" name="Freeform 10436"/>
            <p:cNvSpPr/>
            <p:nvPr/>
          </p:nvSpPr>
          <p:spPr>
            <a:xfrm>
              <a:off x="3361" y="2070"/>
              <a:ext cx="51" cy="63"/>
            </a:xfrm>
            <a:custGeom>
              <a:avLst/>
              <a:gdLst/>
              <a:ahLst/>
              <a:cxnLst/>
              <a:pathLst>
                <a:path w="58" h="70">
                  <a:moveTo>
                    <a:pt x="1" y="7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2" y="45"/>
                  </a:lnTo>
                  <a:lnTo>
                    <a:pt x="21" y="32"/>
                  </a:lnTo>
                  <a:lnTo>
                    <a:pt x="31" y="21"/>
                  </a:lnTo>
                  <a:lnTo>
                    <a:pt x="42" y="9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38" name="Freeform 10437"/>
            <p:cNvSpPr/>
            <p:nvPr/>
          </p:nvSpPr>
          <p:spPr>
            <a:xfrm>
              <a:off x="3399" y="2079"/>
              <a:ext cx="20" cy="46"/>
            </a:xfrm>
            <a:custGeom>
              <a:avLst/>
              <a:gdLst/>
              <a:ahLst/>
              <a:cxnLst/>
              <a:pathLst>
                <a:path w="22" h="52">
                  <a:moveTo>
                    <a:pt x="2" y="52"/>
                  </a:moveTo>
                  <a:lnTo>
                    <a:pt x="0" y="43"/>
                  </a:lnTo>
                  <a:lnTo>
                    <a:pt x="3" y="26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4"/>
                  </a:lnTo>
                  <a:lnTo>
                    <a:pt x="11" y="32"/>
                  </a:lnTo>
                  <a:lnTo>
                    <a:pt x="8" y="49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39" name="Freeform 10438"/>
            <p:cNvSpPr/>
            <p:nvPr/>
          </p:nvSpPr>
          <p:spPr>
            <a:xfrm>
              <a:off x="3136" y="2044"/>
              <a:ext cx="39" cy="35"/>
            </a:xfrm>
            <a:custGeom>
              <a:avLst/>
              <a:gdLst/>
              <a:ahLst/>
              <a:cxnLst/>
              <a:pathLst>
                <a:path w="45" h="40">
                  <a:moveTo>
                    <a:pt x="45" y="0"/>
                  </a:moveTo>
                  <a:lnTo>
                    <a:pt x="42" y="3"/>
                  </a:lnTo>
                  <a:lnTo>
                    <a:pt x="37" y="9"/>
                  </a:lnTo>
                  <a:lnTo>
                    <a:pt x="31" y="17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2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40" name="Freeform 10439"/>
            <p:cNvSpPr/>
            <p:nvPr/>
          </p:nvSpPr>
          <p:spPr>
            <a:xfrm>
              <a:off x="3119" y="2042"/>
              <a:ext cx="49" cy="11"/>
            </a:xfrm>
            <a:custGeom>
              <a:avLst/>
              <a:gdLst/>
              <a:ahLst/>
              <a:cxnLst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6"/>
                  </a:lnTo>
                  <a:lnTo>
                    <a:pt x="48" y="4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41" name="Freeform 10440"/>
            <p:cNvSpPr/>
            <p:nvPr/>
          </p:nvSpPr>
          <p:spPr>
            <a:xfrm>
              <a:off x="3131" y="2005"/>
              <a:ext cx="46" cy="41"/>
            </a:xfrm>
            <a:custGeom>
              <a:avLst/>
              <a:gdLst/>
              <a:ahLst/>
              <a:cxnLst/>
              <a:pathLst>
                <a:path w="51" h="45">
                  <a:moveTo>
                    <a:pt x="51" y="45"/>
                  </a:moveTo>
                  <a:lnTo>
                    <a:pt x="44" y="40"/>
                  </a:lnTo>
                  <a:lnTo>
                    <a:pt x="35" y="35"/>
                  </a:lnTo>
                  <a:lnTo>
                    <a:pt x="26" y="28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4"/>
                  </a:lnTo>
                  <a:lnTo>
                    <a:pt x="47" y="40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42" name="Freeform 10441"/>
            <p:cNvSpPr/>
            <p:nvPr/>
          </p:nvSpPr>
          <p:spPr>
            <a:xfrm>
              <a:off x="3406" y="2014"/>
              <a:ext cx="13" cy="60"/>
            </a:xfrm>
            <a:custGeom>
              <a:avLst/>
              <a:gdLst/>
              <a:ahLst/>
              <a:cxnLst/>
              <a:pathLst>
                <a:path w="15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7"/>
                  </a:lnTo>
                  <a:lnTo>
                    <a:pt x="7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43" name="Freeform 10442"/>
            <p:cNvSpPr/>
            <p:nvPr/>
          </p:nvSpPr>
          <p:spPr>
            <a:xfrm>
              <a:off x="3419" y="2026"/>
              <a:ext cx="26" cy="56"/>
            </a:xfrm>
            <a:custGeom>
              <a:avLst/>
              <a:gdLst/>
              <a:ahLst/>
              <a:cxnLst/>
              <a:pathLst>
                <a:path w="30" h="65">
                  <a:moveTo>
                    <a:pt x="0" y="65"/>
                  </a:moveTo>
                  <a:lnTo>
                    <a:pt x="2" y="49"/>
                  </a:lnTo>
                  <a:lnTo>
                    <a:pt x="8" y="28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29" y="8"/>
                  </a:lnTo>
                  <a:lnTo>
                    <a:pt x="25" y="18"/>
                  </a:lnTo>
                  <a:lnTo>
                    <a:pt x="21" y="29"/>
                  </a:lnTo>
                  <a:lnTo>
                    <a:pt x="14" y="41"/>
                  </a:lnTo>
                  <a:lnTo>
                    <a:pt x="8" y="51"/>
                  </a:lnTo>
                  <a:lnTo>
                    <a:pt x="3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44" name="Freeform 10443"/>
            <p:cNvSpPr/>
            <p:nvPr/>
          </p:nvSpPr>
          <p:spPr>
            <a:xfrm>
              <a:off x="3382" y="2014"/>
              <a:ext cx="14" cy="56"/>
            </a:xfrm>
            <a:custGeom>
              <a:avLst/>
              <a:gdLst/>
              <a:ahLst/>
              <a:cxnLst/>
              <a:pathLst>
                <a:path w="15" h="65">
                  <a:moveTo>
                    <a:pt x="8" y="65"/>
                  </a:moveTo>
                  <a:lnTo>
                    <a:pt x="3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45" name="Freeform 10444"/>
            <p:cNvSpPr/>
            <p:nvPr/>
          </p:nvSpPr>
          <p:spPr>
            <a:xfrm>
              <a:off x="3361" y="1998"/>
              <a:ext cx="10" cy="62"/>
            </a:xfrm>
            <a:custGeom>
              <a:avLst/>
              <a:gdLst/>
              <a:ahLst/>
              <a:cxnLst/>
              <a:pathLst>
                <a:path w="12" h="69">
                  <a:moveTo>
                    <a:pt x="12" y="69"/>
                  </a:moveTo>
                  <a:lnTo>
                    <a:pt x="6" y="55"/>
                  </a:lnTo>
                  <a:lnTo>
                    <a:pt x="1" y="33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7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46" name="Freeform 10445"/>
            <p:cNvSpPr/>
            <p:nvPr/>
          </p:nvSpPr>
          <p:spPr>
            <a:xfrm>
              <a:off x="3338" y="1988"/>
              <a:ext cx="12" cy="59"/>
            </a:xfrm>
            <a:custGeom>
              <a:avLst/>
              <a:gdLst/>
              <a:ahLst/>
              <a:cxnLst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0" y="9"/>
                  </a:lnTo>
                  <a:lnTo>
                    <a:pt x="12" y="27"/>
                  </a:lnTo>
                  <a:lnTo>
                    <a:pt x="12" y="50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47" name="Freeform 10446"/>
            <p:cNvSpPr/>
            <p:nvPr/>
          </p:nvSpPr>
          <p:spPr>
            <a:xfrm>
              <a:off x="3313" y="1975"/>
              <a:ext cx="16" cy="67"/>
            </a:xfrm>
            <a:custGeom>
              <a:avLst/>
              <a:gdLst/>
              <a:ahLst/>
              <a:cxnLst/>
              <a:pathLst>
                <a:path w="18" h="76">
                  <a:moveTo>
                    <a:pt x="18" y="76"/>
                  </a:moveTo>
                  <a:lnTo>
                    <a:pt x="10" y="56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7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48" name="Freeform 10447"/>
            <p:cNvSpPr/>
            <p:nvPr/>
          </p:nvSpPr>
          <p:spPr>
            <a:xfrm>
              <a:off x="3282" y="1965"/>
              <a:ext cx="23" cy="74"/>
            </a:xfrm>
            <a:custGeom>
              <a:avLst/>
              <a:gdLst/>
              <a:ahLst/>
              <a:cxnLst/>
              <a:pathLst>
                <a:path w="27" h="84">
                  <a:moveTo>
                    <a:pt x="27" y="84"/>
                  </a:moveTo>
                  <a:lnTo>
                    <a:pt x="23" y="76"/>
                  </a:lnTo>
                  <a:lnTo>
                    <a:pt x="18" y="63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39"/>
                  </a:lnTo>
                  <a:lnTo>
                    <a:pt x="23" y="67"/>
                  </a:lnTo>
                  <a:lnTo>
                    <a:pt x="27" y="8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49" name="Freeform 10448"/>
            <p:cNvSpPr/>
            <p:nvPr/>
          </p:nvSpPr>
          <p:spPr>
            <a:xfrm>
              <a:off x="3256" y="1958"/>
              <a:ext cx="29" cy="79"/>
            </a:xfrm>
            <a:custGeom>
              <a:avLst/>
              <a:gdLst/>
              <a:ahLst/>
              <a:cxnLst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0"/>
                  </a:lnTo>
                  <a:lnTo>
                    <a:pt x="12" y="56"/>
                  </a:lnTo>
                  <a:lnTo>
                    <a:pt x="6" y="40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3"/>
                  </a:lnTo>
                  <a:lnTo>
                    <a:pt x="6" y="0"/>
                  </a:lnTo>
                  <a:lnTo>
                    <a:pt x="18" y="10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50" name="Freeform 10449"/>
            <p:cNvSpPr/>
            <p:nvPr/>
          </p:nvSpPr>
          <p:spPr>
            <a:xfrm>
              <a:off x="3208" y="1965"/>
              <a:ext cx="49" cy="75"/>
            </a:xfrm>
            <a:custGeom>
              <a:avLst/>
              <a:gdLst/>
              <a:ahLst/>
              <a:cxnLst/>
              <a:pathLst>
                <a:path w="56" h="85">
                  <a:moveTo>
                    <a:pt x="56" y="85"/>
                  </a:moveTo>
                  <a:lnTo>
                    <a:pt x="47" y="77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39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6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51" name="Freeform 10450"/>
            <p:cNvSpPr/>
            <p:nvPr/>
          </p:nvSpPr>
          <p:spPr>
            <a:xfrm>
              <a:off x="3166" y="1977"/>
              <a:ext cx="63" cy="62"/>
            </a:xfrm>
            <a:custGeom>
              <a:avLst/>
              <a:gdLst/>
              <a:ahLst/>
              <a:cxnLst/>
              <a:pathLst>
                <a:path w="71" h="70">
                  <a:moveTo>
                    <a:pt x="71" y="70"/>
                  </a:moveTo>
                  <a:lnTo>
                    <a:pt x="63" y="64"/>
                  </a:lnTo>
                  <a:lnTo>
                    <a:pt x="51" y="56"/>
                  </a:lnTo>
                  <a:lnTo>
                    <a:pt x="38" y="46"/>
                  </a:lnTo>
                  <a:lnTo>
                    <a:pt x="24" y="34"/>
                  </a:lnTo>
                  <a:lnTo>
                    <a:pt x="13" y="23"/>
                  </a:lnTo>
                  <a:lnTo>
                    <a:pt x="3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6"/>
                  </a:lnTo>
                  <a:lnTo>
                    <a:pt x="53" y="40"/>
                  </a:lnTo>
                  <a:lnTo>
                    <a:pt x="62" y="52"/>
                  </a:lnTo>
                  <a:lnTo>
                    <a:pt x="69" y="63"/>
                  </a:lnTo>
                  <a:lnTo>
                    <a:pt x="7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52" name="Freeform 10451"/>
            <p:cNvSpPr/>
            <p:nvPr/>
          </p:nvSpPr>
          <p:spPr>
            <a:xfrm>
              <a:off x="3145" y="1986"/>
              <a:ext cx="58" cy="56"/>
            </a:xfrm>
            <a:custGeom>
              <a:avLst/>
              <a:gdLst/>
              <a:ahLst/>
              <a:cxnLst/>
              <a:pathLst>
                <a:path w="64" h="65">
                  <a:moveTo>
                    <a:pt x="3" y="0"/>
                  </a:moveTo>
                  <a:lnTo>
                    <a:pt x="7" y="1"/>
                  </a:lnTo>
                  <a:lnTo>
                    <a:pt x="12" y="7"/>
                  </a:lnTo>
                  <a:lnTo>
                    <a:pt x="21" y="16"/>
                  </a:lnTo>
                  <a:lnTo>
                    <a:pt x="29" y="27"/>
                  </a:lnTo>
                  <a:lnTo>
                    <a:pt x="38" y="38"/>
                  </a:lnTo>
                  <a:lnTo>
                    <a:pt x="47" y="48"/>
                  </a:lnTo>
                  <a:lnTo>
                    <a:pt x="56" y="58"/>
                  </a:lnTo>
                  <a:lnTo>
                    <a:pt x="64" y="65"/>
                  </a:lnTo>
                  <a:lnTo>
                    <a:pt x="53" y="61"/>
                  </a:lnTo>
                  <a:lnTo>
                    <a:pt x="40" y="53"/>
                  </a:lnTo>
                  <a:lnTo>
                    <a:pt x="29" y="44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4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53" name="Freeform 10452"/>
            <p:cNvSpPr/>
            <p:nvPr/>
          </p:nvSpPr>
          <p:spPr>
            <a:xfrm>
              <a:off x="2870" y="2096"/>
              <a:ext cx="273" cy="67"/>
            </a:xfrm>
            <a:custGeom>
              <a:avLst/>
              <a:gdLst/>
              <a:ahLst/>
              <a:cxnLst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2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4"/>
                  </a:lnTo>
                  <a:lnTo>
                    <a:pt x="224" y="25"/>
                  </a:lnTo>
                  <a:lnTo>
                    <a:pt x="203" y="19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2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8"/>
                  </a:lnTo>
                  <a:lnTo>
                    <a:pt x="62" y="22"/>
                  </a:lnTo>
                  <a:lnTo>
                    <a:pt x="44" y="26"/>
                  </a:lnTo>
                  <a:lnTo>
                    <a:pt x="28" y="30"/>
                  </a:lnTo>
                  <a:lnTo>
                    <a:pt x="13" y="34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4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4"/>
                  </a:lnTo>
                  <a:lnTo>
                    <a:pt x="218" y="10"/>
                  </a:lnTo>
                  <a:lnTo>
                    <a:pt x="242" y="17"/>
                  </a:lnTo>
                  <a:lnTo>
                    <a:pt x="263" y="26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54" name="Freeform 10453"/>
            <p:cNvSpPr/>
            <p:nvPr/>
          </p:nvSpPr>
          <p:spPr>
            <a:xfrm>
              <a:off x="2875" y="2112"/>
              <a:ext cx="33" cy="60"/>
            </a:xfrm>
            <a:custGeom>
              <a:avLst/>
              <a:gdLst/>
              <a:ahLst/>
              <a:cxnLst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2"/>
                  </a:lnTo>
                  <a:lnTo>
                    <a:pt x="12" y="54"/>
                  </a:lnTo>
                  <a:lnTo>
                    <a:pt x="16" y="44"/>
                  </a:lnTo>
                  <a:lnTo>
                    <a:pt x="21" y="32"/>
                  </a:lnTo>
                  <a:lnTo>
                    <a:pt x="27" y="21"/>
                  </a:lnTo>
                  <a:lnTo>
                    <a:pt x="32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55" name="Freeform 10454"/>
            <p:cNvSpPr/>
            <p:nvPr/>
          </p:nvSpPr>
          <p:spPr>
            <a:xfrm>
              <a:off x="2893" y="2105"/>
              <a:ext cx="38" cy="67"/>
            </a:xfrm>
            <a:custGeom>
              <a:avLst/>
              <a:gdLst/>
              <a:ahLst/>
              <a:cxnLst/>
              <a:pathLst>
                <a:path w="45" h="75">
                  <a:moveTo>
                    <a:pt x="1" y="75"/>
                  </a:moveTo>
                  <a:lnTo>
                    <a:pt x="0" y="72"/>
                  </a:lnTo>
                  <a:lnTo>
                    <a:pt x="1" y="65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6" y="31"/>
                  </a:lnTo>
                  <a:lnTo>
                    <a:pt x="24" y="20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1"/>
                  </a:lnTo>
                  <a:lnTo>
                    <a:pt x="26" y="34"/>
                  </a:lnTo>
                  <a:lnTo>
                    <a:pt x="21" y="46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4" y="7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56" name="Freeform 10455"/>
            <p:cNvSpPr/>
            <p:nvPr/>
          </p:nvSpPr>
          <p:spPr>
            <a:xfrm>
              <a:off x="2933" y="2100"/>
              <a:ext cx="52" cy="86"/>
            </a:xfrm>
            <a:custGeom>
              <a:avLst/>
              <a:gdLst/>
              <a:ahLst/>
              <a:cxnLst/>
              <a:pathLst>
                <a:path w="60" h="98">
                  <a:moveTo>
                    <a:pt x="1" y="98"/>
                  </a:moveTo>
                  <a:lnTo>
                    <a:pt x="0" y="92"/>
                  </a:lnTo>
                  <a:lnTo>
                    <a:pt x="2" y="82"/>
                  </a:lnTo>
                  <a:lnTo>
                    <a:pt x="8" y="68"/>
                  </a:lnTo>
                  <a:lnTo>
                    <a:pt x="15" y="52"/>
                  </a:lnTo>
                  <a:lnTo>
                    <a:pt x="25" y="36"/>
                  </a:lnTo>
                  <a:lnTo>
                    <a:pt x="37" y="21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1"/>
                  </a:lnTo>
                  <a:lnTo>
                    <a:pt x="40" y="37"/>
                  </a:lnTo>
                  <a:lnTo>
                    <a:pt x="31" y="56"/>
                  </a:lnTo>
                  <a:lnTo>
                    <a:pt x="22" y="72"/>
                  </a:lnTo>
                  <a:lnTo>
                    <a:pt x="14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57" name="Freeform 10456"/>
            <p:cNvSpPr/>
            <p:nvPr/>
          </p:nvSpPr>
          <p:spPr>
            <a:xfrm>
              <a:off x="2978" y="2105"/>
              <a:ext cx="58" cy="91"/>
            </a:xfrm>
            <a:custGeom>
              <a:avLst/>
              <a:gdLst/>
              <a:ahLst/>
              <a:cxnLst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1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39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58" name="Freeform 10457"/>
            <p:cNvSpPr/>
            <p:nvPr/>
          </p:nvSpPr>
          <p:spPr>
            <a:xfrm>
              <a:off x="3008" y="2112"/>
              <a:ext cx="62" cy="76"/>
            </a:xfrm>
            <a:custGeom>
              <a:avLst/>
              <a:gdLst/>
              <a:ahLst/>
              <a:cxnLst/>
              <a:pathLst>
                <a:path w="71" h="87">
                  <a:moveTo>
                    <a:pt x="0" y="87"/>
                  </a:moveTo>
                  <a:lnTo>
                    <a:pt x="0" y="82"/>
                  </a:lnTo>
                  <a:lnTo>
                    <a:pt x="5" y="72"/>
                  </a:lnTo>
                  <a:lnTo>
                    <a:pt x="14" y="58"/>
                  </a:lnTo>
                  <a:lnTo>
                    <a:pt x="25" y="43"/>
                  </a:lnTo>
                  <a:lnTo>
                    <a:pt x="37" y="28"/>
                  </a:lnTo>
                  <a:lnTo>
                    <a:pt x="50" y="14"/>
                  </a:lnTo>
                  <a:lnTo>
                    <a:pt x="62" y="5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1"/>
                  </a:lnTo>
                  <a:lnTo>
                    <a:pt x="46" y="36"/>
                  </a:lnTo>
                  <a:lnTo>
                    <a:pt x="35" y="52"/>
                  </a:lnTo>
                  <a:lnTo>
                    <a:pt x="24" y="67"/>
                  </a:lnTo>
                  <a:lnTo>
                    <a:pt x="14" y="79"/>
                  </a:lnTo>
                  <a:lnTo>
                    <a:pt x="6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59" name="Freeform 10458"/>
            <p:cNvSpPr/>
            <p:nvPr/>
          </p:nvSpPr>
          <p:spPr>
            <a:xfrm>
              <a:off x="3042" y="2123"/>
              <a:ext cx="52" cy="63"/>
            </a:xfrm>
            <a:custGeom>
              <a:avLst/>
              <a:gdLst/>
              <a:ahLst/>
              <a:cxnLst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5"/>
                  </a:lnTo>
                  <a:lnTo>
                    <a:pt x="27" y="24"/>
                  </a:lnTo>
                  <a:lnTo>
                    <a:pt x="37" y="12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2"/>
                  </a:lnTo>
                  <a:lnTo>
                    <a:pt x="20" y="55"/>
                  </a:lnTo>
                  <a:lnTo>
                    <a:pt x="12" y="64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60" name="Freeform 10459"/>
            <p:cNvSpPr/>
            <p:nvPr/>
          </p:nvSpPr>
          <p:spPr>
            <a:xfrm>
              <a:off x="3075" y="2140"/>
              <a:ext cx="46" cy="44"/>
            </a:xfrm>
            <a:custGeom>
              <a:avLst/>
              <a:gdLst/>
              <a:ahLst/>
              <a:cxnLst/>
              <a:pathLst>
                <a:path w="53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4"/>
                  </a:lnTo>
                  <a:lnTo>
                    <a:pt x="38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6"/>
                  </a:lnTo>
                  <a:lnTo>
                    <a:pt x="40" y="13"/>
                  </a:lnTo>
                  <a:lnTo>
                    <a:pt x="33" y="21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61" name="Freeform 10460"/>
            <p:cNvSpPr/>
            <p:nvPr/>
          </p:nvSpPr>
          <p:spPr>
            <a:xfrm>
              <a:off x="3105" y="2149"/>
              <a:ext cx="31" cy="32"/>
            </a:xfrm>
            <a:custGeom>
              <a:avLst/>
              <a:gdLst/>
              <a:ahLst/>
              <a:cxnLst/>
              <a:pathLst>
                <a:path w="34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62" name="Freeform 10461"/>
            <p:cNvSpPr/>
            <p:nvPr/>
          </p:nvSpPr>
          <p:spPr>
            <a:xfrm>
              <a:off x="2850" y="2123"/>
              <a:ext cx="36" cy="38"/>
            </a:xfrm>
            <a:custGeom>
              <a:avLst/>
              <a:gdLst/>
              <a:ahLst/>
              <a:cxnLst/>
              <a:pathLst>
                <a:path w="40" h="44">
                  <a:moveTo>
                    <a:pt x="40" y="0"/>
                  </a:moveTo>
                  <a:lnTo>
                    <a:pt x="38" y="3"/>
                  </a:lnTo>
                  <a:lnTo>
                    <a:pt x="33" y="10"/>
                  </a:lnTo>
                  <a:lnTo>
                    <a:pt x="28" y="18"/>
                  </a:lnTo>
                  <a:lnTo>
                    <a:pt x="23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6"/>
                  </a:lnTo>
                  <a:lnTo>
                    <a:pt x="13" y="19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63" name="Freeform 10462"/>
            <p:cNvSpPr/>
            <p:nvPr/>
          </p:nvSpPr>
          <p:spPr>
            <a:xfrm>
              <a:off x="2845" y="2102"/>
              <a:ext cx="42" cy="19"/>
            </a:xfrm>
            <a:custGeom>
              <a:avLst/>
              <a:gdLst/>
              <a:ahLst/>
              <a:cxnLst/>
              <a:pathLst>
                <a:path w="47" h="21">
                  <a:moveTo>
                    <a:pt x="47" y="21"/>
                  </a:moveTo>
                  <a:lnTo>
                    <a:pt x="44" y="20"/>
                  </a:lnTo>
                  <a:lnTo>
                    <a:pt x="39" y="17"/>
                  </a:lnTo>
                  <a:lnTo>
                    <a:pt x="32" y="12"/>
                  </a:lnTo>
                  <a:lnTo>
                    <a:pt x="24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9" y="12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0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64" name="Freeform 10463"/>
            <p:cNvSpPr/>
            <p:nvPr/>
          </p:nvSpPr>
          <p:spPr>
            <a:xfrm>
              <a:off x="2833" y="2125"/>
              <a:ext cx="46" cy="10"/>
            </a:xfrm>
            <a:custGeom>
              <a:avLst/>
              <a:gdLst/>
              <a:ahLst/>
              <a:cxnLst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65" name="Freeform 10464"/>
            <p:cNvSpPr/>
            <p:nvPr/>
          </p:nvSpPr>
          <p:spPr>
            <a:xfrm>
              <a:off x="2859" y="2079"/>
              <a:ext cx="42" cy="35"/>
            </a:xfrm>
            <a:custGeom>
              <a:avLst/>
              <a:gdLst/>
              <a:ahLst/>
              <a:cxnLst/>
              <a:pathLst>
                <a:path w="48" h="41">
                  <a:moveTo>
                    <a:pt x="48" y="41"/>
                  </a:moveTo>
                  <a:lnTo>
                    <a:pt x="42" y="37"/>
                  </a:lnTo>
                  <a:lnTo>
                    <a:pt x="34" y="31"/>
                  </a:lnTo>
                  <a:lnTo>
                    <a:pt x="25" y="26"/>
                  </a:lnTo>
                  <a:lnTo>
                    <a:pt x="16" y="20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4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7"/>
                  </a:lnTo>
                  <a:lnTo>
                    <a:pt x="48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66" name="Freeform 10465"/>
            <p:cNvSpPr/>
            <p:nvPr/>
          </p:nvSpPr>
          <p:spPr>
            <a:xfrm>
              <a:off x="3115" y="2082"/>
              <a:ext cx="13" cy="60"/>
            </a:xfrm>
            <a:custGeom>
              <a:avLst/>
              <a:gdLst/>
              <a:ahLst/>
              <a:cxnLst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6"/>
                  </a:lnTo>
                  <a:lnTo>
                    <a:pt x="6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67" name="Freeform 10466"/>
            <p:cNvSpPr/>
            <p:nvPr/>
          </p:nvSpPr>
          <p:spPr>
            <a:xfrm>
              <a:off x="3131" y="2093"/>
              <a:ext cx="19" cy="58"/>
            </a:xfrm>
            <a:custGeom>
              <a:avLst/>
              <a:gdLst/>
              <a:ahLst/>
              <a:cxnLst/>
              <a:pathLst>
                <a:path w="23" h="66">
                  <a:moveTo>
                    <a:pt x="0" y="66"/>
                  </a:moveTo>
                  <a:lnTo>
                    <a:pt x="1" y="51"/>
                  </a:lnTo>
                  <a:lnTo>
                    <a:pt x="4" y="29"/>
                  </a:lnTo>
                  <a:lnTo>
                    <a:pt x="11" y="10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9"/>
                  </a:lnTo>
                  <a:lnTo>
                    <a:pt x="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68" name="Freeform 10467"/>
            <p:cNvSpPr/>
            <p:nvPr/>
          </p:nvSpPr>
          <p:spPr>
            <a:xfrm>
              <a:off x="3085" y="2068"/>
              <a:ext cx="13" cy="55"/>
            </a:xfrm>
            <a:custGeom>
              <a:avLst/>
              <a:gdLst/>
              <a:ahLst/>
              <a:cxnLst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2" y="23"/>
                  </a:lnTo>
                  <a:lnTo>
                    <a:pt x="9" y="44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69" name="Freeform 10468"/>
            <p:cNvSpPr/>
            <p:nvPr/>
          </p:nvSpPr>
          <p:spPr>
            <a:xfrm>
              <a:off x="3050" y="2053"/>
              <a:ext cx="20" cy="64"/>
            </a:xfrm>
            <a:custGeom>
              <a:avLst/>
              <a:gdLst/>
              <a:ahLst/>
              <a:cxnLst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3" y="8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70" name="Freeform 10469"/>
            <p:cNvSpPr/>
            <p:nvPr/>
          </p:nvSpPr>
          <p:spPr>
            <a:xfrm>
              <a:off x="3019" y="2035"/>
              <a:ext cx="23" cy="72"/>
            </a:xfrm>
            <a:custGeom>
              <a:avLst/>
              <a:gdLst/>
              <a:ahLst/>
              <a:cxnLst/>
              <a:pathLst>
                <a:path w="25" h="80">
                  <a:moveTo>
                    <a:pt x="25" y="80"/>
                  </a:moveTo>
                  <a:lnTo>
                    <a:pt x="22" y="72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8" y="38"/>
                  </a:lnTo>
                  <a:lnTo>
                    <a:pt x="22" y="6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71" name="Freeform 10470"/>
            <p:cNvSpPr/>
            <p:nvPr/>
          </p:nvSpPr>
          <p:spPr>
            <a:xfrm>
              <a:off x="2949" y="2030"/>
              <a:ext cx="36" cy="77"/>
            </a:xfrm>
            <a:custGeom>
              <a:avLst/>
              <a:gdLst/>
              <a:ahLst/>
              <a:cxnLst/>
              <a:pathLst>
                <a:path w="44" h="86">
                  <a:moveTo>
                    <a:pt x="44" y="86"/>
                  </a:moveTo>
                  <a:lnTo>
                    <a:pt x="37" y="78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0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72" name="Freeform 10471"/>
            <p:cNvSpPr/>
            <p:nvPr/>
          </p:nvSpPr>
          <p:spPr>
            <a:xfrm>
              <a:off x="2882" y="2042"/>
              <a:ext cx="44" cy="70"/>
            </a:xfrm>
            <a:custGeom>
              <a:avLst/>
              <a:gdLst/>
              <a:ahLst/>
              <a:cxnLst/>
              <a:pathLst>
                <a:path w="52" h="79">
                  <a:moveTo>
                    <a:pt x="52" y="79"/>
                  </a:moveTo>
                  <a:lnTo>
                    <a:pt x="45" y="72"/>
                  </a:lnTo>
                  <a:lnTo>
                    <a:pt x="37" y="63"/>
                  </a:lnTo>
                  <a:lnTo>
                    <a:pt x="27" y="50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9" y="35"/>
                  </a:lnTo>
                  <a:lnTo>
                    <a:pt x="36" y="50"/>
                  </a:lnTo>
                  <a:lnTo>
                    <a:pt x="43" y="63"/>
                  </a:lnTo>
                  <a:lnTo>
                    <a:pt x="47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73" name="Freeform 10472"/>
            <p:cNvSpPr/>
            <p:nvPr/>
          </p:nvSpPr>
          <p:spPr>
            <a:xfrm>
              <a:off x="2975" y="2040"/>
              <a:ext cx="40" cy="63"/>
            </a:xfrm>
            <a:custGeom>
              <a:avLst/>
              <a:gdLst/>
              <a:ahLst/>
              <a:cxnLst/>
              <a:pathLst>
                <a:path w="45" h="73">
                  <a:moveTo>
                    <a:pt x="45" y="73"/>
                  </a:moveTo>
                  <a:lnTo>
                    <a:pt x="39" y="66"/>
                  </a:lnTo>
                  <a:lnTo>
                    <a:pt x="31" y="57"/>
                  </a:lnTo>
                  <a:lnTo>
                    <a:pt x="23" y="45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8" y="33"/>
                  </a:lnTo>
                  <a:lnTo>
                    <a:pt x="32" y="45"/>
                  </a:lnTo>
                  <a:lnTo>
                    <a:pt x="38" y="58"/>
                  </a:lnTo>
                  <a:lnTo>
                    <a:pt x="42" y="67"/>
                  </a:lnTo>
                  <a:lnTo>
                    <a:pt x="45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74" name="Freeform 10473"/>
            <p:cNvSpPr/>
            <p:nvPr/>
          </p:nvSpPr>
          <p:spPr>
            <a:xfrm>
              <a:off x="2952" y="2098"/>
              <a:ext cx="58" cy="93"/>
            </a:xfrm>
            <a:custGeom>
              <a:avLst/>
              <a:gdLst/>
              <a:ahLst/>
              <a:cxnLst/>
              <a:pathLst>
                <a:path w="67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4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8"/>
                  </a:lnTo>
                  <a:lnTo>
                    <a:pt x="67" y="0"/>
                  </a:lnTo>
                  <a:lnTo>
                    <a:pt x="62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4" y="59"/>
                  </a:lnTo>
                  <a:lnTo>
                    <a:pt x="24" y="77"/>
                  </a:lnTo>
                  <a:lnTo>
                    <a:pt x="14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75" name="Freeform 10474"/>
            <p:cNvSpPr/>
            <p:nvPr/>
          </p:nvSpPr>
          <p:spPr>
            <a:xfrm>
              <a:off x="2912" y="2102"/>
              <a:ext cx="51" cy="73"/>
            </a:xfrm>
            <a:custGeom>
              <a:avLst/>
              <a:gdLst/>
              <a:ahLst/>
              <a:cxnLst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0"/>
                  </a:lnTo>
                  <a:lnTo>
                    <a:pt x="34" y="35"/>
                  </a:lnTo>
                  <a:lnTo>
                    <a:pt x="25" y="49"/>
                  </a:lnTo>
                  <a:lnTo>
                    <a:pt x="17" y="63"/>
                  </a:lnTo>
                  <a:lnTo>
                    <a:pt x="9" y="73"/>
                  </a:lnTo>
                  <a:lnTo>
                    <a:pt x="3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76" name="Freeform 10475"/>
            <p:cNvSpPr/>
            <p:nvPr/>
          </p:nvSpPr>
          <p:spPr>
            <a:xfrm>
              <a:off x="2912" y="2037"/>
              <a:ext cx="45" cy="70"/>
            </a:xfrm>
            <a:custGeom>
              <a:avLst/>
              <a:gdLst/>
              <a:ahLst/>
              <a:cxnLst/>
              <a:pathLst>
                <a:path w="52" h="79">
                  <a:moveTo>
                    <a:pt x="52" y="79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3"/>
                  </a:lnTo>
                  <a:lnTo>
                    <a:pt x="47" y="74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77" name="Freeform 10476"/>
            <p:cNvSpPr/>
            <p:nvPr/>
          </p:nvSpPr>
          <p:spPr>
            <a:xfrm>
              <a:off x="2672" y="2198"/>
              <a:ext cx="231" cy="56"/>
            </a:xfrm>
            <a:custGeom>
              <a:avLst/>
              <a:gdLst/>
              <a:ahLst/>
              <a:cxnLst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2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7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6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1"/>
                  </a:lnTo>
                  <a:lnTo>
                    <a:pt x="165" y="5"/>
                  </a:lnTo>
                  <a:lnTo>
                    <a:pt x="186" y="9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2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78" name="Freeform 10477"/>
            <p:cNvSpPr/>
            <p:nvPr/>
          </p:nvSpPr>
          <p:spPr>
            <a:xfrm>
              <a:off x="2675" y="2212"/>
              <a:ext cx="28" cy="49"/>
            </a:xfrm>
            <a:custGeom>
              <a:avLst/>
              <a:gdLst/>
              <a:ahLst/>
              <a:cxnLst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79" name="Freeform 10478"/>
            <p:cNvSpPr/>
            <p:nvPr/>
          </p:nvSpPr>
          <p:spPr>
            <a:xfrm>
              <a:off x="2691" y="2207"/>
              <a:ext cx="33" cy="54"/>
            </a:xfrm>
            <a:custGeom>
              <a:avLst/>
              <a:gdLst/>
              <a:ahLst/>
              <a:cxnLst/>
              <a:pathLst>
                <a:path w="38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3" y="46"/>
                  </a:lnTo>
                  <a:lnTo>
                    <a:pt x="8" y="37"/>
                  </a:lnTo>
                  <a:lnTo>
                    <a:pt x="13" y="27"/>
                  </a:lnTo>
                  <a:lnTo>
                    <a:pt x="20" y="17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8"/>
                  </a:lnTo>
                  <a:lnTo>
                    <a:pt x="23" y="28"/>
                  </a:lnTo>
                  <a:lnTo>
                    <a:pt x="17" y="38"/>
                  </a:lnTo>
                  <a:lnTo>
                    <a:pt x="12" y="49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80" name="Freeform 10479"/>
            <p:cNvSpPr/>
            <p:nvPr/>
          </p:nvSpPr>
          <p:spPr>
            <a:xfrm>
              <a:off x="2724" y="2202"/>
              <a:ext cx="46" cy="72"/>
            </a:xfrm>
            <a:custGeom>
              <a:avLst/>
              <a:gdLst/>
              <a:ahLst/>
              <a:cxnLst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81" name="Freeform 10480"/>
            <p:cNvSpPr/>
            <p:nvPr/>
          </p:nvSpPr>
          <p:spPr>
            <a:xfrm>
              <a:off x="2763" y="2205"/>
              <a:ext cx="49" cy="77"/>
            </a:xfrm>
            <a:custGeom>
              <a:avLst/>
              <a:gdLst/>
              <a:ahLst/>
              <a:cxnLst/>
              <a:pathLst>
                <a:path w="57" h="90">
                  <a:moveTo>
                    <a:pt x="2" y="90"/>
                  </a:moveTo>
                  <a:lnTo>
                    <a:pt x="0" y="85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7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8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82" name="Freeform 10481"/>
            <p:cNvSpPr/>
            <p:nvPr/>
          </p:nvSpPr>
          <p:spPr>
            <a:xfrm>
              <a:off x="2789" y="2212"/>
              <a:ext cx="53" cy="63"/>
            </a:xfrm>
            <a:custGeom>
              <a:avLst/>
              <a:gdLst/>
              <a:ahLst/>
              <a:cxnLst/>
              <a:pathLst>
                <a:path w="60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4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7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83" name="Freeform 10482"/>
            <p:cNvSpPr/>
            <p:nvPr/>
          </p:nvSpPr>
          <p:spPr>
            <a:xfrm>
              <a:off x="2817" y="2221"/>
              <a:ext cx="46" cy="53"/>
            </a:xfrm>
            <a:custGeom>
              <a:avLst/>
              <a:gdLst/>
              <a:ahLst/>
              <a:cxnLst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29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5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6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5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84" name="Freeform 10483"/>
            <p:cNvSpPr/>
            <p:nvPr/>
          </p:nvSpPr>
          <p:spPr>
            <a:xfrm>
              <a:off x="2845" y="2235"/>
              <a:ext cx="39" cy="39"/>
            </a:xfrm>
            <a:custGeom>
              <a:avLst/>
              <a:gdLst/>
              <a:ahLst/>
              <a:cxnLst/>
              <a:pathLst>
                <a:path w="45" h="42">
                  <a:moveTo>
                    <a:pt x="0" y="42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85" name="Freeform 10484"/>
            <p:cNvSpPr/>
            <p:nvPr/>
          </p:nvSpPr>
          <p:spPr>
            <a:xfrm>
              <a:off x="2871" y="2246"/>
              <a:ext cx="27" cy="22"/>
            </a:xfrm>
            <a:custGeom>
              <a:avLst/>
              <a:gdLst/>
              <a:ahLst/>
              <a:cxnLst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7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86" name="Freeform 10485"/>
            <p:cNvSpPr/>
            <p:nvPr/>
          </p:nvSpPr>
          <p:spPr>
            <a:xfrm>
              <a:off x="2656" y="2221"/>
              <a:ext cx="30" cy="32"/>
            </a:xfrm>
            <a:custGeom>
              <a:avLst/>
              <a:gdLst/>
              <a:ahLst/>
              <a:cxnLst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87" name="Freeform 10486"/>
            <p:cNvSpPr/>
            <p:nvPr/>
          </p:nvSpPr>
          <p:spPr>
            <a:xfrm>
              <a:off x="2651" y="2203"/>
              <a:ext cx="35" cy="16"/>
            </a:xfrm>
            <a:custGeom>
              <a:avLst/>
              <a:gdLst/>
              <a:ahLst/>
              <a:cxnLst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1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88" name="Freeform 10487"/>
            <p:cNvSpPr/>
            <p:nvPr/>
          </p:nvSpPr>
          <p:spPr>
            <a:xfrm>
              <a:off x="2640" y="2223"/>
              <a:ext cx="39" cy="9"/>
            </a:xfrm>
            <a:custGeom>
              <a:avLst/>
              <a:gdLst/>
              <a:ahLst/>
              <a:cxnLst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89" name="Freeform 10488"/>
            <p:cNvSpPr/>
            <p:nvPr/>
          </p:nvSpPr>
          <p:spPr>
            <a:xfrm>
              <a:off x="2663" y="2184"/>
              <a:ext cx="35" cy="30"/>
            </a:xfrm>
            <a:custGeom>
              <a:avLst/>
              <a:gdLst/>
              <a:ahLst/>
              <a:cxnLst/>
              <a:pathLst>
                <a:path w="42" h="33">
                  <a:moveTo>
                    <a:pt x="42" y="33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4" y="25"/>
                  </a:lnTo>
                  <a:lnTo>
                    <a:pt x="38" y="30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90" name="Freeform 10489"/>
            <p:cNvSpPr/>
            <p:nvPr/>
          </p:nvSpPr>
          <p:spPr>
            <a:xfrm>
              <a:off x="2879" y="2188"/>
              <a:ext cx="12" cy="51"/>
            </a:xfrm>
            <a:custGeom>
              <a:avLst/>
              <a:gdLst/>
              <a:ahLst/>
              <a:cxnLst/>
              <a:pathLst>
                <a:path w="13" h="58">
                  <a:moveTo>
                    <a:pt x="2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2" y="9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4"/>
                  </a:lnTo>
                  <a:lnTo>
                    <a:pt x="6" y="43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91" name="Freeform 10490"/>
            <p:cNvSpPr/>
            <p:nvPr/>
          </p:nvSpPr>
          <p:spPr>
            <a:xfrm>
              <a:off x="2893" y="2196"/>
              <a:ext cx="17" cy="50"/>
            </a:xfrm>
            <a:custGeom>
              <a:avLst/>
              <a:gdLst/>
              <a:ahLst/>
              <a:cxnLst/>
              <a:pathLst>
                <a:path w="18" h="55">
                  <a:moveTo>
                    <a:pt x="0" y="55"/>
                  </a:moveTo>
                  <a:lnTo>
                    <a:pt x="1" y="41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92" name="Freeform 10491"/>
            <p:cNvSpPr/>
            <p:nvPr/>
          </p:nvSpPr>
          <p:spPr>
            <a:xfrm>
              <a:off x="2854" y="2174"/>
              <a:ext cx="10" cy="47"/>
            </a:xfrm>
            <a:custGeom>
              <a:avLst/>
              <a:gdLst/>
              <a:ahLst/>
              <a:cxnLst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93" name="Freeform 10492"/>
            <p:cNvSpPr/>
            <p:nvPr/>
          </p:nvSpPr>
          <p:spPr>
            <a:xfrm>
              <a:off x="2824" y="2161"/>
              <a:ext cx="18" cy="55"/>
            </a:xfrm>
            <a:custGeom>
              <a:avLst/>
              <a:gdLst/>
              <a:ahLst/>
              <a:cxnLst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6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94" name="Freeform 10493"/>
            <p:cNvSpPr/>
            <p:nvPr/>
          </p:nvSpPr>
          <p:spPr>
            <a:xfrm>
              <a:off x="2798" y="2147"/>
              <a:ext cx="19" cy="60"/>
            </a:xfrm>
            <a:custGeom>
              <a:avLst/>
              <a:gdLst/>
              <a:ahLst/>
              <a:cxnLst/>
              <a:pathLst>
                <a:path w="21" h="70">
                  <a:moveTo>
                    <a:pt x="21" y="70"/>
                  </a:moveTo>
                  <a:lnTo>
                    <a:pt x="13" y="53"/>
                  </a:lnTo>
                  <a:lnTo>
                    <a:pt x="5" y="29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1"/>
                  </a:lnTo>
                  <a:lnTo>
                    <a:pt x="16" y="32"/>
                  </a:lnTo>
                  <a:lnTo>
                    <a:pt x="19" y="55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95" name="Freeform 10494"/>
            <p:cNvSpPr/>
            <p:nvPr/>
          </p:nvSpPr>
          <p:spPr>
            <a:xfrm>
              <a:off x="2738" y="2142"/>
              <a:ext cx="32" cy="65"/>
            </a:xfrm>
            <a:custGeom>
              <a:avLst/>
              <a:gdLst/>
              <a:ahLst/>
              <a:cxnLst/>
              <a:pathLst>
                <a:path w="37" h="72">
                  <a:moveTo>
                    <a:pt x="37" y="72"/>
                  </a:moveTo>
                  <a:lnTo>
                    <a:pt x="31" y="65"/>
                  </a:lnTo>
                  <a:lnTo>
                    <a:pt x="24" y="56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8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7"/>
                  </a:lnTo>
                  <a:lnTo>
                    <a:pt x="32" y="67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96" name="Freeform 10495"/>
            <p:cNvSpPr/>
            <p:nvPr/>
          </p:nvSpPr>
          <p:spPr>
            <a:xfrm>
              <a:off x="2682" y="2153"/>
              <a:ext cx="37" cy="59"/>
            </a:xfrm>
            <a:custGeom>
              <a:avLst/>
              <a:gdLst/>
              <a:ahLst/>
              <a:cxnLst/>
              <a:pathLst>
                <a:path w="44" h="68">
                  <a:moveTo>
                    <a:pt x="44" y="68"/>
                  </a:moveTo>
                  <a:lnTo>
                    <a:pt x="38" y="63"/>
                  </a:lnTo>
                  <a:lnTo>
                    <a:pt x="31" y="54"/>
                  </a:lnTo>
                  <a:lnTo>
                    <a:pt x="22" y="44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8"/>
                  </a:lnTo>
                  <a:lnTo>
                    <a:pt x="24" y="30"/>
                  </a:lnTo>
                  <a:lnTo>
                    <a:pt x="30" y="43"/>
                  </a:lnTo>
                  <a:lnTo>
                    <a:pt x="36" y="54"/>
                  </a:lnTo>
                  <a:lnTo>
                    <a:pt x="41" y="64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97" name="Freeform 10496"/>
            <p:cNvSpPr/>
            <p:nvPr/>
          </p:nvSpPr>
          <p:spPr>
            <a:xfrm>
              <a:off x="2761" y="2149"/>
              <a:ext cx="33" cy="56"/>
            </a:xfrm>
            <a:custGeom>
              <a:avLst/>
              <a:gdLst/>
              <a:ahLst/>
              <a:cxnLst/>
              <a:pathLst>
                <a:path w="37" h="62">
                  <a:moveTo>
                    <a:pt x="37" y="62"/>
                  </a:moveTo>
                  <a:lnTo>
                    <a:pt x="32" y="56"/>
                  </a:lnTo>
                  <a:lnTo>
                    <a:pt x="25" y="48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49"/>
                  </a:lnTo>
                  <a:lnTo>
                    <a:pt x="35" y="57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98" name="Freeform 10497"/>
            <p:cNvSpPr/>
            <p:nvPr/>
          </p:nvSpPr>
          <p:spPr>
            <a:xfrm>
              <a:off x="2742" y="2200"/>
              <a:ext cx="49" cy="79"/>
            </a:xfrm>
            <a:custGeom>
              <a:avLst/>
              <a:gdLst/>
              <a:ahLst/>
              <a:cxnLst/>
              <a:pathLst>
                <a:path w="58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9" y="62"/>
                  </a:lnTo>
                  <a:lnTo>
                    <a:pt x="17" y="47"/>
                  </a:lnTo>
                  <a:lnTo>
                    <a:pt x="27" y="32"/>
                  </a:lnTo>
                  <a:lnTo>
                    <a:pt x="38" y="18"/>
                  </a:lnTo>
                  <a:lnTo>
                    <a:pt x="48" y="6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9"/>
                  </a:lnTo>
                  <a:lnTo>
                    <a:pt x="39" y="34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2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99" name="Freeform 10498"/>
            <p:cNvSpPr/>
            <p:nvPr/>
          </p:nvSpPr>
          <p:spPr>
            <a:xfrm>
              <a:off x="2708" y="2203"/>
              <a:ext cx="42" cy="62"/>
            </a:xfrm>
            <a:custGeom>
              <a:avLst/>
              <a:gdLst/>
              <a:ahLst/>
              <a:cxnLst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49"/>
                  </a:lnTo>
                  <a:lnTo>
                    <a:pt x="13" y="38"/>
                  </a:lnTo>
                  <a:lnTo>
                    <a:pt x="20" y="26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8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00" name="Freeform 10499"/>
            <p:cNvSpPr/>
            <p:nvPr/>
          </p:nvSpPr>
          <p:spPr>
            <a:xfrm>
              <a:off x="2707" y="2149"/>
              <a:ext cx="38" cy="60"/>
            </a:xfrm>
            <a:custGeom>
              <a:avLst/>
              <a:gdLst/>
              <a:ahLst/>
              <a:cxnLst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2"/>
                  </a:lnTo>
                  <a:lnTo>
                    <a:pt x="15" y="32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2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01" name="Freeform 10500"/>
            <p:cNvSpPr/>
            <p:nvPr/>
          </p:nvSpPr>
          <p:spPr>
            <a:xfrm>
              <a:off x="4264" y="1283"/>
              <a:ext cx="151" cy="156"/>
            </a:xfrm>
            <a:custGeom>
              <a:avLst/>
              <a:gdLst/>
              <a:ahLst/>
              <a:cxnLst/>
              <a:pathLst>
                <a:path w="173" h="178">
                  <a:moveTo>
                    <a:pt x="43" y="39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0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8"/>
                  </a:lnTo>
                  <a:lnTo>
                    <a:pt x="26" y="138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8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39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9" y="1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39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02" name="Freeform 10501"/>
            <p:cNvSpPr/>
            <p:nvPr/>
          </p:nvSpPr>
          <p:spPr>
            <a:xfrm>
              <a:off x="4157" y="1488"/>
              <a:ext cx="156" cy="270"/>
            </a:xfrm>
            <a:custGeom>
              <a:avLst/>
              <a:gdLst/>
              <a:ahLst/>
              <a:cxnLst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2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6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6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9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4"/>
                  </a:lnTo>
                  <a:lnTo>
                    <a:pt x="134" y="247"/>
                  </a:lnTo>
                  <a:lnTo>
                    <a:pt x="147" y="241"/>
                  </a:lnTo>
                  <a:lnTo>
                    <a:pt x="161" y="239"/>
                  </a:lnTo>
                  <a:lnTo>
                    <a:pt x="154" y="225"/>
                  </a:lnTo>
                  <a:lnTo>
                    <a:pt x="150" y="208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03" name="Freeform 10502"/>
            <p:cNvSpPr/>
            <p:nvPr/>
          </p:nvSpPr>
          <p:spPr>
            <a:xfrm>
              <a:off x="4555" y="1419"/>
              <a:ext cx="293" cy="225"/>
            </a:xfrm>
            <a:custGeom>
              <a:avLst/>
              <a:gdLst/>
              <a:ahLst/>
              <a:cxnLst/>
              <a:pathLst>
                <a:path w="334" h="256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5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1"/>
                  </a:lnTo>
                  <a:lnTo>
                    <a:pt x="181" y="256"/>
                  </a:lnTo>
                  <a:lnTo>
                    <a:pt x="191" y="248"/>
                  </a:lnTo>
                  <a:lnTo>
                    <a:pt x="204" y="241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6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5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4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04" name="Freeform 10503"/>
            <p:cNvSpPr/>
            <p:nvPr/>
          </p:nvSpPr>
          <p:spPr>
            <a:xfrm>
              <a:off x="4404" y="1084"/>
              <a:ext cx="258" cy="316"/>
            </a:xfrm>
            <a:custGeom>
              <a:avLst/>
              <a:gdLst/>
              <a:ahLst/>
              <a:cxnLst/>
              <a:pathLst>
                <a:path w="293" h="361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8"/>
                  </a:lnTo>
                  <a:lnTo>
                    <a:pt x="185" y="183"/>
                  </a:lnTo>
                  <a:lnTo>
                    <a:pt x="160" y="194"/>
                  </a:lnTo>
                  <a:lnTo>
                    <a:pt x="134" y="211"/>
                  </a:lnTo>
                  <a:lnTo>
                    <a:pt x="112" y="235"/>
                  </a:lnTo>
                  <a:lnTo>
                    <a:pt x="95" y="270"/>
                  </a:lnTo>
                  <a:lnTo>
                    <a:pt x="89" y="286"/>
                  </a:lnTo>
                  <a:lnTo>
                    <a:pt x="85" y="301"/>
                  </a:lnTo>
                  <a:lnTo>
                    <a:pt x="80" y="314"/>
                  </a:lnTo>
                  <a:lnTo>
                    <a:pt x="76" y="324"/>
                  </a:lnTo>
                  <a:lnTo>
                    <a:pt x="71" y="333"/>
                  </a:lnTo>
                  <a:lnTo>
                    <a:pt x="65" y="341"/>
                  </a:lnTo>
                  <a:lnTo>
                    <a:pt x="61" y="346"/>
                  </a:lnTo>
                  <a:lnTo>
                    <a:pt x="54" y="348"/>
                  </a:lnTo>
                  <a:lnTo>
                    <a:pt x="47" y="349"/>
                  </a:lnTo>
                  <a:lnTo>
                    <a:pt x="39" y="351"/>
                  </a:lnTo>
                  <a:lnTo>
                    <a:pt x="31" y="352"/>
                  </a:lnTo>
                  <a:lnTo>
                    <a:pt x="24" y="354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5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4" y="345"/>
                  </a:lnTo>
                  <a:lnTo>
                    <a:pt x="42" y="329"/>
                  </a:lnTo>
                  <a:lnTo>
                    <a:pt x="55" y="309"/>
                  </a:lnTo>
                  <a:lnTo>
                    <a:pt x="64" y="287"/>
                  </a:lnTo>
                  <a:lnTo>
                    <a:pt x="69" y="265"/>
                  </a:lnTo>
                  <a:lnTo>
                    <a:pt x="71" y="244"/>
                  </a:lnTo>
                  <a:lnTo>
                    <a:pt x="72" y="226"/>
                  </a:lnTo>
                  <a:lnTo>
                    <a:pt x="72" y="213"/>
                  </a:lnTo>
                  <a:lnTo>
                    <a:pt x="72" y="202"/>
                  </a:lnTo>
                  <a:lnTo>
                    <a:pt x="69" y="187"/>
                  </a:lnTo>
                  <a:lnTo>
                    <a:pt x="65" y="172"/>
                  </a:lnTo>
                  <a:lnTo>
                    <a:pt x="61" y="155"/>
                  </a:lnTo>
                  <a:lnTo>
                    <a:pt x="70" y="152"/>
                  </a:lnTo>
                  <a:lnTo>
                    <a:pt x="81" y="147"/>
                  </a:lnTo>
                  <a:lnTo>
                    <a:pt x="93" y="137"/>
                  </a:lnTo>
                  <a:lnTo>
                    <a:pt x="104" y="126"/>
                  </a:lnTo>
                  <a:lnTo>
                    <a:pt x="114" y="112"/>
                  </a:lnTo>
                  <a:lnTo>
                    <a:pt x="119" y="96"/>
                  </a:lnTo>
                  <a:lnTo>
                    <a:pt x="120" y="80"/>
                  </a:lnTo>
                  <a:lnTo>
                    <a:pt x="117" y="64"/>
                  </a:lnTo>
                  <a:lnTo>
                    <a:pt x="130" y="62"/>
                  </a:lnTo>
                  <a:lnTo>
                    <a:pt x="145" y="58"/>
                  </a:lnTo>
                  <a:lnTo>
                    <a:pt x="163" y="52"/>
                  </a:lnTo>
                  <a:lnTo>
                    <a:pt x="181" y="43"/>
                  </a:lnTo>
                  <a:lnTo>
                    <a:pt x="200" y="34"/>
                  </a:lnTo>
                  <a:lnTo>
                    <a:pt x="216" y="22"/>
                  </a:lnTo>
                  <a:lnTo>
                    <a:pt x="229" y="12"/>
                  </a:lnTo>
                  <a:lnTo>
                    <a:pt x="238" y="0"/>
                  </a:lnTo>
                  <a:lnTo>
                    <a:pt x="237" y="14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5"/>
                  </a:lnTo>
                  <a:lnTo>
                    <a:pt x="256" y="82"/>
                  </a:lnTo>
                  <a:lnTo>
                    <a:pt x="267" y="97"/>
                  </a:lnTo>
                  <a:lnTo>
                    <a:pt x="279" y="110"/>
                  </a:lnTo>
                  <a:lnTo>
                    <a:pt x="293" y="119"/>
                  </a:lnTo>
                  <a:lnTo>
                    <a:pt x="284" y="120"/>
                  </a:lnTo>
                  <a:lnTo>
                    <a:pt x="274" y="124"/>
                  </a:lnTo>
                  <a:lnTo>
                    <a:pt x="266" y="128"/>
                  </a:lnTo>
                  <a:lnTo>
                    <a:pt x="257" y="135"/>
                  </a:lnTo>
                  <a:lnTo>
                    <a:pt x="252" y="142"/>
                  </a:lnTo>
                  <a:lnTo>
                    <a:pt x="249" y="152"/>
                  </a:lnTo>
                  <a:lnTo>
                    <a:pt x="251" y="163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05" name="Freeform 10504"/>
            <p:cNvSpPr/>
            <p:nvPr/>
          </p:nvSpPr>
          <p:spPr>
            <a:xfrm>
              <a:off x="4320" y="1088"/>
              <a:ext cx="151" cy="309"/>
            </a:xfrm>
            <a:custGeom>
              <a:avLst/>
              <a:gdLst/>
              <a:ahLst/>
              <a:cxnLst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7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1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1"/>
                  </a:lnTo>
                  <a:lnTo>
                    <a:pt x="55" y="254"/>
                  </a:lnTo>
                  <a:lnTo>
                    <a:pt x="57" y="249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3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1"/>
                  </a:lnTo>
                  <a:lnTo>
                    <a:pt x="9" y="234"/>
                  </a:lnTo>
                  <a:lnTo>
                    <a:pt x="0" y="201"/>
                  </a:lnTo>
                  <a:lnTo>
                    <a:pt x="2" y="167"/>
                  </a:lnTo>
                  <a:lnTo>
                    <a:pt x="16" y="133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5"/>
                  </a:lnTo>
                  <a:lnTo>
                    <a:pt x="147" y="11"/>
                  </a:lnTo>
                  <a:lnTo>
                    <a:pt x="151" y="10"/>
                  </a:lnTo>
                  <a:lnTo>
                    <a:pt x="155" y="7"/>
                  </a:lnTo>
                  <a:lnTo>
                    <a:pt x="161" y="4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8"/>
                  </a:lnTo>
                  <a:lnTo>
                    <a:pt x="169" y="221"/>
                  </a:lnTo>
                  <a:lnTo>
                    <a:pt x="168" y="239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06" name="Freeform 10505"/>
            <p:cNvSpPr/>
            <p:nvPr/>
          </p:nvSpPr>
          <p:spPr>
            <a:xfrm>
              <a:off x="4083" y="1237"/>
              <a:ext cx="740" cy="519"/>
            </a:xfrm>
            <a:custGeom>
              <a:avLst/>
              <a:gdLst/>
              <a:ahLst/>
              <a:cxnLst/>
              <a:pathLst>
                <a:path w="844" h="593">
                  <a:moveTo>
                    <a:pt x="402" y="349"/>
                  </a:moveTo>
                  <a:lnTo>
                    <a:pt x="410" y="391"/>
                  </a:lnTo>
                  <a:lnTo>
                    <a:pt x="410" y="435"/>
                  </a:lnTo>
                  <a:lnTo>
                    <a:pt x="404" y="474"/>
                  </a:lnTo>
                  <a:lnTo>
                    <a:pt x="391" y="505"/>
                  </a:lnTo>
                  <a:lnTo>
                    <a:pt x="383" y="517"/>
                  </a:lnTo>
                  <a:lnTo>
                    <a:pt x="376" y="528"/>
                  </a:lnTo>
                  <a:lnTo>
                    <a:pt x="369" y="538"/>
                  </a:lnTo>
                  <a:lnTo>
                    <a:pt x="363" y="549"/>
                  </a:lnTo>
                  <a:lnTo>
                    <a:pt x="357" y="558"/>
                  </a:lnTo>
                  <a:lnTo>
                    <a:pt x="353" y="570"/>
                  </a:lnTo>
                  <a:lnTo>
                    <a:pt x="349" y="580"/>
                  </a:lnTo>
                  <a:lnTo>
                    <a:pt x="346" y="593"/>
                  </a:lnTo>
                  <a:lnTo>
                    <a:pt x="343" y="585"/>
                  </a:lnTo>
                  <a:lnTo>
                    <a:pt x="340" y="573"/>
                  </a:lnTo>
                  <a:lnTo>
                    <a:pt x="333" y="560"/>
                  </a:lnTo>
                  <a:lnTo>
                    <a:pt x="326" y="545"/>
                  </a:lnTo>
                  <a:lnTo>
                    <a:pt x="316" y="530"/>
                  </a:lnTo>
                  <a:lnTo>
                    <a:pt x="307" y="515"/>
                  </a:lnTo>
                  <a:lnTo>
                    <a:pt x="295" y="504"/>
                  </a:lnTo>
                  <a:lnTo>
                    <a:pt x="285" y="494"/>
                  </a:lnTo>
                  <a:lnTo>
                    <a:pt x="279" y="489"/>
                  </a:lnTo>
                  <a:lnTo>
                    <a:pt x="273" y="484"/>
                  </a:lnTo>
                  <a:lnTo>
                    <a:pt x="269" y="480"/>
                  </a:lnTo>
                  <a:lnTo>
                    <a:pt x="264" y="475"/>
                  </a:lnTo>
                  <a:lnTo>
                    <a:pt x="260" y="469"/>
                  </a:lnTo>
                  <a:lnTo>
                    <a:pt x="257" y="465"/>
                  </a:lnTo>
                  <a:lnTo>
                    <a:pt x="254" y="459"/>
                  </a:lnTo>
                  <a:lnTo>
                    <a:pt x="250" y="454"/>
                  </a:lnTo>
                  <a:lnTo>
                    <a:pt x="239" y="421"/>
                  </a:lnTo>
                  <a:lnTo>
                    <a:pt x="235" y="389"/>
                  </a:lnTo>
                  <a:lnTo>
                    <a:pt x="236" y="360"/>
                  </a:lnTo>
                  <a:lnTo>
                    <a:pt x="241" y="338"/>
                  </a:lnTo>
                  <a:lnTo>
                    <a:pt x="244" y="326"/>
                  </a:lnTo>
                  <a:lnTo>
                    <a:pt x="250" y="316"/>
                  </a:lnTo>
                  <a:lnTo>
                    <a:pt x="257" y="305"/>
                  </a:lnTo>
                  <a:lnTo>
                    <a:pt x="265" y="292"/>
                  </a:lnTo>
                  <a:lnTo>
                    <a:pt x="274" y="280"/>
                  </a:lnTo>
                  <a:lnTo>
                    <a:pt x="284" y="268"/>
                  </a:lnTo>
                  <a:lnTo>
                    <a:pt x="292" y="254"/>
                  </a:lnTo>
                  <a:lnTo>
                    <a:pt x="300" y="240"/>
                  </a:lnTo>
                  <a:lnTo>
                    <a:pt x="302" y="231"/>
                  </a:lnTo>
                  <a:lnTo>
                    <a:pt x="303" y="220"/>
                  </a:lnTo>
                  <a:lnTo>
                    <a:pt x="301" y="214"/>
                  </a:lnTo>
                  <a:lnTo>
                    <a:pt x="298" y="211"/>
                  </a:lnTo>
                  <a:lnTo>
                    <a:pt x="292" y="216"/>
                  </a:lnTo>
                  <a:lnTo>
                    <a:pt x="287" y="224"/>
                  </a:lnTo>
                  <a:lnTo>
                    <a:pt x="284" y="232"/>
                  </a:lnTo>
                  <a:lnTo>
                    <a:pt x="281" y="240"/>
                  </a:lnTo>
                  <a:lnTo>
                    <a:pt x="278" y="253"/>
                  </a:lnTo>
                  <a:lnTo>
                    <a:pt x="273" y="264"/>
                  </a:lnTo>
                  <a:lnTo>
                    <a:pt x="267" y="276"/>
                  </a:lnTo>
                  <a:lnTo>
                    <a:pt x="262" y="286"/>
                  </a:lnTo>
                  <a:lnTo>
                    <a:pt x="247" y="306"/>
                  </a:lnTo>
                  <a:lnTo>
                    <a:pt x="231" y="323"/>
                  </a:lnTo>
                  <a:lnTo>
                    <a:pt x="212" y="337"/>
                  </a:lnTo>
                  <a:lnTo>
                    <a:pt x="194" y="347"/>
                  </a:lnTo>
                  <a:lnTo>
                    <a:pt x="174" y="355"/>
                  </a:lnTo>
                  <a:lnTo>
                    <a:pt x="155" y="361"/>
                  </a:lnTo>
                  <a:lnTo>
                    <a:pt x="136" y="363"/>
                  </a:lnTo>
                  <a:lnTo>
                    <a:pt x="118" y="363"/>
                  </a:lnTo>
                  <a:lnTo>
                    <a:pt x="112" y="362"/>
                  </a:lnTo>
                  <a:lnTo>
                    <a:pt x="106" y="361"/>
                  </a:lnTo>
                  <a:lnTo>
                    <a:pt x="100" y="360"/>
                  </a:lnTo>
                  <a:lnTo>
                    <a:pt x="95" y="359"/>
                  </a:lnTo>
                  <a:lnTo>
                    <a:pt x="84" y="354"/>
                  </a:lnTo>
                  <a:lnTo>
                    <a:pt x="74" y="351"/>
                  </a:lnTo>
                  <a:lnTo>
                    <a:pt x="64" y="345"/>
                  </a:lnTo>
                  <a:lnTo>
                    <a:pt x="53" y="340"/>
                  </a:lnTo>
                  <a:lnTo>
                    <a:pt x="42" y="335"/>
                  </a:lnTo>
                  <a:lnTo>
                    <a:pt x="29" y="329"/>
                  </a:lnTo>
                  <a:lnTo>
                    <a:pt x="15" y="323"/>
                  </a:lnTo>
                  <a:lnTo>
                    <a:pt x="0" y="316"/>
                  </a:lnTo>
                  <a:lnTo>
                    <a:pt x="8" y="314"/>
                  </a:lnTo>
                  <a:lnTo>
                    <a:pt x="19" y="311"/>
                  </a:lnTo>
                  <a:lnTo>
                    <a:pt x="30" y="308"/>
                  </a:lnTo>
                  <a:lnTo>
                    <a:pt x="42" y="303"/>
                  </a:lnTo>
                  <a:lnTo>
                    <a:pt x="53" y="298"/>
                  </a:lnTo>
                  <a:lnTo>
                    <a:pt x="64" y="291"/>
                  </a:lnTo>
                  <a:lnTo>
                    <a:pt x="72" y="283"/>
                  </a:lnTo>
                  <a:lnTo>
                    <a:pt x="79" y="272"/>
                  </a:lnTo>
                  <a:lnTo>
                    <a:pt x="87" y="257"/>
                  </a:lnTo>
                  <a:lnTo>
                    <a:pt x="99" y="240"/>
                  </a:lnTo>
                  <a:lnTo>
                    <a:pt x="113" y="223"/>
                  </a:lnTo>
                  <a:lnTo>
                    <a:pt x="130" y="208"/>
                  </a:lnTo>
                  <a:lnTo>
                    <a:pt x="149" y="195"/>
                  </a:lnTo>
                  <a:lnTo>
                    <a:pt x="170" y="186"/>
                  </a:lnTo>
                  <a:lnTo>
                    <a:pt x="190" y="182"/>
                  </a:lnTo>
                  <a:lnTo>
                    <a:pt x="212" y="185"/>
                  </a:lnTo>
                  <a:lnTo>
                    <a:pt x="216" y="187"/>
                  </a:lnTo>
                  <a:lnTo>
                    <a:pt x="221" y="189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9"/>
                  </a:lnTo>
                  <a:lnTo>
                    <a:pt x="242" y="188"/>
                  </a:lnTo>
                  <a:lnTo>
                    <a:pt x="246" y="186"/>
                  </a:lnTo>
                  <a:lnTo>
                    <a:pt x="248" y="184"/>
                  </a:lnTo>
                  <a:lnTo>
                    <a:pt x="251" y="180"/>
                  </a:lnTo>
                  <a:lnTo>
                    <a:pt x="257" y="179"/>
                  </a:lnTo>
                  <a:lnTo>
                    <a:pt x="262" y="181"/>
                  </a:lnTo>
                  <a:lnTo>
                    <a:pt x="265" y="182"/>
                  </a:lnTo>
                  <a:lnTo>
                    <a:pt x="258" y="189"/>
                  </a:lnTo>
                  <a:lnTo>
                    <a:pt x="251" y="197"/>
                  </a:lnTo>
                  <a:lnTo>
                    <a:pt x="247" y="208"/>
                  </a:lnTo>
                  <a:lnTo>
                    <a:pt x="244" y="216"/>
                  </a:lnTo>
                  <a:lnTo>
                    <a:pt x="244" y="218"/>
                  </a:lnTo>
                  <a:lnTo>
                    <a:pt x="246" y="220"/>
                  </a:lnTo>
                  <a:lnTo>
                    <a:pt x="247" y="222"/>
                  </a:lnTo>
                  <a:lnTo>
                    <a:pt x="248" y="224"/>
                  </a:lnTo>
                  <a:lnTo>
                    <a:pt x="250" y="225"/>
                  </a:lnTo>
                  <a:lnTo>
                    <a:pt x="251" y="226"/>
                  </a:lnTo>
                  <a:lnTo>
                    <a:pt x="254" y="227"/>
                  </a:lnTo>
                  <a:lnTo>
                    <a:pt x="255" y="227"/>
                  </a:lnTo>
                  <a:lnTo>
                    <a:pt x="263" y="229"/>
                  </a:lnTo>
                  <a:lnTo>
                    <a:pt x="271" y="227"/>
                  </a:lnTo>
                  <a:lnTo>
                    <a:pt x="278" y="224"/>
                  </a:lnTo>
                  <a:lnTo>
                    <a:pt x="284" y="219"/>
                  </a:lnTo>
                  <a:lnTo>
                    <a:pt x="287" y="211"/>
                  </a:lnTo>
                  <a:lnTo>
                    <a:pt x="287" y="202"/>
                  </a:lnTo>
                  <a:lnTo>
                    <a:pt x="286" y="194"/>
                  </a:lnTo>
                  <a:lnTo>
                    <a:pt x="282" y="187"/>
                  </a:lnTo>
                  <a:lnTo>
                    <a:pt x="280" y="184"/>
                  </a:lnTo>
                  <a:lnTo>
                    <a:pt x="280" y="180"/>
                  </a:lnTo>
                  <a:lnTo>
                    <a:pt x="282" y="178"/>
                  </a:lnTo>
                  <a:lnTo>
                    <a:pt x="285" y="177"/>
                  </a:lnTo>
                  <a:lnTo>
                    <a:pt x="287" y="178"/>
                  </a:lnTo>
                  <a:lnTo>
                    <a:pt x="289" y="180"/>
                  </a:lnTo>
                  <a:lnTo>
                    <a:pt x="290" y="186"/>
                  </a:lnTo>
                  <a:lnTo>
                    <a:pt x="292" y="192"/>
                  </a:lnTo>
                  <a:lnTo>
                    <a:pt x="294" y="197"/>
                  </a:lnTo>
                  <a:lnTo>
                    <a:pt x="298" y="203"/>
                  </a:lnTo>
                  <a:lnTo>
                    <a:pt x="308" y="204"/>
                  </a:lnTo>
                  <a:lnTo>
                    <a:pt x="319" y="197"/>
                  </a:lnTo>
                  <a:lnTo>
                    <a:pt x="324" y="202"/>
                  </a:lnTo>
                  <a:lnTo>
                    <a:pt x="330" y="205"/>
                  </a:lnTo>
                  <a:lnTo>
                    <a:pt x="336" y="208"/>
                  </a:lnTo>
                  <a:lnTo>
                    <a:pt x="345" y="209"/>
                  </a:lnTo>
                  <a:lnTo>
                    <a:pt x="351" y="207"/>
                  </a:lnTo>
                  <a:lnTo>
                    <a:pt x="358" y="203"/>
                  </a:lnTo>
                  <a:lnTo>
                    <a:pt x="364" y="196"/>
                  </a:lnTo>
                  <a:lnTo>
                    <a:pt x="369" y="186"/>
                  </a:lnTo>
                  <a:lnTo>
                    <a:pt x="373" y="184"/>
                  </a:lnTo>
                  <a:lnTo>
                    <a:pt x="379" y="182"/>
                  </a:lnTo>
                  <a:lnTo>
                    <a:pt x="385" y="180"/>
                  </a:lnTo>
                  <a:lnTo>
                    <a:pt x="392" y="179"/>
                  </a:lnTo>
                  <a:lnTo>
                    <a:pt x="399" y="177"/>
                  </a:lnTo>
                  <a:lnTo>
                    <a:pt x="407" y="176"/>
                  </a:lnTo>
                  <a:lnTo>
                    <a:pt x="415" y="174"/>
                  </a:lnTo>
                  <a:lnTo>
                    <a:pt x="422" y="173"/>
                  </a:lnTo>
                  <a:lnTo>
                    <a:pt x="429" y="171"/>
                  </a:lnTo>
                  <a:lnTo>
                    <a:pt x="433" y="166"/>
                  </a:lnTo>
                  <a:lnTo>
                    <a:pt x="439" y="158"/>
                  </a:lnTo>
                  <a:lnTo>
                    <a:pt x="444" y="149"/>
                  </a:lnTo>
                  <a:lnTo>
                    <a:pt x="448" y="139"/>
                  </a:lnTo>
                  <a:lnTo>
                    <a:pt x="453" y="126"/>
                  </a:lnTo>
                  <a:lnTo>
                    <a:pt x="457" y="111"/>
                  </a:lnTo>
                  <a:lnTo>
                    <a:pt x="463" y="95"/>
                  </a:lnTo>
                  <a:lnTo>
                    <a:pt x="480" y="60"/>
                  </a:lnTo>
                  <a:lnTo>
                    <a:pt x="502" y="36"/>
                  </a:lnTo>
                  <a:lnTo>
                    <a:pt x="528" y="19"/>
                  </a:lnTo>
                  <a:lnTo>
                    <a:pt x="553" y="8"/>
                  </a:lnTo>
                  <a:lnTo>
                    <a:pt x="577" y="3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2"/>
                  </a:lnTo>
                  <a:lnTo>
                    <a:pt x="654" y="3"/>
                  </a:lnTo>
                  <a:lnTo>
                    <a:pt x="667" y="5"/>
                  </a:lnTo>
                  <a:lnTo>
                    <a:pt x="682" y="8"/>
                  </a:lnTo>
                  <a:lnTo>
                    <a:pt x="697" y="13"/>
                  </a:lnTo>
                  <a:lnTo>
                    <a:pt x="711" y="19"/>
                  </a:lnTo>
                  <a:lnTo>
                    <a:pt x="723" y="25"/>
                  </a:lnTo>
                  <a:lnTo>
                    <a:pt x="736" y="30"/>
                  </a:lnTo>
                  <a:lnTo>
                    <a:pt x="750" y="35"/>
                  </a:lnTo>
                  <a:lnTo>
                    <a:pt x="764" y="38"/>
                  </a:lnTo>
                  <a:lnTo>
                    <a:pt x="779" y="40"/>
                  </a:lnTo>
                  <a:lnTo>
                    <a:pt x="792" y="41"/>
                  </a:lnTo>
                  <a:lnTo>
                    <a:pt x="806" y="42"/>
                  </a:lnTo>
                  <a:lnTo>
                    <a:pt x="819" y="42"/>
                  </a:lnTo>
                  <a:lnTo>
                    <a:pt x="830" y="41"/>
                  </a:lnTo>
                  <a:lnTo>
                    <a:pt x="844" y="41"/>
                  </a:lnTo>
                  <a:lnTo>
                    <a:pt x="844" y="45"/>
                  </a:lnTo>
                  <a:lnTo>
                    <a:pt x="838" y="52"/>
                  </a:lnTo>
                  <a:lnTo>
                    <a:pt x="833" y="58"/>
                  </a:lnTo>
                  <a:lnTo>
                    <a:pt x="820" y="75"/>
                  </a:lnTo>
                  <a:lnTo>
                    <a:pt x="805" y="96"/>
                  </a:lnTo>
                  <a:lnTo>
                    <a:pt x="788" y="119"/>
                  </a:lnTo>
                  <a:lnTo>
                    <a:pt x="768" y="143"/>
                  </a:lnTo>
                  <a:lnTo>
                    <a:pt x="749" y="165"/>
                  </a:lnTo>
                  <a:lnTo>
                    <a:pt x="729" y="185"/>
                  </a:lnTo>
                  <a:lnTo>
                    <a:pt x="710" y="200"/>
                  </a:lnTo>
                  <a:lnTo>
                    <a:pt x="691" y="208"/>
                  </a:lnTo>
                  <a:lnTo>
                    <a:pt x="680" y="211"/>
                  </a:lnTo>
                  <a:lnTo>
                    <a:pt x="665" y="217"/>
                  </a:lnTo>
                  <a:lnTo>
                    <a:pt x="647" y="223"/>
                  </a:lnTo>
                  <a:lnTo>
                    <a:pt x="630" y="229"/>
                  </a:lnTo>
                  <a:lnTo>
                    <a:pt x="610" y="234"/>
                  </a:lnTo>
                  <a:lnTo>
                    <a:pt x="593" y="239"/>
                  </a:lnTo>
                  <a:lnTo>
                    <a:pt x="576" y="242"/>
                  </a:lnTo>
                  <a:lnTo>
                    <a:pt x="561" y="243"/>
                  </a:lnTo>
                  <a:lnTo>
                    <a:pt x="546" y="242"/>
                  </a:lnTo>
                  <a:lnTo>
                    <a:pt x="530" y="239"/>
                  </a:lnTo>
                  <a:lnTo>
                    <a:pt x="513" y="234"/>
                  </a:lnTo>
                  <a:lnTo>
                    <a:pt x="495" y="229"/>
                  </a:lnTo>
                  <a:lnTo>
                    <a:pt x="479" y="223"/>
                  </a:lnTo>
                  <a:lnTo>
                    <a:pt x="465" y="217"/>
                  </a:lnTo>
                  <a:lnTo>
                    <a:pt x="455" y="212"/>
                  </a:lnTo>
                  <a:lnTo>
                    <a:pt x="449" y="209"/>
                  </a:lnTo>
                  <a:lnTo>
                    <a:pt x="442" y="204"/>
                  </a:lnTo>
                  <a:lnTo>
                    <a:pt x="437" y="200"/>
                  </a:lnTo>
                  <a:lnTo>
                    <a:pt x="431" y="196"/>
                  </a:lnTo>
                  <a:lnTo>
                    <a:pt x="424" y="192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2"/>
                  </a:lnTo>
                  <a:lnTo>
                    <a:pt x="392" y="194"/>
                  </a:lnTo>
                  <a:lnTo>
                    <a:pt x="384" y="195"/>
                  </a:lnTo>
                  <a:lnTo>
                    <a:pt x="378" y="197"/>
                  </a:lnTo>
                  <a:lnTo>
                    <a:pt x="373" y="200"/>
                  </a:lnTo>
                  <a:lnTo>
                    <a:pt x="368" y="204"/>
                  </a:lnTo>
                  <a:lnTo>
                    <a:pt x="366" y="209"/>
                  </a:lnTo>
                  <a:lnTo>
                    <a:pt x="368" y="212"/>
                  </a:lnTo>
                  <a:lnTo>
                    <a:pt x="372" y="215"/>
                  </a:lnTo>
                  <a:lnTo>
                    <a:pt x="377" y="216"/>
                  </a:lnTo>
                  <a:lnTo>
                    <a:pt x="383" y="216"/>
                  </a:lnTo>
                  <a:lnTo>
                    <a:pt x="389" y="216"/>
                  </a:lnTo>
                  <a:lnTo>
                    <a:pt x="396" y="216"/>
                  </a:lnTo>
                  <a:lnTo>
                    <a:pt x="406" y="215"/>
                  </a:lnTo>
                  <a:lnTo>
                    <a:pt x="414" y="214"/>
                  </a:lnTo>
                  <a:lnTo>
                    <a:pt x="423" y="212"/>
                  </a:lnTo>
                  <a:lnTo>
                    <a:pt x="431" y="211"/>
                  </a:lnTo>
                  <a:lnTo>
                    <a:pt x="439" y="210"/>
                  </a:lnTo>
                  <a:lnTo>
                    <a:pt x="448" y="210"/>
                  </a:lnTo>
                  <a:lnTo>
                    <a:pt x="457" y="210"/>
                  </a:lnTo>
                  <a:lnTo>
                    <a:pt x="468" y="212"/>
                  </a:lnTo>
                  <a:lnTo>
                    <a:pt x="482" y="216"/>
                  </a:lnTo>
                  <a:lnTo>
                    <a:pt x="498" y="222"/>
                  </a:lnTo>
                  <a:lnTo>
                    <a:pt x="516" y="230"/>
                  </a:lnTo>
                  <a:lnTo>
                    <a:pt x="539" y="240"/>
                  </a:lnTo>
                  <a:lnTo>
                    <a:pt x="556" y="252"/>
                  </a:lnTo>
                  <a:lnTo>
                    <a:pt x="574" y="267"/>
                  </a:lnTo>
                  <a:lnTo>
                    <a:pt x="587" y="284"/>
                  </a:lnTo>
                  <a:lnTo>
                    <a:pt x="601" y="305"/>
                  </a:lnTo>
                  <a:lnTo>
                    <a:pt x="612" y="326"/>
                  </a:lnTo>
                  <a:lnTo>
                    <a:pt x="621" y="349"/>
                  </a:lnTo>
                  <a:lnTo>
                    <a:pt x="628" y="375"/>
                  </a:lnTo>
                  <a:lnTo>
                    <a:pt x="632" y="399"/>
                  </a:lnTo>
                  <a:lnTo>
                    <a:pt x="635" y="415"/>
                  </a:lnTo>
                  <a:lnTo>
                    <a:pt x="635" y="431"/>
                  </a:lnTo>
                  <a:lnTo>
                    <a:pt x="635" y="447"/>
                  </a:lnTo>
                  <a:lnTo>
                    <a:pt x="632" y="462"/>
                  </a:lnTo>
                  <a:lnTo>
                    <a:pt x="622" y="451"/>
                  </a:lnTo>
                  <a:lnTo>
                    <a:pt x="608" y="441"/>
                  </a:lnTo>
                  <a:lnTo>
                    <a:pt x="590" y="431"/>
                  </a:lnTo>
                  <a:lnTo>
                    <a:pt x="570" y="423"/>
                  </a:lnTo>
                  <a:lnTo>
                    <a:pt x="549" y="416"/>
                  </a:lnTo>
                  <a:lnTo>
                    <a:pt x="528" y="409"/>
                  </a:lnTo>
                  <a:lnTo>
                    <a:pt x="508" y="406"/>
                  </a:lnTo>
                  <a:lnTo>
                    <a:pt x="491" y="403"/>
                  </a:lnTo>
                  <a:lnTo>
                    <a:pt x="480" y="400"/>
                  </a:lnTo>
                  <a:lnTo>
                    <a:pt x="468" y="398"/>
                  </a:lnTo>
                  <a:lnTo>
                    <a:pt x="455" y="396"/>
                  </a:lnTo>
                  <a:lnTo>
                    <a:pt x="441" y="390"/>
                  </a:lnTo>
                  <a:lnTo>
                    <a:pt x="429" y="384"/>
                  </a:lnTo>
                  <a:lnTo>
                    <a:pt x="417" y="375"/>
                  </a:lnTo>
                  <a:lnTo>
                    <a:pt x="408" y="362"/>
                  </a:lnTo>
                  <a:lnTo>
                    <a:pt x="401" y="347"/>
                  </a:lnTo>
                  <a:lnTo>
                    <a:pt x="392" y="326"/>
                  </a:lnTo>
                  <a:lnTo>
                    <a:pt x="381" y="308"/>
                  </a:lnTo>
                  <a:lnTo>
                    <a:pt x="376" y="290"/>
                  </a:lnTo>
                  <a:lnTo>
                    <a:pt x="376" y="262"/>
                  </a:lnTo>
                  <a:lnTo>
                    <a:pt x="374" y="254"/>
                  </a:lnTo>
                  <a:lnTo>
                    <a:pt x="371" y="246"/>
                  </a:lnTo>
                  <a:lnTo>
                    <a:pt x="365" y="239"/>
                  </a:lnTo>
                  <a:lnTo>
                    <a:pt x="359" y="232"/>
                  </a:lnTo>
                  <a:lnTo>
                    <a:pt x="351" y="226"/>
                  </a:lnTo>
                  <a:lnTo>
                    <a:pt x="343" y="222"/>
                  </a:lnTo>
                  <a:lnTo>
                    <a:pt x="338" y="217"/>
                  </a:lnTo>
                  <a:lnTo>
                    <a:pt x="332" y="215"/>
                  </a:lnTo>
                  <a:lnTo>
                    <a:pt x="324" y="211"/>
                  </a:lnTo>
                  <a:lnTo>
                    <a:pt x="317" y="209"/>
                  </a:lnTo>
                  <a:lnTo>
                    <a:pt x="312" y="210"/>
                  </a:lnTo>
                  <a:lnTo>
                    <a:pt x="311" y="214"/>
                  </a:lnTo>
                  <a:lnTo>
                    <a:pt x="312" y="220"/>
                  </a:lnTo>
                  <a:lnTo>
                    <a:pt x="313" y="226"/>
                  </a:lnTo>
                  <a:lnTo>
                    <a:pt x="315" y="233"/>
                  </a:lnTo>
                  <a:lnTo>
                    <a:pt x="318" y="240"/>
                  </a:lnTo>
                  <a:lnTo>
                    <a:pt x="323" y="245"/>
                  </a:lnTo>
                  <a:lnTo>
                    <a:pt x="331" y="253"/>
                  </a:lnTo>
                  <a:lnTo>
                    <a:pt x="342" y="263"/>
                  </a:lnTo>
                  <a:lnTo>
                    <a:pt x="355" y="276"/>
                  </a:lnTo>
                  <a:lnTo>
                    <a:pt x="369" y="291"/>
                  </a:lnTo>
                  <a:lnTo>
                    <a:pt x="383" y="308"/>
                  </a:lnTo>
                  <a:lnTo>
                    <a:pt x="393" y="328"/>
                  </a:lnTo>
                  <a:lnTo>
                    <a:pt x="402" y="34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07" name="Freeform 10506"/>
            <p:cNvSpPr/>
            <p:nvPr/>
          </p:nvSpPr>
          <p:spPr>
            <a:xfrm>
              <a:off x="4096" y="1160"/>
              <a:ext cx="221" cy="226"/>
            </a:xfrm>
            <a:custGeom>
              <a:avLst/>
              <a:gdLst/>
              <a:ahLst/>
              <a:cxnLst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0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0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5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79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5"/>
                  </a:lnTo>
                  <a:lnTo>
                    <a:pt x="103" y="27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3"/>
                  </a:lnTo>
                  <a:lnTo>
                    <a:pt x="29" y="9"/>
                  </a:lnTo>
                  <a:lnTo>
                    <a:pt x="1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1"/>
                  </a:lnTo>
                  <a:lnTo>
                    <a:pt x="48" y="126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5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08" name="Freeform 10507"/>
            <p:cNvSpPr/>
            <p:nvPr/>
          </p:nvSpPr>
          <p:spPr>
            <a:xfrm>
              <a:off x="4334" y="1293"/>
              <a:ext cx="23" cy="25"/>
            </a:xfrm>
            <a:custGeom>
              <a:avLst/>
              <a:gdLst/>
              <a:ahLst/>
              <a:cxnLst/>
              <a:pathLst>
                <a:path w="26" h="28">
                  <a:moveTo>
                    <a:pt x="0" y="11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3" y="24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09" name="Freeform 10508"/>
            <p:cNvSpPr/>
            <p:nvPr/>
          </p:nvSpPr>
          <p:spPr>
            <a:xfrm>
              <a:off x="4381" y="1326"/>
              <a:ext cx="25" cy="25"/>
            </a:xfrm>
            <a:custGeom>
              <a:avLst/>
              <a:gdLst/>
              <a:ahLst/>
              <a:cxnLst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7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10" name="Freeform 10509"/>
            <p:cNvSpPr/>
            <p:nvPr/>
          </p:nvSpPr>
          <p:spPr>
            <a:xfrm>
              <a:off x="4325" y="1356"/>
              <a:ext cx="25" cy="27"/>
            </a:xfrm>
            <a:custGeom>
              <a:avLst/>
              <a:gdLst/>
              <a:ahLst/>
              <a:cxnLst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11" name="Freeform 10510"/>
            <p:cNvSpPr/>
            <p:nvPr/>
          </p:nvSpPr>
          <p:spPr>
            <a:xfrm>
              <a:off x="4285" y="1326"/>
              <a:ext cx="25" cy="25"/>
            </a:xfrm>
            <a:custGeom>
              <a:avLst/>
              <a:gdLst/>
              <a:ahLst/>
              <a:cxnLst/>
              <a:pathLst>
                <a:path w="28" h="27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7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12" name="Freeform 10511"/>
            <p:cNvSpPr/>
            <p:nvPr/>
          </p:nvSpPr>
          <p:spPr>
            <a:xfrm>
              <a:off x="4269" y="1372"/>
              <a:ext cx="21" cy="23"/>
            </a:xfrm>
            <a:custGeom>
              <a:avLst/>
              <a:gdLst/>
              <a:ahLst/>
              <a:cxnLst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13" name="Freeform 10512"/>
            <p:cNvSpPr/>
            <p:nvPr/>
          </p:nvSpPr>
          <p:spPr>
            <a:xfrm>
              <a:off x="4310" y="1407"/>
              <a:ext cx="19" cy="25"/>
            </a:xfrm>
            <a:custGeom>
              <a:avLst/>
              <a:gdLst/>
              <a:ahLst/>
              <a:cxnLst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14" name="Freeform 10513"/>
            <p:cNvSpPr/>
            <p:nvPr/>
          </p:nvSpPr>
          <p:spPr>
            <a:xfrm>
              <a:off x="4343" y="1384"/>
              <a:ext cx="23" cy="28"/>
            </a:xfrm>
            <a:custGeom>
              <a:avLst/>
              <a:gdLst/>
              <a:ahLst/>
              <a:cxnLst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15" name="Freeform 10514"/>
            <p:cNvSpPr/>
            <p:nvPr/>
          </p:nvSpPr>
          <p:spPr>
            <a:xfrm>
              <a:off x="4371" y="1390"/>
              <a:ext cx="25" cy="22"/>
            </a:xfrm>
            <a:custGeom>
              <a:avLst/>
              <a:gdLst/>
              <a:ahLst/>
              <a:cxnLst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16" name="Freeform 10515"/>
            <p:cNvSpPr/>
            <p:nvPr/>
          </p:nvSpPr>
          <p:spPr>
            <a:xfrm>
              <a:off x="4117" y="1423"/>
              <a:ext cx="189" cy="128"/>
            </a:xfrm>
            <a:custGeom>
              <a:avLst/>
              <a:gdLst/>
              <a:ahLst/>
              <a:cxnLst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1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1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2"/>
                  </a:lnTo>
                  <a:lnTo>
                    <a:pt x="75" y="142"/>
                  </a:lnTo>
                  <a:lnTo>
                    <a:pt x="72" y="147"/>
                  </a:lnTo>
                  <a:lnTo>
                    <a:pt x="73" y="148"/>
                  </a:lnTo>
                  <a:lnTo>
                    <a:pt x="76" y="147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17" name="Freeform 10516"/>
            <p:cNvSpPr/>
            <p:nvPr/>
          </p:nvSpPr>
          <p:spPr>
            <a:xfrm>
              <a:off x="4131" y="1191"/>
              <a:ext cx="151" cy="144"/>
            </a:xfrm>
            <a:custGeom>
              <a:avLst/>
              <a:gdLst/>
              <a:ahLst/>
              <a:cxnLst/>
              <a:pathLst>
                <a:path w="173" h="165">
                  <a:moveTo>
                    <a:pt x="167" y="165"/>
                  </a:moveTo>
                  <a:lnTo>
                    <a:pt x="168" y="162"/>
                  </a:lnTo>
                  <a:lnTo>
                    <a:pt x="170" y="159"/>
                  </a:lnTo>
                  <a:lnTo>
                    <a:pt x="172" y="157"/>
                  </a:lnTo>
                  <a:lnTo>
                    <a:pt x="173" y="155"/>
                  </a:lnTo>
                  <a:lnTo>
                    <a:pt x="166" y="148"/>
                  </a:lnTo>
                  <a:lnTo>
                    <a:pt x="159" y="141"/>
                  </a:lnTo>
                  <a:lnTo>
                    <a:pt x="156" y="135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1" y="96"/>
                  </a:lnTo>
                  <a:lnTo>
                    <a:pt x="148" y="76"/>
                  </a:lnTo>
                  <a:lnTo>
                    <a:pt x="144" y="64"/>
                  </a:lnTo>
                  <a:lnTo>
                    <a:pt x="141" y="58"/>
                  </a:lnTo>
                  <a:lnTo>
                    <a:pt x="137" y="55"/>
                  </a:lnTo>
                  <a:lnTo>
                    <a:pt x="136" y="57"/>
                  </a:lnTo>
                  <a:lnTo>
                    <a:pt x="137" y="63"/>
                  </a:lnTo>
                  <a:lnTo>
                    <a:pt x="140" y="75"/>
                  </a:lnTo>
                  <a:lnTo>
                    <a:pt x="141" y="91"/>
                  </a:lnTo>
                  <a:lnTo>
                    <a:pt x="141" y="108"/>
                  </a:lnTo>
                  <a:lnTo>
                    <a:pt x="140" y="119"/>
                  </a:lnTo>
                  <a:lnTo>
                    <a:pt x="135" y="117"/>
                  </a:lnTo>
                  <a:lnTo>
                    <a:pt x="130" y="113"/>
                  </a:lnTo>
                  <a:lnTo>
                    <a:pt x="126" y="111"/>
                  </a:lnTo>
                  <a:lnTo>
                    <a:pt x="121" y="108"/>
                  </a:lnTo>
                  <a:lnTo>
                    <a:pt x="116" y="104"/>
                  </a:lnTo>
                  <a:lnTo>
                    <a:pt x="112" y="101"/>
                  </a:lnTo>
                  <a:lnTo>
                    <a:pt x="107" y="97"/>
                  </a:lnTo>
                  <a:lnTo>
                    <a:pt x="105" y="94"/>
                  </a:lnTo>
                  <a:lnTo>
                    <a:pt x="101" y="83"/>
                  </a:lnTo>
                  <a:lnTo>
                    <a:pt x="97" y="68"/>
                  </a:lnTo>
                  <a:lnTo>
                    <a:pt x="94" y="52"/>
                  </a:lnTo>
                  <a:lnTo>
                    <a:pt x="92" y="40"/>
                  </a:lnTo>
                  <a:lnTo>
                    <a:pt x="92" y="30"/>
                  </a:lnTo>
                  <a:lnTo>
                    <a:pt x="91" y="21"/>
                  </a:lnTo>
                  <a:lnTo>
                    <a:pt x="90" y="13"/>
                  </a:lnTo>
                  <a:lnTo>
                    <a:pt x="87" y="7"/>
                  </a:lnTo>
                  <a:lnTo>
                    <a:pt x="84" y="4"/>
                  </a:lnTo>
                  <a:lnTo>
                    <a:pt x="83" y="5"/>
                  </a:lnTo>
                  <a:lnTo>
                    <a:pt x="84" y="10"/>
                  </a:lnTo>
                  <a:lnTo>
                    <a:pt x="86" y="16"/>
                  </a:lnTo>
                  <a:lnTo>
                    <a:pt x="87" y="25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4"/>
                  </a:lnTo>
                  <a:lnTo>
                    <a:pt x="83" y="52"/>
                  </a:lnTo>
                  <a:lnTo>
                    <a:pt x="84" y="64"/>
                  </a:lnTo>
                  <a:lnTo>
                    <a:pt x="87" y="75"/>
                  </a:lnTo>
                  <a:lnTo>
                    <a:pt x="88" y="83"/>
                  </a:lnTo>
                  <a:lnTo>
                    <a:pt x="76" y="73"/>
                  </a:lnTo>
                  <a:lnTo>
                    <a:pt x="64" y="60"/>
                  </a:lnTo>
                  <a:lnTo>
                    <a:pt x="51" y="46"/>
                  </a:lnTo>
                  <a:lnTo>
                    <a:pt x="38" y="34"/>
                  </a:lnTo>
                  <a:lnTo>
                    <a:pt x="26" y="21"/>
                  </a:lnTo>
                  <a:lnTo>
                    <a:pt x="15" y="11"/>
                  </a:lnTo>
                  <a:lnTo>
                    <a:pt x="7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3"/>
                  </a:lnTo>
                  <a:lnTo>
                    <a:pt x="29" y="41"/>
                  </a:lnTo>
                  <a:lnTo>
                    <a:pt x="34" y="48"/>
                  </a:lnTo>
                  <a:lnTo>
                    <a:pt x="38" y="53"/>
                  </a:lnTo>
                  <a:lnTo>
                    <a:pt x="41" y="58"/>
                  </a:lnTo>
                  <a:lnTo>
                    <a:pt x="44" y="61"/>
                  </a:lnTo>
                  <a:lnTo>
                    <a:pt x="48" y="66"/>
                  </a:lnTo>
                  <a:lnTo>
                    <a:pt x="53" y="72"/>
                  </a:lnTo>
                  <a:lnTo>
                    <a:pt x="59" y="76"/>
                  </a:lnTo>
                  <a:lnTo>
                    <a:pt x="65" y="82"/>
                  </a:lnTo>
                  <a:lnTo>
                    <a:pt x="71" y="87"/>
                  </a:lnTo>
                  <a:lnTo>
                    <a:pt x="76" y="90"/>
                  </a:lnTo>
                  <a:lnTo>
                    <a:pt x="80" y="93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5" y="93"/>
                  </a:lnTo>
                  <a:lnTo>
                    <a:pt x="59" y="91"/>
                  </a:lnTo>
                  <a:lnTo>
                    <a:pt x="53" y="90"/>
                  </a:lnTo>
                  <a:lnTo>
                    <a:pt x="48" y="88"/>
                  </a:lnTo>
                  <a:lnTo>
                    <a:pt x="44" y="87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33" y="88"/>
                  </a:lnTo>
                  <a:lnTo>
                    <a:pt x="37" y="91"/>
                  </a:lnTo>
                  <a:lnTo>
                    <a:pt x="44" y="95"/>
                  </a:lnTo>
                  <a:lnTo>
                    <a:pt x="52" y="99"/>
                  </a:lnTo>
                  <a:lnTo>
                    <a:pt x="61" y="103"/>
                  </a:lnTo>
                  <a:lnTo>
                    <a:pt x="72" y="106"/>
                  </a:lnTo>
                  <a:lnTo>
                    <a:pt x="81" y="109"/>
                  </a:lnTo>
                  <a:lnTo>
                    <a:pt x="91" y="111"/>
                  </a:lnTo>
                  <a:lnTo>
                    <a:pt x="99" y="111"/>
                  </a:lnTo>
                  <a:lnTo>
                    <a:pt x="104" y="112"/>
                  </a:lnTo>
                  <a:lnTo>
                    <a:pt x="109" y="114"/>
                  </a:lnTo>
                  <a:lnTo>
                    <a:pt x="114" y="118"/>
                  </a:lnTo>
                  <a:lnTo>
                    <a:pt x="119" y="121"/>
                  </a:lnTo>
                  <a:lnTo>
                    <a:pt x="124" y="125"/>
                  </a:lnTo>
                  <a:lnTo>
                    <a:pt x="128" y="128"/>
                  </a:lnTo>
                  <a:lnTo>
                    <a:pt x="132" y="132"/>
                  </a:lnTo>
                  <a:lnTo>
                    <a:pt x="135" y="135"/>
                  </a:lnTo>
                  <a:lnTo>
                    <a:pt x="130" y="137"/>
                  </a:lnTo>
                  <a:lnTo>
                    <a:pt x="124" y="140"/>
                  </a:lnTo>
                  <a:lnTo>
                    <a:pt x="117" y="141"/>
                  </a:lnTo>
                  <a:lnTo>
                    <a:pt x="109" y="142"/>
                  </a:lnTo>
                  <a:lnTo>
                    <a:pt x="101" y="143"/>
                  </a:lnTo>
                  <a:lnTo>
                    <a:pt x="94" y="143"/>
                  </a:lnTo>
                  <a:lnTo>
                    <a:pt x="87" y="143"/>
                  </a:lnTo>
                  <a:lnTo>
                    <a:pt x="81" y="142"/>
                  </a:lnTo>
                  <a:lnTo>
                    <a:pt x="74" y="142"/>
                  </a:lnTo>
                  <a:lnTo>
                    <a:pt x="69" y="143"/>
                  </a:lnTo>
                  <a:lnTo>
                    <a:pt x="72" y="146"/>
                  </a:lnTo>
                  <a:lnTo>
                    <a:pt x="82" y="149"/>
                  </a:lnTo>
                  <a:lnTo>
                    <a:pt x="90" y="150"/>
                  </a:lnTo>
                  <a:lnTo>
                    <a:pt x="99" y="151"/>
                  </a:lnTo>
                  <a:lnTo>
                    <a:pt x="110" y="151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50"/>
                  </a:lnTo>
                  <a:lnTo>
                    <a:pt x="144" y="149"/>
                  </a:lnTo>
                  <a:lnTo>
                    <a:pt x="149" y="149"/>
                  </a:lnTo>
                  <a:lnTo>
                    <a:pt x="155" y="150"/>
                  </a:lnTo>
                  <a:lnTo>
                    <a:pt x="160" y="155"/>
                  </a:lnTo>
                  <a:lnTo>
                    <a:pt x="164" y="159"/>
                  </a:lnTo>
                  <a:lnTo>
                    <a:pt x="167" y="16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18" name="Freeform 10517"/>
            <p:cNvSpPr/>
            <p:nvPr/>
          </p:nvSpPr>
          <p:spPr>
            <a:xfrm>
              <a:off x="4355" y="1137"/>
              <a:ext cx="95" cy="219"/>
            </a:xfrm>
            <a:custGeom>
              <a:avLst/>
              <a:gdLst/>
              <a:ahLst/>
              <a:cxnLst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6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199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5" y="130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8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0"/>
                  </a:lnTo>
                  <a:lnTo>
                    <a:pt x="38" y="54"/>
                  </a:lnTo>
                  <a:lnTo>
                    <a:pt x="38" y="39"/>
                  </a:lnTo>
                  <a:lnTo>
                    <a:pt x="39" y="29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4"/>
                  </a:lnTo>
                  <a:lnTo>
                    <a:pt x="47" y="65"/>
                  </a:lnTo>
                  <a:lnTo>
                    <a:pt x="50" y="70"/>
                  </a:lnTo>
                  <a:lnTo>
                    <a:pt x="55" y="54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2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2"/>
                  </a:lnTo>
                  <a:lnTo>
                    <a:pt x="90" y="59"/>
                  </a:lnTo>
                  <a:lnTo>
                    <a:pt x="93" y="55"/>
                  </a:lnTo>
                  <a:lnTo>
                    <a:pt x="96" y="55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0"/>
                  </a:lnTo>
                  <a:lnTo>
                    <a:pt x="75" y="74"/>
                  </a:lnTo>
                  <a:lnTo>
                    <a:pt x="69" y="77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5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3"/>
                  </a:lnTo>
                  <a:lnTo>
                    <a:pt x="52" y="153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6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4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1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6"/>
                  </a:lnTo>
                  <a:lnTo>
                    <a:pt x="107" y="179"/>
                  </a:lnTo>
                  <a:lnTo>
                    <a:pt x="104" y="184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6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4"/>
                  </a:lnTo>
                  <a:lnTo>
                    <a:pt x="6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19" name="Freeform 10518"/>
            <p:cNvSpPr/>
            <p:nvPr/>
          </p:nvSpPr>
          <p:spPr>
            <a:xfrm>
              <a:off x="4336" y="1258"/>
              <a:ext cx="16" cy="28"/>
            </a:xfrm>
            <a:custGeom>
              <a:avLst/>
              <a:gdLst/>
              <a:ahLst/>
              <a:cxnLst/>
              <a:pathLst>
                <a:path w="20" h="33">
                  <a:moveTo>
                    <a:pt x="20" y="30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2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11"/>
                  </a:lnTo>
                  <a:lnTo>
                    <a:pt x="9" y="18"/>
                  </a:lnTo>
                  <a:lnTo>
                    <a:pt x="14" y="25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20" name="Freeform 10519"/>
            <p:cNvSpPr/>
            <p:nvPr/>
          </p:nvSpPr>
          <p:spPr>
            <a:xfrm>
              <a:off x="4462" y="1251"/>
              <a:ext cx="298" cy="181"/>
            </a:xfrm>
            <a:custGeom>
              <a:avLst/>
              <a:gdLst/>
              <a:ahLst/>
              <a:cxnLst/>
              <a:pathLst>
                <a:path w="341" h="208">
                  <a:moveTo>
                    <a:pt x="14" y="161"/>
                  </a:moveTo>
                  <a:lnTo>
                    <a:pt x="19" y="157"/>
                  </a:lnTo>
                  <a:lnTo>
                    <a:pt x="26" y="151"/>
                  </a:lnTo>
                  <a:lnTo>
                    <a:pt x="34" y="147"/>
                  </a:lnTo>
                  <a:lnTo>
                    <a:pt x="43" y="141"/>
                  </a:lnTo>
                  <a:lnTo>
                    <a:pt x="52" y="136"/>
                  </a:lnTo>
                  <a:lnTo>
                    <a:pt x="60" y="131"/>
                  </a:lnTo>
                  <a:lnTo>
                    <a:pt x="66" y="127"/>
                  </a:lnTo>
                  <a:lnTo>
                    <a:pt x="68" y="124"/>
                  </a:lnTo>
                  <a:lnTo>
                    <a:pt x="72" y="113"/>
                  </a:lnTo>
                  <a:lnTo>
                    <a:pt x="77" y="96"/>
                  </a:lnTo>
                  <a:lnTo>
                    <a:pt x="85" y="78"/>
                  </a:lnTo>
                  <a:lnTo>
                    <a:pt x="92" y="64"/>
                  </a:lnTo>
                  <a:lnTo>
                    <a:pt x="97" y="57"/>
                  </a:lnTo>
                  <a:lnTo>
                    <a:pt x="103" y="49"/>
                  </a:lnTo>
                  <a:lnTo>
                    <a:pt x="111" y="40"/>
                  </a:lnTo>
                  <a:lnTo>
                    <a:pt x="119" y="29"/>
                  </a:lnTo>
                  <a:lnTo>
                    <a:pt x="128" y="20"/>
                  </a:lnTo>
                  <a:lnTo>
                    <a:pt x="136" y="11"/>
                  </a:lnTo>
                  <a:lnTo>
                    <a:pt x="143" y="5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4"/>
                  </a:lnTo>
                  <a:lnTo>
                    <a:pt x="150" y="7"/>
                  </a:lnTo>
                  <a:lnTo>
                    <a:pt x="146" y="11"/>
                  </a:lnTo>
                  <a:lnTo>
                    <a:pt x="141" y="18"/>
                  </a:lnTo>
                  <a:lnTo>
                    <a:pt x="133" y="26"/>
                  </a:lnTo>
                  <a:lnTo>
                    <a:pt x="125" y="36"/>
                  </a:lnTo>
                  <a:lnTo>
                    <a:pt x="115" y="46"/>
                  </a:lnTo>
                  <a:lnTo>
                    <a:pt x="107" y="56"/>
                  </a:lnTo>
                  <a:lnTo>
                    <a:pt x="102" y="65"/>
                  </a:lnTo>
                  <a:lnTo>
                    <a:pt x="98" y="71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9" y="113"/>
                  </a:lnTo>
                  <a:lnTo>
                    <a:pt x="91" y="112"/>
                  </a:lnTo>
                  <a:lnTo>
                    <a:pt x="97" y="110"/>
                  </a:lnTo>
                  <a:lnTo>
                    <a:pt x="102" y="108"/>
                  </a:lnTo>
                  <a:lnTo>
                    <a:pt x="106" y="103"/>
                  </a:lnTo>
                  <a:lnTo>
                    <a:pt x="113" y="98"/>
                  </a:lnTo>
                  <a:lnTo>
                    <a:pt x="120" y="94"/>
                  </a:lnTo>
                  <a:lnTo>
                    <a:pt x="127" y="89"/>
                  </a:lnTo>
                  <a:lnTo>
                    <a:pt x="133" y="84"/>
                  </a:lnTo>
                  <a:lnTo>
                    <a:pt x="138" y="81"/>
                  </a:lnTo>
                  <a:lnTo>
                    <a:pt x="142" y="80"/>
                  </a:lnTo>
                  <a:lnTo>
                    <a:pt x="149" y="67"/>
                  </a:lnTo>
                  <a:lnTo>
                    <a:pt x="159" y="54"/>
                  </a:lnTo>
                  <a:lnTo>
                    <a:pt x="172" y="42"/>
                  </a:lnTo>
                  <a:lnTo>
                    <a:pt x="186" y="30"/>
                  </a:lnTo>
                  <a:lnTo>
                    <a:pt x="198" y="21"/>
                  </a:lnTo>
                  <a:lnTo>
                    <a:pt x="211" y="12"/>
                  </a:lnTo>
                  <a:lnTo>
                    <a:pt x="221" y="7"/>
                  </a:lnTo>
                  <a:lnTo>
                    <a:pt x="228" y="4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0" y="4"/>
                  </a:lnTo>
                  <a:lnTo>
                    <a:pt x="234" y="7"/>
                  </a:lnTo>
                  <a:lnTo>
                    <a:pt x="224" y="13"/>
                  </a:lnTo>
                  <a:lnTo>
                    <a:pt x="212" y="22"/>
                  </a:lnTo>
                  <a:lnTo>
                    <a:pt x="199" y="33"/>
                  </a:lnTo>
                  <a:lnTo>
                    <a:pt x="187" y="44"/>
                  </a:lnTo>
                  <a:lnTo>
                    <a:pt x="175" y="56"/>
                  </a:lnTo>
                  <a:lnTo>
                    <a:pt x="166" y="66"/>
                  </a:lnTo>
                  <a:lnTo>
                    <a:pt x="160" y="75"/>
                  </a:lnTo>
                  <a:lnTo>
                    <a:pt x="158" y="82"/>
                  </a:lnTo>
                  <a:lnTo>
                    <a:pt x="158" y="84"/>
                  </a:lnTo>
                  <a:lnTo>
                    <a:pt x="160" y="86"/>
                  </a:lnTo>
                  <a:lnTo>
                    <a:pt x="165" y="84"/>
                  </a:lnTo>
                  <a:lnTo>
                    <a:pt x="172" y="83"/>
                  </a:lnTo>
                  <a:lnTo>
                    <a:pt x="176" y="82"/>
                  </a:lnTo>
                  <a:lnTo>
                    <a:pt x="182" y="81"/>
                  </a:lnTo>
                  <a:lnTo>
                    <a:pt x="188" y="80"/>
                  </a:lnTo>
                  <a:lnTo>
                    <a:pt x="194" y="79"/>
                  </a:lnTo>
                  <a:lnTo>
                    <a:pt x="199" y="78"/>
                  </a:lnTo>
                  <a:lnTo>
                    <a:pt x="204" y="76"/>
                  </a:lnTo>
                  <a:lnTo>
                    <a:pt x="209" y="75"/>
                  </a:lnTo>
                  <a:lnTo>
                    <a:pt x="212" y="75"/>
                  </a:lnTo>
                  <a:lnTo>
                    <a:pt x="221" y="67"/>
                  </a:lnTo>
                  <a:lnTo>
                    <a:pt x="233" y="60"/>
                  </a:lnTo>
                  <a:lnTo>
                    <a:pt x="245" y="52"/>
                  </a:lnTo>
                  <a:lnTo>
                    <a:pt x="260" y="45"/>
                  </a:lnTo>
                  <a:lnTo>
                    <a:pt x="273" y="38"/>
                  </a:lnTo>
                  <a:lnTo>
                    <a:pt x="286" y="33"/>
                  </a:lnTo>
                  <a:lnTo>
                    <a:pt x="295" y="29"/>
                  </a:lnTo>
                  <a:lnTo>
                    <a:pt x="301" y="26"/>
                  </a:lnTo>
                  <a:lnTo>
                    <a:pt x="306" y="23"/>
                  </a:lnTo>
                  <a:lnTo>
                    <a:pt x="310" y="26"/>
                  </a:lnTo>
                  <a:lnTo>
                    <a:pt x="308" y="30"/>
                  </a:lnTo>
                  <a:lnTo>
                    <a:pt x="301" y="34"/>
                  </a:lnTo>
                  <a:lnTo>
                    <a:pt x="291" y="37"/>
                  </a:lnTo>
                  <a:lnTo>
                    <a:pt x="281" y="41"/>
                  </a:lnTo>
                  <a:lnTo>
                    <a:pt x="270" y="46"/>
                  </a:lnTo>
                  <a:lnTo>
                    <a:pt x="260" y="53"/>
                  </a:lnTo>
                  <a:lnTo>
                    <a:pt x="251" y="59"/>
                  </a:lnTo>
                  <a:lnTo>
                    <a:pt x="243" y="66"/>
                  </a:lnTo>
                  <a:lnTo>
                    <a:pt x="237" y="72"/>
                  </a:lnTo>
                  <a:lnTo>
                    <a:pt x="234" y="78"/>
                  </a:lnTo>
                  <a:lnTo>
                    <a:pt x="245" y="79"/>
                  </a:lnTo>
                  <a:lnTo>
                    <a:pt x="258" y="78"/>
                  </a:lnTo>
                  <a:lnTo>
                    <a:pt x="272" y="76"/>
                  </a:lnTo>
                  <a:lnTo>
                    <a:pt x="286" y="74"/>
                  </a:lnTo>
                  <a:lnTo>
                    <a:pt x="300" y="71"/>
                  </a:lnTo>
                  <a:lnTo>
                    <a:pt x="311" y="68"/>
                  </a:lnTo>
                  <a:lnTo>
                    <a:pt x="320" y="65"/>
                  </a:lnTo>
                  <a:lnTo>
                    <a:pt x="327" y="63"/>
                  </a:lnTo>
                  <a:lnTo>
                    <a:pt x="335" y="59"/>
                  </a:lnTo>
                  <a:lnTo>
                    <a:pt x="340" y="58"/>
                  </a:lnTo>
                  <a:lnTo>
                    <a:pt x="341" y="59"/>
                  </a:lnTo>
                  <a:lnTo>
                    <a:pt x="336" y="64"/>
                  </a:lnTo>
                  <a:lnTo>
                    <a:pt x="331" y="67"/>
                  </a:lnTo>
                  <a:lnTo>
                    <a:pt x="321" y="72"/>
                  </a:lnTo>
                  <a:lnTo>
                    <a:pt x="311" y="78"/>
                  </a:lnTo>
                  <a:lnTo>
                    <a:pt x="298" y="82"/>
                  </a:lnTo>
                  <a:lnTo>
                    <a:pt x="283" y="87"/>
                  </a:lnTo>
                  <a:lnTo>
                    <a:pt x="268" y="90"/>
                  </a:lnTo>
                  <a:lnTo>
                    <a:pt x="253" y="93"/>
                  </a:lnTo>
                  <a:lnTo>
                    <a:pt x="239" y="93"/>
                  </a:lnTo>
                  <a:lnTo>
                    <a:pt x="243" y="97"/>
                  </a:lnTo>
                  <a:lnTo>
                    <a:pt x="251" y="103"/>
                  </a:lnTo>
                  <a:lnTo>
                    <a:pt x="260" y="109"/>
                  </a:lnTo>
                  <a:lnTo>
                    <a:pt x="270" y="114"/>
                  </a:lnTo>
                  <a:lnTo>
                    <a:pt x="280" y="120"/>
                  </a:lnTo>
                  <a:lnTo>
                    <a:pt x="289" y="125"/>
                  </a:lnTo>
                  <a:lnTo>
                    <a:pt x="297" y="128"/>
                  </a:lnTo>
                  <a:lnTo>
                    <a:pt x="303" y="131"/>
                  </a:lnTo>
                  <a:lnTo>
                    <a:pt x="310" y="135"/>
                  </a:lnTo>
                  <a:lnTo>
                    <a:pt x="313" y="137"/>
                  </a:lnTo>
                  <a:lnTo>
                    <a:pt x="311" y="140"/>
                  </a:lnTo>
                  <a:lnTo>
                    <a:pt x="304" y="139"/>
                  </a:lnTo>
                  <a:lnTo>
                    <a:pt x="296" y="136"/>
                  </a:lnTo>
                  <a:lnTo>
                    <a:pt x="286" y="132"/>
                  </a:lnTo>
                  <a:lnTo>
                    <a:pt x="272" y="127"/>
                  </a:lnTo>
                  <a:lnTo>
                    <a:pt x="258" y="121"/>
                  </a:lnTo>
                  <a:lnTo>
                    <a:pt x="244" y="116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1"/>
                  </a:lnTo>
                  <a:lnTo>
                    <a:pt x="198" y="101"/>
                  </a:lnTo>
                  <a:lnTo>
                    <a:pt x="190" y="102"/>
                  </a:lnTo>
                  <a:lnTo>
                    <a:pt x="182" y="102"/>
                  </a:lnTo>
                  <a:lnTo>
                    <a:pt x="175" y="103"/>
                  </a:lnTo>
                  <a:lnTo>
                    <a:pt x="169" y="103"/>
                  </a:lnTo>
                  <a:lnTo>
                    <a:pt x="166" y="104"/>
                  </a:lnTo>
                  <a:lnTo>
                    <a:pt x="169" y="110"/>
                  </a:lnTo>
                  <a:lnTo>
                    <a:pt x="175" y="116"/>
                  </a:lnTo>
                  <a:lnTo>
                    <a:pt x="181" y="122"/>
                  </a:lnTo>
                  <a:lnTo>
                    <a:pt x="188" y="129"/>
                  </a:lnTo>
                  <a:lnTo>
                    <a:pt x="195" y="135"/>
                  </a:lnTo>
                  <a:lnTo>
                    <a:pt x="202" y="141"/>
                  </a:lnTo>
                  <a:lnTo>
                    <a:pt x="209" y="146"/>
                  </a:lnTo>
                  <a:lnTo>
                    <a:pt x="213" y="149"/>
                  </a:lnTo>
                  <a:lnTo>
                    <a:pt x="222" y="154"/>
                  </a:lnTo>
                  <a:lnTo>
                    <a:pt x="232" y="159"/>
                  </a:lnTo>
                  <a:lnTo>
                    <a:pt x="241" y="164"/>
                  </a:lnTo>
                  <a:lnTo>
                    <a:pt x="247" y="167"/>
                  </a:lnTo>
                  <a:lnTo>
                    <a:pt x="251" y="172"/>
                  </a:lnTo>
                  <a:lnTo>
                    <a:pt x="255" y="177"/>
                  </a:lnTo>
                  <a:lnTo>
                    <a:pt x="252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7" y="151"/>
                  </a:lnTo>
                  <a:lnTo>
                    <a:pt x="194" y="143"/>
                  </a:lnTo>
                  <a:lnTo>
                    <a:pt x="181" y="135"/>
                  </a:lnTo>
                  <a:lnTo>
                    <a:pt x="171" y="128"/>
                  </a:lnTo>
                  <a:lnTo>
                    <a:pt x="161" y="122"/>
                  </a:lnTo>
                  <a:lnTo>
                    <a:pt x="156" y="118"/>
                  </a:lnTo>
                  <a:lnTo>
                    <a:pt x="150" y="113"/>
                  </a:lnTo>
                  <a:lnTo>
                    <a:pt x="144" y="113"/>
                  </a:lnTo>
                  <a:lnTo>
                    <a:pt x="139" y="114"/>
                  </a:lnTo>
                  <a:lnTo>
                    <a:pt x="134" y="117"/>
                  </a:lnTo>
                  <a:lnTo>
                    <a:pt x="129" y="118"/>
                  </a:lnTo>
                  <a:lnTo>
                    <a:pt x="123" y="120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104" y="126"/>
                  </a:lnTo>
                  <a:lnTo>
                    <a:pt x="98" y="128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89" y="135"/>
                  </a:lnTo>
                  <a:lnTo>
                    <a:pt x="90" y="137"/>
                  </a:lnTo>
                  <a:lnTo>
                    <a:pt x="92" y="142"/>
                  </a:lnTo>
                  <a:lnTo>
                    <a:pt x="98" y="147"/>
                  </a:lnTo>
                  <a:lnTo>
                    <a:pt x="104" y="151"/>
                  </a:lnTo>
                  <a:lnTo>
                    <a:pt x="112" y="158"/>
                  </a:lnTo>
                  <a:lnTo>
                    <a:pt x="123" y="166"/>
                  </a:lnTo>
                  <a:lnTo>
                    <a:pt x="135" y="175"/>
                  </a:lnTo>
                  <a:lnTo>
                    <a:pt x="148" y="184"/>
                  </a:lnTo>
                  <a:lnTo>
                    <a:pt x="159" y="192"/>
                  </a:lnTo>
                  <a:lnTo>
                    <a:pt x="169" y="197"/>
                  </a:lnTo>
                  <a:lnTo>
                    <a:pt x="176" y="201"/>
                  </a:lnTo>
                  <a:lnTo>
                    <a:pt x="182" y="205"/>
                  </a:lnTo>
                  <a:lnTo>
                    <a:pt x="182" y="208"/>
                  </a:lnTo>
                  <a:lnTo>
                    <a:pt x="175" y="208"/>
                  </a:lnTo>
                  <a:lnTo>
                    <a:pt x="164" y="202"/>
                  </a:lnTo>
                  <a:lnTo>
                    <a:pt x="154" y="196"/>
                  </a:lnTo>
                  <a:lnTo>
                    <a:pt x="144" y="189"/>
                  </a:lnTo>
                  <a:lnTo>
                    <a:pt x="130" y="181"/>
                  </a:lnTo>
                  <a:lnTo>
                    <a:pt x="116" y="172"/>
                  </a:lnTo>
                  <a:lnTo>
                    <a:pt x="104" y="164"/>
                  </a:lnTo>
                  <a:lnTo>
                    <a:pt x="91" y="157"/>
                  </a:lnTo>
                  <a:lnTo>
                    <a:pt x="83" y="152"/>
                  </a:lnTo>
                  <a:lnTo>
                    <a:pt x="77" y="150"/>
                  </a:lnTo>
                  <a:lnTo>
                    <a:pt x="73" y="150"/>
                  </a:lnTo>
                  <a:lnTo>
                    <a:pt x="65" y="152"/>
                  </a:lnTo>
                  <a:lnTo>
                    <a:pt x="53" y="156"/>
                  </a:lnTo>
                  <a:lnTo>
                    <a:pt x="42" y="161"/>
                  </a:lnTo>
                  <a:lnTo>
                    <a:pt x="29" y="164"/>
                  </a:lnTo>
                  <a:lnTo>
                    <a:pt x="19" y="167"/>
                  </a:lnTo>
                  <a:lnTo>
                    <a:pt x="9" y="170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7" y="165"/>
                  </a:lnTo>
                  <a:lnTo>
                    <a:pt x="14" y="161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21" name="Freeform 10520"/>
            <p:cNvSpPr/>
            <p:nvPr/>
          </p:nvSpPr>
          <p:spPr>
            <a:xfrm>
              <a:off x="4403" y="1433"/>
              <a:ext cx="215" cy="181"/>
            </a:xfrm>
            <a:custGeom>
              <a:avLst/>
              <a:gdLst/>
              <a:ahLst/>
              <a:cxnLst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6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9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2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1"/>
                  </a:lnTo>
                  <a:lnTo>
                    <a:pt x="159" y="114"/>
                  </a:lnTo>
                  <a:lnTo>
                    <a:pt x="159" y="119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7"/>
                  </a:lnTo>
                  <a:lnTo>
                    <a:pt x="181" y="187"/>
                  </a:lnTo>
                  <a:lnTo>
                    <a:pt x="177" y="184"/>
                  </a:lnTo>
                  <a:lnTo>
                    <a:pt x="173" y="179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9"/>
                  </a:lnTo>
                  <a:lnTo>
                    <a:pt x="147" y="101"/>
                  </a:lnTo>
                  <a:lnTo>
                    <a:pt x="141" y="96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7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4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22" name="Freeform 10521"/>
            <p:cNvSpPr/>
            <p:nvPr/>
          </p:nvSpPr>
          <p:spPr>
            <a:xfrm>
              <a:off x="4290" y="1455"/>
              <a:ext cx="149" cy="247"/>
            </a:xfrm>
            <a:custGeom>
              <a:avLst/>
              <a:gdLst/>
              <a:ahLst/>
              <a:cxnLst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4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3"/>
                  </a:lnTo>
                  <a:lnTo>
                    <a:pt x="169" y="165"/>
                  </a:lnTo>
                  <a:lnTo>
                    <a:pt x="165" y="163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40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40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8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1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3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5"/>
                  </a:lnTo>
                  <a:lnTo>
                    <a:pt x="99" y="150"/>
                  </a:lnTo>
                  <a:lnTo>
                    <a:pt x="94" y="148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9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4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8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3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23" name="Freeform 10522"/>
            <p:cNvSpPr/>
            <p:nvPr/>
          </p:nvSpPr>
          <p:spPr>
            <a:xfrm>
              <a:off x="4439" y="1134"/>
              <a:ext cx="181" cy="256"/>
            </a:xfrm>
            <a:custGeom>
              <a:avLst/>
              <a:gdLst/>
              <a:ahLst/>
              <a:cxnLst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4"/>
                  </a:lnTo>
                  <a:lnTo>
                    <a:pt x="51" y="156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4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1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2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19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2"/>
                  </a:lnTo>
                  <a:lnTo>
                    <a:pt x="122" y="60"/>
                  </a:lnTo>
                  <a:lnTo>
                    <a:pt x="124" y="72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4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5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0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2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5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1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6"/>
                  </a:lnTo>
                  <a:lnTo>
                    <a:pt x="85" y="155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24" name="Freeform 10523"/>
            <p:cNvSpPr/>
            <p:nvPr/>
          </p:nvSpPr>
          <p:spPr>
            <a:xfrm>
              <a:off x="4178" y="1542"/>
              <a:ext cx="118" cy="198"/>
            </a:xfrm>
            <a:custGeom>
              <a:avLst/>
              <a:gdLst/>
              <a:ahLst/>
              <a:cxnLst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1"/>
                  </a:lnTo>
                  <a:lnTo>
                    <a:pt x="70" y="49"/>
                  </a:lnTo>
                  <a:lnTo>
                    <a:pt x="62" y="49"/>
                  </a:lnTo>
                  <a:lnTo>
                    <a:pt x="53" y="52"/>
                  </a:lnTo>
                  <a:lnTo>
                    <a:pt x="41" y="56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7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2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8"/>
                  </a:lnTo>
                  <a:lnTo>
                    <a:pt x="101" y="156"/>
                  </a:lnTo>
                  <a:lnTo>
                    <a:pt x="108" y="163"/>
                  </a:lnTo>
                  <a:lnTo>
                    <a:pt x="114" y="168"/>
                  </a:lnTo>
                  <a:lnTo>
                    <a:pt x="118" y="171"/>
                  </a:lnTo>
                  <a:lnTo>
                    <a:pt x="122" y="171"/>
                  </a:lnTo>
                  <a:lnTo>
                    <a:pt x="122" y="167"/>
                  </a:lnTo>
                  <a:lnTo>
                    <a:pt x="117" y="162"/>
                  </a:lnTo>
                  <a:lnTo>
                    <a:pt x="111" y="155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10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9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25" name="Freeform 10524"/>
            <p:cNvSpPr/>
            <p:nvPr/>
          </p:nvSpPr>
          <p:spPr>
            <a:xfrm>
              <a:off x="4587" y="1453"/>
              <a:ext cx="231" cy="182"/>
            </a:xfrm>
            <a:custGeom>
              <a:avLst/>
              <a:gdLst/>
              <a:ahLst/>
              <a:cxnLst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5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6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1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7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2"/>
                  </a:lnTo>
                  <a:lnTo>
                    <a:pt x="259" y="176"/>
                  </a:lnTo>
                  <a:lnTo>
                    <a:pt x="262" y="179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1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3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26" name="Freeform 10525"/>
            <p:cNvSpPr/>
            <p:nvPr/>
          </p:nvSpPr>
          <p:spPr>
            <a:xfrm>
              <a:off x="3319" y="1840"/>
              <a:ext cx="585" cy="581"/>
            </a:xfrm>
            <a:custGeom>
              <a:avLst/>
              <a:gdLst/>
              <a:ahLst/>
              <a:cxnLst/>
              <a:pathLst>
                <a:path w="667" h="663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5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1"/>
                  </a:lnTo>
                  <a:lnTo>
                    <a:pt x="202" y="104"/>
                  </a:lnTo>
                  <a:lnTo>
                    <a:pt x="184" y="99"/>
                  </a:lnTo>
                  <a:lnTo>
                    <a:pt x="162" y="96"/>
                  </a:lnTo>
                  <a:lnTo>
                    <a:pt x="139" y="91"/>
                  </a:lnTo>
                  <a:lnTo>
                    <a:pt x="116" y="86"/>
                  </a:lnTo>
                  <a:lnTo>
                    <a:pt x="95" y="81"/>
                  </a:lnTo>
                  <a:lnTo>
                    <a:pt x="77" y="76"/>
                  </a:lnTo>
                  <a:lnTo>
                    <a:pt x="62" y="72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4"/>
                  </a:lnTo>
                  <a:lnTo>
                    <a:pt x="45" y="72"/>
                  </a:lnTo>
                  <a:lnTo>
                    <a:pt x="52" y="86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4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6"/>
                  </a:lnTo>
                  <a:lnTo>
                    <a:pt x="107" y="232"/>
                  </a:lnTo>
                  <a:lnTo>
                    <a:pt x="121" y="247"/>
                  </a:lnTo>
                  <a:lnTo>
                    <a:pt x="137" y="260"/>
                  </a:lnTo>
                  <a:lnTo>
                    <a:pt x="154" y="269"/>
                  </a:lnTo>
                  <a:lnTo>
                    <a:pt x="171" y="276"/>
                  </a:lnTo>
                  <a:lnTo>
                    <a:pt x="187" y="280"/>
                  </a:lnTo>
                  <a:lnTo>
                    <a:pt x="202" y="286"/>
                  </a:lnTo>
                  <a:lnTo>
                    <a:pt x="215" y="291"/>
                  </a:lnTo>
                  <a:lnTo>
                    <a:pt x="228" y="298"/>
                  </a:lnTo>
                  <a:lnTo>
                    <a:pt x="238" y="306"/>
                  </a:lnTo>
                  <a:lnTo>
                    <a:pt x="248" y="316"/>
                  </a:lnTo>
                  <a:lnTo>
                    <a:pt x="258" y="330"/>
                  </a:lnTo>
                  <a:lnTo>
                    <a:pt x="248" y="332"/>
                  </a:lnTo>
                  <a:lnTo>
                    <a:pt x="239" y="332"/>
                  </a:lnTo>
                  <a:lnTo>
                    <a:pt x="230" y="331"/>
                  </a:lnTo>
                  <a:lnTo>
                    <a:pt x="222" y="329"/>
                  </a:lnTo>
                  <a:lnTo>
                    <a:pt x="213" y="326"/>
                  </a:lnTo>
                  <a:lnTo>
                    <a:pt x="203" y="323"/>
                  </a:lnTo>
                  <a:lnTo>
                    <a:pt x="194" y="321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4"/>
                  </a:lnTo>
                  <a:lnTo>
                    <a:pt x="128" y="331"/>
                  </a:lnTo>
                  <a:lnTo>
                    <a:pt x="115" y="339"/>
                  </a:lnTo>
                  <a:lnTo>
                    <a:pt x="102" y="349"/>
                  </a:lnTo>
                  <a:lnTo>
                    <a:pt x="92" y="361"/>
                  </a:lnTo>
                  <a:lnTo>
                    <a:pt x="84" y="374"/>
                  </a:lnTo>
                  <a:lnTo>
                    <a:pt x="76" y="386"/>
                  </a:lnTo>
                  <a:lnTo>
                    <a:pt x="66" y="398"/>
                  </a:lnTo>
                  <a:lnTo>
                    <a:pt x="56" y="408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7"/>
                  </a:lnTo>
                  <a:lnTo>
                    <a:pt x="10" y="442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14" y="461"/>
                  </a:lnTo>
                  <a:lnTo>
                    <a:pt x="17" y="463"/>
                  </a:lnTo>
                  <a:lnTo>
                    <a:pt x="22" y="466"/>
                  </a:lnTo>
                  <a:lnTo>
                    <a:pt x="28" y="469"/>
                  </a:lnTo>
                  <a:lnTo>
                    <a:pt x="37" y="473"/>
                  </a:lnTo>
                  <a:lnTo>
                    <a:pt x="46" y="476"/>
                  </a:lnTo>
                  <a:lnTo>
                    <a:pt x="56" y="480"/>
                  </a:lnTo>
                  <a:lnTo>
                    <a:pt x="66" y="483"/>
                  </a:lnTo>
                  <a:lnTo>
                    <a:pt x="79" y="487"/>
                  </a:lnTo>
                  <a:lnTo>
                    <a:pt x="98" y="490"/>
                  </a:lnTo>
                  <a:lnTo>
                    <a:pt x="117" y="492"/>
                  </a:lnTo>
                  <a:lnTo>
                    <a:pt x="138" y="491"/>
                  </a:lnTo>
                  <a:lnTo>
                    <a:pt x="159" y="488"/>
                  </a:lnTo>
                  <a:lnTo>
                    <a:pt x="178" y="481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5"/>
                  </a:lnTo>
                  <a:lnTo>
                    <a:pt x="235" y="427"/>
                  </a:lnTo>
                  <a:lnTo>
                    <a:pt x="238" y="419"/>
                  </a:lnTo>
                  <a:lnTo>
                    <a:pt x="243" y="409"/>
                  </a:lnTo>
                  <a:lnTo>
                    <a:pt x="246" y="400"/>
                  </a:lnTo>
                  <a:lnTo>
                    <a:pt x="251" y="389"/>
                  </a:lnTo>
                  <a:lnTo>
                    <a:pt x="255" y="377"/>
                  </a:lnTo>
                  <a:lnTo>
                    <a:pt x="261" y="368"/>
                  </a:lnTo>
                  <a:lnTo>
                    <a:pt x="267" y="360"/>
                  </a:lnTo>
                  <a:lnTo>
                    <a:pt x="273" y="354"/>
                  </a:lnTo>
                  <a:lnTo>
                    <a:pt x="279" y="348"/>
                  </a:lnTo>
                  <a:lnTo>
                    <a:pt x="286" y="345"/>
                  </a:lnTo>
                  <a:lnTo>
                    <a:pt x="294" y="344"/>
                  </a:lnTo>
                  <a:lnTo>
                    <a:pt x="294" y="353"/>
                  </a:lnTo>
                  <a:lnTo>
                    <a:pt x="294" y="361"/>
                  </a:lnTo>
                  <a:lnTo>
                    <a:pt x="297" y="368"/>
                  </a:lnTo>
                  <a:lnTo>
                    <a:pt x="300" y="372"/>
                  </a:lnTo>
                  <a:lnTo>
                    <a:pt x="299" y="390"/>
                  </a:lnTo>
                  <a:lnTo>
                    <a:pt x="294" y="404"/>
                  </a:lnTo>
                  <a:lnTo>
                    <a:pt x="284" y="415"/>
                  </a:lnTo>
                  <a:lnTo>
                    <a:pt x="268" y="423"/>
                  </a:lnTo>
                  <a:lnTo>
                    <a:pt x="263" y="425"/>
                  </a:lnTo>
                  <a:lnTo>
                    <a:pt x="258" y="428"/>
                  </a:lnTo>
                  <a:lnTo>
                    <a:pt x="253" y="430"/>
                  </a:lnTo>
                  <a:lnTo>
                    <a:pt x="248" y="434"/>
                  </a:lnTo>
                  <a:lnTo>
                    <a:pt x="244" y="437"/>
                  </a:lnTo>
                  <a:lnTo>
                    <a:pt x="239" y="440"/>
                  </a:lnTo>
                  <a:lnTo>
                    <a:pt x="235" y="444"/>
                  </a:lnTo>
                  <a:lnTo>
                    <a:pt x="231" y="447"/>
                  </a:lnTo>
                  <a:lnTo>
                    <a:pt x="221" y="459"/>
                  </a:lnTo>
                  <a:lnTo>
                    <a:pt x="212" y="472"/>
                  </a:lnTo>
                  <a:lnTo>
                    <a:pt x="203" y="485"/>
                  </a:lnTo>
                  <a:lnTo>
                    <a:pt x="197" y="499"/>
                  </a:lnTo>
                  <a:lnTo>
                    <a:pt x="192" y="514"/>
                  </a:lnTo>
                  <a:lnTo>
                    <a:pt x="189" y="529"/>
                  </a:lnTo>
                  <a:lnTo>
                    <a:pt x="189" y="545"/>
                  </a:lnTo>
                  <a:lnTo>
                    <a:pt x="190" y="560"/>
                  </a:lnTo>
                  <a:lnTo>
                    <a:pt x="191" y="571"/>
                  </a:lnTo>
                  <a:lnTo>
                    <a:pt x="193" y="580"/>
                  </a:lnTo>
                  <a:lnTo>
                    <a:pt x="194" y="589"/>
                  </a:lnTo>
                  <a:lnTo>
                    <a:pt x="194" y="597"/>
                  </a:lnTo>
                  <a:lnTo>
                    <a:pt x="195" y="617"/>
                  </a:lnTo>
                  <a:lnTo>
                    <a:pt x="194" y="632"/>
                  </a:lnTo>
                  <a:lnTo>
                    <a:pt x="191" y="643"/>
                  </a:lnTo>
                  <a:lnTo>
                    <a:pt x="186" y="652"/>
                  </a:lnTo>
                  <a:lnTo>
                    <a:pt x="183" y="661"/>
                  </a:lnTo>
                  <a:lnTo>
                    <a:pt x="185" y="663"/>
                  </a:lnTo>
                  <a:lnTo>
                    <a:pt x="192" y="663"/>
                  </a:lnTo>
                  <a:lnTo>
                    <a:pt x="202" y="662"/>
                  </a:lnTo>
                  <a:lnTo>
                    <a:pt x="225" y="659"/>
                  </a:lnTo>
                  <a:lnTo>
                    <a:pt x="247" y="654"/>
                  </a:lnTo>
                  <a:lnTo>
                    <a:pt x="267" y="647"/>
                  </a:lnTo>
                  <a:lnTo>
                    <a:pt x="285" y="637"/>
                  </a:lnTo>
                  <a:lnTo>
                    <a:pt x="301" y="626"/>
                  </a:lnTo>
                  <a:lnTo>
                    <a:pt x="316" y="612"/>
                  </a:lnTo>
                  <a:lnTo>
                    <a:pt x="329" y="598"/>
                  </a:lnTo>
                  <a:lnTo>
                    <a:pt x="339" y="582"/>
                  </a:lnTo>
                  <a:lnTo>
                    <a:pt x="349" y="566"/>
                  </a:lnTo>
                  <a:lnTo>
                    <a:pt x="355" y="548"/>
                  </a:lnTo>
                  <a:lnTo>
                    <a:pt x="360" y="530"/>
                  </a:lnTo>
                  <a:lnTo>
                    <a:pt x="362" y="512"/>
                  </a:lnTo>
                  <a:lnTo>
                    <a:pt x="362" y="492"/>
                  </a:lnTo>
                  <a:lnTo>
                    <a:pt x="360" y="474"/>
                  </a:lnTo>
                  <a:lnTo>
                    <a:pt x="357" y="455"/>
                  </a:lnTo>
                  <a:lnTo>
                    <a:pt x="350" y="438"/>
                  </a:lnTo>
                  <a:lnTo>
                    <a:pt x="342" y="421"/>
                  </a:lnTo>
                  <a:lnTo>
                    <a:pt x="335" y="408"/>
                  </a:lnTo>
                  <a:lnTo>
                    <a:pt x="329" y="398"/>
                  </a:lnTo>
                  <a:lnTo>
                    <a:pt x="327" y="389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6" y="381"/>
                  </a:lnTo>
                  <a:lnTo>
                    <a:pt x="350" y="377"/>
                  </a:lnTo>
                  <a:lnTo>
                    <a:pt x="360" y="389"/>
                  </a:lnTo>
                  <a:lnTo>
                    <a:pt x="367" y="406"/>
                  </a:lnTo>
                  <a:lnTo>
                    <a:pt x="370" y="427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6"/>
                  </a:lnTo>
                  <a:lnTo>
                    <a:pt x="383" y="491"/>
                  </a:lnTo>
                  <a:lnTo>
                    <a:pt x="389" y="505"/>
                  </a:lnTo>
                  <a:lnTo>
                    <a:pt x="398" y="518"/>
                  </a:lnTo>
                  <a:lnTo>
                    <a:pt x="410" y="530"/>
                  </a:lnTo>
                  <a:lnTo>
                    <a:pt x="425" y="541"/>
                  </a:lnTo>
                  <a:lnTo>
                    <a:pt x="444" y="550"/>
                  </a:lnTo>
                  <a:lnTo>
                    <a:pt x="465" y="558"/>
                  </a:lnTo>
                  <a:lnTo>
                    <a:pt x="484" y="565"/>
                  </a:lnTo>
                  <a:lnTo>
                    <a:pt x="503" y="573"/>
                  </a:lnTo>
                  <a:lnTo>
                    <a:pt x="520" y="580"/>
                  </a:lnTo>
                  <a:lnTo>
                    <a:pt x="535" y="589"/>
                  </a:lnTo>
                  <a:lnTo>
                    <a:pt x="549" y="599"/>
                  </a:lnTo>
                  <a:lnTo>
                    <a:pt x="559" y="611"/>
                  </a:lnTo>
                  <a:lnTo>
                    <a:pt x="568" y="625"/>
                  </a:lnTo>
                  <a:lnTo>
                    <a:pt x="573" y="604"/>
                  </a:lnTo>
                  <a:lnTo>
                    <a:pt x="577" y="575"/>
                  </a:lnTo>
                  <a:lnTo>
                    <a:pt x="578" y="543"/>
                  </a:lnTo>
                  <a:lnTo>
                    <a:pt x="575" y="508"/>
                  </a:lnTo>
                  <a:lnTo>
                    <a:pt x="567" y="476"/>
                  </a:lnTo>
                  <a:lnTo>
                    <a:pt x="552" y="446"/>
                  </a:lnTo>
                  <a:lnTo>
                    <a:pt x="530" y="423"/>
                  </a:lnTo>
                  <a:lnTo>
                    <a:pt x="498" y="409"/>
                  </a:lnTo>
                  <a:lnTo>
                    <a:pt x="487" y="407"/>
                  </a:lnTo>
                  <a:lnTo>
                    <a:pt x="476" y="405"/>
                  </a:lnTo>
                  <a:lnTo>
                    <a:pt x="466" y="401"/>
                  </a:lnTo>
                  <a:lnTo>
                    <a:pt x="457" y="399"/>
                  </a:lnTo>
                  <a:lnTo>
                    <a:pt x="448" y="397"/>
                  </a:lnTo>
                  <a:lnTo>
                    <a:pt x="441" y="395"/>
                  </a:lnTo>
                  <a:lnTo>
                    <a:pt x="434" y="393"/>
                  </a:lnTo>
                  <a:lnTo>
                    <a:pt x="429" y="392"/>
                  </a:lnTo>
                  <a:lnTo>
                    <a:pt x="434" y="387"/>
                  </a:lnTo>
                  <a:lnTo>
                    <a:pt x="437" y="382"/>
                  </a:lnTo>
                  <a:lnTo>
                    <a:pt x="441" y="376"/>
                  </a:lnTo>
                  <a:lnTo>
                    <a:pt x="442" y="371"/>
                  </a:lnTo>
                  <a:lnTo>
                    <a:pt x="464" y="382"/>
                  </a:lnTo>
                  <a:lnTo>
                    <a:pt x="487" y="391"/>
                  </a:lnTo>
                  <a:lnTo>
                    <a:pt x="507" y="397"/>
                  </a:lnTo>
                  <a:lnTo>
                    <a:pt x="529" y="400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8"/>
                  </a:lnTo>
                  <a:lnTo>
                    <a:pt x="598" y="393"/>
                  </a:lnTo>
                  <a:lnTo>
                    <a:pt x="612" y="387"/>
                  </a:lnTo>
                  <a:lnTo>
                    <a:pt x="624" y="383"/>
                  </a:lnTo>
                  <a:lnTo>
                    <a:pt x="633" y="378"/>
                  </a:lnTo>
                  <a:lnTo>
                    <a:pt x="642" y="375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70"/>
                  </a:lnTo>
                  <a:lnTo>
                    <a:pt x="667" y="370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1"/>
                  </a:lnTo>
                  <a:lnTo>
                    <a:pt x="619" y="341"/>
                  </a:lnTo>
                  <a:lnTo>
                    <a:pt x="610" y="331"/>
                  </a:lnTo>
                  <a:lnTo>
                    <a:pt x="601" y="319"/>
                  </a:lnTo>
                  <a:lnTo>
                    <a:pt x="593" y="308"/>
                  </a:lnTo>
                  <a:lnTo>
                    <a:pt x="585" y="295"/>
                  </a:lnTo>
                  <a:lnTo>
                    <a:pt x="574" y="283"/>
                  </a:lnTo>
                  <a:lnTo>
                    <a:pt x="560" y="271"/>
                  </a:lnTo>
                  <a:lnTo>
                    <a:pt x="543" y="262"/>
                  </a:lnTo>
                  <a:lnTo>
                    <a:pt x="525" y="254"/>
                  </a:lnTo>
                  <a:lnTo>
                    <a:pt x="504" y="249"/>
                  </a:lnTo>
                  <a:lnTo>
                    <a:pt x="484" y="247"/>
                  </a:lnTo>
                  <a:lnTo>
                    <a:pt x="466" y="249"/>
                  </a:lnTo>
                  <a:lnTo>
                    <a:pt x="451" y="256"/>
                  </a:lnTo>
                  <a:lnTo>
                    <a:pt x="442" y="263"/>
                  </a:lnTo>
                  <a:lnTo>
                    <a:pt x="433" y="268"/>
                  </a:lnTo>
                  <a:lnTo>
                    <a:pt x="426" y="272"/>
                  </a:lnTo>
                  <a:lnTo>
                    <a:pt x="419" y="276"/>
                  </a:lnTo>
                  <a:lnTo>
                    <a:pt x="413" y="279"/>
                  </a:lnTo>
                  <a:lnTo>
                    <a:pt x="408" y="281"/>
                  </a:lnTo>
                  <a:lnTo>
                    <a:pt x="405" y="283"/>
                  </a:lnTo>
                  <a:lnTo>
                    <a:pt x="402" y="284"/>
                  </a:lnTo>
                  <a:lnTo>
                    <a:pt x="402" y="278"/>
                  </a:lnTo>
                  <a:lnTo>
                    <a:pt x="402" y="271"/>
                  </a:lnTo>
                  <a:lnTo>
                    <a:pt x="400" y="263"/>
                  </a:lnTo>
                  <a:lnTo>
                    <a:pt x="398" y="258"/>
                  </a:lnTo>
                  <a:lnTo>
                    <a:pt x="404" y="255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8"/>
                  </a:lnTo>
                  <a:lnTo>
                    <a:pt x="438" y="246"/>
                  </a:lnTo>
                  <a:lnTo>
                    <a:pt x="444" y="243"/>
                  </a:lnTo>
                  <a:lnTo>
                    <a:pt x="459" y="232"/>
                  </a:lnTo>
                  <a:lnTo>
                    <a:pt x="472" y="215"/>
                  </a:lnTo>
                  <a:lnTo>
                    <a:pt x="482" y="194"/>
                  </a:lnTo>
                  <a:lnTo>
                    <a:pt x="489" y="172"/>
                  </a:lnTo>
                  <a:lnTo>
                    <a:pt x="495" y="149"/>
                  </a:lnTo>
                  <a:lnTo>
                    <a:pt x="496" y="127"/>
                  </a:lnTo>
                  <a:lnTo>
                    <a:pt x="495" y="109"/>
                  </a:lnTo>
                  <a:lnTo>
                    <a:pt x="489" y="94"/>
                  </a:lnTo>
                  <a:lnTo>
                    <a:pt x="480" y="71"/>
                  </a:lnTo>
                  <a:lnTo>
                    <a:pt x="474" y="44"/>
                  </a:lnTo>
                  <a:lnTo>
                    <a:pt x="473" y="20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50"/>
                  </a:lnTo>
                  <a:lnTo>
                    <a:pt x="421" y="59"/>
                  </a:lnTo>
                  <a:lnTo>
                    <a:pt x="411" y="66"/>
                  </a:lnTo>
                  <a:lnTo>
                    <a:pt x="400" y="71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6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6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1"/>
                  </a:lnTo>
                  <a:lnTo>
                    <a:pt x="304" y="240"/>
                  </a:lnTo>
                  <a:lnTo>
                    <a:pt x="297" y="241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27" name="Freeform 10526"/>
            <p:cNvSpPr/>
            <p:nvPr/>
          </p:nvSpPr>
          <p:spPr>
            <a:xfrm>
              <a:off x="3482" y="1802"/>
              <a:ext cx="179" cy="251"/>
            </a:xfrm>
            <a:custGeom>
              <a:avLst/>
              <a:gdLst/>
              <a:ahLst/>
              <a:cxnLst/>
              <a:pathLst>
                <a:path w="204" h="287">
                  <a:moveTo>
                    <a:pt x="204" y="119"/>
                  </a:moveTo>
                  <a:lnTo>
                    <a:pt x="191" y="124"/>
                  </a:lnTo>
                  <a:lnTo>
                    <a:pt x="179" y="132"/>
                  </a:lnTo>
                  <a:lnTo>
                    <a:pt x="167" y="141"/>
                  </a:lnTo>
                  <a:lnTo>
                    <a:pt x="156" y="151"/>
                  </a:lnTo>
                  <a:lnTo>
                    <a:pt x="146" y="164"/>
                  </a:lnTo>
                  <a:lnTo>
                    <a:pt x="137" y="179"/>
                  </a:lnTo>
                  <a:lnTo>
                    <a:pt x="130" y="194"/>
                  </a:lnTo>
                  <a:lnTo>
                    <a:pt x="126" y="211"/>
                  </a:lnTo>
                  <a:lnTo>
                    <a:pt x="125" y="217"/>
                  </a:lnTo>
                  <a:lnTo>
                    <a:pt x="123" y="222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6"/>
                  </a:lnTo>
                  <a:lnTo>
                    <a:pt x="123" y="260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5"/>
                  </a:lnTo>
                  <a:lnTo>
                    <a:pt x="111" y="286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200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6"/>
                  </a:lnTo>
                  <a:lnTo>
                    <a:pt x="16" y="149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10"/>
                  </a:lnTo>
                  <a:lnTo>
                    <a:pt x="0" y="103"/>
                  </a:lnTo>
                  <a:lnTo>
                    <a:pt x="6" y="95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40"/>
                  </a:lnTo>
                  <a:lnTo>
                    <a:pt x="27" y="26"/>
                  </a:lnTo>
                  <a:lnTo>
                    <a:pt x="24" y="12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8"/>
                  </a:lnTo>
                  <a:lnTo>
                    <a:pt x="49" y="27"/>
                  </a:lnTo>
                  <a:lnTo>
                    <a:pt x="61" y="34"/>
                  </a:lnTo>
                  <a:lnTo>
                    <a:pt x="74" y="41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3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4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28" name="Freeform 10527"/>
            <p:cNvSpPr/>
            <p:nvPr/>
          </p:nvSpPr>
          <p:spPr>
            <a:xfrm>
              <a:off x="3322" y="2221"/>
              <a:ext cx="200" cy="235"/>
            </a:xfrm>
            <a:custGeom>
              <a:avLst/>
              <a:gdLst/>
              <a:ahLst/>
              <a:cxnLst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2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0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4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29" name="Freeform 10528"/>
            <p:cNvSpPr/>
            <p:nvPr/>
          </p:nvSpPr>
          <p:spPr>
            <a:xfrm>
              <a:off x="3491" y="1830"/>
              <a:ext cx="126" cy="175"/>
            </a:xfrm>
            <a:custGeom>
              <a:avLst/>
              <a:gdLst/>
              <a:ahLst/>
              <a:cxnLst/>
              <a:pathLst>
                <a:path w="142" h="200">
                  <a:moveTo>
                    <a:pt x="115" y="178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4"/>
                  </a:lnTo>
                  <a:lnTo>
                    <a:pt x="111" y="200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2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49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1"/>
                  </a:lnTo>
                  <a:lnTo>
                    <a:pt x="53" y="139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3"/>
                  </a:lnTo>
                  <a:lnTo>
                    <a:pt x="36" y="132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2"/>
                  </a:lnTo>
                  <a:lnTo>
                    <a:pt x="55" y="133"/>
                  </a:lnTo>
                  <a:lnTo>
                    <a:pt x="64" y="133"/>
                  </a:lnTo>
                  <a:lnTo>
                    <a:pt x="72" y="134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6"/>
                  </a:lnTo>
                  <a:lnTo>
                    <a:pt x="81" y="117"/>
                  </a:lnTo>
                  <a:lnTo>
                    <a:pt x="78" y="110"/>
                  </a:lnTo>
                  <a:lnTo>
                    <a:pt x="74" y="104"/>
                  </a:lnTo>
                  <a:lnTo>
                    <a:pt x="63" y="100"/>
                  </a:lnTo>
                  <a:lnTo>
                    <a:pt x="53" y="95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79"/>
                  </a:lnTo>
                  <a:lnTo>
                    <a:pt x="17" y="74"/>
                  </a:lnTo>
                  <a:lnTo>
                    <a:pt x="10" y="72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6" y="65"/>
                  </a:lnTo>
                  <a:lnTo>
                    <a:pt x="12" y="68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6" y="79"/>
                  </a:lnTo>
                  <a:lnTo>
                    <a:pt x="47" y="84"/>
                  </a:lnTo>
                  <a:lnTo>
                    <a:pt x="56" y="87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2"/>
                  </a:lnTo>
                  <a:lnTo>
                    <a:pt x="62" y="58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0"/>
                  </a:lnTo>
                  <a:lnTo>
                    <a:pt x="36" y="12"/>
                  </a:lnTo>
                  <a:lnTo>
                    <a:pt x="33" y="7"/>
                  </a:lnTo>
                  <a:lnTo>
                    <a:pt x="30" y="2"/>
                  </a:lnTo>
                  <a:lnTo>
                    <a:pt x="31" y="0"/>
                  </a:lnTo>
                  <a:lnTo>
                    <a:pt x="36" y="2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4"/>
                  </a:lnTo>
                  <a:lnTo>
                    <a:pt x="66" y="45"/>
                  </a:lnTo>
                  <a:lnTo>
                    <a:pt x="72" y="56"/>
                  </a:lnTo>
                  <a:lnTo>
                    <a:pt x="77" y="66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100" y="56"/>
                  </a:lnTo>
                  <a:lnTo>
                    <a:pt x="104" y="39"/>
                  </a:lnTo>
                  <a:lnTo>
                    <a:pt x="107" y="26"/>
                  </a:lnTo>
                  <a:lnTo>
                    <a:pt x="107" y="20"/>
                  </a:lnTo>
                  <a:lnTo>
                    <a:pt x="108" y="19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3"/>
                  </a:lnTo>
                  <a:lnTo>
                    <a:pt x="108" y="63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1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2"/>
                  </a:lnTo>
                  <a:lnTo>
                    <a:pt x="116" y="129"/>
                  </a:lnTo>
                  <a:lnTo>
                    <a:pt x="120" y="125"/>
                  </a:lnTo>
                  <a:lnTo>
                    <a:pt x="125" y="122"/>
                  </a:lnTo>
                  <a:lnTo>
                    <a:pt x="129" y="117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1"/>
                  </a:lnTo>
                  <a:lnTo>
                    <a:pt x="141" y="100"/>
                  </a:lnTo>
                  <a:lnTo>
                    <a:pt x="142" y="103"/>
                  </a:lnTo>
                  <a:lnTo>
                    <a:pt x="142" y="110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7"/>
                  </a:lnTo>
                  <a:lnTo>
                    <a:pt x="127" y="134"/>
                  </a:lnTo>
                  <a:lnTo>
                    <a:pt x="122" y="140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8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30" name="Freeform 10529"/>
            <p:cNvSpPr/>
            <p:nvPr/>
          </p:nvSpPr>
          <p:spPr>
            <a:xfrm>
              <a:off x="3340" y="2267"/>
              <a:ext cx="123" cy="159"/>
            </a:xfrm>
            <a:custGeom>
              <a:avLst/>
              <a:gdLst/>
              <a:ahLst/>
              <a:cxnLst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1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4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7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29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31" name="Freeform 10530"/>
            <p:cNvSpPr/>
            <p:nvPr/>
          </p:nvSpPr>
          <p:spPr>
            <a:xfrm>
              <a:off x="3531" y="2051"/>
              <a:ext cx="175" cy="135"/>
            </a:xfrm>
            <a:custGeom>
              <a:avLst/>
              <a:gdLst/>
              <a:ahLst/>
              <a:cxnLst/>
              <a:pathLst>
                <a:path w="199" h="154">
                  <a:moveTo>
                    <a:pt x="109" y="16"/>
                  </a:moveTo>
                  <a:lnTo>
                    <a:pt x="112" y="13"/>
                  </a:lnTo>
                  <a:lnTo>
                    <a:pt x="118" y="10"/>
                  </a:lnTo>
                  <a:lnTo>
                    <a:pt x="125" y="9"/>
                  </a:lnTo>
                  <a:lnTo>
                    <a:pt x="132" y="9"/>
                  </a:lnTo>
                  <a:lnTo>
                    <a:pt x="138" y="9"/>
                  </a:lnTo>
                  <a:lnTo>
                    <a:pt x="145" y="10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8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8"/>
                  </a:lnTo>
                  <a:lnTo>
                    <a:pt x="152" y="53"/>
                  </a:lnTo>
                  <a:lnTo>
                    <a:pt x="142" y="55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4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3"/>
                  </a:lnTo>
                  <a:lnTo>
                    <a:pt x="132" y="62"/>
                  </a:lnTo>
                  <a:lnTo>
                    <a:pt x="139" y="63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0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3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0"/>
                  </a:lnTo>
                  <a:lnTo>
                    <a:pt x="155" y="101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0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6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4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0"/>
                  </a:lnTo>
                  <a:lnTo>
                    <a:pt x="114" y="96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8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6"/>
                  </a:lnTo>
                  <a:lnTo>
                    <a:pt x="84" y="149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2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0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8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3" y="26"/>
                  </a:lnTo>
                  <a:lnTo>
                    <a:pt x="34" y="17"/>
                  </a:lnTo>
                  <a:lnTo>
                    <a:pt x="39" y="9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8"/>
                  </a:lnTo>
                  <a:lnTo>
                    <a:pt x="99" y="55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2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2"/>
                  </a:lnTo>
                  <a:lnTo>
                    <a:pt x="106" y="24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32" name="Freeform 10531"/>
            <p:cNvSpPr/>
            <p:nvPr/>
          </p:nvSpPr>
          <p:spPr>
            <a:xfrm>
              <a:off x="3389" y="1930"/>
              <a:ext cx="163" cy="158"/>
            </a:xfrm>
            <a:custGeom>
              <a:avLst/>
              <a:gdLst/>
              <a:ahLst/>
              <a:cxnLst/>
              <a:pathLst>
                <a:path w="186" h="179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79"/>
                  </a:lnTo>
                  <a:lnTo>
                    <a:pt x="168" y="171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2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2"/>
                  </a:lnTo>
                  <a:lnTo>
                    <a:pt x="121" y="125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4"/>
                  </a:lnTo>
                  <a:lnTo>
                    <a:pt x="88" y="125"/>
                  </a:lnTo>
                  <a:lnTo>
                    <a:pt x="77" y="126"/>
                  </a:lnTo>
                  <a:lnTo>
                    <a:pt x="66" y="128"/>
                  </a:lnTo>
                  <a:lnTo>
                    <a:pt x="56" y="126"/>
                  </a:lnTo>
                  <a:lnTo>
                    <a:pt x="46" y="125"/>
                  </a:lnTo>
                  <a:lnTo>
                    <a:pt x="41" y="122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7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0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75" y="81"/>
                  </a:lnTo>
                  <a:lnTo>
                    <a:pt x="65" y="85"/>
                  </a:lnTo>
                  <a:lnTo>
                    <a:pt x="54" y="86"/>
                  </a:lnTo>
                  <a:lnTo>
                    <a:pt x="44" y="87"/>
                  </a:lnTo>
                  <a:lnTo>
                    <a:pt x="33" y="86"/>
                  </a:lnTo>
                  <a:lnTo>
                    <a:pt x="23" y="84"/>
                  </a:lnTo>
                  <a:lnTo>
                    <a:pt x="14" y="80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7" y="69"/>
                  </a:lnTo>
                  <a:lnTo>
                    <a:pt x="12" y="71"/>
                  </a:lnTo>
                  <a:lnTo>
                    <a:pt x="18" y="72"/>
                  </a:lnTo>
                  <a:lnTo>
                    <a:pt x="24" y="73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3"/>
                  </a:lnTo>
                  <a:lnTo>
                    <a:pt x="56" y="73"/>
                  </a:lnTo>
                  <a:lnTo>
                    <a:pt x="61" y="71"/>
                  </a:lnTo>
                  <a:lnTo>
                    <a:pt x="54" y="64"/>
                  </a:lnTo>
                  <a:lnTo>
                    <a:pt x="46" y="56"/>
                  </a:lnTo>
                  <a:lnTo>
                    <a:pt x="38" y="48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4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1"/>
                  </a:lnTo>
                  <a:lnTo>
                    <a:pt x="52" y="49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0"/>
                  </a:lnTo>
                  <a:lnTo>
                    <a:pt x="72" y="39"/>
                  </a:lnTo>
                  <a:lnTo>
                    <a:pt x="73" y="28"/>
                  </a:lnTo>
                  <a:lnTo>
                    <a:pt x="72" y="19"/>
                  </a:lnTo>
                  <a:lnTo>
                    <a:pt x="71" y="13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6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1"/>
                  </a:lnTo>
                  <a:lnTo>
                    <a:pt x="132" y="57"/>
                  </a:lnTo>
                  <a:lnTo>
                    <a:pt x="130" y="47"/>
                  </a:lnTo>
                  <a:lnTo>
                    <a:pt x="132" y="42"/>
                  </a:lnTo>
                  <a:lnTo>
                    <a:pt x="134" y="43"/>
                  </a:lnTo>
                  <a:lnTo>
                    <a:pt x="136" y="50"/>
                  </a:lnTo>
                  <a:lnTo>
                    <a:pt x="140" y="65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0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1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5"/>
                  </a:lnTo>
                  <a:lnTo>
                    <a:pt x="175" y="120"/>
                  </a:lnTo>
                  <a:lnTo>
                    <a:pt x="178" y="117"/>
                  </a:lnTo>
                  <a:lnTo>
                    <a:pt x="180" y="116"/>
                  </a:lnTo>
                  <a:lnTo>
                    <a:pt x="182" y="118"/>
                  </a:lnTo>
                  <a:lnTo>
                    <a:pt x="183" y="124"/>
                  </a:lnTo>
                  <a:lnTo>
                    <a:pt x="182" y="132"/>
                  </a:lnTo>
                  <a:lnTo>
                    <a:pt x="179" y="141"/>
                  </a:lnTo>
                  <a:lnTo>
                    <a:pt x="176" y="148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3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33" name="Freeform 10532"/>
            <p:cNvSpPr/>
            <p:nvPr/>
          </p:nvSpPr>
          <p:spPr>
            <a:xfrm>
              <a:off x="3599" y="1889"/>
              <a:ext cx="132" cy="176"/>
            </a:xfrm>
            <a:custGeom>
              <a:avLst/>
              <a:gdLst/>
              <a:ahLst/>
              <a:cxnLst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2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7"/>
                  </a:lnTo>
                  <a:lnTo>
                    <a:pt x="3" y="121"/>
                  </a:lnTo>
                  <a:lnTo>
                    <a:pt x="6" y="119"/>
                  </a:lnTo>
                  <a:lnTo>
                    <a:pt x="7" y="122"/>
                  </a:lnTo>
                  <a:lnTo>
                    <a:pt x="8" y="127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7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1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09"/>
                  </a:lnTo>
                  <a:lnTo>
                    <a:pt x="33" y="95"/>
                  </a:lnTo>
                  <a:lnTo>
                    <a:pt x="36" y="87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6" y="142"/>
                  </a:lnTo>
                  <a:lnTo>
                    <a:pt x="53" y="153"/>
                  </a:lnTo>
                  <a:lnTo>
                    <a:pt x="60" y="142"/>
                  </a:lnTo>
                  <a:lnTo>
                    <a:pt x="67" y="131"/>
                  </a:lnTo>
                  <a:lnTo>
                    <a:pt x="70" y="118"/>
                  </a:lnTo>
                  <a:lnTo>
                    <a:pt x="72" y="109"/>
                  </a:lnTo>
                  <a:lnTo>
                    <a:pt x="64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4" y="26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5"/>
                  </a:lnTo>
                  <a:lnTo>
                    <a:pt x="76" y="80"/>
                  </a:lnTo>
                  <a:lnTo>
                    <a:pt x="82" y="92"/>
                  </a:lnTo>
                  <a:lnTo>
                    <a:pt x="91" y="79"/>
                  </a:lnTo>
                  <a:lnTo>
                    <a:pt x="97" y="66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5"/>
                  </a:lnTo>
                  <a:lnTo>
                    <a:pt x="112" y="23"/>
                  </a:lnTo>
                  <a:lnTo>
                    <a:pt x="119" y="12"/>
                  </a:lnTo>
                  <a:lnTo>
                    <a:pt x="124" y="4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6"/>
                  </a:lnTo>
                  <a:lnTo>
                    <a:pt x="124" y="19"/>
                  </a:lnTo>
                  <a:lnTo>
                    <a:pt x="115" y="32"/>
                  </a:lnTo>
                  <a:lnTo>
                    <a:pt x="109" y="43"/>
                  </a:lnTo>
                  <a:lnTo>
                    <a:pt x="107" y="54"/>
                  </a:lnTo>
                  <a:lnTo>
                    <a:pt x="106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5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7"/>
                  </a:lnTo>
                  <a:lnTo>
                    <a:pt x="123" y="84"/>
                  </a:lnTo>
                  <a:lnTo>
                    <a:pt x="130" y="79"/>
                  </a:lnTo>
                  <a:lnTo>
                    <a:pt x="136" y="76"/>
                  </a:lnTo>
                  <a:lnTo>
                    <a:pt x="140" y="72"/>
                  </a:lnTo>
                  <a:lnTo>
                    <a:pt x="143" y="69"/>
                  </a:lnTo>
                  <a:lnTo>
                    <a:pt x="146" y="65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8" y="71"/>
                  </a:lnTo>
                  <a:lnTo>
                    <a:pt x="143" y="80"/>
                  </a:lnTo>
                  <a:lnTo>
                    <a:pt x="136" y="87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2"/>
                  </a:lnTo>
                  <a:lnTo>
                    <a:pt x="104" y="104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8"/>
                  </a:lnTo>
                  <a:lnTo>
                    <a:pt x="77" y="134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3"/>
                  </a:lnTo>
                  <a:lnTo>
                    <a:pt x="89" y="163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6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8"/>
                  </a:lnTo>
                  <a:lnTo>
                    <a:pt x="131" y="140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1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79"/>
                  </a:lnTo>
                  <a:lnTo>
                    <a:pt x="58" y="183"/>
                  </a:lnTo>
                  <a:lnTo>
                    <a:pt x="55" y="187"/>
                  </a:lnTo>
                  <a:lnTo>
                    <a:pt x="54" y="193"/>
                  </a:lnTo>
                  <a:lnTo>
                    <a:pt x="47" y="193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34" name="Freeform 10533"/>
            <p:cNvSpPr/>
            <p:nvPr/>
          </p:nvSpPr>
          <p:spPr>
            <a:xfrm>
              <a:off x="3664" y="2086"/>
              <a:ext cx="209" cy="96"/>
            </a:xfrm>
            <a:custGeom>
              <a:avLst/>
              <a:gdLst/>
              <a:ahLst/>
              <a:cxnLst/>
              <a:pathLst>
                <a:path w="237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0" y="41"/>
                  </a:lnTo>
                  <a:lnTo>
                    <a:pt x="19" y="41"/>
                  </a:lnTo>
                  <a:lnTo>
                    <a:pt x="31" y="41"/>
                  </a:lnTo>
                  <a:lnTo>
                    <a:pt x="41" y="42"/>
                  </a:lnTo>
                  <a:lnTo>
                    <a:pt x="51" y="44"/>
                  </a:lnTo>
                  <a:lnTo>
                    <a:pt x="59" y="46"/>
                  </a:lnTo>
                  <a:lnTo>
                    <a:pt x="66" y="49"/>
                  </a:lnTo>
                  <a:lnTo>
                    <a:pt x="70" y="51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6"/>
                  </a:lnTo>
                  <a:lnTo>
                    <a:pt x="80" y="74"/>
                  </a:lnTo>
                  <a:lnTo>
                    <a:pt x="85" y="81"/>
                  </a:lnTo>
                  <a:lnTo>
                    <a:pt x="91" y="88"/>
                  </a:lnTo>
                  <a:lnTo>
                    <a:pt x="96" y="94"/>
                  </a:lnTo>
                  <a:lnTo>
                    <a:pt x="104" y="98"/>
                  </a:lnTo>
                  <a:lnTo>
                    <a:pt x="111" y="101"/>
                  </a:lnTo>
                  <a:lnTo>
                    <a:pt x="114" y="99"/>
                  </a:lnTo>
                  <a:lnTo>
                    <a:pt x="111" y="96"/>
                  </a:lnTo>
                  <a:lnTo>
                    <a:pt x="106" y="89"/>
                  </a:lnTo>
                  <a:lnTo>
                    <a:pt x="99" y="81"/>
                  </a:lnTo>
                  <a:lnTo>
                    <a:pt x="93" y="71"/>
                  </a:lnTo>
                  <a:lnTo>
                    <a:pt x="91" y="60"/>
                  </a:lnTo>
                  <a:lnTo>
                    <a:pt x="89" y="52"/>
                  </a:lnTo>
                  <a:lnTo>
                    <a:pt x="95" y="52"/>
                  </a:lnTo>
                  <a:lnTo>
                    <a:pt x="101" y="52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6"/>
                  </a:lnTo>
                  <a:lnTo>
                    <a:pt x="125" y="57"/>
                  </a:lnTo>
                  <a:lnTo>
                    <a:pt x="129" y="59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2"/>
                  </a:lnTo>
                  <a:lnTo>
                    <a:pt x="140" y="79"/>
                  </a:lnTo>
                  <a:lnTo>
                    <a:pt x="145" y="86"/>
                  </a:lnTo>
                  <a:lnTo>
                    <a:pt x="150" y="92"/>
                  </a:lnTo>
                  <a:lnTo>
                    <a:pt x="157" y="98"/>
                  </a:lnTo>
                  <a:lnTo>
                    <a:pt x="163" y="103"/>
                  </a:lnTo>
                  <a:lnTo>
                    <a:pt x="170" y="106"/>
                  </a:lnTo>
                  <a:lnTo>
                    <a:pt x="182" y="110"/>
                  </a:lnTo>
                  <a:lnTo>
                    <a:pt x="188" y="110"/>
                  </a:lnTo>
                  <a:lnTo>
                    <a:pt x="191" y="107"/>
                  </a:lnTo>
                  <a:lnTo>
                    <a:pt x="185" y="104"/>
                  </a:lnTo>
                  <a:lnTo>
                    <a:pt x="177" y="99"/>
                  </a:lnTo>
                  <a:lnTo>
                    <a:pt x="170" y="95"/>
                  </a:lnTo>
                  <a:lnTo>
                    <a:pt x="163" y="89"/>
                  </a:lnTo>
                  <a:lnTo>
                    <a:pt x="159" y="84"/>
                  </a:lnTo>
                  <a:lnTo>
                    <a:pt x="154" y="79"/>
                  </a:lnTo>
                  <a:lnTo>
                    <a:pt x="149" y="74"/>
                  </a:lnTo>
                  <a:lnTo>
                    <a:pt x="147" y="69"/>
                  </a:lnTo>
                  <a:lnTo>
                    <a:pt x="146" y="66"/>
                  </a:lnTo>
                  <a:lnTo>
                    <a:pt x="155" y="71"/>
                  </a:lnTo>
                  <a:lnTo>
                    <a:pt x="167" y="74"/>
                  </a:lnTo>
                  <a:lnTo>
                    <a:pt x="179" y="76"/>
                  </a:lnTo>
                  <a:lnTo>
                    <a:pt x="192" y="79"/>
                  </a:lnTo>
                  <a:lnTo>
                    <a:pt x="205" y="81"/>
                  </a:lnTo>
                  <a:lnTo>
                    <a:pt x="215" y="82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1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5"/>
                  </a:lnTo>
                  <a:lnTo>
                    <a:pt x="208" y="73"/>
                  </a:lnTo>
                  <a:lnTo>
                    <a:pt x="196" y="69"/>
                  </a:lnTo>
                  <a:lnTo>
                    <a:pt x="185" y="66"/>
                  </a:lnTo>
                  <a:lnTo>
                    <a:pt x="175" y="62"/>
                  </a:lnTo>
                  <a:lnTo>
                    <a:pt x="165" y="59"/>
                  </a:lnTo>
                  <a:lnTo>
                    <a:pt x="157" y="57"/>
                  </a:lnTo>
                  <a:lnTo>
                    <a:pt x="154" y="54"/>
                  </a:lnTo>
                  <a:lnTo>
                    <a:pt x="161" y="48"/>
                  </a:lnTo>
                  <a:lnTo>
                    <a:pt x="169" y="42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7"/>
                  </a:lnTo>
                  <a:lnTo>
                    <a:pt x="191" y="35"/>
                  </a:lnTo>
                  <a:lnTo>
                    <a:pt x="188" y="31"/>
                  </a:lnTo>
                  <a:lnTo>
                    <a:pt x="182" y="29"/>
                  </a:lnTo>
                  <a:lnTo>
                    <a:pt x="177" y="28"/>
                  </a:lnTo>
                  <a:lnTo>
                    <a:pt x="171" y="29"/>
                  </a:lnTo>
                  <a:lnTo>
                    <a:pt x="165" y="30"/>
                  </a:lnTo>
                  <a:lnTo>
                    <a:pt x="160" y="33"/>
                  </a:lnTo>
                  <a:lnTo>
                    <a:pt x="154" y="36"/>
                  </a:lnTo>
                  <a:lnTo>
                    <a:pt x="149" y="38"/>
                  </a:lnTo>
                  <a:lnTo>
                    <a:pt x="145" y="43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4"/>
                  </a:lnTo>
                  <a:lnTo>
                    <a:pt x="109" y="43"/>
                  </a:lnTo>
                  <a:lnTo>
                    <a:pt x="102" y="43"/>
                  </a:lnTo>
                  <a:lnTo>
                    <a:pt x="97" y="43"/>
                  </a:lnTo>
                  <a:lnTo>
                    <a:pt x="95" y="43"/>
                  </a:lnTo>
                  <a:lnTo>
                    <a:pt x="94" y="33"/>
                  </a:lnTo>
                  <a:lnTo>
                    <a:pt x="97" y="23"/>
                  </a:lnTo>
                  <a:lnTo>
                    <a:pt x="104" y="14"/>
                  </a:lnTo>
                  <a:lnTo>
                    <a:pt x="115" y="7"/>
                  </a:lnTo>
                  <a:lnTo>
                    <a:pt x="123" y="4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5"/>
                  </a:lnTo>
                  <a:lnTo>
                    <a:pt x="97" y="8"/>
                  </a:lnTo>
                  <a:lnTo>
                    <a:pt x="91" y="14"/>
                  </a:lnTo>
                  <a:lnTo>
                    <a:pt x="83" y="19"/>
                  </a:lnTo>
                  <a:lnTo>
                    <a:pt x="77" y="24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35" name="Freeform 10534"/>
            <p:cNvSpPr/>
            <p:nvPr/>
          </p:nvSpPr>
          <p:spPr>
            <a:xfrm>
              <a:off x="3643" y="2170"/>
              <a:ext cx="170" cy="195"/>
            </a:xfrm>
            <a:custGeom>
              <a:avLst/>
              <a:gdLst/>
              <a:ahLst/>
              <a:cxnLst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8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1"/>
                  </a:lnTo>
                  <a:lnTo>
                    <a:pt x="36" y="117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1" y="48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3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1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0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7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6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7"/>
                  </a:lnTo>
                  <a:lnTo>
                    <a:pt x="167" y="83"/>
                  </a:lnTo>
                  <a:lnTo>
                    <a:pt x="160" y="79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79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3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49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1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3" y="33"/>
                  </a:lnTo>
                  <a:lnTo>
                    <a:pt x="66" y="32"/>
                  </a:lnTo>
                  <a:lnTo>
                    <a:pt x="59" y="33"/>
                  </a:lnTo>
                  <a:lnTo>
                    <a:pt x="55" y="33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36" name="Freeform 10535"/>
            <p:cNvSpPr/>
            <p:nvPr/>
          </p:nvSpPr>
          <p:spPr>
            <a:xfrm>
              <a:off x="3498" y="2188"/>
              <a:ext cx="128" cy="224"/>
            </a:xfrm>
            <a:custGeom>
              <a:avLst/>
              <a:gdLst/>
              <a:ahLst/>
              <a:cxnLst/>
              <a:pathLst>
                <a:path w="147" h="255">
                  <a:moveTo>
                    <a:pt x="97" y="12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2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5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8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1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0" y="141"/>
                  </a:lnTo>
                  <a:lnTo>
                    <a:pt x="9" y="149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4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79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7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7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4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1"/>
                  </a:lnTo>
                  <a:lnTo>
                    <a:pt x="93" y="110"/>
                  </a:lnTo>
                  <a:lnTo>
                    <a:pt x="97" y="111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1"/>
                  </a:lnTo>
                  <a:lnTo>
                    <a:pt x="132" y="158"/>
                  </a:lnTo>
                  <a:lnTo>
                    <a:pt x="133" y="164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5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6"/>
                  </a:lnTo>
                  <a:lnTo>
                    <a:pt x="147" y="88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5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5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37" name="Freeform 10536"/>
            <p:cNvSpPr/>
            <p:nvPr/>
          </p:nvSpPr>
          <p:spPr>
            <a:xfrm>
              <a:off x="3356" y="2137"/>
              <a:ext cx="205" cy="116"/>
            </a:xfrm>
            <a:custGeom>
              <a:avLst/>
              <a:gdLst/>
              <a:ahLst/>
              <a:cxnLst/>
              <a:pathLst>
                <a:path w="234" h="131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8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4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4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7"/>
                  </a:lnTo>
                  <a:lnTo>
                    <a:pt x="110" y="63"/>
                  </a:lnTo>
                  <a:lnTo>
                    <a:pt x="104" y="67"/>
                  </a:lnTo>
                  <a:lnTo>
                    <a:pt x="96" y="64"/>
                  </a:lnTo>
                  <a:lnTo>
                    <a:pt x="87" y="63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3"/>
                  </a:lnTo>
                  <a:lnTo>
                    <a:pt x="51" y="64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2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4"/>
                  </a:lnTo>
                  <a:lnTo>
                    <a:pt x="49" y="99"/>
                  </a:lnTo>
                  <a:lnTo>
                    <a:pt x="38" y="101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09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6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7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2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6"/>
                  </a:lnTo>
                  <a:lnTo>
                    <a:pt x="145" y="52"/>
                  </a:lnTo>
                  <a:lnTo>
                    <a:pt x="151" y="48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1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6"/>
                  </a:lnTo>
                  <a:lnTo>
                    <a:pt x="175" y="72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4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1"/>
                  </a:lnTo>
                  <a:lnTo>
                    <a:pt x="220" y="7"/>
                  </a:lnTo>
                  <a:lnTo>
                    <a:pt x="228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2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38" name="Freeform 10537"/>
            <p:cNvSpPr/>
            <p:nvPr/>
          </p:nvSpPr>
          <p:spPr>
            <a:xfrm>
              <a:off x="3640" y="2072"/>
              <a:ext cx="19" cy="21"/>
            </a:xfrm>
            <a:custGeom>
              <a:avLst/>
              <a:gdLst/>
              <a:ahLst/>
              <a:cxnLst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39" name="Freeform 10538"/>
            <p:cNvSpPr/>
            <p:nvPr/>
          </p:nvSpPr>
          <p:spPr>
            <a:xfrm>
              <a:off x="3636" y="2119"/>
              <a:ext cx="16" cy="14"/>
            </a:xfrm>
            <a:custGeom>
              <a:avLst/>
              <a:gdLst/>
              <a:ahLst/>
              <a:cxnLst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7" y="13"/>
                  </a:lnTo>
                  <a:lnTo>
                    <a:pt x="13" y="15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40" name="Freeform 10539"/>
            <p:cNvSpPr/>
            <p:nvPr/>
          </p:nvSpPr>
          <p:spPr>
            <a:xfrm>
              <a:off x="3671" y="2151"/>
              <a:ext cx="21" cy="21"/>
            </a:xfrm>
            <a:custGeom>
              <a:avLst/>
              <a:gdLst/>
              <a:ahLst/>
              <a:cxnLst/>
              <a:pathLst>
                <a:path w="24" h="23">
                  <a:moveTo>
                    <a:pt x="2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4" y="10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41" name="Freeform 10540"/>
            <p:cNvSpPr/>
            <p:nvPr/>
          </p:nvSpPr>
          <p:spPr>
            <a:xfrm>
              <a:off x="3592" y="2144"/>
              <a:ext cx="25" cy="23"/>
            </a:xfrm>
            <a:custGeom>
              <a:avLst/>
              <a:gdLst/>
              <a:ahLst/>
              <a:cxnLst/>
              <a:pathLst>
                <a:path w="26" h="25">
                  <a:moveTo>
                    <a:pt x="14" y="0"/>
                  </a:moveTo>
                  <a:lnTo>
                    <a:pt x="19" y="1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42" name="Freeform 10541"/>
            <p:cNvSpPr/>
            <p:nvPr/>
          </p:nvSpPr>
          <p:spPr>
            <a:xfrm>
              <a:off x="3582" y="2093"/>
              <a:ext cx="23" cy="23"/>
            </a:xfrm>
            <a:custGeom>
              <a:avLst/>
              <a:gdLst/>
              <a:ahLst/>
              <a:cxnLst/>
              <a:pathLst>
                <a:path w="27" h="26">
                  <a:moveTo>
                    <a:pt x="0" y="14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5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3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43" name="Freeform 10542"/>
            <p:cNvSpPr/>
            <p:nvPr/>
          </p:nvSpPr>
          <p:spPr>
            <a:xfrm>
              <a:off x="3545" y="2093"/>
              <a:ext cx="19" cy="19"/>
            </a:xfrm>
            <a:custGeom>
              <a:avLst/>
              <a:gdLst/>
              <a:ahLst/>
              <a:cxnLst/>
              <a:pathLst>
                <a:path w="23" h="22">
                  <a:moveTo>
                    <a:pt x="0" y="14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44" name="Freeform 10543"/>
            <p:cNvSpPr/>
            <p:nvPr/>
          </p:nvSpPr>
          <p:spPr>
            <a:xfrm>
              <a:off x="3575" y="2060"/>
              <a:ext cx="21" cy="19"/>
            </a:xfrm>
            <a:custGeom>
              <a:avLst/>
              <a:gdLst/>
              <a:ahLst/>
              <a:cxnLst/>
              <a:pathLst>
                <a:path w="24" h="23">
                  <a:moveTo>
                    <a:pt x="0" y="13"/>
                  </a:move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45" name="Freeform 10544"/>
            <p:cNvSpPr/>
            <p:nvPr/>
          </p:nvSpPr>
          <p:spPr>
            <a:xfrm>
              <a:off x="4292" y="1979"/>
              <a:ext cx="172" cy="167"/>
            </a:xfrm>
            <a:custGeom>
              <a:avLst/>
              <a:gdLst/>
              <a:ahLst/>
              <a:cxnLst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50"/>
                  </a:lnTo>
                  <a:lnTo>
                    <a:pt x="161" y="146"/>
                  </a:lnTo>
                  <a:lnTo>
                    <a:pt x="167" y="142"/>
                  </a:lnTo>
                  <a:lnTo>
                    <a:pt x="171" y="136"/>
                  </a:lnTo>
                  <a:lnTo>
                    <a:pt x="173" y="128"/>
                  </a:lnTo>
                  <a:lnTo>
                    <a:pt x="172" y="119"/>
                  </a:lnTo>
                  <a:lnTo>
                    <a:pt x="167" y="107"/>
                  </a:lnTo>
                  <a:lnTo>
                    <a:pt x="162" y="103"/>
                  </a:lnTo>
                  <a:lnTo>
                    <a:pt x="156" y="103"/>
                  </a:lnTo>
                  <a:lnTo>
                    <a:pt x="149" y="103"/>
                  </a:lnTo>
                  <a:lnTo>
                    <a:pt x="145" y="105"/>
                  </a:lnTo>
                  <a:lnTo>
                    <a:pt x="140" y="100"/>
                  </a:lnTo>
                  <a:lnTo>
                    <a:pt x="135" y="95"/>
                  </a:lnTo>
                  <a:lnTo>
                    <a:pt x="132" y="90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7" y="80"/>
                  </a:lnTo>
                  <a:lnTo>
                    <a:pt x="131" y="81"/>
                  </a:lnTo>
                  <a:lnTo>
                    <a:pt x="137" y="83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8"/>
                  </a:lnTo>
                  <a:lnTo>
                    <a:pt x="153" y="90"/>
                  </a:lnTo>
                  <a:lnTo>
                    <a:pt x="155" y="93"/>
                  </a:lnTo>
                  <a:lnTo>
                    <a:pt x="158" y="98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7"/>
                  </a:lnTo>
                  <a:lnTo>
                    <a:pt x="190" y="91"/>
                  </a:lnTo>
                  <a:lnTo>
                    <a:pt x="194" y="83"/>
                  </a:lnTo>
                  <a:lnTo>
                    <a:pt x="195" y="73"/>
                  </a:lnTo>
                  <a:lnTo>
                    <a:pt x="195" y="67"/>
                  </a:lnTo>
                  <a:lnTo>
                    <a:pt x="194" y="62"/>
                  </a:lnTo>
                  <a:lnTo>
                    <a:pt x="192" y="59"/>
                  </a:lnTo>
                  <a:lnTo>
                    <a:pt x="191" y="55"/>
                  </a:lnTo>
                  <a:lnTo>
                    <a:pt x="186" y="52"/>
                  </a:lnTo>
                  <a:lnTo>
                    <a:pt x="182" y="50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50"/>
                  </a:lnTo>
                  <a:lnTo>
                    <a:pt x="152" y="52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2"/>
                  </a:lnTo>
                  <a:lnTo>
                    <a:pt x="142" y="44"/>
                  </a:lnTo>
                  <a:lnTo>
                    <a:pt x="153" y="32"/>
                  </a:lnTo>
                  <a:lnTo>
                    <a:pt x="158" y="20"/>
                  </a:lnTo>
                  <a:lnTo>
                    <a:pt x="156" y="9"/>
                  </a:lnTo>
                  <a:lnTo>
                    <a:pt x="153" y="5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4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8"/>
                  </a:lnTo>
                  <a:lnTo>
                    <a:pt x="111" y="37"/>
                  </a:lnTo>
                  <a:lnTo>
                    <a:pt x="115" y="44"/>
                  </a:lnTo>
                  <a:lnTo>
                    <a:pt x="117" y="50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1"/>
                  </a:lnTo>
                  <a:lnTo>
                    <a:pt x="106" y="45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9"/>
                  </a:lnTo>
                  <a:lnTo>
                    <a:pt x="70" y="23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49" y="14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6" y="2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2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60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4"/>
                  </a:lnTo>
                  <a:lnTo>
                    <a:pt x="64" y="68"/>
                  </a:lnTo>
                  <a:lnTo>
                    <a:pt x="66" y="73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9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5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1" y="108"/>
                  </a:lnTo>
                  <a:lnTo>
                    <a:pt x="0" y="117"/>
                  </a:lnTo>
                  <a:lnTo>
                    <a:pt x="1" y="125"/>
                  </a:lnTo>
                  <a:lnTo>
                    <a:pt x="4" y="131"/>
                  </a:lnTo>
                  <a:lnTo>
                    <a:pt x="8" y="135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40"/>
                  </a:lnTo>
                  <a:lnTo>
                    <a:pt x="27" y="141"/>
                  </a:lnTo>
                  <a:lnTo>
                    <a:pt x="32" y="140"/>
                  </a:lnTo>
                  <a:lnTo>
                    <a:pt x="36" y="140"/>
                  </a:lnTo>
                  <a:lnTo>
                    <a:pt x="41" y="137"/>
                  </a:lnTo>
                  <a:lnTo>
                    <a:pt x="46" y="133"/>
                  </a:lnTo>
                  <a:lnTo>
                    <a:pt x="48" y="127"/>
                  </a:lnTo>
                  <a:lnTo>
                    <a:pt x="48" y="121"/>
                  </a:lnTo>
                  <a:lnTo>
                    <a:pt x="48" y="117"/>
                  </a:lnTo>
                  <a:lnTo>
                    <a:pt x="55" y="110"/>
                  </a:lnTo>
                  <a:lnTo>
                    <a:pt x="63" y="105"/>
                  </a:lnTo>
                  <a:lnTo>
                    <a:pt x="71" y="100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5"/>
                  </a:lnTo>
                  <a:lnTo>
                    <a:pt x="63" y="141"/>
                  </a:lnTo>
                  <a:lnTo>
                    <a:pt x="55" y="149"/>
                  </a:lnTo>
                  <a:lnTo>
                    <a:pt x="50" y="158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8"/>
                  </a:lnTo>
                  <a:lnTo>
                    <a:pt x="79" y="190"/>
                  </a:lnTo>
                  <a:lnTo>
                    <a:pt x="85" y="189"/>
                  </a:lnTo>
                  <a:lnTo>
                    <a:pt x="91" y="187"/>
                  </a:lnTo>
                  <a:lnTo>
                    <a:pt x="96" y="183"/>
                  </a:lnTo>
                  <a:lnTo>
                    <a:pt x="102" y="180"/>
                  </a:lnTo>
                  <a:lnTo>
                    <a:pt x="106" y="176"/>
                  </a:lnTo>
                  <a:lnTo>
                    <a:pt x="108" y="173"/>
                  </a:lnTo>
                  <a:lnTo>
                    <a:pt x="109" y="170"/>
                  </a:lnTo>
                  <a:lnTo>
                    <a:pt x="110" y="165"/>
                  </a:lnTo>
                  <a:lnTo>
                    <a:pt x="108" y="156"/>
                  </a:lnTo>
                  <a:lnTo>
                    <a:pt x="104" y="149"/>
                  </a:lnTo>
                  <a:lnTo>
                    <a:pt x="100" y="144"/>
                  </a:lnTo>
                  <a:lnTo>
                    <a:pt x="95" y="141"/>
                  </a:lnTo>
                  <a:lnTo>
                    <a:pt x="96" y="133"/>
                  </a:lnTo>
                  <a:lnTo>
                    <a:pt x="97" y="125"/>
                  </a:lnTo>
                  <a:lnTo>
                    <a:pt x="99" y="119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3"/>
                  </a:lnTo>
                  <a:lnTo>
                    <a:pt x="110" y="112"/>
                  </a:lnTo>
                  <a:lnTo>
                    <a:pt x="111" y="112"/>
                  </a:lnTo>
                  <a:lnTo>
                    <a:pt x="117" y="121"/>
                  </a:lnTo>
                  <a:lnTo>
                    <a:pt x="120" y="134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46" name="Freeform 10545"/>
            <p:cNvSpPr/>
            <p:nvPr/>
          </p:nvSpPr>
          <p:spPr>
            <a:xfrm>
              <a:off x="4422" y="1637"/>
              <a:ext cx="184" cy="289"/>
            </a:xfrm>
            <a:custGeom>
              <a:avLst/>
              <a:gdLst/>
              <a:ahLst/>
              <a:cxnLst/>
              <a:pathLst>
                <a:path w="211" h="328">
                  <a:moveTo>
                    <a:pt x="0" y="328"/>
                  </a:moveTo>
                  <a:lnTo>
                    <a:pt x="19" y="307"/>
                  </a:lnTo>
                  <a:lnTo>
                    <a:pt x="38" y="291"/>
                  </a:lnTo>
                  <a:lnTo>
                    <a:pt x="60" y="277"/>
                  </a:lnTo>
                  <a:lnTo>
                    <a:pt x="82" y="268"/>
                  </a:lnTo>
                  <a:lnTo>
                    <a:pt x="105" y="261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59"/>
                  </a:lnTo>
                  <a:lnTo>
                    <a:pt x="167" y="252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4"/>
                  </a:lnTo>
                  <a:lnTo>
                    <a:pt x="180" y="214"/>
                  </a:lnTo>
                  <a:lnTo>
                    <a:pt x="188" y="206"/>
                  </a:lnTo>
                  <a:lnTo>
                    <a:pt x="198" y="199"/>
                  </a:lnTo>
                  <a:lnTo>
                    <a:pt x="211" y="193"/>
                  </a:lnTo>
                  <a:lnTo>
                    <a:pt x="200" y="170"/>
                  </a:lnTo>
                  <a:lnTo>
                    <a:pt x="195" y="141"/>
                  </a:lnTo>
                  <a:lnTo>
                    <a:pt x="196" y="115"/>
                  </a:lnTo>
                  <a:lnTo>
                    <a:pt x="209" y="93"/>
                  </a:lnTo>
                  <a:lnTo>
                    <a:pt x="200" y="88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5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0"/>
                  </a:lnTo>
                  <a:lnTo>
                    <a:pt x="137" y="0"/>
                  </a:lnTo>
                  <a:lnTo>
                    <a:pt x="131" y="11"/>
                  </a:lnTo>
                  <a:lnTo>
                    <a:pt x="123" y="23"/>
                  </a:lnTo>
                  <a:lnTo>
                    <a:pt x="114" y="34"/>
                  </a:lnTo>
                  <a:lnTo>
                    <a:pt x="103" y="46"/>
                  </a:lnTo>
                  <a:lnTo>
                    <a:pt x="90" y="55"/>
                  </a:lnTo>
                  <a:lnTo>
                    <a:pt x="77" y="63"/>
                  </a:lnTo>
                  <a:lnTo>
                    <a:pt x="62" y="66"/>
                  </a:lnTo>
                  <a:lnTo>
                    <a:pt x="47" y="68"/>
                  </a:lnTo>
                  <a:lnTo>
                    <a:pt x="53" y="84"/>
                  </a:lnTo>
                  <a:lnTo>
                    <a:pt x="55" y="102"/>
                  </a:lnTo>
                  <a:lnTo>
                    <a:pt x="50" y="124"/>
                  </a:lnTo>
                  <a:lnTo>
                    <a:pt x="34" y="145"/>
                  </a:lnTo>
                  <a:lnTo>
                    <a:pt x="43" y="182"/>
                  </a:lnTo>
                  <a:lnTo>
                    <a:pt x="43" y="217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0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47" name="Freeform 10546"/>
            <p:cNvSpPr/>
            <p:nvPr/>
          </p:nvSpPr>
          <p:spPr>
            <a:xfrm>
              <a:off x="3852" y="1698"/>
              <a:ext cx="300" cy="256"/>
            </a:xfrm>
            <a:custGeom>
              <a:avLst/>
              <a:gdLst/>
              <a:ahLst/>
              <a:cxnLst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6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1"/>
                  </a:lnTo>
                  <a:lnTo>
                    <a:pt x="301" y="270"/>
                  </a:lnTo>
                  <a:lnTo>
                    <a:pt x="318" y="270"/>
                  </a:lnTo>
                  <a:lnTo>
                    <a:pt x="324" y="271"/>
                  </a:lnTo>
                  <a:lnTo>
                    <a:pt x="331" y="272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2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2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9"/>
                  </a:lnTo>
                  <a:lnTo>
                    <a:pt x="248" y="88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7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9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9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7"/>
                  </a:lnTo>
                  <a:lnTo>
                    <a:pt x="33" y="164"/>
                  </a:lnTo>
                  <a:lnTo>
                    <a:pt x="49" y="173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8"/>
                  </a:lnTo>
                  <a:lnTo>
                    <a:pt x="87" y="240"/>
                  </a:lnTo>
                  <a:lnTo>
                    <a:pt x="85" y="265"/>
                  </a:lnTo>
                  <a:lnTo>
                    <a:pt x="94" y="264"/>
                  </a:lnTo>
                  <a:lnTo>
                    <a:pt x="105" y="263"/>
                  </a:lnTo>
                  <a:lnTo>
                    <a:pt x="115" y="263"/>
                  </a:lnTo>
                  <a:lnTo>
                    <a:pt x="125" y="265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48" name="Freeform 10547"/>
            <p:cNvSpPr/>
            <p:nvPr/>
          </p:nvSpPr>
          <p:spPr>
            <a:xfrm>
              <a:off x="4004" y="2009"/>
              <a:ext cx="306" cy="322"/>
            </a:xfrm>
            <a:custGeom>
              <a:avLst/>
              <a:gdLst/>
              <a:ahLst/>
              <a:cxnLst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4"/>
                  </a:lnTo>
                  <a:lnTo>
                    <a:pt x="170" y="158"/>
                  </a:lnTo>
                  <a:lnTo>
                    <a:pt x="185" y="148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8"/>
                  </a:lnTo>
                  <a:lnTo>
                    <a:pt x="242" y="71"/>
                  </a:lnTo>
                  <a:lnTo>
                    <a:pt x="250" y="56"/>
                  </a:lnTo>
                  <a:lnTo>
                    <a:pt x="256" y="42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1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0" y="4"/>
                  </a:lnTo>
                  <a:lnTo>
                    <a:pt x="337" y="3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3"/>
                  </a:lnTo>
                  <a:lnTo>
                    <a:pt x="349" y="4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6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5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7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49" name="Freeform 10548"/>
            <p:cNvSpPr/>
            <p:nvPr/>
          </p:nvSpPr>
          <p:spPr>
            <a:xfrm>
              <a:off x="4199" y="2016"/>
              <a:ext cx="188" cy="326"/>
            </a:xfrm>
            <a:custGeom>
              <a:avLst/>
              <a:gdLst/>
              <a:ahLst/>
              <a:cxnLst/>
              <a:pathLst>
                <a:path w="213" h="373">
                  <a:moveTo>
                    <a:pt x="125" y="0"/>
                  </a:moveTo>
                  <a:lnTo>
                    <a:pt x="128" y="4"/>
                  </a:lnTo>
                  <a:lnTo>
                    <a:pt x="132" y="12"/>
                  </a:lnTo>
                  <a:lnTo>
                    <a:pt x="139" y="18"/>
                  </a:lnTo>
                  <a:lnTo>
                    <a:pt x="152" y="19"/>
                  </a:lnTo>
                  <a:lnTo>
                    <a:pt x="159" y="19"/>
                  </a:lnTo>
                  <a:lnTo>
                    <a:pt x="164" y="22"/>
                  </a:lnTo>
                  <a:lnTo>
                    <a:pt x="169" y="26"/>
                  </a:lnTo>
                  <a:lnTo>
                    <a:pt x="171" y="31"/>
                  </a:lnTo>
                  <a:lnTo>
                    <a:pt x="164" y="36"/>
                  </a:lnTo>
                  <a:lnTo>
                    <a:pt x="159" y="42"/>
                  </a:lnTo>
                  <a:lnTo>
                    <a:pt x="152" y="47"/>
                  </a:lnTo>
                  <a:lnTo>
                    <a:pt x="147" y="50"/>
                  </a:lnTo>
                  <a:lnTo>
                    <a:pt x="140" y="49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49"/>
                  </a:lnTo>
                  <a:lnTo>
                    <a:pt x="120" y="50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6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1"/>
                  </a:lnTo>
                  <a:lnTo>
                    <a:pt x="108" y="86"/>
                  </a:lnTo>
                  <a:lnTo>
                    <a:pt x="109" y="89"/>
                  </a:lnTo>
                  <a:lnTo>
                    <a:pt x="113" y="93"/>
                  </a:lnTo>
                  <a:lnTo>
                    <a:pt x="116" y="95"/>
                  </a:lnTo>
                  <a:lnTo>
                    <a:pt x="121" y="96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5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8"/>
                  </a:lnTo>
                  <a:lnTo>
                    <a:pt x="179" y="56"/>
                  </a:lnTo>
                  <a:lnTo>
                    <a:pt x="182" y="58"/>
                  </a:lnTo>
                  <a:lnTo>
                    <a:pt x="184" y="62"/>
                  </a:lnTo>
                  <a:lnTo>
                    <a:pt x="186" y="64"/>
                  </a:lnTo>
                  <a:lnTo>
                    <a:pt x="190" y="66"/>
                  </a:lnTo>
                  <a:lnTo>
                    <a:pt x="185" y="73"/>
                  </a:lnTo>
                  <a:lnTo>
                    <a:pt x="182" y="80"/>
                  </a:lnTo>
                  <a:lnTo>
                    <a:pt x="179" y="88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2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1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1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12" y="156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7"/>
                  </a:lnTo>
                  <a:lnTo>
                    <a:pt x="175" y="263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69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8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50" name="Freeform 10549"/>
            <p:cNvSpPr/>
            <p:nvPr/>
          </p:nvSpPr>
          <p:spPr>
            <a:xfrm>
              <a:off x="3838" y="1621"/>
              <a:ext cx="838" cy="544"/>
            </a:xfrm>
            <a:custGeom>
              <a:avLst/>
              <a:gdLst/>
              <a:ahLst/>
              <a:cxnLst/>
              <a:pathLst>
                <a:path w="957" h="620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4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9"/>
                  </a:lnTo>
                  <a:lnTo>
                    <a:pt x="573" y="67"/>
                  </a:lnTo>
                  <a:lnTo>
                    <a:pt x="581" y="57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6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2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1"/>
                  </a:lnTo>
                  <a:lnTo>
                    <a:pt x="710" y="236"/>
                  </a:lnTo>
                  <a:lnTo>
                    <a:pt x="704" y="268"/>
                  </a:lnTo>
                  <a:lnTo>
                    <a:pt x="697" y="292"/>
                  </a:lnTo>
                  <a:lnTo>
                    <a:pt x="691" y="303"/>
                  </a:lnTo>
                  <a:lnTo>
                    <a:pt x="684" y="315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2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4"/>
                  </a:lnTo>
                  <a:lnTo>
                    <a:pt x="615" y="414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7" y="420"/>
                  </a:lnTo>
                  <a:lnTo>
                    <a:pt x="633" y="413"/>
                  </a:lnTo>
                  <a:lnTo>
                    <a:pt x="637" y="404"/>
                  </a:lnTo>
                  <a:lnTo>
                    <a:pt x="641" y="395"/>
                  </a:lnTo>
                  <a:lnTo>
                    <a:pt x="646" y="382"/>
                  </a:lnTo>
                  <a:lnTo>
                    <a:pt x="652" y="369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7"/>
                  </a:lnTo>
                  <a:lnTo>
                    <a:pt x="815" y="276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4"/>
                  </a:lnTo>
                  <a:lnTo>
                    <a:pt x="858" y="286"/>
                  </a:lnTo>
                  <a:lnTo>
                    <a:pt x="870" y="292"/>
                  </a:lnTo>
                  <a:lnTo>
                    <a:pt x="880" y="298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6"/>
                  </a:lnTo>
                  <a:lnTo>
                    <a:pt x="957" y="345"/>
                  </a:lnTo>
                  <a:lnTo>
                    <a:pt x="948" y="346"/>
                  </a:lnTo>
                  <a:lnTo>
                    <a:pt x="937" y="348"/>
                  </a:lnTo>
                  <a:lnTo>
                    <a:pt x="924" y="351"/>
                  </a:lnTo>
                  <a:lnTo>
                    <a:pt x="910" y="354"/>
                  </a:lnTo>
                  <a:lnTo>
                    <a:pt x="897" y="359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3"/>
                  </a:lnTo>
                  <a:lnTo>
                    <a:pt x="855" y="399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60"/>
                  </a:lnTo>
                  <a:lnTo>
                    <a:pt x="757" y="467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60"/>
                  </a:lnTo>
                  <a:lnTo>
                    <a:pt x="701" y="458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8"/>
                  </a:lnTo>
                  <a:lnTo>
                    <a:pt x="671" y="460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60"/>
                  </a:lnTo>
                  <a:lnTo>
                    <a:pt x="660" y="454"/>
                  </a:lnTo>
                  <a:lnTo>
                    <a:pt x="668" y="445"/>
                  </a:lnTo>
                  <a:lnTo>
                    <a:pt x="675" y="436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1"/>
                  </a:lnTo>
                  <a:lnTo>
                    <a:pt x="676" y="420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4"/>
                  </a:lnTo>
                  <a:lnTo>
                    <a:pt x="671" y="413"/>
                  </a:lnTo>
                  <a:lnTo>
                    <a:pt x="668" y="412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3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6"/>
                  </a:lnTo>
                  <a:lnTo>
                    <a:pt x="630" y="445"/>
                  </a:lnTo>
                  <a:lnTo>
                    <a:pt x="634" y="452"/>
                  </a:lnTo>
                  <a:lnTo>
                    <a:pt x="636" y="458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9"/>
                  </a:lnTo>
                  <a:lnTo>
                    <a:pt x="625" y="453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7"/>
                  </a:lnTo>
                  <a:lnTo>
                    <a:pt x="589" y="431"/>
                  </a:lnTo>
                  <a:lnTo>
                    <a:pt x="583" y="427"/>
                  </a:lnTo>
                  <a:lnTo>
                    <a:pt x="576" y="423"/>
                  </a:lnTo>
                  <a:lnTo>
                    <a:pt x="568" y="422"/>
                  </a:lnTo>
                  <a:lnTo>
                    <a:pt x="560" y="423"/>
                  </a:lnTo>
                  <a:lnTo>
                    <a:pt x="552" y="427"/>
                  </a:lnTo>
                  <a:lnTo>
                    <a:pt x="545" y="432"/>
                  </a:lnTo>
                  <a:lnTo>
                    <a:pt x="538" y="443"/>
                  </a:lnTo>
                  <a:lnTo>
                    <a:pt x="534" y="444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50"/>
                  </a:lnTo>
                  <a:lnTo>
                    <a:pt x="497" y="451"/>
                  </a:lnTo>
                  <a:lnTo>
                    <a:pt x="488" y="452"/>
                  </a:lnTo>
                  <a:lnTo>
                    <a:pt x="479" y="452"/>
                  </a:lnTo>
                  <a:lnTo>
                    <a:pt x="471" y="454"/>
                  </a:lnTo>
                  <a:lnTo>
                    <a:pt x="464" y="458"/>
                  </a:lnTo>
                  <a:lnTo>
                    <a:pt x="459" y="465"/>
                  </a:lnTo>
                  <a:lnTo>
                    <a:pt x="453" y="474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1"/>
                  </a:lnTo>
                  <a:lnTo>
                    <a:pt x="401" y="567"/>
                  </a:lnTo>
                  <a:lnTo>
                    <a:pt x="389" y="581"/>
                  </a:lnTo>
                  <a:lnTo>
                    <a:pt x="375" y="591"/>
                  </a:lnTo>
                  <a:lnTo>
                    <a:pt x="360" y="601"/>
                  </a:lnTo>
                  <a:lnTo>
                    <a:pt x="345" y="607"/>
                  </a:lnTo>
                  <a:lnTo>
                    <a:pt x="331" y="612"/>
                  </a:lnTo>
                  <a:lnTo>
                    <a:pt x="316" y="616"/>
                  </a:lnTo>
                  <a:lnTo>
                    <a:pt x="302" y="618"/>
                  </a:lnTo>
                  <a:lnTo>
                    <a:pt x="288" y="619"/>
                  </a:lnTo>
                  <a:lnTo>
                    <a:pt x="277" y="620"/>
                  </a:lnTo>
                  <a:lnTo>
                    <a:pt x="265" y="619"/>
                  </a:lnTo>
                  <a:lnTo>
                    <a:pt x="255" y="619"/>
                  </a:lnTo>
                  <a:lnTo>
                    <a:pt x="247" y="618"/>
                  </a:lnTo>
                  <a:lnTo>
                    <a:pt x="241" y="617"/>
                  </a:lnTo>
                  <a:lnTo>
                    <a:pt x="237" y="617"/>
                  </a:lnTo>
                  <a:lnTo>
                    <a:pt x="228" y="616"/>
                  </a:lnTo>
                  <a:lnTo>
                    <a:pt x="218" y="613"/>
                  </a:lnTo>
                  <a:lnTo>
                    <a:pt x="205" y="610"/>
                  </a:lnTo>
                  <a:lnTo>
                    <a:pt x="190" y="605"/>
                  </a:lnTo>
                  <a:lnTo>
                    <a:pt x="176" y="599"/>
                  </a:lnTo>
                  <a:lnTo>
                    <a:pt x="159" y="594"/>
                  </a:lnTo>
                  <a:lnTo>
                    <a:pt x="146" y="586"/>
                  </a:lnTo>
                  <a:lnTo>
                    <a:pt x="132" y="578"/>
                  </a:lnTo>
                  <a:lnTo>
                    <a:pt x="118" y="569"/>
                  </a:lnTo>
                  <a:lnTo>
                    <a:pt x="104" y="563"/>
                  </a:lnTo>
                  <a:lnTo>
                    <a:pt x="89" y="558"/>
                  </a:lnTo>
                  <a:lnTo>
                    <a:pt x="73" y="553"/>
                  </a:lnTo>
                  <a:lnTo>
                    <a:pt x="58" y="551"/>
                  </a:lnTo>
                  <a:lnTo>
                    <a:pt x="43" y="549"/>
                  </a:lnTo>
                  <a:lnTo>
                    <a:pt x="28" y="548"/>
                  </a:lnTo>
                  <a:lnTo>
                    <a:pt x="15" y="548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4"/>
                  </a:lnTo>
                  <a:lnTo>
                    <a:pt x="15" y="528"/>
                  </a:lnTo>
                  <a:lnTo>
                    <a:pt x="32" y="511"/>
                  </a:lnTo>
                  <a:lnTo>
                    <a:pt x="51" y="490"/>
                  </a:lnTo>
                  <a:lnTo>
                    <a:pt x="73" y="466"/>
                  </a:lnTo>
                  <a:lnTo>
                    <a:pt x="96" y="443"/>
                  </a:lnTo>
                  <a:lnTo>
                    <a:pt x="120" y="421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5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60"/>
                  </a:lnTo>
                  <a:lnTo>
                    <a:pt x="319" y="359"/>
                  </a:lnTo>
                  <a:lnTo>
                    <a:pt x="336" y="359"/>
                  </a:lnTo>
                  <a:lnTo>
                    <a:pt x="352" y="361"/>
                  </a:lnTo>
                  <a:lnTo>
                    <a:pt x="369" y="367"/>
                  </a:lnTo>
                  <a:lnTo>
                    <a:pt x="387" y="374"/>
                  </a:lnTo>
                  <a:lnTo>
                    <a:pt x="406" y="382"/>
                  </a:lnTo>
                  <a:lnTo>
                    <a:pt x="422" y="390"/>
                  </a:lnTo>
                  <a:lnTo>
                    <a:pt x="436" y="398"/>
                  </a:lnTo>
                  <a:lnTo>
                    <a:pt x="447" y="404"/>
                  </a:lnTo>
                  <a:lnTo>
                    <a:pt x="453" y="408"/>
                  </a:lnTo>
                  <a:lnTo>
                    <a:pt x="460" y="414"/>
                  </a:lnTo>
                  <a:lnTo>
                    <a:pt x="466" y="420"/>
                  </a:lnTo>
                  <a:lnTo>
                    <a:pt x="473" y="425"/>
                  </a:lnTo>
                  <a:lnTo>
                    <a:pt x="479" y="430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30"/>
                  </a:lnTo>
                  <a:lnTo>
                    <a:pt x="535" y="428"/>
                  </a:lnTo>
                  <a:lnTo>
                    <a:pt x="542" y="423"/>
                  </a:lnTo>
                  <a:lnTo>
                    <a:pt x="544" y="420"/>
                  </a:lnTo>
                  <a:lnTo>
                    <a:pt x="543" y="416"/>
                  </a:lnTo>
                  <a:lnTo>
                    <a:pt x="538" y="412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7"/>
                  </a:lnTo>
                  <a:lnTo>
                    <a:pt x="433" y="404"/>
                  </a:lnTo>
                  <a:lnTo>
                    <a:pt x="418" y="398"/>
                  </a:lnTo>
                  <a:lnTo>
                    <a:pt x="402" y="389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1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1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8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5"/>
                  </a:lnTo>
                  <a:lnTo>
                    <a:pt x="284" y="109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8"/>
                  </a:lnTo>
                  <a:lnTo>
                    <a:pt x="347" y="159"/>
                  </a:lnTo>
                  <a:lnTo>
                    <a:pt x="369" y="170"/>
                  </a:lnTo>
                  <a:lnTo>
                    <a:pt x="392" y="178"/>
                  </a:lnTo>
                  <a:lnTo>
                    <a:pt x="413" y="185"/>
                  </a:lnTo>
                  <a:lnTo>
                    <a:pt x="431" y="190"/>
                  </a:lnTo>
                  <a:lnTo>
                    <a:pt x="443" y="194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1"/>
                  </a:lnTo>
                  <a:lnTo>
                    <a:pt x="517" y="245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8"/>
                  </a:lnTo>
                  <a:lnTo>
                    <a:pt x="544" y="330"/>
                  </a:lnTo>
                  <a:lnTo>
                    <a:pt x="540" y="360"/>
                  </a:lnTo>
                  <a:lnTo>
                    <a:pt x="540" y="369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3"/>
                  </a:lnTo>
                  <a:lnTo>
                    <a:pt x="583" y="416"/>
                  </a:lnTo>
                  <a:lnTo>
                    <a:pt x="591" y="421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20"/>
                  </a:lnTo>
                  <a:lnTo>
                    <a:pt x="605" y="413"/>
                  </a:lnTo>
                  <a:lnTo>
                    <a:pt x="605" y="406"/>
                  </a:lnTo>
                  <a:lnTo>
                    <a:pt x="604" y="398"/>
                  </a:lnTo>
                  <a:lnTo>
                    <a:pt x="600" y="390"/>
                  </a:lnTo>
                  <a:lnTo>
                    <a:pt x="596" y="384"/>
                  </a:lnTo>
                  <a:lnTo>
                    <a:pt x="588" y="375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9"/>
                  </a:lnTo>
                  <a:lnTo>
                    <a:pt x="538" y="308"/>
                  </a:lnTo>
                  <a:lnTo>
                    <a:pt x="528" y="285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51" name="Freeform 10550"/>
            <p:cNvSpPr/>
            <p:nvPr/>
          </p:nvSpPr>
          <p:spPr>
            <a:xfrm>
              <a:off x="4404" y="2042"/>
              <a:ext cx="216" cy="268"/>
            </a:xfrm>
            <a:custGeom>
              <a:avLst/>
              <a:gdLst/>
              <a:ahLst/>
              <a:cxnLst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8"/>
                  </a:lnTo>
                  <a:lnTo>
                    <a:pt x="56" y="24"/>
                  </a:lnTo>
                  <a:lnTo>
                    <a:pt x="48" y="27"/>
                  </a:lnTo>
                  <a:lnTo>
                    <a:pt x="38" y="27"/>
                  </a:lnTo>
                  <a:lnTo>
                    <a:pt x="31" y="25"/>
                  </a:lnTo>
                  <a:lnTo>
                    <a:pt x="28" y="20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2"/>
                  </a:lnTo>
                  <a:lnTo>
                    <a:pt x="17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2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7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4"/>
                  </a:lnTo>
                  <a:lnTo>
                    <a:pt x="44" y="42"/>
                  </a:lnTo>
                  <a:lnTo>
                    <a:pt x="46" y="49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2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6"/>
                  </a:lnTo>
                  <a:lnTo>
                    <a:pt x="37" y="209"/>
                  </a:lnTo>
                  <a:lnTo>
                    <a:pt x="64" y="231"/>
                  </a:lnTo>
                  <a:lnTo>
                    <a:pt x="97" y="249"/>
                  </a:lnTo>
                  <a:lnTo>
                    <a:pt x="139" y="262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4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1"/>
                  </a:lnTo>
                  <a:lnTo>
                    <a:pt x="202" y="120"/>
                  </a:lnTo>
                  <a:lnTo>
                    <a:pt x="194" y="94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52" name="Freeform 10551"/>
            <p:cNvSpPr/>
            <p:nvPr/>
          </p:nvSpPr>
          <p:spPr>
            <a:xfrm>
              <a:off x="4350" y="2107"/>
              <a:ext cx="26" cy="26"/>
            </a:xfrm>
            <a:custGeom>
              <a:avLst/>
              <a:gdLst/>
              <a:ahLst/>
              <a:cxnLst/>
              <a:pathLst>
                <a:path w="29" h="31">
                  <a:moveTo>
                    <a:pt x="29" y="20"/>
                  </a:moveTo>
                  <a:lnTo>
                    <a:pt x="27" y="26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53" name="Freeform 10552"/>
            <p:cNvSpPr/>
            <p:nvPr/>
          </p:nvSpPr>
          <p:spPr>
            <a:xfrm>
              <a:off x="4301" y="2063"/>
              <a:ext cx="28" cy="28"/>
            </a:xfrm>
            <a:custGeom>
              <a:avLst/>
              <a:gdLst/>
              <a:ahLst/>
              <a:cxnLst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54" name="Freeform 10553"/>
            <p:cNvSpPr/>
            <p:nvPr/>
          </p:nvSpPr>
          <p:spPr>
            <a:xfrm>
              <a:off x="4366" y="2037"/>
              <a:ext cx="28" cy="30"/>
            </a:xfrm>
            <a:custGeom>
              <a:avLst/>
              <a:gdLst/>
              <a:ahLst/>
              <a:cxnLst/>
              <a:pathLst>
                <a:path w="31" h="32">
                  <a:moveTo>
                    <a:pt x="27" y="28"/>
                  </a:moveTo>
                  <a:lnTo>
                    <a:pt x="23" y="31"/>
                  </a:lnTo>
                  <a:lnTo>
                    <a:pt x="16" y="32"/>
                  </a:lnTo>
                  <a:lnTo>
                    <a:pt x="9" y="32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55" name="Freeform 10554"/>
            <p:cNvSpPr/>
            <p:nvPr/>
          </p:nvSpPr>
          <p:spPr>
            <a:xfrm>
              <a:off x="4406" y="2077"/>
              <a:ext cx="28" cy="28"/>
            </a:xfrm>
            <a:custGeom>
              <a:avLst/>
              <a:gdLst/>
              <a:ahLst/>
              <a:cxnLst/>
              <a:pathLst>
                <a:path w="31" h="31">
                  <a:moveTo>
                    <a:pt x="24" y="31"/>
                  </a:moveTo>
                  <a:lnTo>
                    <a:pt x="29" y="26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3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56" name="Freeform 10555"/>
            <p:cNvSpPr/>
            <p:nvPr/>
          </p:nvSpPr>
          <p:spPr>
            <a:xfrm>
              <a:off x="4432" y="2030"/>
              <a:ext cx="25" cy="24"/>
            </a:xfrm>
            <a:custGeom>
              <a:avLst/>
              <a:gdLst/>
              <a:ahLst/>
              <a:cxnLst/>
              <a:pathLst>
                <a:path w="27" h="28">
                  <a:moveTo>
                    <a:pt x="27" y="11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5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57" name="Freeform 10556"/>
            <p:cNvSpPr/>
            <p:nvPr/>
          </p:nvSpPr>
          <p:spPr>
            <a:xfrm>
              <a:off x="4397" y="1986"/>
              <a:ext cx="21" cy="26"/>
            </a:xfrm>
            <a:custGeom>
              <a:avLst/>
              <a:gdLst/>
              <a:ahLst/>
              <a:cxnLst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58" name="Freeform 10557"/>
            <p:cNvSpPr/>
            <p:nvPr/>
          </p:nvSpPr>
          <p:spPr>
            <a:xfrm>
              <a:off x="4352" y="2003"/>
              <a:ext cx="26" cy="30"/>
            </a:xfrm>
            <a:custGeom>
              <a:avLst/>
              <a:gdLst/>
              <a:ahLst/>
              <a:cxnLst/>
              <a:pathLst>
                <a:path w="30" h="33">
                  <a:moveTo>
                    <a:pt x="27" y="17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9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6"/>
                  </a:lnTo>
                  <a:lnTo>
                    <a:pt x="30" y="11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59" name="Freeform 10558"/>
            <p:cNvSpPr/>
            <p:nvPr/>
          </p:nvSpPr>
          <p:spPr>
            <a:xfrm>
              <a:off x="4320" y="2000"/>
              <a:ext cx="26" cy="25"/>
            </a:xfrm>
            <a:custGeom>
              <a:avLst/>
              <a:gdLst/>
              <a:ahLst/>
              <a:cxnLst/>
              <a:pathLst>
                <a:path w="29" h="29">
                  <a:moveTo>
                    <a:pt x="5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60" name="Freeform 10559"/>
            <p:cNvSpPr/>
            <p:nvPr/>
          </p:nvSpPr>
          <p:spPr>
            <a:xfrm>
              <a:off x="4424" y="1870"/>
              <a:ext cx="215" cy="139"/>
            </a:xfrm>
            <a:custGeom>
              <a:avLst/>
              <a:gdLst/>
              <a:ahLst/>
              <a:cxnLst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14" y="137"/>
                  </a:lnTo>
                  <a:lnTo>
                    <a:pt x="19" y="133"/>
                  </a:lnTo>
                  <a:lnTo>
                    <a:pt x="22" y="131"/>
                  </a:lnTo>
                  <a:lnTo>
                    <a:pt x="24" y="129"/>
                  </a:lnTo>
                  <a:lnTo>
                    <a:pt x="34" y="133"/>
                  </a:lnTo>
                  <a:lnTo>
                    <a:pt x="46" y="139"/>
                  </a:lnTo>
                  <a:lnTo>
                    <a:pt x="61" y="145"/>
                  </a:lnTo>
                  <a:lnTo>
                    <a:pt x="77" y="149"/>
                  </a:lnTo>
                  <a:lnTo>
                    <a:pt x="95" y="154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6"/>
                  </a:lnTo>
                  <a:lnTo>
                    <a:pt x="144" y="155"/>
                  </a:lnTo>
                  <a:lnTo>
                    <a:pt x="140" y="154"/>
                  </a:lnTo>
                  <a:lnTo>
                    <a:pt x="133" y="154"/>
                  </a:lnTo>
                  <a:lnTo>
                    <a:pt x="120" y="154"/>
                  </a:lnTo>
                  <a:lnTo>
                    <a:pt x="106" y="152"/>
                  </a:lnTo>
                  <a:lnTo>
                    <a:pt x="92" y="147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2"/>
                  </a:lnTo>
                  <a:lnTo>
                    <a:pt x="45" y="126"/>
                  </a:lnTo>
                  <a:lnTo>
                    <a:pt x="38" y="121"/>
                  </a:lnTo>
                  <a:lnTo>
                    <a:pt x="36" y="117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9" y="103"/>
                  </a:lnTo>
                  <a:lnTo>
                    <a:pt x="74" y="101"/>
                  </a:lnTo>
                  <a:lnTo>
                    <a:pt x="81" y="105"/>
                  </a:lnTo>
                  <a:lnTo>
                    <a:pt x="92" y="109"/>
                  </a:lnTo>
                  <a:lnTo>
                    <a:pt x="105" y="114"/>
                  </a:lnTo>
                  <a:lnTo>
                    <a:pt x="119" y="118"/>
                  </a:lnTo>
                  <a:lnTo>
                    <a:pt x="133" y="123"/>
                  </a:lnTo>
                  <a:lnTo>
                    <a:pt x="147" y="125"/>
                  </a:lnTo>
                  <a:lnTo>
                    <a:pt x="159" y="126"/>
                  </a:lnTo>
                  <a:lnTo>
                    <a:pt x="168" y="125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8"/>
                  </a:lnTo>
                  <a:lnTo>
                    <a:pt x="144" y="117"/>
                  </a:lnTo>
                  <a:lnTo>
                    <a:pt x="137" y="116"/>
                  </a:lnTo>
                  <a:lnTo>
                    <a:pt x="130" y="114"/>
                  </a:lnTo>
                  <a:lnTo>
                    <a:pt x="123" y="110"/>
                  </a:lnTo>
                  <a:lnTo>
                    <a:pt x="117" y="108"/>
                  </a:lnTo>
                  <a:lnTo>
                    <a:pt x="105" y="103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4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7"/>
                  </a:lnTo>
                  <a:lnTo>
                    <a:pt x="107" y="86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1"/>
                  </a:lnTo>
                  <a:lnTo>
                    <a:pt x="133" y="80"/>
                  </a:lnTo>
                  <a:lnTo>
                    <a:pt x="138" y="81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7"/>
                  </a:lnTo>
                  <a:lnTo>
                    <a:pt x="161" y="91"/>
                  </a:lnTo>
                  <a:lnTo>
                    <a:pt x="167" y="93"/>
                  </a:lnTo>
                  <a:lnTo>
                    <a:pt x="172" y="95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5"/>
                  </a:lnTo>
                  <a:lnTo>
                    <a:pt x="186" y="93"/>
                  </a:lnTo>
                  <a:lnTo>
                    <a:pt x="181" y="91"/>
                  </a:lnTo>
                  <a:lnTo>
                    <a:pt x="175" y="87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0"/>
                  </a:lnTo>
                  <a:lnTo>
                    <a:pt x="157" y="78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2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5"/>
                  </a:lnTo>
                  <a:lnTo>
                    <a:pt x="226" y="63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8"/>
                  </a:lnTo>
                  <a:lnTo>
                    <a:pt x="247" y="56"/>
                  </a:lnTo>
                  <a:lnTo>
                    <a:pt x="243" y="55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5"/>
                  </a:lnTo>
                  <a:lnTo>
                    <a:pt x="188" y="56"/>
                  </a:lnTo>
                  <a:lnTo>
                    <a:pt x="174" y="58"/>
                  </a:lnTo>
                  <a:lnTo>
                    <a:pt x="163" y="61"/>
                  </a:lnTo>
                  <a:lnTo>
                    <a:pt x="152" y="63"/>
                  </a:lnTo>
                  <a:lnTo>
                    <a:pt x="145" y="65"/>
                  </a:lnTo>
                  <a:lnTo>
                    <a:pt x="149" y="52"/>
                  </a:lnTo>
                  <a:lnTo>
                    <a:pt x="155" y="34"/>
                  </a:lnTo>
                  <a:lnTo>
                    <a:pt x="161" y="17"/>
                  </a:lnTo>
                  <a:lnTo>
                    <a:pt x="170" y="7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4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3"/>
                  </a:lnTo>
                  <a:lnTo>
                    <a:pt x="138" y="42"/>
                  </a:lnTo>
                  <a:lnTo>
                    <a:pt x="133" y="52"/>
                  </a:lnTo>
                  <a:lnTo>
                    <a:pt x="129" y="58"/>
                  </a:lnTo>
                  <a:lnTo>
                    <a:pt x="128" y="64"/>
                  </a:lnTo>
                  <a:lnTo>
                    <a:pt x="122" y="65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2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79"/>
                  </a:lnTo>
                  <a:lnTo>
                    <a:pt x="73" y="80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7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0" y="5"/>
                  </a:lnTo>
                  <a:lnTo>
                    <a:pt x="85" y="12"/>
                  </a:lnTo>
                  <a:lnTo>
                    <a:pt x="77" y="26"/>
                  </a:lnTo>
                  <a:lnTo>
                    <a:pt x="67" y="45"/>
                  </a:lnTo>
                  <a:lnTo>
                    <a:pt x="60" y="65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09"/>
                  </a:lnTo>
                  <a:lnTo>
                    <a:pt x="23" y="111"/>
                  </a:lnTo>
                  <a:lnTo>
                    <a:pt x="20" y="111"/>
                  </a:lnTo>
                  <a:lnTo>
                    <a:pt x="19" y="109"/>
                  </a:lnTo>
                  <a:lnTo>
                    <a:pt x="20" y="103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8"/>
                  </a:lnTo>
                  <a:lnTo>
                    <a:pt x="34" y="34"/>
                  </a:lnTo>
                  <a:lnTo>
                    <a:pt x="23" y="50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61" name="Freeform 10560"/>
            <p:cNvSpPr/>
            <p:nvPr/>
          </p:nvSpPr>
          <p:spPr>
            <a:xfrm>
              <a:off x="4436" y="2096"/>
              <a:ext cx="149" cy="176"/>
            </a:xfrm>
            <a:custGeom>
              <a:avLst/>
              <a:gdLst/>
              <a:ahLst/>
              <a:cxnLst/>
              <a:pathLst>
                <a:path w="171" h="200">
                  <a:moveTo>
                    <a:pt x="8" y="0"/>
                  </a:moveTo>
                  <a:lnTo>
                    <a:pt x="6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7" y="18"/>
                  </a:lnTo>
                  <a:lnTo>
                    <a:pt x="14" y="26"/>
                  </a:lnTo>
                  <a:lnTo>
                    <a:pt x="18" y="34"/>
                  </a:lnTo>
                  <a:lnTo>
                    <a:pt x="18" y="41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2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7"/>
                  </a:lnTo>
                  <a:lnTo>
                    <a:pt x="42" y="61"/>
                  </a:lnTo>
                  <a:lnTo>
                    <a:pt x="47" y="64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2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6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3"/>
                  </a:lnTo>
                  <a:lnTo>
                    <a:pt x="82" y="155"/>
                  </a:lnTo>
                  <a:lnTo>
                    <a:pt x="84" y="148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6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2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09"/>
                  </a:lnTo>
                  <a:lnTo>
                    <a:pt x="110" y="103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3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0"/>
                  </a:lnTo>
                  <a:lnTo>
                    <a:pt x="105" y="76"/>
                  </a:lnTo>
                  <a:lnTo>
                    <a:pt x="95" y="71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4"/>
                  </a:lnTo>
                  <a:lnTo>
                    <a:pt x="66" y="62"/>
                  </a:lnTo>
                  <a:lnTo>
                    <a:pt x="61" y="57"/>
                  </a:lnTo>
                  <a:lnTo>
                    <a:pt x="56" y="54"/>
                  </a:lnTo>
                  <a:lnTo>
                    <a:pt x="51" y="49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45" y="34"/>
                  </a:lnTo>
                  <a:lnTo>
                    <a:pt x="52" y="33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3"/>
                  </a:lnTo>
                  <a:lnTo>
                    <a:pt x="99" y="34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19"/>
                  </a:lnTo>
                  <a:lnTo>
                    <a:pt x="27" y="19"/>
                  </a:lnTo>
                  <a:lnTo>
                    <a:pt x="20" y="17"/>
                  </a:lnTo>
                  <a:lnTo>
                    <a:pt x="15" y="12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62" name="Freeform 10561"/>
            <p:cNvSpPr/>
            <p:nvPr/>
          </p:nvSpPr>
          <p:spPr>
            <a:xfrm>
              <a:off x="4246" y="2065"/>
              <a:ext cx="111" cy="230"/>
            </a:xfrm>
            <a:custGeom>
              <a:avLst/>
              <a:gdLst/>
              <a:ahLst/>
              <a:cxnLst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6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4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39"/>
                  </a:lnTo>
                  <a:lnTo>
                    <a:pt x="110" y="154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6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1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7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29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7"/>
                  </a:lnTo>
                  <a:lnTo>
                    <a:pt x="39" y="218"/>
                  </a:lnTo>
                  <a:lnTo>
                    <a:pt x="34" y="229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0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4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1"/>
                  </a:lnTo>
                  <a:lnTo>
                    <a:pt x="28" y="191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3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3"/>
                  </a:lnTo>
                  <a:lnTo>
                    <a:pt x="56" y="131"/>
                  </a:lnTo>
                  <a:lnTo>
                    <a:pt x="63" y="112"/>
                  </a:lnTo>
                  <a:lnTo>
                    <a:pt x="68" y="101"/>
                  </a:lnTo>
                  <a:lnTo>
                    <a:pt x="60" y="100"/>
                  </a:lnTo>
                  <a:lnTo>
                    <a:pt x="51" y="100"/>
                  </a:lnTo>
                  <a:lnTo>
                    <a:pt x="41" y="100"/>
                  </a:lnTo>
                  <a:lnTo>
                    <a:pt x="33" y="100"/>
                  </a:lnTo>
                  <a:lnTo>
                    <a:pt x="24" y="101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0"/>
                  </a:lnTo>
                  <a:lnTo>
                    <a:pt x="17" y="97"/>
                  </a:lnTo>
                  <a:lnTo>
                    <a:pt x="26" y="93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4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7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6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6"/>
                  </a:lnTo>
                  <a:lnTo>
                    <a:pt x="45" y="48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3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5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4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54" y="30"/>
                  </a:lnTo>
                  <a:lnTo>
                    <a:pt x="55" y="33"/>
                  </a:lnTo>
                  <a:lnTo>
                    <a:pt x="59" y="37"/>
                  </a:lnTo>
                  <a:lnTo>
                    <a:pt x="62" y="39"/>
                  </a:lnTo>
                  <a:lnTo>
                    <a:pt x="67" y="40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39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2"/>
                  </a:lnTo>
                  <a:lnTo>
                    <a:pt x="125" y="0"/>
                  </a:lnTo>
                  <a:lnTo>
                    <a:pt x="119" y="8"/>
                  </a:lnTo>
                  <a:lnTo>
                    <a:pt x="110" y="16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3"/>
                  </a:lnTo>
                  <a:lnTo>
                    <a:pt x="113" y="38"/>
                  </a:lnTo>
                  <a:lnTo>
                    <a:pt x="117" y="39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63" name="Freeform 10562"/>
            <p:cNvSpPr/>
            <p:nvPr/>
          </p:nvSpPr>
          <p:spPr>
            <a:xfrm>
              <a:off x="4353" y="2144"/>
              <a:ext cx="18" cy="30"/>
            </a:xfrm>
            <a:custGeom>
              <a:avLst/>
              <a:gdLst/>
              <a:ahLst/>
              <a:cxnLst/>
              <a:pathLst>
                <a:path w="20" h="33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64" name="Freeform 10563"/>
            <p:cNvSpPr/>
            <p:nvPr/>
          </p:nvSpPr>
          <p:spPr>
            <a:xfrm>
              <a:off x="3910" y="1947"/>
              <a:ext cx="336" cy="204"/>
            </a:xfrm>
            <a:custGeom>
              <a:avLst/>
              <a:gdLst/>
              <a:ahLst/>
              <a:cxnLst/>
              <a:pathLst>
                <a:path w="386" h="232">
                  <a:moveTo>
                    <a:pt x="370" y="74"/>
                  </a:moveTo>
                  <a:lnTo>
                    <a:pt x="364" y="78"/>
                  </a:lnTo>
                  <a:lnTo>
                    <a:pt x="356" y="82"/>
                  </a:lnTo>
                  <a:lnTo>
                    <a:pt x="347" y="87"/>
                  </a:lnTo>
                  <a:lnTo>
                    <a:pt x="335" y="91"/>
                  </a:lnTo>
                  <a:lnTo>
                    <a:pt x="325" y="96"/>
                  </a:lnTo>
                  <a:lnTo>
                    <a:pt x="316" y="101"/>
                  </a:lnTo>
                  <a:lnTo>
                    <a:pt x="310" y="104"/>
                  </a:lnTo>
                  <a:lnTo>
                    <a:pt x="307" y="108"/>
                  </a:lnTo>
                  <a:lnTo>
                    <a:pt x="302" y="118"/>
                  </a:lnTo>
                  <a:lnTo>
                    <a:pt x="293" y="136"/>
                  </a:lnTo>
                  <a:lnTo>
                    <a:pt x="282" y="156"/>
                  </a:lnTo>
                  <a:lnTo>
                    <a:pt x="273" y="171"/>
                  </a:lnTo>
                  <a:lnTo>
                    <a:pt x="267" y="178"/>
                  </a:lnTo>
                  <a:lnTo>
                    <a:pt x="259" y="186"/>
                  </a:lnTo>
                  <a:lnTo>
                    <a:pt x="250" y="195"/>
                  </a:lnTo>
                  <a:lnTo>
                    <a:pt x="239" y="204"/>
                  </a:lnTo>
                  <a:lnTo>
                    <a:pt x="228" y="214"/>
                  </a:lnTo>
                  <a:lnTo>
                    <a:pt x="219" y="222"/>
                  </a:lnTo>
                  <a:lnTo>
                    <a:pt x="210" y="227"/>
                  </a:lnTo>
                  <a:lnTo>
                    <a:pt x="204" y="231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8" y="229"/>
                  </a:lnTo>
                  <a:lnTo>
                    <a:pt x="202" y="225"/>
                  </a:lnTo>
                  <a:lnTo>
                    <a:pt x="206" y="222"/>
                  </a:lnTo>
                  <a:lnTo>
                    <a:pt x="213" y="215"/>
                  </a:lnTo>
                  <a:lnTo>
                    <a:pt x="224" y="206"/>
                  </a:lnTo>
                  <a:lnTo>
                    <a:pt x="234" y="196"/>
                  </a:lnTo>
                  <a:lnTo>
                    <a:pt x="244" y="186"/>
                  </a:lnTo>
                  <a:lnTo>
                    <a:pt x="255" y="177"/>
                  </a:lnTo>
                  <a:lnTo>
                    <a:pt x="263" y="167"/>
                  </a:lnTo>
                  <a:lnTo>
                    <a:pt x="267" y="162"/>
                  </a:lnTo>
                  <a:lnTo>
                    <a:pt x="273" y="151"/>
                  </a:lnTo>
                  <a:lnTo>
                    <a:pt x="278" y="139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7"/>
                  </a:lnTo>
                  <a:lnTo>
                    <a:pt x="282" y="116"/>
                  </a:lnTo>
                  <a:lnTo>
                    <a:pt x="279" y="117"/>
                  </a:lnTo>
                  <a:lnTo>
                    <a:pt x="273" y="119"/>
                  </a:lnTo>
                  <a:lnTo>
                    <a:pt x="269" y="121"/>
                  </a:lnTo>
                  <a:lnTo>
                    <a:pt x="262" y="126"/>
                  </a:lnTo>
                  <a:lnTo>
                    <a:pt x="255" y="129"/>
                  </a:lnTo>
                  <a:lnTo>
                    <a:pt x="247" y="134"/>
                  </a:lnTo>
                  <a:lnTo>
                    <a:pt x="239" y="139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6"/>
                  </a:lnTo>
                  <a:lnTo>
                    <a:pt x="211" y="159"/>
                  </a:lnTo>
                  <a:lnTo>
                    <a:pt x="198" y="172"/>
                  </a:lnTo>
                  <a:lnTo>
                    <a:pt x="183" y="184"/>
                  </a:lnTo>
                  <a:lnTo>
                    <a:pt x="167" y="195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6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7"/>
                  </a:lnTo>
                  <a:lnTo>
                    <a:pt x="112" y="215"/>
                  </a:lnTo>
                  <a:lnTo>
                    <a:pt x="123" y="209"/>
                  </a:lnTo>
                  <a:lnTo>
                    <a:pt x="137" y="201"/>
                  </a:lnTo>
                  <a:lnTo>
                    <a:pt x="152" y="192"/>
                  </a:lnTo>
                  <a:lnTo>
                    <a:pt x="166" y="180"/>
                  </a:lnTo>
                  <a:lnTo>
                    <a:pt x="180" y="169"/>
                  </a:lnTo>
                  <a:lnTo>
                    <a:pt x="191" y="158"/>
                  </a:lnTo>
                  <a:lnTo>
                    <a:pt x="199" y="149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1" y="139"/>
                  </a:lnTo>
                  <a:lnTo>
                    <a:pt x="196" y="139"/>
                  </a:lnTo>
                  <a:lnTo>
                    <a:pt x="188" y="139"/>
                  </a:lnTo>
                  <a:lnTo>
                    <a:pt x="182" y="139"/>
                  </a:lnTo>
                  <a:lnTo>
                    <a:pt x="176" y="140"/>
                  </a:lnTo>
                  <a:lnTo>
                    <a:pt x="169" y="141"/>
                  </a:lnTo>
                  <a:lnTo>
                    <a:pt x="164" y="141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7"/>
                  </a:lnTo>
                  <a:lnTo>
                    <a:pt x="104" y="164"/>
                  </a:lnTo>
                  <a:lnTo>
                    <a:pt x="88" y="170"/>
                  </a:lnTo>
                  <a:lnTo>
                    <a:pt x="72" y="176"/>
                  </a:lnTo>
                  <a:lnTo>
                    <a:pt x="58" y="180"/>
                  </a:lnTo>
                  <a:lnTo>
                    <a:pt x="47" y="184"/>
                  </a:lnTo>
                  <a:lnTo>
                    <a:pt x="41" y="186"/>
                  </a:lnTo>
                  <a:lnTo>
                    <a:pt x="34" y="187"/>
                  </a:lnTo>
                  <a:lnTo>
                    <a:pt x="30" y="185"/>
                  </a:lnTo>
                  <a:lnTo>
                    <a:pt x="32" y="181"/>
                  </a:lnTo>
                  <a:lnTo>
                    <a:pt x="42" y="178"/>
                  </a:lnTo>
                  <a:lnTo>
                    <a:pt x="52" y="176"/>
                  </a:lnTo>
                  <a:lnTo>
                    <a:pt x="64" y="172"/>
                  </a:lnTo>
                  <a:lnTo>
                    <a:pt x="76" y="167"/>
                  </a:lnTo>
                  <a:lnTo>
                    <a:pt x="88" y="162"/>
                  </a:lnTo>
                  <a:lnTo>
                    <a:pt x="99" y="156"/>
                  </a:lnTo>
                  <a:lnTo>
                    <a:pt x="108" y="149"/>
                  </a:lnTo>
                  <a:lnTo>
                    <a:pt x="115" y="143"/>
                  </a:lnTo>
                  <a:lnTo>
                    <a:pt x="120" y="138"/>
                  </a:lnTo>
                  <a:lnTo>
                    <a:pt x="107" y="135"/>
                  </a:lnTo>
                  <a:lnTo>
                    <a:pt x="94" y="134"/>
                  </a:lnTo>
                  <a:lnTo>
                    <a:pt x="77" y="134"/>
                  </a:lnTo>
                  <a:lnTo>
                    <a:pt x="62" y="135"/>
                  </a:lnTo>
                  <a:lnTo>
                    <a:pt x="47" y="138"/>
                  </a:lnTo>
                  <a:lnTo>
                    <a:pt x="34" y="140"/>
                  </a:lnTo>
                  <a:lnTo>
                    <a:pt x="23" y="141"/>
                  </a:lnTo>
                  <a:lnTo>
                    <a:pt x="15" y="143"/>
                  </a:lnTo>
                  <a:lnTo>
                    <a:pt x="6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6" y="141"/>
                  </a:lnTo>
                  <a:lnTo>
                    <a:pt x="13" y="138"/>
                  </a:lnTo>
                  <a:lnTo>
                    <a:pt x="22" y="133"/>
                  </a:lnTo>
                  <a:lnTo>
                    <a:pt x="35" y="128"/>
                  </a:lnTo>
                  <a:lnTo>
                    <a:pt x="50" y="125"/>
                  </a:lnTo>
                  <a:lnTo>
                    <a:pt x="66" y="121"/>
                  </a:lnTo>
                  <a:lnTo>
                    <a:pt x="83" y="119"/>
                  </a:lnTo>
                  <a:lnTo>
                    <a:pt x="100" y="119"/>
                  </a:lnTo>
                  <a:lnTo>
                    <a:pt x="117" y="121"/>
                  </a:lnTo>
                  <a:lnTo>
                    <a:pt x="112" y="116"/>
                  </a:lnTo>
                  <a:lnTo>
                    <a:pt x="104" y="108"/>
                  </a:lnTo>
                  <a:lnTo>
                    <a:pt x="95" y="101"/>
                  </a:lnTo>
                  <a:lnTo>
                    <a:pt x="84" y="93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7" y="74"/>
                  </a:lnTo>
                  <a:lnTo>
                    <a:pt x="51" y="71"/>
                  </a:lnTo>
                  <a:lnTo>
                    <a:pt x="43" y="66"/>
                  </a:lnTo>
                  <a:lnTo>
                    <a:pt x="41" y="63"/>
                  </a:lnTo>
                  <a:lnTo>
                    <a:pt x="43" y="60"/>
                  </a:lnTo>
                  <a:lnTo>
                    <a:pt x="51" y="63"/>
                  </a:lnTo>
                  <a:lnTo>
                    <a:pt x="59" y="66"/>
                  </a:lnTo>
                  <a:lnTo>
                    <a:pt x="70" y="72"/>
                  </a:lnTo>
                  <a:lnTo>
                    <a:pt x="83" y="79"/>
                  </a:lnTo>
                  <a:lnTo>
                    <a:pt x="98" y="87"/>
                  </a:lnTo>
                  <a:lnTo>
                    <a:pt x="112" y="95"/>
                  </a:lnTo>
                  <a:lnTo>
                    <a:pt x="125" y="103"/>
                  </a:lnTo>
                  <a:lnTo>
                    <a:pt x="135" y="110"/>
                  </a:lnTo>
                  <a:lnTo>
                    <a:pt x="141" y="116"/>
                  </a:lnTo>
                  <a:lnTo>
                    <a:pt x="146" y="116"/>
                  </a:lnTo>
                  <a:lnTo>
                    <a:pt x="153" y="117"/>
                  </a:lnTo>
                  <a:lnTo>
                    <a:pt x="161" y="117"/>
                  </a:lnTo>
                  <a:lnTo>
                    <a:pt x="169" y="117"/>
                  </a:lnTo>
                  <a:lnTo>
                    <a:pt x="178" y="117"/>
                  </a:lnTo>
                  <a:lnTo>
                    <a:pt x="186" y="117"/>
                  </a:lnTo>
                  <a:lnTo>
                    <a:pt x="191" y="117"/>
                  </a:lnTo>
                  <a:lnTo>
                    <a:pt x="196" y="117"/>
                  </a:lnTo>
                  <a:lnTo>
                    <a:pt x="194" y="110"/>
                  </a:lnTo>
                  <a:lnTo>
                    <a:pt x="188" y="103"/>
                  </a:lnTo>
                  <a:lnTo>
                    <a:pt x="182" y="95"/>
                  </a:lnTo>
                  <a:lnTo>
                    <a:pt x="175" y="87"/>
                  </a:lnTo>
                  <a:lnTo>
                    <a:pt x="168" y="80"/>
                  </a:lnTo>
                  <a:lnTo>
                    <a:pt x="161" y="73"/>
                  </a:lnTo>
                  <a:lnTo>
                    <a:pt x="156" y="67"/>
                  </a:lnTo>
                  <a:lnTo>
                    <a:pt x="151" y="63"/>
                  </a:lnTo>
                  <a:lnTo>
                    <a:pt x="146" y="59"/>
                  </a:lnTo>
                  <a:lnTo>
                    <a:pt x="142" y="56"/>
                  </a:lnTo>
                  <a:lnTo>
                    <a:pt x="136" y="52"/>
                  </a:lnTo>
                  <a:lnTo>
                    <a:pt x="131" y="49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1"/>
                  </a:lnTo>
                  <a:lnTo>
                    <a:pt x="115" y="38"/>
                  </a:lnTo>
                  <a:lnTo>
                    <a:pt x="111" y="33"/>
                  </a:lnTo>
                  <a:lnTo>
                    <a:pt x="110" y="27"/>
                  </a:lnTo>
                  <a:lnTo>
                    <a:pt x="112" y="26"/>
                  </a:lnTo>
                  <a:lnTo>
                    <a:pt x="123" y="34"/>
                  </a:lnTo>
                  <a:lnTo>
                    <a:pt x="133" y="41"/>
                  </a:lnTo>
                  <a:lnTo>
                    <a:pt x="144" y="50"/>
                  </a:lnTo>
                  <a:lnTo>
                    <a:pt x="158" y="60"/>
                  </a:lnTo>
                  <a:lnTo>
                    <a:pt x="171" y="71"/>
                  </a:lnTo>
                  <a:lnTo>
                    <a:pt x="183" y="81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3"/>
                  </a:lnTo>
                  <a:lnTo>
                    <a:pt x="216" y="109"/>
                  </a:lnTo>
                  <a:lnTo>
                    <a:pt x="221" y="110"/>
                  </a:lnTo>
                  <a:lnTo>
                    <a:pt x="227" y="109"/>
                  </a:lnTo>
                  <a:lnTo>
                    <a:pt x="234" y="108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2"/>
                  </a:lnTo>
                  <a:lnTo>
                    <a:pt x="267" y="101"/>
                  </a:lnTo>
                  <a:lnTo>
                    <a:pt x="273" y="100"/>
                  </a:lnTo>
                  <a:lnTo>
                    <a:pt x="278" y="97"/>
                  </a:lnTo>
                  <a:lnTo>
                    <a:pt x="281" y="96"/>
                  </a:lnTo>
                  <a:lnTo>
                    <a:pt x="285" y="93"/>
                  </a:lnTo>
                  <a:lnTo>
                    <a:pt x="285" y="89"/>
                  </a:lnTo>
                  <a:lnTo>
                    <a:pt x="282" y="86"/>
                  </a:lnTo>
                  <a:lnTo>
                    <a:pt x="277" y="79"/>
                  </a:lnTo>
                  <a:lnTo>
                    <a:pt x="271" y="73"/>
                  </a:lnTo>
                  <a:lnTo>
                    <a:pt x="262" y="65"/>
                  </a:lnTo>
                  <a:lnTo>
                    <a:pt x="251" y="55"/>
                  </a:lnTo>
                  <a:lnTo>
                    <a:pt x="239" y="43"/>
                  </a:lnTo>
                  <a:lnTo>
                    <a:pt x="226" y="33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10"/>
                  </a:lnTo>
                  <a:lnTo>
                    <a:pt x="190" y="4"/>
                  </a:lnTo>
                  <a:lnTo>
                    <a:pt x="193" y="0"/>
                  </a:lnTo>
                  <a:lnTo>
                    <a:pt x="199" y="3"/>
                  </a:lnTo>
                  <a:lnTo>
                    <a:pt x="212" y="10"/>
                  </a:lnTo>
                  <a:lnTo>
                    <a:pt x="220" y="17"/>
                  </a:lnTo>
                  <a:lnTo>
                    <a:pt x="232" y="27"/>
                  </a:lnTo>
                  <a:lnTo>
                    <a:pt x="245" y="37"/>
                  </a:lnTo>
                  <a:lnTo>
                    <a:pt x="259" y="48"/>
                  </a:lnTo>
                  <a:lnTo>
                    <a:pt x="273" y="58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3"/>
                  </a:lnTo>
                  <a:lnTo>
                    <a:pt x="340" y="71"/>
                  </a:lnTo>
                  <a:lnTo>
                    <a:pt x="354" y="67"/>
                  </a:lnTo>
                  <a:lnTo>
                    <a:pt x="366" y="65"/>
                  </a:lnTo>
                  <a:lnTo>
                    <a:pt x="377" y="63"/>
                  </a:lnTo>
                  <a:lnTo>
                    <a:pt x="382" y="63"/>
                  </a:lnTo>
                  <a:lnTo>
                    <a:pt x="386" y="64"/>
                  </a:lnTo>
                  <a:lnTo>
                    <a:pt x="384" y="65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65" name="Freeform 10564"/>
            <p:cNvSpPr/>
            <p:nvPr/>
          </p:nvSpPr>
          <p:spPr>
            <a:xfrm>
              <a:off x="4096" y="1751"/>
              <a:ext cx="222" cy="223"/>
            </a:xfrm>
            <a:custGeom>
              <a:avLst/>
              <a:gdLst/>
              <a:ahLst/>
              <a:cxnLst/>
              <a:pathLst>
                <a:path w="254" h="254">
                  <a:moveTo>
                    <a:pt x="244" y="250"/>
                  </a:moveTo>
                  <a:lnTo>
                    <a:pt x="240" y="246"/>
                  </a:lnTo>
                  <a:lnTo>
                    <a:pt x="235" y="242"/>
                  </a:lnTo>
                  <a:lnTo>
                    <a:pt x="229" y="237"/>
                  </a:lnTo>
                  <a:lnTo>
                    <a:pt x="225" y="232"/>
                  </a:lnTo>
                  <a:lnTo>
                    <a:pt x="219" y="228"/>
                  </a:lnTo>
                  <a:lnTo>
                    <a:pt x="213" y="224"/>
                  </a:lnTo>
                  <a:lnTo>
                    <a:pt x="209" y="222"/>
                  </a:lnTo>
                  <a:lnTo>
                    <a:pt x="203" y="222"/>
                  </a:lnTo>
                  <a:lnTo>
                    <a:pt x="189" y="224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3"/>
                  </a:lnTo>
                  <a:lnTo>
                    <a:pt x="84" y="221"/>
                  </a:lnTo>
                  <a:lnTo>
                    <a:pt x="75" y="217"/>
                  </a:lnTo>
                  <a:lnTo>
                    <a:pt x="68" y="212"/>
                  </a:lnTo>
                  <a:lnTo>
                    <a:pt x="68" y="209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4"/>
                  </a:lnTo>
                  <a:lnTo>
                    <a:pt x="108" y="215"/>
                  </a:lnTo>
                  <a:lnTo>
                    <a:pt x="125" y="215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2" y="214"/>
                  </a:lnTo>
                  <a:lnTo>
                    <a:pt x="183" y="212"/>
                  </a:lnTo>
                  <a:lnTo>
                    <a:pt x="190" y="209"/>
                  </a:lnTo>
                  <a:lnTo>
                    <a:pt x="186" y="205"/>
                  </a:lnTo>
                  <a:lnTo>
                    <a:pt x="179" y="201"/>
                  </a:lnTo>
                  <a:lnTo>
                    <a:pt x="172" y="197"/>
                  </a:lnTo>
                  <a:lnTo>
                    <a:pt x="164" y="192"/>
                  </a:lnTo>
                  <a:lnTo>
                    <a:pt x="157" y="189"/>
                  </a:lnTo>
                  <a:lnTo>
                    <a:pt x="150" y="185"/>
                  </a:lnTo>
                  <a:lnTo>
                    <a:pt x="144" y="182"/>
                  </a:lnTo>
                  <a:lnTo>
                    <a:pt x="141" y="179"/>
                  </a:lnTo>
                  <a:lnTo>
                    <a:pt x="127" y="181"/>
                  </a:lnTo>
                  <a:lnTo>
                    <a:pt x="110" y="178"/>
                  </a:lnTo>
                  <a:lnTo>
                    <a:pt x="90" y="176"/>
                  </a:lnTo>
                  <a:lnTo>
                    <a:pt x="72" y="171"/>
                  </a:lnTo>
                  <a:lnTo>
                    <a:pt x="53" y="167"/>
                  </a:lnTo>
                  <a:lnTo>
                    <a:pt x="37" y="161"/>
                  </a:lnTo>
                  <a:lnTo>
                    <a:pt x="24" y="154"/>
                  </a:lnTo>
                  <a:lnTo>
                    <a:pt x="16" y="148"/>
                  </a:lnTo>
                  <a:lnTo>
                    <a:pt x="11" y="140"/>
                  </a:lnTo>
                  <a:lnTo>
                    <a:pt x="11" y="137"/>
                  </a:lnTo>
                  <a:lnTo>
                    <a:pt x="15" y="139"/>
                  </a:lnTo>
                  <a:lnTo>
                    <a:pt x="24" y="144"/>
                  </a:lnTo>
                  <a:lnTo>
                    <a:pt x="32" y="147"/>
                  </a:lnTo>
                  <a:lnTo>
                    <a:pt x="44" y="152"/>
                  </a:lnTo>
                  <a:lnTo>
                    <a:pt x="58" y="156"/>
                  </a:lnTo>
                  <a:lnTo>
                    <a:pt x="73" y="160"/>
                  </a:lnTo>
                  <a:lnTo>
                    <a:pt x="89" y="163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4"/>
                  </a:lnTo>
                  <a:lnTo>
                    <a:pt x="103" y="146"/>
                  </a:lnTo>
                  <a:lnTo>
                    <a:pt x="96" y="140"/>
                  </a:lnTo>
                  <a:lnTo>
                    <a:pt x="92" y="135"/>
                  </a:lnTo>
                  <a:lnTo>
                    <a:pt x="83" y="132"/>
                  </a:lnTo>
                  <a:lnTo>
                    <a:pt x="70" y="130"/>
                  </a:lnTo>
                  <a:lnTo>
                    <a:pt x="57" y="126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3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3"/>
                  </a:lnTo>
                  <a:lnTo>
                    <a:pt x="45" y="109"/>
                  </a:lnTo>
                  <a:lnTo>
                    <a:pt x="57" y="113"/>
                  </a:lnTo>
                  <a:lnTo>
                    <a:pt x="66" y="115"/>
                  </a:lnTo>
                  <a:lnTo>
                    <a:pt x="76" y="116"/>
                  </a:lnTo>
                  <a:lnTo>
                    <a:pt x="66" y="102"/>
                  </a:lnTo>
                  <a:lnTo>
                    <a:pt x="56" y="88"/>
                  </a:lnTo>
                  <a:lnTo>
                    <a:pt x="45" y="76"/>
                  </a:lnTo>
                  <a:lnTo>
                    <a:pt x="36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3"/>
                  </a:lnTo>
                  <a:lnTo>
                    <a:pt x="13" y="26"/>
                  </a:lnTo>
                  <a:lnTo>
                    <a:pt x="12" y="18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1"/>
                  </a:lnTo>
                  <a:lnTo>
                    <a:pt x="23" y="26"/>
                  </a:lnTo>
                  <a:lnTo>
                    <a:pt x="35" y="44"/>
                  </a:lnTo>
                  <a:lnTo>
                    <a:pt x="47" y="62"/>
                  </a:lnTo>
                  <a:lnTo>
                    <a:pt x="59" y="79"/>
                  </a:lnTo>
                  <a:lnTo>
                    <a:pt x="70" y="95"/>
                  </a:lnTo>
                  <a:lnTo>
                    <a:pt x="80" y="106"/>
                  </a:lnTo>
                  <a:lnTo>
                    <a:pt x="85" y="111"/>
                  </a:lnTo>
                  <a:lnTo>
                    <a:pt x="91" y="113"/>
                  </a:lnTo>
                  <a:lnTo>
                    <a:pt x="94" y="109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5"/>
                  </a:lnTo>
                  <a:lnTo>
                    <a:pt x="85" y="65"/>
                  </a:lnTo>
                  <a:lnTo>
                    <a:pt x="80" y="46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8"/>
                  </a:lnTo>
                  <a:lnTo>
                    <a:pt x="105" y="105"/>
                  </a:lnTo>
                  <a:lnTo>
                    <a:pt x="104" y="124"/>
                  </a:lnTo>
                  <a:lnTo>
                    <a:pt x="111" y="131"/>
                  </a:lnTo>
                  <a:lnTo>
                    <a:pt x="118" y="138"/>
                  </a:lnTo>
                  <a:lnTo>
                    <a:pt x="125" y="143"/>
                  </a:lnTo>
                  <a:lnTo>
                    <a:pt x="130" y="148"/>
                  </a:lnTo>
                  <a:lnTo>
                    <a:pt x="136" y="152"/>
                  </a:lnTo>
                  <a:lnTo>
                    <a:pt x="141" y="155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2"/>
                  </a:lnTo>
                  <a:lnTo>
                    <a:pt x="151" y="163"/>
                  </a:lnTo>
                  <a:lnTo>
                    <a:pt x="153" y="161"/>
                  </a:lnTo>
                  <a:lnTo>
                    <a:pt x="156" y="155"/>
                  </a:lnTo>
                  <a:lnTo>
                    <a:pt x="157" y="140"/>
                  </a:lnTo>
                  <a:lnTo>
                    <a:pt x="155" y="116"/>
                  </a:lnTo>
                  <a:lnTo>
                    <a:pt x="149" y="88"/>
                  </a:lnTo>
                  <a:lnTo>
                    <a:pt x="137" y="67"/>
                  </a:lnTo>
                  <a:lnTo>
                    <a:pt x="133" y="57"/>
                  </a:lnTo>
                  <a:lnTo>
                    <a:pt x="133" y="54"/>
                  </a:lnTo>
                  <a:lnTo>
                    <a:pt x="137" y="55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7"/>
                  </a:lnTo>
                  <a:lnTo>
                    <a:pt x="157" y="90"/>
                  </a:lnTo>
                  <a:lnTo>
                    <a:pt x="161" y="103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5"/>
                  </a:lnTo>
                  <a:lnTo>
                    <a:pt x="164" y="173"/>
                  </a:lnTo>
                  <a:lnTo>
                    <a:pt x="168" y="177"/>
                  </a:lnTo>
                  <a:lnTo>
                    <a:pt x="173" y="182"/>
                  </a:lnTo>
                  <a:lnTo>
                    <a:pt x="179" y="186"/>
                  </a:lnTo>
                  <a:lnTo>
                    <a:pt x="184" y="190"/>
                  </a:lnTo>
                  <a:lnTo>
                    <a:pt x="189" y="193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0"/>
                  </a:lnTo>
                  <a:lnTo>
                    <a:pt x="206" y="191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0"/>
                  </a:lnTo>
                  <a:lnTo>
                    <a:pt x="203" y="111"/>
                  </a:lnTo>
                  <a:lnTo>
                    <a:pt x="201" y="94"/>
                  </a:lnTo>
                  <a:lnTo>
                    <a:pt x="198" y="83"/>
                  </a:lnTo>
                  <a:lnTo>
                    <a:pt x="198" y="79"/>
                  </a:lnTo>
                  <a:lnTo>
                    <a:pt x="202" y="82"/>
                  </a:lnTo>
                  <a:lnTo>
                    <a:pt x="207" y="88"/>
                  </a:lnTo>
                  <a:lnTo>
                    <a:pt x="211" y="101"/>
                  </a:lnTo>
                  <a:lnTo>
                    <a:pt x="212" y="123"/>
                  </a:lnTo>
                  <a:lnTo>
                    <a:pt x="214" y="155"/>
                  </a:lnTo>
                  <a:lnTo>
                    <a:pt x="217" y="186"/>
                  </a:lnTo>
                  <a:lnTo>
                    <a:pt x="218" y="206"/>
                  </a:lnTo>
                  <a:lnTo>
                    <a:pt x="225" y="214"/>
                  </a:lnTo>
                  <a:lnTo>
                    <a:pt x="232" y="222"/>
                  </a:lnTo>
                  <a:lnTo>
                    <a:pt x="236" y="229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5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3"/>
                  </a:lnTo>
                  <a:lnTo>
                    <a:pt x="252" y="254"/>
                  </a:lnTo>
                  <a:lnTo>
                    <a:pt x="249" y="253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66" name="Freeform 10565"/>
            <p:cNvSpPr/>
            <p:nvPr/>
          </p:nvSpPr>
          <p:spPr>
            <a:xfrm>
              <a:off x="4296" y="1683"/>
              <a:ext cx="163" cy="273"/>
            </a:xfrm>
            <a:custGeom>
              <a:avLst/>
              <a:gdLst/>
              <a:ahLst/>
              <a:cxnLst/>
              <a:pathLst>
                <a:path w="186" h="313">
                  <a:moveTo>
                    <a:pt x="88" y="313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7"/>
                  </a:lnTo>
                  <a:lnTo>
                    <a:pt x="82" y="267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2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7"/>
                  </a:lnTo>
                  <a:lnTo>
                    <a:pt x="28" y="192"/>
                  </a:lnTo>
                  <a:lnTo>
                    <a:pt x="17" y="166"/>
                  </a:lnTo>
                  <a:lnTo>
                    <a:pt x="8" y="148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4" y="120"/>
                  </a:lnTo>
                  <a:lnTo>
                    <a:pt x="6" y="124"/>
                  </a:lnTo>
                  <a:lnTo>
                    <a:pt x="9" y="132"/>
                  </a:lnTo>
                  <a:lnTo>
                    <a:pt x="12" y="139"/>
                  </a:lnTo>
                  <a:lnTo>
                    <a:pt x="16" y="149"/>
                  </a:lnTo>
                  <a:lnTo>
                    <a:pt x="22" y="162"/>
                  </a:lnTo>
                  <a:lnTo>
                    <a:pt x="29" y="176"/>
                  </a:lnTo>
                  <a:lnTo>
                    <a:pt x="35" y="189"/>
                  </a:lnTo>
                  <a:lnTo>
                    <a:pt x="42" y="201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30"/>
                  </a:lnTo>
                  <a:lnTo>
                    <a:pt x="72" y="234"/>
                  </a:lnTo>
                  <a:lnTo>
                    <a:pt x="76" y="237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5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5"/>
                  </a:lnTo>
                  <a:lnTo>
                    <a:pt x="21" y="48"/>
                  </a:lnTo>
                  <a:lnTo>
                    <a:pt x="24" y="50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7" y="94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5"/>
                  </a:lnTo>
                  <a:lnTo>
                    <a:pt x="62" y="133"/>
                  </a:lnTo>
                  <a:lnTo>
                    <a:pt x="69" y="140"/>
                  </a:lnTo>
                  <a:lnTo>
                    <a:pt x="76" y="144"/>
                  </a:lnTo>
                  <a:lnTo>
                    <a:pt x="82" y="148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1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4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3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8"/>
                  </a:lnTo>
                  <a:lnTo>
                    <a:pt x="106" y="156"/>
                  </a:lnTo>
                  <a:lnTo>
                    <a:pt x="102" y="161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3"/>
                  </a:lnTo>
                  <a:lnTo>
                    <a:pt x="91" y="235"/>
                  </a:lnTo>
                  <a:lnTo>
                    <a:pt x="102" y="230"/>
                  </a:lnTo>
                  <a:lnTo>
                    <a:pt x="114" y="222"/>
                  </a:lnTo>
                  <a:lnTo>
                    <a:pt x="128" y="210"/>
                  </a:lnTo>
                  <a:lnTo>
                    <a:pt x="141" y="199"/>
                  </a:lnTo>
                  <a:lnTo>
                    <a:pt x="153" y="186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7"/>
                  </a:lnTo>
                  <a:lnTo>
                    <a:pt x="183" y="141"/>
                  </a:lnTo>
                  <a:lnTo>
                    <a:pt x="186" y="140"/>
                  </a:lnTo>
                  <a:lnTo>
                    <a:pt x="186" y="146"/>
                  </a:lnTo>
                  <a:lnTo>
                    <a:pt x="183" y="155"/>
                  </a:lnTo>
                  <a:lnTo>
                    <a:pt x="179" y="163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2"/>
                  </a:lnTo>
                  <a:lnTo>
                    <a:pt x="121" y="237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5"/>
                  </a:lnTo>
                  <a:lnTo>
                    <a:pt x="91" y="307"/>
                  </a:lnTo>
                  <a:lnTo>
                    <a:pt x="90" y="309"/>
                  </a:lnTo>
                  <a:lnTo>
                    <a:pt x="88" y="31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67" name="Freeform 10566"/>
            <p:cNvSpPr/>
            <p:nvPr/>
          </p:nvSpPr>
          <p:spPr>
            <a:xfrm>
              <a:off x="4048" y="2016"/>
              <a:ext cx="223" cy="263"/>
            </a:xfrm>
            <a:custGeom>
              <a:avLst/>
              <a:gdLst/>
              <a:ahLst/>
              <a:cxnLst/>
              <a:pathLst>
                <a:path w="253" h="299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4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3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3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3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2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3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6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39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7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299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2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3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1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4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09"/>
                  </a:lnTo>
                  <a:lnTo>
                    <a:pt x="62" y="204"/>
                  </a:lnTo>
                  <a:lnTo>
                    <a:pt x="75" y="200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6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28" y="156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7"/>
                  </a:lnTo>
                  <a:lnTo>
                    <a:pt x="129" y="144"/>
                  </a:lnTo>
                  <a:lnTo>
                    <a:pt x="134" y="140"/>
                  </a:lnTo>
                  <a:lnTo>
                    <a:pt x="138" y="137"/>
                  </a:lnTo>
                  <a:lnTo>
                    <a:pt x="142" y="139"/>
                  </a:lnTo>
                  <a:lnTo>
                    <a:pt x="144" y="140"/>
                  </a:lnTo>
                  <a:lnTo>
                    <a:pt x="145" y="140"/>
                  </a:lnTo>
                  <a:lnTo>
                    <a:pt x="146" y="140"/>
                  </a:lnTo>
                  <a:lnTo>
                    <a:pt x="152" y="133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1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0"/>
                  </a:lnTo>
                  <a:lnTo>
                    <a:pt x="225" y="6"/>
                  </a:lnTo>
                  <a:lnTo>
                    <a:pt x="230" y="3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68" name="Freeform 10567"/>
            <p:cNvSpPr/>
            <p:nvPr/>
          </p:nvSpPr>
          <p:spPr>
            <a:xfrm>
              <a:off x="4459" y="1656"/>
              <a:ext cx="128" cy="214"/>
            </a:xfrm>
            <a:custGeom>
              <a:avLst/>
              <a:gdLst/>
              <a:ahLst/>
              <a:cxnLst/>
              <a:pathLst>
                <a:path w="146" h="244">
                  <a:moveTo>
                    <a:pt x="31" y="240"/>
                  </a:moveTo>
                  <a:lnTo>
                    <a:pt x="39" y="230"/>
                  </a:lnTo>
                  <a:lnTo>
                    <a:pt x="48" y="216"/>
                  </a:lnTo>
                  <a:lnTo>
                    <a:pt x="57" y="204"/>
                  </a:lnTo>
                  <a:lnTo>
                    <a:pt x="61" y="195"/>
                  </a:lnTo>
                  <a:lnTo>
                    <a:pt x="69" y="195"/>
                  </a:lnTo>
                  <a:lnTo>
                    <a:pt x="80" y="193"/>
                  </a:lnTo>
                  <a:lnTo>
                    <a:pt x="92" y="190"/>
                  </a:lnTo>
                  <a:lnTo>
                    <a:pt x="106" y="185"/>
                  </a:lnTo>
                  <a:lnTo>
                    <a:pt x="117" y="180"/>
                  </a:lnTo>
                  <a:lnTo>
                    <a:pt x="128" y="175"/>
                  </a:lnTo>
                  <a:lnTo>
                    <a:pt x="136" y="170"/>
                  </a:lnTo>
                  <a:lnTo>
                    <a:pt x="139" y="167"/>
                  </a:lnTo>
                  <a:lnTo>
                    <a:pt x="141" y="161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1"/>
                  </a:lnTo>
                  <a:lnTo>
                    <a:pt x="131" y="163"/>
                  </a:lnTo>
                  <a:lnTo>
                    <a:pt x="123" y="167"/>
                  </a:lnTo>
                  <a:lnTo>
                    <a:pt x="114" y="170"/>
                  </a:lnTo>
                  <a:lnTo>
                    <a:pt x="103" y="175"/>
                  </a:lnTo>
                  <a:lnTo>
                    <a:pt x="92" y="179"/>
                  </a:lnTo>
                  <a:lnTo>
                    <a:pt x="81" y="183"/>
                  </a:lnTo>
                  <a:lnTo>
                    <a:pt x="73" y="185"/>
                  </a:lnTo>
                  <a:lnTo>
                    <a:pt x="67" y="186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2"/>
                  </a:lnTo>
                  <a:lnTo>
                    <a:pt x="85" y="133"/>
                  </a:lnTo>
                  <a:lnTo>
                    <a:pt x="92" y="127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4"/>
                  </a:lnTo>
                  <a:lnTo>
                    <a:pt x="128" y="96"/>
                  </a:lnTo>
                  <a:lnTo>
                    <a:pt x="136" y="89"/>
                  </a:lnTo>
                  <a:lnTo>
                    <a:pt x="141" y="84"/>
                  </a:lnTo>
                  <a:lnTo>
                    <a:pt x="145" y="79"/>
                  </a:lnTo>
                  <a:lnTo>
                    <a:pt x="146" y="74"/>
                  </a:lnTo>
                  <a:lnTo>
                    <a:pt x="146" y="71"/>
                  </a:lnTo>
                  <a:lnTo>
                    <a:pt x="144" y="71"/>
                  </a:lnTo>
                  <a:lnTo>
                    <a:pt x="139" y="76"/>
                  </a:lnTo>
                  <a:lnTo>
                    <a:pt x="134" y="79"/>
                  </a:lnTo>
                  <a:lnTo>
                    <a:pt x="129" y="85"/>
                  </a:lnTo>
                  <a:lnTo>
                    <a:pt x="122" y="91"/>
                  </a:lnTo>
                  <a:lnTo>
                    <a:pt x="114" y="96"/>
                  </a:lnTo>
                  <a:lnTo>
                    <a:pt x="106" y="102"/>
                  </a:lnTo>
                  <a:lnTo>
                    <a:pt x="98" y="108"/>
                  </a:lnTo>
                  <a:lnTo>
                    <a:pt x="91" y="112"/>
                  </a:lnTo>
                  <a:lnTo>
                    <a:pt x="86" y="115"/>
                  </a:lnTo>
                  <a:lnTo>
                    <a:pt x="87" y="94"/>
                  </a:lnTo>
                  <a:lnTo>
                    <a:pt x="88" y="61"/>
                  </a:lnTo>
                  <a:lnTo>
                    <a:pt x="90" y="27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4" y="10"/>
                  </a:lnTo>
                  <a:lnTo>
                    <a:pt x="81" y="32"/>
                  </a:lnTo>
                  <a:lnTo>
                    <a:pt x="79" y="68"/>
                  </a:lnTo>
                  <a:lnTo>
                    <a:pt x="76" y="103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6"/>
                  </a:lnTo>
                  <a:lnTo>
                    <a:pt x="65" y="123"/>
                  </a:lnTo>
                  <a:lnTo>
                    <a:pt x="64" y="117"/>
                  </a:lnTo>
                  <a:lnTo>
                    <a:pt x="63" y="111"/>
                  </a:lnTo>
                  <a:lnTo>
                    <a:pt x="58" y="103"/>
                  </a:lnTo>
                  <a:lnTo>
                    <a:pt x="54" y="94"/>
                  </a:lnTo>
                  <a:lnTo>
                    <a:pt x="47" y="84"/>
                  </a:lnTo>
                  <a:lnTo>
                    <a:pt x="40" y="73"/>
                  </a:lnTo>
                  <a:lnTo>
                    <a:pt x="33" y="64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3" y="64"/>
                  </a:lnTo>
                  <a:lnTo>
                    <a:pt x="29" y="73"/>
                  </a:lnTo>
                  <a:lnTo>
                    <a:pt x="37" y="86"/>
                  </a:lnTo>
                  <a:lnTo>
                    <a:pt x="46" y="103"/>
                  </a:lnTo>
                  <a:lnTo>
                    <a:pt x="55" y="119"/>
                  </a:lnTo>
                  <a:lnTo>
                    <a:pt x="60" y="132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2"/>
                  </a:lnTo>
                  <a:lnTo>
                    <a:pt x="50" y="180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79"/>
                  </a:lnTo>
                  <a:lnTo>
                    <a:pt x="39" y="174"/>
                  </a:lnTo>
                  <a:lnTo>
                    <a:pt x="35" y="169"/>
                  </a:lnTo>
                  <a:lnTo>
                    <a:pt x="31" y="164"/>
                  </a:lnTo>
                  <a:lnTo>
                    <a:pt x="25" y="157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39"/>
                  </a:lnTo>
                  <a:lnTo>
                    <a:pt x="3" y="134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4"/>
                  </a:lnTo>
                  <a:lnTo>
                    <a:pt x="19" y="163"/>
                  </a:lnTo>
                  <a:lnTo>
                    <a:pt x="26" y="172"/>
                  </a:lnTo>
                  <a:lnTo>
                    <a:pt x="32" y="182"/>
                  </a:lnTo>
                  <a:lnTo>
                    <a:pt x="34" y="187"/>
                  </a:lnTo>
                  <a:lnTo>
                    <a:pt x="35" y="194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1"/>
                  </a:lnTo>
                  <a:lnTo>
                    <a:pt x="23" y="239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69" name="Freeform 10568"/>
            <p:cNvSpPr/>
            <p:nvPr/>
          </p:nvSpPr>
          <p:spPr>
            <a:xfrm>
              <a:off x="3875" y="1716"/>
              <a:ext cx="243" cy="198"/>
            </a:xfrm>
            <a:custGeom>
              <a:avLst/>
              <a:gdLst/>
              <a:ahLst/>
              <a:cxnLst/>
              <a:pathLst>
                <a:path w="279" h="227">
                  <a:moveTo>
                    <a:pt x="279" y="227"/>
                  </a:moveTo>
                  <a:lnTo>
                    <a:pt x="273" y="222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1"/>
                  </a:lnTo>
                  <a:lnTo>
                    <a:pt x="252" y="200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1"/>
                  </a:lnTo>
                  <a:lnTo>
                    <a:pt x="232" y="187"/>
                  </a:lnTo>
                  <a:lnTo>
                    <a:pt x="226" y="184"/>
                  </a:lnTo>
                  <a:lnTo>
                    <a:pt x="221" y="180"/>
                  </a:lnTo>
                  <a:lnTo>
                    <a:pt x="219" y="177"/>
                  </a:lnTo>
                  <a:lnTo>
                    <a:pt x="221" y="156"/>
                  </a:lnTo>
                  <a:lnTo>
                    <a:pt x="225" y="132"/>
                  </a:lnTo>
                  <a:lnTo>
                    <a:pt x="226" y="110"/>
                  </a:lnTo>
                  <a:lnTo>
                    <a:pt x="225" y="94"/>
                  </a:lnTo>
                  <a:lnTo>
                    <a:pt x="222" y="87"/>
                  </a:lnTo>
                  <a:lnTo>
                    <a:pt x="221" y="87"/>
                  </a:lnTo>
                  <a:lnTo>
                    <a:pt x="220" y="93"/>
                  </a:lnTo>
                  <a:lnTo>
                    <a:pt x="221" y="101"/>
                  </a:lnTo>
                  <a:lnTo>
                    <a:pt x="219" y="116"/>
                  </a:lnTo>
                  <a:lnTo>
                    <a:pt x="214" y="139"/>
                  </a:lnTo>
                  <a:lnTo>
                    <a:pt x="208" y="161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8"/>
                  </a:lnTo>
                  <a:lnTo>
                    <a:pt x="173" y="140"/>
                  </a:lnTo>
                  <a:lnTo>
                    <a:pt x="166" y="132"/>
                  </a:lnTo>
                  <a:lnTo>
                    <a:pt x="160" y="127"/>
                  </a:lnTo>
                  <a:lnTo>
                    <a:pt x="157" y="124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3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40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3"/>
                  </a:lnTo>
                  <a:lnTo>
                    <a:pt x="95" y="79"/>
                  </a:lnTo>
                  <a:lnTo>
                    <a:pt x="74" y="63"/>
                  </a:lnTo>
                  <a:lnTo>
                    <a:pt x="53" y="49"/>
                  </a:lnTo>
                  <a:lnTo>
                    <a:pt x="36" y="35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40"/>
                  </a:lnTo>
                  <a:lnTo>
                    <a:pt x="42" y="50"/>
                  </a:lnTo>
                  <a:lnTo>
                    <a:pt x="59" y="64"/>
                  </a:lnTo>
                  <a:lnTo>
                    <a:pt x="77" y="79"/>
                  </a:lnTo>
                  <a:lnTo>
                    <a:pt x="97" y="94"/>
                  </a:lnTo>
                  <a:lnTo>
                    <a:pt x="113" y="106"/>
                  </a:lnTo>
                  <a:lnTo>
                    <a:pt x="127" y="117"/>
                  </a:lnTo>
                  <a:lnTo>
                    <a:pt x="136" y="123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1"/>
                  </a:lnTo>
                  <a:lnTo>
                    <a:pt x="98" y="132"/>
                  </a:lnTo>
                  <a:lnTo>
                    <a:pt x="82" y="133"/>
                  </a:lnTo>
                  <a:lnTo>
                    <a:pt x="63" y="132"/>
                  </a:lnTo>
                  <a:lnTo>
                    <a:pt x="46" y="131"/>
                  </a:lnTo>
                  <a:lnTo>
                    <a:pt x="31" y="128"/>
                  </a:lnTo>
                  <a:lnTo>
                    <a:pt x="17" y="125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2" y="131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8"/>
                  </a:lnTo>
                  <a:lnTo>
                    <a:pt x="74" y="140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3"/>
                  </a:lnTo>
                  <a:lnTo>
                    <a:pt x="172" y="171"/>
                  </a:lnTo>
                  <a:lnTo>
                    <a:pt x="179" y="178"/>
                  </a:lnTo>
                  <a:lnTo>
                    <a:pt x="183" y="182"/>
                  </a:lnTo>
                  <a:lnTo>
                    <a:pt x="187" y="186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200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5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3"/>
                  </a:lnTo>
                  <a:lnTo>
                    <a:pt x="100" y="225"/>
                  </a:lnTo>
                  <a:lnTo>
                    <a:pt x="113" y="224"/>
                  </a:lnTo>
                  <a:lnTo>
                    <a:pt x="121" y="222"/>
                  </a:lnTo>
                  <a:lnTo>
                    <a:pt x="133" y="219"/>
                  </a:lnTo>
                  <a:lnTo>
                    <a:pt x="145" y="215"/>
                  </a:lnTo>
                  <a:lnTo>
                    <a:pt x="159" y="210"/>
                  </a:lnTo>
                  <a:lnTo>
                    <a:pt x="172" y="207"/>
                  </a:lnTo>
                  <a:lnTo>
                    <a:pt x="183" y="202"/>
                  </a:lnTo>
                  <a:lnTo>
                    <a:pt x="192" y="199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7"/>
                  </a:lnTo>
                  <a:lnTo>
                    <a:pt x="241" y="211"/>
                  </a:lnTo>
                  <a:lnTo>
                    <a:pt x="249" y="215"/>
                  </a:lnTo>
                  <a:lnTo>
                    <a:pt x="257" y="219"/>
                  </a:lnTo>
                  <a:lnTo>
                    <a:pt x="264" y="223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10570" name="Group 10569"/>
          <p:cNvGrpSpPr/>
          <p:nvPr/>
        </p:nvGrpSpPr>
        <p:grpSpPr>
          <a:xfrm>
            <a:off x="6324600" y="4038600"/>
            <a:ext cx="2971800" cy="3048000"/>
            <a:chOff x="2640" y="432"/>
            <a:chExt cx="2208" cy="2024"/>
          </a:xfrm>
        </p:grpSpPr>
        <p:sp>
          <p:nvSpPr>
            <p:cNvPr id="10571" name="Rectangle 10570"/>
            <p:cNvSpPr>
              <a:spLocks noChangeAspect="1" noTextEdit="1"/>
            </p:cNvSpPr>
            <p:nvPr/>
          </p:nvSpPr>
          <p:spPr>
            <a:xfrm>
              <a:off x="2640" y="432"/>
              <a:ext cx="2208" cy="202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72" name="Freeform 10571"/>
            <p:cNvSpPr/>
            <p:nvPr/>
          </p:nvSpPr>
          <p:spPr>
            <a:xfrm>
              <a:off x="3683" y="2090"/>
              <a:ext cx="272" cy="109"/>
            </a:xfrm>
            <a:custGeom>
              <a:avLst/>
              <a:gdLst/>
              <a:ahLst/>
              <a:cxnLst/>
              <a:pathLst>
                <a:path w="310" h="123">
                  <a:moveTo>
                    <a:pt x="0" y="110"/>
                  </a:moveTo>
                  <a:lnTo>
                    <a:pt x="4" y="113"/>
                  </a:lnTo>
                  <a:lnTo>
                    <a:pt x="13" y="116"/>
                  </a:lnTo>
                  <a:lnTo>
                    <a:pt x="27" y="119"/>
                  </a:lnTo>
                  <a:lnTo>
                    <a:pt x="45" y="120"/>
                  </a:lnTo>
                  <a:lnTo>
                    <a:pt x="68" y="121"/>
                  </a:lnTo>
                  <a:lnTo>
                    <a:pt x="95" y="122"/>
                  </a:lnTo>
                  <a:lnTo>
                    <a:pt x="124" y="123"/>
                  </a:lnTo>
                  <a:lnTo>
                    <a:pt x="155" y="123"/>
                  </a:lnTo>
                  <a:lnTo>
                    <a:pt x="186" y="123"/>
                  </a:lnTo>
                  <a:lnTo>
                    <a:pt x="216" y="122"/>
                  </a:lnTo>
                  <a:lnTo>
                    <a:pt x="242" y="121"/>
                  </a:lnTo>
                  <a:lnTo>
                    <a:pt x="265" y="120"/>
                  </a:lnTo>
                  <a:lnTo>
                    <a:pt x="284" y="119"/>
                  </a:lnTo>
                  <a:lnTo>
                    <a:pt x="298" y="116"/>
                  </a:lnTo>
                  <a:lnTo>
                    <a:pt x="307" y="113"/>
                  </a:lnTo>
                  <a:lnTo>
                    <a:pt x="310" y="110"/>
                  </a:lnTo>
                  <a:lnTo>
                    <a:pt x="283" y="107"/>
                  </a:lnTo>
                  <a:lnTo>
                    <a:pt x="258" y="97"/>
                  </a:lnTo>
                  <a:lnTo>
                    <a:pt x="238" y="82"/>
                  </a:lnTo>
                  <a:lnTo>
                    <a:pt x="222" y="63"/>
                  </a:lnTo>
                  <a:lnTo>
                    <a:pt x="208" y="45"/>
                  </a:lnTo>
                  <a:lnTo>
                    <a:pt x="196" y="26"/>
                  </a:lnTo>
                  <a:lnTo>
                    <a:pt x="189" y="11"/>
                  </a:lnTo>
                  <a:lnTo>
                    <a:pt x="185" y="0"/>
                  </a:lnTo>
                  <a:lnTo>
                    <a:pt x="125" y="0"/>
                  </a:lnTo>
                  <a:lnTo>
                    <a:pt x="120" y="11"/>
                  </a:lnTo>
                  <a:lnTo>
                    <a:pt x="113" y="26"/>
                  </a:lnTo>
                  <a:lnTo>
                    <a:pt x="103" y="45"/>
                  </a:lnTo>
                  <a:lnTo>
                    <a:pt x="89" y="63"/>
                  </a:lnTo>
                  <a:lnTo>
                    <a:pt x="72" y="82"/>
                  </a:lnTo>
                  <a:lnTo>
                    <a:pt x="52" y="97"/>
                  </a:lnTo>
                  <a:lnTo>
                    <a:pt x="28" y="107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F72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73" name="Freeform 10572"/>
            <p:cNvSpPr/>
            <p:nvPr/>
          </p:nvSpPr>
          <p:spPr>
            <a:xfrm>
              <a:off x="4353" y="1018"/>
              <a:ext cx="99" cy="265"/>
            </a:xfrm>
            <a:custGeom>
              <a:avLst/>
              <a:gdLst/>
              <a:ahLst/>
              <a:cxnLst/>
              <a:pathLst>
                <a:path w="112" h="302">
                  <a:moveTo>
                    <a:pt x="88" y="302"/>
                  </a:moveTo>
                  <a:lnTo>
                    <a:pt x="87" y="302"/>
                  </a:lnTo>
                  <a:lnTo>
                    <a:pt x="86" y="299"/>
                  </a:lnTo>
                  <a:lnTo>
                    <a:pt x="84" y="296"/>
                  </a:lnTo>
                  <a:lnTo>
                    <a:pt x="83" y="295"/>
                  </a:lnTo>
                  <a:lnTo>
                    <a:pt x="97" y="248"/>
                  </a:lnTo>
                  <a:lnTo>
                    <a:pt x="99" y="203"/>
                  </a:lnTo>
                  <a:lnTo>
                    <a:pt x="91" y="160"/>
                  </a:lnTo>
                  <a:lnTo>
                    <a:pt x="78" y="120"/>
                  </a:lnTo>
                  <a:lnTo>
                    <a:pt x="60" y="84"/>
                  </a:lnTo>
                  <a:lnTo>
                    <a:pt x="39" y="52"/>
                  </a:lnTo>
                  <a:lnTo>
                    <a:pt x="18" y="23"/>
                  </a:lnTo>
                  <a:lnTo>
                    <a:pt x="0" y="0"/>
                  </a:lnTo>
                  <a:lnTo>
                    <a:pt x="23" y="13"/>
                  </a:lnTo>
                  <a:lnTo>
                    <a:pt x="47" y="39"/>
                  </a:lnTo>
                  <a:lnTo>
                    <a:pt x="71" y="78"/>
                  </a:lnTo>
                  <a:lnTo>
                    <a:pt x="91" y="122"/>
                  </a:lnTo>
                  <a:lnTo>
                    <a:pt x="106" y="171"/>
                  </a:lnTo>
                  <a:lnTo>
                    <a:pt x="112" y="219"/>
                  </a:lnTo>
                  <a:lnTo>
                    <a:pt x="107" y="264"/>
                  </a:lnTo>
                  <a:lnTo>
                    <a:pt x="88" y="3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74" name="Freeform 10573"/>
            <p:cNvSpPr/>
            <p:nvPr/>
          </p:nvSpPr>
          <p:spPr>
            <a:xfrm>
              <a:off x="4317" y="1058"/>
              <a:ext cx="87" cy="20"/>
            </a:xfrm>
            <a:custGeom>
              <a:avLst/>
              <a:gdLst/>
              <a:ahLst/>
              <a:cxnLst/>
              <a:pathLst>
                <a:path w="101" h="23">
                  <a:moveTo>
                    <a:pt x="0" y="3"/>
                  </a:moveTo>
                  <a:lnTo>
                    <a:pt x="4" y="0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42" y="1"/>
                  </a:lnTo>
                  <a:lnTo>
                    <a:pt x="58" y="4"/>
                  </a:lnTo>
                  <a:lnTo>
                    <a:pt x="74" y="8"/>
                  </a:lnTo>
                  <a:lnTo>
                    <a:pt x="89" y="15"/>
                  </a:lnTo>
                  <a:lnTo>
                    <a:pt x="101" y="23"/>
                  </a:lnTo>
                  <a:lnTo>
                    <a:pt x="89" y="21"/>
                  </a:lnTo>
                  <a:lnTo>
                    <a:pt x="75" y="18"/>
                  </a:lnTo>
                  <a:lnTo>
                    <a:pt x="58" y="15"/>
                  </a:lnTo>
                  <a:lnTo>
                    <a:pt x="42" y="13"/>
                  </a:lnTo>
                  <a:lnTo>
                    <a:pt x="26" y="11"/>
                  </a:lnTo>
                  <a:lnTo>
                    <a:pt x="13" y="7"/>
                  </a:lnTo>
                  <a:lnTo>
                    <a:pt x="4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75" name="Freeform 10574"/>
            <p:cNvSpPr/>
            <p:nvPr/>
          </p:nvSpPr>
          <p:spPr>
            <a:xfrm>
              <a:off x="4313" y="1074"/>
              <a:ext cx="105" cy="26"/>
            </a:xfrm>
            <a:custGeom>
              <a:avLst/>
              <a:gdLst/>
              <a:ahLst/>
              <a:cxnLst/>
              <a:pathLst>
                <a:path w="120" h="31">
                  <a:moveTo>
                    <a:pt x="0" y="3"/>
                  </a:moveTo>
                  <a:lnTo>
                    <a:pt x="5" y="1"/>
                  </a:lnTo>
                  <a:lnTo>
                    <a:pt x="15" y="0"/>
                  </a:lnTo>
                  <a:lnTo>
                    <a:pt x="31" y="1"/>
                  </a:lnTo>
                  <a:lnTo>
                    <a:pt x="51" y="4"/>
                  </a:lnTo>
                  <a:lnTo>
                    <a:pt x="70" y="9"/>
                  </a:lnTo>
                  <a:lnTo>
                    <a:pt x="90" y="16"/>
                  </a:lnTo>
                  <a:lnTo>
                    <a:pt x="107" y="23"/>
                  </a:lnTo>
                  <a:lnTo>
                    <a:pt x="120" y="31"/>
                  </a:lnTo>
                  <a:lnTo>
                    <a:pt x="110" y="28"/>
                  </a:lnTo>
                  <a:lnTo>
                    <a:pt x="94" y="25"/>
                  </a:lnTo>
                  <a:lnTo>
                    <a:pt x="75" y="23"/>
                  </a:lnTo>
                  <a:lnTo>
                    <a:pt x="54" y="18"/>
                  </a:lnTo>
                  <a:lnTo>
                    <a:pt x="33" y="15"/>
                  </a:lnTo>
                  <a:lnTo>
                    <a:pt x="16" y="11"/>
                  </a:lnTo>
                  <a:lnTo>
                    <a:pt x="5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76" name="Freeform 10575"/>
            <p:cNvSpPr/>
            <p:nvPr/>
          </p:nvSpPr>
          <p:spPr>
            <a:xfrm>
              <a:off x="4327" y="1118"/>
              <a:ext cx="109" cy="21"/>
            </a:xfrm>
            <a:custGeom>
              <a:avLst/>
              <a:gdLst/>
              <a:ahLst/>
              <a:cxnLst/>
              <a:pathLst>
                <a:path w="124" h="25">
                  <a:moveTo>
                    <a:pt x="0" y="5"/>
                  </a:moveTo>
                  <a:lnTo>
                    <a:pt x="5" y="2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5" y="3"/>
                  </a:lnTo>
                  <a:lnTo>
                    <a:pt x="76" y="6"/>
                  </a:lnTo>
                  <a:lnTo>
                    <a:pt x="97" y="11"/>
                  </a:lnTo>
                  <a:lnTo>
                    <a:pt x="113" y="17"/>
                  </a:lnTo>
                  <a:lnTo>
                    <a:pt x="124" y="25"/>
                  </a:lnTo>
                  <a:lnTo>
                    <a:pt x="115" y="23"/>
                  </a:lnTo>
                  <a:lnTo>
                    <a:pt x="99" y="22"/>
                  </a:lnTo>
                  <a:lnTo>
                    <a:pt x="78" y="20"/>
                  </a:lnTo>
                  <a:lnTo>
                    <a:pt x="56" y="18"/>
                  </a:lnTo>
                  <a:lnTo>
                    <a:pt x="36" y="14"/>
                  </a:lnTo>
                  <a:lnTo>
                    <a:pt x="17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77" name="Freeform 10576"/>
            <p:cNvSpPr/>
            <p:nvPr/>
          </p:nvSpPr>
          <p:spPr>
            <a:xfrm>
              <a:off x="4345" y="1146"/>
              <a:ext cx="98" cy="18"/>
            </a:xfrm>
            <a:custGeom>
              <a:avLst/>
              <a:gdLst/>
              <a:ahLst/>
              <a:cxnLst/>
              <a:pathLst>
                <a:path w="112" h="19">
                  <a:moveTo>
                    <a:pt x="0" y="3"/>
                  </a:moveTo>
                  <a:lnTo>
                    <a:pt x="4" y="1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71" y="4"/>
                  </a:lnTo>
                  <a:lnTo>
                    <a:pt x="89" y="8"/>
                  </a:lnTo>
                  <a:lnTo>
                    <a:pt x="103" y="13"/>
                  </a:lnTo>
                  <a:lnTo>
                    <a:pt x="112" y="19"/>
                  </a:lnTo>
                  <a:lnTo>
                    <a:pt x="102" y="18"/>
                  </a:lnTo>
                  <a:lnTo>
                    <a:pt x="87" y="17"/>
                  </a:lnTo>
                  <a:lnTo>
                    <a:pt x="68" y="16"/>
                  </a:lnTo>
                  <a:lnTo>
                    <a:pt x="49" y="15"/>
                  </a:lnTo>
                  <a:lnTo>
                    <a:pt x="30" y="12"/>
                  </a:lnTo>
                  <a:lnTo>
                    <a:pt x="14" y="10"/>
                  </a:lnTo>
                  <a:lnTo>
                    <a:pt x="4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78" name="Freeform 10577"/>
            <p:cNvSpPr/>
            <p:nvPr/>
          </p:nvSpPr>
          <p:spPr>
            <a:xfrm>
              <a:off x="4366" y="1193"/>
              <a:ext cx="82" cy="13"/>
            </a:xfrm>
            <a:custGeom>
              <a:avLst/>
              <a:gdLst/>
              <a:ahLst/>
              <a:cxnLst/>
              <a:pathLst>
                <a:path w="94" h="15">
                  <a:moveTo>
                    <a:pt x="0" y="9"/>
                  </a:moveTo>
                  <a:lnTo>
                    <a:pt x="3" y="5"/>
                  </a:lnTo>
                  <a:lnTo>
                    <a:pt x="11" y="3"/>
                  </a:lnTo>
                  <a:lnTo>
                    <a:pt x="24" y="1"/>
                  </a:lnTo>
                  <a:lnTo>
                    <a:pt x="38" y="0"/>
                  </a:lnTo>
                  <a:lnTo>
                    <a:pt x="54" y="1"/>
                  </a:lnTo>
                  <a:lnTo>
                    <a:pt x="69" y="3"/>
                  </a:lnTo>
                  <a:lnTo>
                    <a:pt x="83" y="8"/>
                  </a:lnTo>
                  <a:lnTo>
                    <a:pt x="94" y="15"/>
                  </a:lnTo>
                  <a:lnTo>
                    <a:pt x="85" y="13"/>
                  </a:lnTo>
                  <a:lnTo>
                    <a:pt x="71" y="13"/>
                  </a:lnTo>
                  <a:lnTo>
                    <a:pt x="55" y="13"/>
                  </a:lnTo>
                  <a:lnTo>
                    <a:pt x="39" y="13"/>
                  </a:lnTo>
                  <a:lnTo>
                    <a:pt x="24" y="13"/>
                  </a:lnTo>
                  <a:lnTo>
                    <a:pt x="11" y="13"/>
                  </a:lnTo>
                  <a:lnTo>
                    <a:pt x="3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79" name="Freeform 10578"/>
            <p:cNvSpPr/>
            <p:nvPr/>
          </p:nvSpPr>
          <p:spPr>
            <a:xfrm>
              <a:off x="4397" y="1260"/>
              <a:ext cx="41" cy="16"/>
            </a:xfrm>
            <a:custGeom>
              <a:avLst/>
              <a:gdLst/>
              <a:ahLst/>
              <a:cxnLst/>
              <a:pathLst>
                <a:path w="46" h="18">
                  <a:moveTo>
                    <a:pt x="0" y="16"/>
                  </a:moveTo>
                  <a:lnTo>
                    <a:pt x="1" y="12"/>
                  </a:lnTo>
                  <a:lnTo>
                    <a:pt x="6" y="9"/>
                  </a:lnTo>
                  <a:lnTo>
                    <a:pt x="12" y="5"/>
                  </a:lnTo>
                  <a:lnTo>
                    <a:pt x="20" y="3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6" y="5"/>
                  </a:lnTo>
                  <a:lnTo>
                    <a:pt x="39" y="4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2"/>
                  </a:lnTo>
                  <a:lnTo>
                    <a:pt x="11" y="16"/>
                  </a:lnTo>
                  <a:lnTo>
                    <a:pt x="5" y="18"/>
                  </a:lnTo>
                  <a:lnTo>
                    <a:pt x="1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80" name="Freeform 10579"/>
            <p:cNvSpPr/>
            <p:nvPr/>
          </p:nvSpPr>
          <p:spPr>
            <a:xfrm>
              <a:off x="4311" y="1032"/>
              <a:ext cx="74" cy="19"/>
            </a:xfrm>
            <a:custGeom>
              <a:avLst/>
              <a:gdLst/>
              <a:ahLst/>
              <a:cxnLst/>
              <a:pathLst>
                <a:path w="86" h="23">
                  <a:moveTo>
                    <a:pt x="0" y="4"/>
                  </a:moveTo>
                  <a:lnTo>
                    <a:pt x="4" y="1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1"/>
                  </a:lnTo>
                  <a:lnTo>
                    <a:pt x="49" y="4"/>
                  </a:lnTo>
                  <a:lnTo>
                    <a:pt x="63" y="8"/>
                  </a:lnTo>
                  <a:lnTo>
                    <a:pt x="75" y="15"/>
                  </a:lnTo>
                  <a:lnTo>
                    <a:pt x="86" y="23"/>
                  </a:lnTo>
                  <a:lnTo>
                    <a:pt x="75" y="21"/>
                  </a:lnTo>
                  <a:lnTo>
                    <a:pt x="63" y="19"/>
                  </a:lnTo>
                  <a:lnTo>
                    <a:pt x="49" y="16"/>
                  </a:lnTo>
                  <a:lnTo>
                    <a:pt x="35" y="13"/>
                  </a:lnTo>
                  <a:lnTo>
                    <a:pt x="21" y="11"/>
                  </a:lnTo>
                  <a:lnTo>
                    <a:pt x="11" y="8"/>
                  </a:lnTo>
                  <a:lnTo>
                    <a:pt x="3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81" name="Freeform 10580"/>
            <p:cNvSpPr/>
            <p:nvPr/>
          </p:nvSpPr>
          <p:spPr>
            <a:xfrm>
              <a:off x="4320" y="1097"/>
              <a:ext cx="107" cy="21"/>
            </a:xfrm>
            <a:custGeom>
              <a:avLst/>
              <a:gdLst/>
              <a:ahLst/>
              <a:cxnLst/>
              <a:pathLst>
                <a:path w="121" h="24">
                  <a:moveTo>
                    <a:pt x="0" y="5"/>
                  </a:moveTo>
                  <a:lnTo>
                    <a:pt x="5" y="1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54" y="2"/>
                  </a:lnTo>
                  <a:lnTo>
                    <a:pt x="74" y="6"/>
                  </a:lnTo>
                  <a:lnTo>
                    <a:pt x="93" y="11"/>
                  </a:lnTo>
                  <a:lnTo>
                    <a:pt x="109" y="16"/>
                  </a:lnTo>
                  <a:lnTo>
                    <a:pt x="121" y="24"/>
                  </a:lnTo>
                  <a:lnTo>
                    <a:pt x="112" y="23"/>
                  </a:lnTo>
                  <a:lnTo>
                    <a:pt x="96" y="22"/>
                  </a:lnTo>
                  <a:lnTo>
                    <a:pt x="76" y="20"/>
                  </a:lnTo>
                  <a:lnTo>
                    <a:pt x="55" y="17"/>
                  </a:lnTo>
                  <a:lnTo>
                    <a:pt x="35" y="14"/>
                  </a:lnTo>
                  <a:lnTo>
                    <a:pt x="16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82" name="Freeform 10581"/>
            <p:cNvSpPr/>
            <p:nvPr/>
          </p:nvSpPr>
          <p:spPr>
            <a:xfrm>
              <a:off x="4350" y="1174"/>
              <a:ext cx="96" cy="12"/>
            </a:xfrm>
            <a:custGeom>
              <a:avLst/>
              <a:gdLst/>
              <a:ahLst/>
              <a:cxnLst/>
              <a:pathLst>
                <a:path w="110" h="14">
                  <a:moveTo>
                    <a:pt x="0" y="9"/>
                  </a:moveTo>
                  <a:lnTo>
                    <a:pt x="5" y="6"/>
                  </a:lnTo>
                  <a:lnTo>
                    <a:pt x="14" y="3"/>
                  </a:lnTo>
                  <a:lnTo>
                    <a:pt x="29" y="1"/>
                  </a:lnTo>
                  <a:lnTo>
                    <a:pt x="46" y="0"/>
                  </a:lnTo>
                  <a:lnTo>
                    <a:pt x="65" y="0"/>
                  </a:lnTo>
                  <a:lnTo>
                    <a:pt x="82" y="2"/>
                  </a:lnTo>
                  <a:lnTo>
                    <a:pt x="98" y="7"/>
                  </a:lnTo>
                  <a:lnTo>
                    <a:pt x="110" y="14"/>
                  </a:lnTo>
                  <a:lnTo>
                    <a:pt x="99" y="12"/>
                  </a:lnTo>
                  <a:lnTo>
                    <a:pt x="84" y="12"/>
                  </a:lnTo>
                  <a:lnTo>
                    <a:pt x="66" y="14"/>
                  </a:lnTo>
                  <a:lnTo>
                    <a:pt x="48" y="14"/>
                  </a:lnTo>
                  <a:lnTo>
                    <a:pt x="30" y="14"/>
                  </a:lnTo>
                  <a:lnTo>
                    <a:pt x="14" y="14"/>
                  </a:lnTo>
                  <a:lnTo>
                    <a:pt x="4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83" name="Freeform 10582"/>
            <p:cNvSpPr/>
            <p:nvPr/>
          </p:nvSpPr>
          <p:spPr>
            <a:xfrm>
              <a:off x="4369" y="1214"/>
              <a:ext cx="77" cy="13"/>
            </a:xfrm>
            <a:custGeom>
              <a:avLst/>
              <a:gdLst/>
              <a:ahLst/>
              <a:cxnLst/>
              <a:pathLst>
                <a:path w="89" h="14">
                  <a:moveTo>
                    <a:pt x="0" y="4"/>
                  </a:moveTo>
                  <a:lnTo>
                    <a:pt x="4" y="2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3" y="1"/>
                  </a:lnTo>
                  <a:lnTo>
                    <a:pt x="58" y="3"/>
                  </a:lnTo>
                  <a:lnTo>
                    <a:pt x="73" y="6"/>
                  </a:lnTo>
                  <a:lnTo>
                    <a:pt x="83" y="9"/>
                  </a:lnTo>
                  <a:lnTo>
                    <a:pt x="89" y="14"/>
                  </a:lnTo>
                  <a:lnTo>
                    <a:pt x="81" y="13"/>
                  </a:lnTo>
                  <a:lnTo>
                    <a:pt x="69" y="13"/>
                  </a:lnTo>
                  <a:lnTo>
                    <a:pt x="55" y="11"/>
                  </a:lnTo>
                  <a:lnTo>
                    <a:pt x="40" y="10"/>
                  </a:lnTo>
                  <a:lnTo>
                    <a:pt x="27" y="10"/>
                  </a:lnTo>
                  <a:lnTo>
                    <a:pt x="14" y="8"/>
                  </a:lnTo>
                  <a:lnTo>
                    <a:pt x="5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84" name="Freeform 10583"/>
            <p:cNvSpPr/>
            <p:nvPr/>
          </p:nvSpPr>
          <p:spPr>
            <a:xfrm>
              <a:off x="4395" y="1239"/>
              <a:ext cx="48" cy="12"/>
            </a:xfrm>
            <a:custGeom>
              <a:avLst/>
              <a:gdLst/>
              <a:ahLst/>
              <a:cxnLst/>
              <a:pathLst>
                <a:path w="55" h="14">
                  <a:moveTo>
                    <a:pt x="0" y="11"/>
                  </a:moveTo>
                  <a:lnTo>
                    <a:pt x="2" y="9"/>
                  </a:lnTo>
                  <a:lnTo>
                    <a:pt x="8" y="5"/>
                  </a:lnTo>
                  <a:lnTo>
                    <a:pt x="15" y="3"/>
                  </a:lnTo>
                  <a:lnTo>
                    <a:pt x="24" y="1"/>
                  </a:lnTo>
                  <a:lnTo>
                    <a:pt x="35" y="0"/>
                  </a:lnTo>
                  <a:lnTo>
                    <a:pt x="44" y="1"/>
                  </a:lnTo>
                  <a:lnTo>
                    <a:pt x="51" y="2"/>
                  </a:lnTo>
                  <a:lnTo>
                    <a:pt x="55" y="6"/>
                  </a:lnTo>
                  <a:lnTo>
                    <a:pt x="48" y="5"/>
                  </a:lnTo>
                  <a:lnTo>
                    <a:pt x="39" y="5"/>
                  </a:lnTo>
                  <a:lnTo>
                    <a:pt x="30" y="8"/>
                  </a:lnTo>
                  <a:lnTo>
                    <a:pt x="21" y="10"/>
                  </a:lnTo>
                  <a:lnTo>
                    <a:pt x="13" y="13"/>
                  </a:lnTo>
                  <a:lnTo>
                    <a:pt x="6" y="14"/>
                  </a:lnTo>
                  <a:lnTo>
                    <a:pt x="1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85" name="Freeform 10584"/>
            <p:cNvSpPr/>
            <p:nvPr/>
          </p:nvSpPr>
          <p:spPr>
            <a:xfrm>
              <a:off x="4324" y="1011"/>
              <a:ext cx="47" cy="19"/>
            </a:xfrm>
            <a:custGeom>
              <a:avLst/>
              <a:gdLst/>
              <a:ahLst/>
              <a:cxnLst/>
              <a:pathLst>
                <a:path w="54" h="23">
                  <a:moveTo>
                    <a:pt x="54" y="23"/>
                  </a:moveTo>
                  <a:lnTo>
                    <a:pt x="50" y="22"/>
                  </a:lnTo>
                  <a:lnTo>
                    <a:pt x="42" y="21"/>
                  </a:lnTo>
                  <a:lnTo>
                    <a:pt x="33" y="20"/>
                  </a:lnTo>
                  <a:lnTo>
                    <a:pt x="22" y="17"/>
                  </a:lnTo>
                  <a:lnTo>
                    <a:pt x="13" y="15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6" y="7"/>
                  </a:lnTo>
                  <a:lnTo>
                    <a:pt x="34" y="12"/>
                  </a:lnTo>
                  <a:lnTo>
                    <a:pt x="42" y="16"/>
                  </a:lnTo>
                  <a:lnTo>
                    <a:pt x="50" y="21"/>
                  </a:lnTo>
                  <a:lnTo>
                    <a:pt x="54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86" name="Freeform 10585"/>
            <p:cNvSpPr/>
            <p:nvPr/>
          </p:nvSpPr>
          <p:spPr>
            <a:xfrm>
              <a:off x="4366" y="988"/>
              <a:ext cx="8" cy="46"/>
            </a:xfrm>
            <a:custGeom>
              <a:avLst/>
              <a:gdLst/>
              <a:ahLst/>
              <a:cxnLst/>
              <a:pathLst>
                <a:path w="10" h="52">
                  <a:moveTo>
                    <a:pt x="7" y="52"/>
                  </a:moveTo>
                  <a:lnTo>
                    <a:pt x="8" y="41"/>
                  </a:lnTo>
                  <a:lnTo>
                    <a:pt x="10" y="24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6"/>
                  </a:lnTo>
                  <a:lnTo>
                    <a:pt x="1" y="20"/>
                  </a:lnTo>
                  <a:lnTo>
                    <a:pt x="4" y="38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87" name="Freeform 10586"/>
            <p:cNvSpPr/>
            <p:nvPr/>
          </p:nvSpPr>
          <p:spPr>
            <a:xfrm>
              <a:off x="4329" y="979"/>
              <a:ext cx="28" cy="41"/>
            </a:xfrm>
            <a:custGeom>
              <a:avLst/>
              <a:gdLst/>
              <a:ahLst/>
              <a:cxnLst/>
              <a:pathLst>
                <a:path w="31" h="44">
                  <a:moveTo>
                    <a:pt x="31" y="44"/>
                  </a:moveTo>
                  <a:lnTo>
                    <a:pt x="27" y="35"/>
                  </a:lnTo>
                  <a:lnTo>
                    <a:pt x="20" y="18"/>
                  </a:lnTo>
                  <a:lnTo>
                    <a:pt x="11" y="4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8"/>
                  </a:lnTo>
                  <a:lnTo>
                    <a:pt x="5" y="13"/>
                  </a:lnTo>
                  <a:lnTo>
                    <a:pt x="9" y="20"/>
                  </a:lnTo>
                  <a:lnTo>
                    <a:pt x="15" y="28"/>
                  </a:lnTo>
                  <a:lnTo>
                    <a:pt x="22" y="35"/>
                  </a:lnTo>
                  <a:lnTo>
                    <a:pt x="28" y="40"/>
                  </a:lnTo>
                  <a:lnTo>
                    <a:pt x="31" y="4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88" name="Freeform 10587"/>
            <p:cNvSpPr/>
            <p:nvPr/>
          </p:nvSpPr>
          <p:spPr>
            <a:xfrm>
              <a:off x="4438" y="1235"/>
              <a:ext cx="61" cy="14"/>
            </a:xfrm>
            <a:custGeom>
              <a:avLst/>
              <a:gdLst/>
              <a:ahLst/>
              <a:cxnLst/>
              <a:pathLst>
                <a:path w="69" h="15">
                  <a:moveTo>
                    <a:pt x="0" y="10"/>
                  </a:moveTo>
                  <a:lnTo>
                    <a:pt x="6" y="6"/>
                  </a:lnTo>
                  <a:lnTo>
                    <a:pt x="17" y="4"/>
                  </a:lnTo>
                  <a:lnTo>
                    <a:pt x="27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5" y="5"/>
                  </a:lnTo>
                  <a:lnTo>
                    <a:pt x="69" y="9"/>
                  </a:lnTo>
                  <a:lnTo>
                    <a:pt x="67" y="13"/>
                  </a:lnTo>
                  <a:lnTo>
                    <a:pt x="62" y="15"/>
                  </a:lnTo>
                  <a:lnTo>
                    <a:pt x="53" y="15"/>
                  </a:lnTo>
                  <a:lnTo>
                    <a:pt x="41" y="15"/>
                  </a:lnTo>
                  <a:lnTo>
                    <a:pt x="29" y="13"/>
                  </a:lnTo>
                  <a:lnTo>
                    <a:pt x="18" y="12"/>
                  </a:lnTo>
                  <a:lnTo>
                    <a:pt x="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89" name="Freeform 10588"/>
            <p:cNvSpPr/>
            <p:nvPr/>
          </p:nvSpPr>
          <p:spPr>
            <a:xfrm>
              <a:off x="4429" y="1269"/>
              <a:ext cx="54" cy="24"/>
            </a:xfrm>
            <a:custGeom>
              <a:avLst/>
              <a:gdLst/>
              <a:ahLst/>
              <a:cxnLst/>
              <a:pathLst>
                <a:path w="63" h="28">
                  <a:moveTo>
                    <a:pt x="0" y="0"/>
                  </a:moveTo>
                  <a:lnTo>
                    <a:pt x="7" y="1"/>
                  </a:lnTo>
                  <a:lnTo>
                    <a:pt x="15" y="2"/>
                  </a:lnTo>
                  <a:lnTo>
                    <a:pt x="25" y="5"/>
                  </a:lnTo>
                  <a:lnTo>
                    <a:pt x="37" y="8"/>
                  </a:lnTo>
                  <a:lnTo>
                    <a:pt x="46" y="12"/>
                  </a:lnTo>
                  <a:lnTo>
                    <a:pt x="55" y="16"/>
                  </a:lnTo>
                  <a:lnTo>
                    <a:pt x="61" y="21"/>
                  </a:lnTo>
                  <a:lnTo>
                    <a:pt x="63" y="25"/>
                  </a:lnTo>
                  <a:lnTo>
                    <a:pt x="61" y="28"/>
                  </a:lnTo>
                  <a:lnTo>
                    <a:pt x="55" y="28"/>
                  </a:lnTo>
                  <a:lnTo>
                    <a:pt x="46" y="24"/>
                  </a:lnTo>
                  <a:lnTo>
                    <a:pt x="35" y="20"/>
                  </a:lnTo>
                  <a:lnTo>
                    <a:pt x="23" y="14"/>
                  </a:lnTo>
                  <a:lnTo>
                    <a:pt x="13" y="8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90" name="Freeform 10589"/>
            <p:cNvSpPr/>
            <p:nvPr/>
          </p:nvSpPr>
          <p:spPr>
            <a:xfrm>
              <a:off x="4445" y="1213"/>
              <a:ext cx="54" cy="14"/>
            </a:xfrm>
            <a:custGeom>
              <a:avLst/>
              <a:gdLst/>
              <a:ahLst/>
              <a:cxnLst/>
              <a:pathLst>
                <a:path w="64" h="15">
                  <a:moveTo>
                    <a:pt x="0" y="15"/>
                  </a:moveTo>
                  <a:lnTo>
                    <a:pt x="3" y="10"/>
                  </a:lnTo>
                  <a:lnTo>
                    <a:pt x="10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59" y="12"/>
                  </a:lnTo>
                  <a:lnTo>
                    <a:pt x="52" y="14"/>
                  </a:lnTo>
                  <a:lnTo>
                    <a:pt x="42" y="14"/>
                  </a:lnTo>
                  <a:lnTo>
                    <a:pt x="30" y="14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91" name="Freeform 10590"/>
            <p:cNvSpPr/>
            <p:nvPr/>
          </p:nvSpPr>
          <p:spPr>
            <a:xfrm>
              <a:off x="4445" y="1190"/>
              <a:ext cx="59" cy="16"/>
            </a:xfrm>
            <a:custGeom>
              <a:avLst/>
              <a:gdLst/>
              <a:ahLst/>
              <a:cxnLst/>
              <a:pathLst>
                <a:path w="66" h="20">
                  <a:moveTo>
                    <a:pt x="0" y="20"/>
                  </a:moveTo>
                  <a:lnTo>
                    <a:pt x="4" y="14"/>
                  </a:lnTo>
                  <a:lnTo>
                    <a:pt x="11" y="9"/>
                  </a:lnTo>
                  <a:lnTo>
                    <a:pt x="21" y="5"/>
                  </a:lnTo>
                  <a:lnTo>
                    <a:pt x="33" y="2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2" y="1"/>
                  </a:lnTo>
                  <a:lnTo>
                    <a:pt x="66" y="5"/>
                  </a:lnTo>
                  <a:lnTo>
                    <a:pt x="66" y="8"/>
                  </a:lnTo>
                  <a:lnTo>
                    <a:pt x="62" y="9"/>
                  </a:lnTo>
                  <a:lnTo>
                    <a:pt x="55" y="12"/>
                  </a:lnTo>
                  <a:lnTo>
                    <a:pt x="45" y="13"/>
                  </a:lnTo>
                  <a:lnTo>
                    <a:pt x="33" y="14"/>
                  </a:lnTo>
                  <a:lnTo>
                    <a:pt x="20" y="15"/>
                  </a:lnTo>
                  <a:lnTo>
                    <a:pt x="9" y="1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92" name="Freeform 10591"/>
            <p:cNvSpPr/>
            <p:nvPr/>
          </p:nvSpPr>
          <p:spPr>
            <a:xfrm>
              <a:off x="4443" y="1165"/>
              <a:ext cx="56" cy="25"/>
            </a:xfrm>
            <a:custGeom>
              <a:avLst/>
              <a:gdLst/>
              <a:ahLst/>
              <a:cxnLst/>
              <a:pathLst>
                <a:path w="65" h="26">
                  <a:moveTo>
                    <a:pt x="0" y="26"/>
                  </a:moveTo>
                  <a:lnTo>
                    <a:pt x="6" y="19"/>
                  </a:lnTo>
                  <a:lnTo>
                    <a:pt x="14" y="13"/>
                  </a:lnTo>
                  <a:lnTo>
                    <a:pt x="24" y="8"/>
                  </a:lnTo>
                  <a:lnTo>
                    <a:pt x="35" y="4"/>
                  </a:lnTo>
                  <a:lnTo>
                    <a:pt x="45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65" y="3"/>
                  </a:lnTo>
                  <a:lnTo>
                    <a:pt x="64" y="6"/>
                  </a:lnTo>
                  <a:lnTo>
                    <a:pt x="59" y="10"/>
                  </a:lnTo>
                  <a:lnTo>
                    <a:pt x="51" y="13"/>
                  </a:lnTo>
                  <a:lnTo>
                    <a:pt x="41" y="16"/>
                  </a:lnTo>
                  <a:lnTo>
                    <a:pt x="30" y="18"/>
                  </a:lnTo>
                  <a:lnTo>
                    <a:pt x="19" y="20"/>
                  </a:lnTo>
                  <a:lnTo>
                    <a:pt x="8" y="2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93" name="Freeform 10592"/>
            <p:cNvSpPr/>
            <p:nvPr/>
          </p:nvSpPr>
          <p:spPr>
            <a:xfrm>
              <a:off x="4439" y="1132"/>
              <a:ext cx="58" cy="35"/>
            </a:xfrm>
            <a:custGeom>
              <a:avLst/>
              <a:gdLst/>
              <a:ahLst/>
              <a:cxnLst/>
              <a:pathLst>
                <a:path w="66" h="40">
                  <a:moveTo>
                    <a:pt x="0" y="40"/>
                  </a:moveTo>
                  <a:lnTo>
                    <a:pt x="7" y="33"/>
                  </a:lnTo>
                  <a:lnTo>
                    <a:pt x="16" y="26"/>
                  </a:lnTo>
                  <a:lnTo>
                    <a:pt x="25" y="18"/>
                  </a:lnTo>
                  <a:lnTo>
                    <a:pt x="37" y="11"/>
                  </a:lnTo>
                  <a:lnTo>
                    <a:pt x="46" y="4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6" y="3"/>
                  </a:lnTo>
                  <a:lnTo>
                    <a:pt x="66" y="9"/>
                  </a:lnTo>
                  <a:lnTo>
                    <a:pt x="61" y="13"/>
                  </a:lnTo>
                  <a:lnTo>
                    <a:pt x="52" y="18"/>
                  </a:lnTo>
                  <a:lnTo>
                    <a:pt x="40" y="23"/>
                  </a:lnTo>
                  <a:lnTo>
                    <a:pt x="28" y="27"/>
                  </a:lnTo>
                  <a:lnTo>
                    <a:pt x="17" y="32"/>
                  </a:lnTo>
                  <a:lnTo>
                    <a:pt x="7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94" name="Freeform 10593"/>
            <p:cNvSpPr/>
            <p:nvPr/>
          </p:nvSpPr>
          <p:spPr>
            <a:xfrm>
              <a:off x="4431" y="1097"/>
              <a:ext cx="57" cy="47"/>
            </a:xfrm>
            <a:custGeom>
              <a:avLst/>
              <a:gdLst/>
              <a:ahLst/>
              <a:cxnLst/>
              <a:pathLst>
                <a:path w="67" h="54">
                  <a:moveTo>
                    <a:pt x="0" y="54"/>
                  </a:moveTo>
                  <a:lnTo>
                    <a:pt x="6" y="47"/>
                  </a:lnTo>
                  <a:lnTo>
                    <a:pt x="14" y="38"/>
                  </a:lnTo>
                  <a:lnTo>
                    <a:pt x="25" y="28"/>
                  </a:lnTo>
                  <a:lnTo>
                    <a:pt x="36" y="17"/>
                  </a:lnTo>
                  <a:lnTo>
                    <a:pt x="46" y="9"/>
                  </a:lnTo>
                  <a:lnTo>
                    <a:pt x="57" y="2"/>
                  </a:lnTo>
                  <a:lnTo>
                    <a:pt x="64" y="0"/>
                  </a:lnTo>
                  <a:lnTo>
                    <a:pt x="67" y="2"/>
                  </a:lnTo>
                  <a:lnTo>
                    <a:pt x="66" y="8"/>
                  </a:lnTo>
                  <a:lnTo>
                    <a:pt x="59" y="16"/>
                  </a:lnTo>
                  <a:lnTo>
                    <a:pt x="50" y="23"/>
                  </a:lnTo>
                  <a:lnTo>
                    <a:pt x="38" y="31"/>
                  </a:lnTo>
                  <a:lnTo>
                    <a:pt x="26" y="38"/>
                  </a:lnTo>
                  <a:lnTo>
                    <a:pt x="14" y="45"/>
                  </a:lnTo>
                  <a:lnTo>
                    <a:pt x="6" y="5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95" name="Freeform 10594"/>
            <p:cNvSpPr/>
            <p:nvPr/>
          </p:nvSpPr>
          <p:spPr>
            <a:xfrm>
              <a:off x="4420" y="1060"/>
              <a:ext cx="61" cy="54"/>
            </a:xfrm>
            <a:custGeom>
              <a:avLst/>
              <a:gdLst/>
              <a:ahLst/>
              <a:cxnLst/>
              <a:pathLst>
                <a:path w="69" h="61">
                  <a:moveTo>
                    <a:pt x="0" y="61"/>
                  </a:moveTo>
                  <a:lnTo>
                    <a:pt x="5" y="54"/>
                  </a:lnTo>
                  <a:lnTo>
                    <a:pt x="13" y="43"/>
                  </a:lnTo>
                  <a:lnTo>
                    <a:pt x="23" y="32"/>
                  </a:lnTo>
                  <a:lnTo>
                    <a:pt x="33" y="20"/>
                  </a:lnTo>
                  <a:lnTo>
                    <a:pt x="45" y="10"/>
                  </a:lnTo>
                  <a:lnTo>
                    <a:pt x="55" y="3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69" y="8"/>
                  </a:lnTo>
                  <a:lnTo>
                    <a:pt x="63" y="15"/>
                  </a:lnTo>
                  <a:lnTo>
                    <a:pt x="54" y="23"/>
                  </a:lnTo>
                  <a:lnTo>
                    <a:pt x="41" y="31"/>
                  </a:lnTo>
                  <a:lnTo>
                    <a:pt x="29" y="40"/>
                  </a:lnTo>
                  <a:lnTo>
                    <a:pt x="16" y="48"/>
                  </a:lnTo>
                  <a:lnTo>
                    <a:pt x="6" y="5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96" name="Freeform 10595"/>
            <p:cNvSpPr/>
            <p:nvPr/>
          </p:nvSpPr>
          <p:spPr>
            <a:xfrm>
              <a:off x="4409" y="1030"/>
              <a:ext cx="57" cy="63"/>
            </a:xfrm>
            <a:custGeom>
              <a:avLst/>
              <a:gdLst/>
              <a:ahLst/>
              <a:cxnLst/>
              <a:pathLst>
                <a:path w="65" h="73">
                  <a:moveTo>
                    <a:pt x="0" y="73"/>
                  </a:moveTo>
                  <a:lnTo>
                    <a:pt x="4" y="64"/>
                  </a:lnTo>
                  <a:lnTo>
                    <a:pt x="9" y="52"/>
                  </a:lnTo>
                  <a:lnTo>
                    <a:pt x="16" y="39"/>
                  </a:lnTo>
                  <a:lnTo>
                    <a:pt x="24" y="28"/>
                  </a:lnTo>
                  <a:lnTo>
                    <a:pt x="34" y="17"/>
                  </a:lnTo>
                  <a:lnTo>
                    <a:pt x="44" y="8"/>
                  </a:lnTo>
                  <a:lnTo>
                    <a:pt x="53" y="2"/>
                  </a:lnTo>
                  <a:lnTo>
                    <a:pt x="63" y="0"/>
                  </a:lnTo>
                  <a:lnTo>
                    <a:pt x="65" y="4"/>
                  </a:lnTo>
                  <a:lnTo>
                    <a:pt x="61" y="11"/>
                  </a:lnTo>
                  <a:lnTo>
                    <a:pt x="52" y="21"/>
                  </a:lnTo>
                  <a:lnTo>
                    <a:pt x="42" y="32"/>
                  </a:lnTo>
                  <a:lnTo>
                    <a:pt x="29" y="45"/>
                  </a:lnTo>
                  <a:lnTo>
                    <a:pt x="17" y="57"/>
                  </a:lnTo>
                  <a:lnTo>
                    <a:pt x="7" y="67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97" name="Freeform 10596"/>
            <p:cNvSpPr/>
            <p:nvPr/>
          </p:nvSpPr>
          <p:spPr>
            <a:xfrm>
              <a:off x="4402" y="1007"/>
              <a:ext cx="29" cy="71"/>
            </a:xfrm>
            <a:custGeom>
              <a:avLst/>
              <a:gdLst/>
              <a:ahLst/>
              <a:cxnLst/>
              <a:pathLst>
                <a:path w="32" h="79">
                  <a:moveTo>
                    <a:pt x="32" y="1"/>
                  </a:moveTo>
                  <a:lnTo>
                    <a:pt x="32" y="4"/>
                  </a:lnTo>
                  <a:lnTo>
                    <a:pt x="30" y="12"/>
                  </a:lnTo>
                  <a:lnTo>
                    <a:pt x="27" y="24"/>
                  </a:lnTo>
                  <a:lnTo>
                    <a:pt x="21" y="35"/>
                  </a:lnTo>
                  <a:lnTo>
                    <a:pt x="15" y="48"/>
                  </a:lnTo>
                  <a:lnTo>
                    <a:pt x="9" y="61"/>
                  </a:lnTo>
                  <a:lnTo>
                    <a:pt x="5" y="71"/>
                  </a:lnTo>
                  <a:lnTo>
                    <a:pt x="3" y="79"/>
                  </a:lnTo>
                  <a:lnTo>
                    <a:pt x="0" y="69"/>
                  </a:lnTo>
                  <a:lnTo>
                    <a:pt x="1" y="55"/>
                  </a:lnTo>
                  <a:lnTo>
                    <a:pt x="4" y="41"/>
                  </a:lnTo>
                  <a:lnTo>
                    <a:pt x="7" y="27"/>
                  </a:lnTo>
                  <a:lnTo>
                    <a:pt x="13" y="15"/>
                  </a:lnTo>
                  <a:lnTo>
                    <a:pt x="19" y="5"/>
                  </a:lnTo>
                  <a:lnTo>
                    <a:pt x="26" y="0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98" name="Freeform 10597"/>
            <p:cNvSpPr/>
            <p:nvPr/>
          </p:nvSpPr>
          <p:spPr>
            <a:xfrm>
              <a:off x="4383" y="985"/>
              <a:ext cx="28" cy="68"/>
            </a:xfrm>
            <a:custGeom>
              <a:avLst/>
              <a:gdLst/>
              <a:ahLst/>
              <a:cxnLst/>
              <a:pathLst>
                <a:path w="31" h="79">
                  <a:moveTo>
                    <a:pt x="31" y="0"/>
                  </a:moveTo>
                  <a:lnTo>
                    <a:pt x="31" y="5"/>
                  </a:lnTo>
                  <a:lnTo>
                    <a:pt x="29" y="13"/>
                  </a:lnTo>
                  <a:lnTo>
                    <a:pt x="26" y="23"/>
                  </a:lnTo>
                  <a:lnTo>
                    <a:pt x="20" y="36"/>
                  </a:lnTo>
                  <a:lnTo>
                    <a:pt x="14" y="50"/>
                  </a:lnTo>
                  <a:lnTo>
                    <a:pt x="10" y="61"/>
                  </a:lnTo>
                  <a:lnTo>
                    <a:pt x="5" y="72"/>
                  </a:lnTo>
                  <a:lnTo>
                    <a:pt x="2" y="79"/>
                  </a:lnTo>
                  <a:lnTo>
                    <a:pt x="0" y="67"/>
                  </a:lnTo>
                  <a:lnTo>
                    <a:pt x="0" y="54"/>
                  </a:lnTo>
                  <a:lnTo>
                    <a:pt x="3" y="41"/>
                  </a:lnTo>
                  <a:lnTo>
                    <a:pt x="7" y="27"/>
                  </a:lnTo>
                  <a:lnTo>
                    <a:pt x="12" y="14"/>
                  </a:lnTo>
                  <a:lnTo>
                    <a:pt x="18" y="5"/>
                  </a:lnTo>
                  <a:lnTo>
                    <a:pt x="2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599" name="Freeform 10598"/>
            <p:cNvSpPr/>
            <p:nvPr/>
          </p:nvSpPr>
          <p:spPr>
            <a:xfrm>
              <a:off x="4443" y="779"/>
              <a:ext cx="70" cy="346"/>
            </a:xfrm>
            <a:custGeom>
              <a:avLst/>
              <a:gdLst/>
              <a:ahLst/>
              <a:cxnLst/>
              <a:pathLst>
                <a:path w="81" h="395">
                  <a:moveTo>
                    <a:pt x="68" y="390"/>
                  </a:moveTo>
                  <a:lnTo>
                    <a:pt x="72" y="392"/>
                  </a:lnTo>
                  <a:lnTo>
                    <a:pt x="75" y="393"/>
                  </a:lnTo>
                  <a:lnTo>
                    <a:pt x="77" y="394"/>
                  </a:lnTo>
                  <a:lnTo>
                    <a:pt x="81" y="395"/>
                  </a:lnTo>
                  <a:lnTo>
                    <a:pt x="53" y="337"/>
                  </a:lnTo>
                  <a:lnTo>
                    <a:pt x="34" y="280"/>
                  </a:lnTo>
                  <a:lnTo>
                    <a:pt x="21" y="225"/>
                  </a:lnTo>
                  <a:lnTo>
                    <a:pt x="14" y="173"/>
                  </a:lnTo>
                  <a:lnTo>
                    <a:pt x="11" y="125"/>
                  </a:lnTo>
                  <a:lnTo>
                    <a:pt x="11" y="79"/>
                  </a:lnTo>
                  <a:lnTo>
                    <a:pt x="13" y="37"/>
                  </a:lnTo>
                  <a:lnTo>
                    <a:pt x="14" y="0"/>
                  </a:lnTo>
                  <a:lnTo>
                    <a:pt x="7" y="28"/>
                  </a:lnTo>
                  <a:lnTo>
                    <a:pt x="2" y="71"/>
                  </a:lnTo>
                  <a:lnTo>
                    <a:pt x="0" y="122"/>
                  </a:lnTo>
                  <a:lnTo>
                    <a:pt x="4" y="180"/>
                  </a:lnTo>
                  <a:lnTo>
                    <a:pt x="11" y="240"/>
                  </a:lnTo>
                  <a:lnTo>
                    <a:pt x="23" y="298"/>
                  </a:lnTo>
                  <a:lnTo>
                    <a:pt x="42" y="348"/>
                  </a:lnTo>
                  <a:lnTo>
                    <a:pt x="68" y="3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00" name="Freeform 10599"/>
            <p:cNvSpPr/>
            <p:nvPr/>
          </p:nvSpPr>
          <p:spPr>
            <a:xfrm>
              <a:off x="4448" y="802"/>
              <a:ext cx="53" cy="48"/>
            </a:xfrm>
            <a:custGeom>
              <a:avLst/>
              <a:gdLst/>
              <a:ahLst/>
              <a:cxnLst/>
              <a:pathLst>
                <a:path w="60" h="54">
                  <a:moveTo>
                    <a:pt x="60" y="1"/>
                  </a:moveTo>
                  <a:lnTo>
                    <a:pt x="56" y="0"/>
                  </a:lnTo>
                  <a:lnTo>
                    <a:pt x="50" y="1"/>
                  </a:lnTo>
                  <a:lnTo>
                    <a:pt x="42" y="4"/>
                  </a:lnTo>
                  <a:lnTo>
                    <a:pt x="31" y="10"/>
                  </a:lnTo>
                  <a:lnTo>
                    <a:pt x="21" y="19"/>
                  </a:lnTo>
                  <a:lnTo>
                    <a:pt x="12" y="29"/>
                  </a:lnTo>
                  <a:lnTo>
                    <a:pt x="5" y="41"/>
                  </a:lnTo>
                  <a:lnTo>
                    <a:pt x="0" y="54"/>
                  </a:lnTo>
                  <a:lnTo>
                    <a:pt x="7" y="48"/>
                  </a:lnTo>
                  <a:lnTo>
                    <a:pt x="15" y="40"/>
                  </a:lnTo>
                  <a:lnTo>
                    <a:pt x="25" y="33"/>
                  </a:lnTo>
                  <a:lnTo>
                    <a:pt x="36" y="25"/>
                  </a:lnTo>
                  <a:lnTo>
                    <a:pt x="46" y="17"/>
                  </a:lnTo>
                  <a:lnTo>
                    <a:pt x="54" y="10"/>
                  </a:lnTo>
                  <a:lnTo>
                    <a:pt x="59" y="4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01" name="Freeform 10600"/>
            <p:cNvSpPr/>
            <p:nvPr/>
          </p:nvSpPr>
          <p:spPr>
            <a:xfrm>
              <a:off x="4445" y="848"/>
              <a:ext cx="59" cy="63"/>
            </a:xfrm>
            <a:custGeom>
              <a:avLst/>
              <a:gdLst/>
              <a:ahLst/>
              <a:cxnLst/>
              <a:pathLst>
                <a:path w="70" h="71">
                  <a:moveTo>
                    <a:pt x="70" y="2"/>
                  </a:moveTo>
                  <a:lnTo>
                    <a:pt x="66" y="0"/>
                  </a:lnTo>
                  <a:lnTo>
                    <a:pt x="58" y="2"/>
                  </a:lnTo>
                  <a:lnTo>
                    <a:pt x="48" y="9"/>
                  </a:lnTo>
                  <a:lnTo>
                    <a:pt x="37" y="18"/>
                  </a:lnTo>
                  <a:lnTo>
                    <a:pt x="25" y="30"/>
                  </a:lnTo>
                  <a:lnTo>
                    <a:pt x="14" y="44"/>
                  </a:lnTo>
                  <a:lnTo>
                    <a:pt x="6" y="57"/>
                  </a:lnTo>
                  <a:lnTo>
                    <a:pt x="0" y="71"/>
                  </a:lnTo>
                  <a:lnTo>
                    <a:pt x="6" y="65"/>
                  </a:lnTo>
                  <a:lnTo>
                    <a:pt x="15" y="57"/>
                  </a:lnTo>
                  <a:lnTo>
                    <a:pt x="27" y="48"/>
                  </a:lnTo>
                  <a:lnTo>
                    <a:pt x="41" y="38"/>
                  </a:lnTo>
                  <a:lnTo>
                    <a:pt x="52" y="26"/>
                  </a:lnTo>
                  <a:lnTo>
                    <a:pt x="63" y="17"/>
                  </a:lnTo>
                  <a:lnTo>
                    <a:pt x="68" y="8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02" name="Freeform 10601"/>
            <p:cNvSpPr/>
            <p:nvPr/>
          </p:nvSpPr>
          <p:spPr>
            <a:xfrm>
              <a:off x="4448" y="888"/>
              <a:ext cx="68" cy="54"/>
            </a:xfrm>
            <a:custGeom>
              <a:avLst/>
              <a:gdLst/>
              <a:ahLst/>
              <a:cxnLst/>
              <a:pathLst>
                <a:path w="77" h="62">
                  <a:moveTo>
                    <a:pt x="77" y="2"/>
                  </a:moveTo>
                  <a:lnTo>
                    <a:pt x="73" y="0"/>
                  </a:lnTo>
                  <a:lnTo>
                    <a:pt x="63" y="1"/>
                  </a:lnTo>
                  <a:lnTo>
                    <a:pt x="52" y="7"/>
                  </a:lnTo>
                  <a:lnTo>
                    <a:pt x="39" y="15"/>
                  </a:lnTo>
                  <a:lnTo>
                    <a:pt x="25" y="25"/>
                  </a:lnTo>
                  <a:lnTo>
                    <a:pt x="14" y="37"/>
                  </a:lnTo>
                  <a:lnTo>
                    <a:pt x="5" y="49"/>
                  </a:lnTo>
                  <a:lnTo>
                    <a:pt x="0" y="62"/>
                  </a:lnTo>
                  <a:lnTo>
                    <a:pt x="6" y="58"/>
                  </a:lnTo>
                  <a:lnTo>
                    <a:pt x="16" y="52"/>
                  </a:lnTo>
                  <a:lnTo>
                    <a:pt x="30" y="42"/>
                  </a:lnTo>
                  <a:lnTo>
                    <a:pt x="44" y="33"/>
                  </a:lnTo>
                  <a:lnTo>
                    <a:pt x="56" y="24"/>
                  </a:lnTo>
                  <a:lnTo>
                    <a:pt x="68" y="15"/>
                  </a:lnTo>
                  <a:lnTo>
                    <a:pt x="75" y="7"/>
                  </a:lnTo>
                  <a:lnTo>
                    <a:pt x="77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03" name="Freeform 10602"/>
            <p:cNvSpPr/>
            <p:nvPr/>
          </p:nvSpPr>
          <p:spPr>
            <a:xfrm>
              <a:off x="4453" y="953"/>
              <a:ext cx="63" cy="47"/>
            </a:xfrm>
            <a:custGeom>
              <a:avLst/>
              <a:gdLst/>
              <a:ahLst/>
              <a:cxnLst/>
              <a:pathLst>
                <a:path w="71" h="54">
                  <a:moveTo>
                    <a:pt x="71" y="2"/>
                  </a:moveTo>
                  <a:lnTo>
                    <a:pt x="68" y="0"/>
                  </a:lnTo>
                  <a:lnTo>
                    <a:pt x="59" y="2"/>
                  </a:lnTo>
                  <a:lnTo>
                    <a:pt x="48" y="6"/>
                  </a:lnTo>
                  <a:lnTo>
                    <a:pt x="36" y="15"/>
                  </a:lnTo>
                  <a:lnTo>
                    <a:pt x="23" y="24"/>
                  </a:lnTo>
                  <a:lnTo>
                    <a:pt x="13" y="33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7" y="49"/>
                  </a:lnTo>
                  <a:lnTo>
                    <a:pt x="17" y="45"/>
                  </a:lnTo>
                  <a:lnTo>
                    <a:pt x="30" y="38"/>
                  </a:lnTo>
                  <a:lnTo>
                    <a:pt x="43" y="31"/>
                  </a:lnTo>
                  <a:lnTo>
                    <a:pt x="54" y="23"/>
                  </a:lnTo>
                  <a:lnTo>
                    <a:pt x="64" y="16"/>
                  </a:lnTo>
                  <a:lnTo>
                    <a:pt x="70" y="9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04" name="Freeform 10603"/>
            <p:cNvSpPr/>
            <p:nvPr/>
          </p:nvSpPr>
          <p:spPr>
            <a:xfrm>
              <a:off x="4462" y="992"/>
              <a:ext cx="56" cy="33"/>
            </a:xfrm>
            <a:custGeom>
              <a:avLst/>
              <a:gdLst/>
              <a:ahLst/>
              <a:cxnLst/>
              <a:pathLst>
                <a:path w="64" h="38">
                  <a:moveTo>
                    <a:pt x="64" y="4"/>
                  </a:moveTo>
                  <a:lnTo>
                    <a:pt x="60" y="0"/>
                  </a:lnTo>
                  <a:lnTo>
                    <a:pt x="53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2" y="10"/>
                  </a:lnTo>
                  <a:lnTo>
                    <a:pt x="13" y="16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7" y="35"/>
                  </a:lnTo>
                  <a:lnTo>
                    <a:pt x="16" y="30"/>
                  </a:lnTo>
                  <a:lnTo>
                    <a:pt x="27" y="27"/>
                  </a:lnTo>
                  <a:lnTo>
                    <a:pt x="38" y="22"/>
                  </a:lnTo>
                  <a:lnTo>
                    <a:pt x="49" y="18"/>
                  </a:lnTo>
                  <a:lnTo>
                    <a:pt x="58" y="13"/>
                  </a:lnTo>
                  <a:lnTo>
                    <a:pt x="62" y="8"/>
                  </a:lnTo>
                  <a:lnTo>
                    <a:pt x="64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05" name="Freeform 10604"/>
            <p:cNvSpPr/>
            <p:nvPr/>
          </p:nvSpPr>
          <p:spPr>
            <a:xfrm>
              <a:off x="4483" y="1053"/>
              <a:ext cx="42" cy="26"/>
            </a:xfrm>
            <a:custGeom>
              <a:avLst/>
              <a:gdLst/>
              <a:ahLst/>
              <a:cxnLst/>
              <a:pathLst>
                <a:path w="49" h="28">
                  <a:moveTo>
                    <a:pt x="49" y="2"/>
                  </a:moveTo>
                  <a:lnTo>
                    <a:pt x="45" y="0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3" y="5"/>
                  </a:lnTo>
                  <a:lnTo>
                    <a:pt x="14" y="10"/>
                  </a:lnTo>
                  <a:lnTo>
                    <a:pt x="7" y="17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5" y="26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8" y="17"/>
                  </a:lnTo>
                  <a:lnTo>
                    <a:pt x="36" y="13"/>
                  </a:lnTo>
                  <a:lnTo>
                    <a:pt x="42" y="10"/>
                  </a:lnTo>
                  <a:lnTo>
                    <a:pt x="46" y="5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06" name="Freeform 10605"/>
            <p:cNvSpPr/>
            <p:nvPr/>
          </p:nvSpPr>
          <p:spPr>
            <a:xfrm>
              <a:off x="4492" y="1085"/>
              <a:ext cx="28" cy="19"/>
            </a:xfrm>
            <a:custGeom>
              <a:avLst/>
              <a:gdLst/>
              <a:ahLst/>
              <a:cxnLst/>
              <a:pathLst>
                <a:path w="33" h="22">
                  <a:moveTo>
                    <a:pt x="31" y="1"/>
                  </a:moveTo>
                  <a:lnTo>
                    <a:pt x="27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0" y="3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8" y="13"/>
                  </a:lnTo>
                  <a:lnTo>
                    <a:pt x="15" y="11"/>
                  </a:lnTo>
                  <a:lnTo>
                    <a:pt x="21" y="9"/>
                  </a:lnTo>
                  <a:lnTo>
                    <a:pt x="27" y="8"/>
                  </a:lnTo>
                  <a:lnTo>
                    <a:pt x="32" y="6"/>
                  </a:lnTo>
                  <a:lnTo>
                    <a:pt x="33" y="5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07" name="Freeform 10606"/>
            <p:cNvSpPr/>
            <p:nvPr/>
          </p:nvSpPr>
          <p:spPr>
            <a:xfrm>
              <a:off x="4445" y="827"/>
              <a:ext cx="57" cy="54"/>
            </a:xfrm>
            <a:custGeom>
              <a:avLst/>
              <a:gdLst/>
              <a:ahLst/>
              <a:cxnLst/>
              <a:pathLst>
                <a:path w="65" h="64">
                  <a:moveTo>
                    <a:pt x="65" y="3"/>
                  </a:moveTo>
                  <a:lnTo>
                    <a:pt x="62" y="0"/>
                  </a:lnTo>
                  <a:lnTo>
                    <a:pt x="55" y="2"/>
                  </a:lnTo>
                  <a:lnTo>
                    <a:pt x="45" y="6"/>
                  </a:lnTo>
                  <a:lnTo>
                    <a:pt x="34" y="14"/>
                  </a:lnTo>
                  <a:lnTo>
                    <a:pt x="23" y="25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0" y="64"/>
                  </a:lnTo>
                  <a:lnTo>
                    <a:pt x="5" y="59"/>
                  </a:lnTo>
                  <a:lnTo>
                    <a:pt x="13" y="51"/>
                  </a:lnTo>
                  <a:lnTo>
                    <a:pt x="25" y="43"/>
                  </a:lnTo>
                  <a:lnTo>
                    <a:pt x="38" y="34"/>
                  </a:lnTo>
                  <a:lnTo>
                    <a:pt x="49" y="25"/>
                  </a:lnTo>
                  <a:lnTo>
                    <a:pt x="58" y="17"/>
                  </a:lnTo>
                  <a:lnTo>
                    <a:pt x="64" y="8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08" name="Freeform 10607"/>
            <p:cNvSpPr/>
            <p:nvPr/>
          </p:nvSpPr>
          <p:spPr>
            <a:xfrm>
              <a:off x="4448" y="776"/>
              <a:ext cx="46" cy="44"/>
            </a:xfrm>
            <a:custGeom>
              <a:avLst/>
              <a:gdLst/>
              <a:ahLst/>
              <a:cxnLst/>
              <a:pathLst>
                <a:path w="52" h="50">
                  <a:moveTo>
                    <a:pt x="52" y="2"/>
                  </a:moveTo>
                  <a:lnTo>
                    <a:pt x="50" y="0"/>
                  </a:lnTo>
                  <a:lnTo>
                    <a:pt x="44" y="1"/>
                  </a:lnTo>
                  <a:lnTo>
                    <a:pt x="37" y="4"/>
                  </a:lnTo>
                  <a:lnTo>
                    <a:pt x="28" y="9"/>
                  </a:lnTo>
                  <a:lnTo>
                    <a:pt x="20" y="16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0" y="50"/>
                  </a:lnTo>
                  <a:lnTo>
                    <a:pt x="7" y="44"/>
                  </a:lnTo>
                  <a:lnTo>
                    <a:pt x="15" y="38"/>
                  </a:lnTo>
                  <a:lnTo>
                    <a:pt x="23" y="30"/>
                  </a:lnTo>
                  <a:lnTo>
                    <a:pt x="32" y="23"/>
                  </a:lnTo>
                  <a:lnTo>
                    <a:pt x="40" y="17"/>
                  </a:lnTo>
                  <a:lnTo>
                    <a:pt x="47" y="11"/>
                  </a:lnTo>
                  <a:lnTo>
                    <a:pt x="51" y="6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09" name="Freeform 10608"/>
            <p:cNvSpPr/>
            <p:nvPr/>
          </p:nvSpPr>
          <p:spPr>
            <a:xfrm>
              <a:off x="4448" y="928"/>
              <a:ext cx="63" cy="48"/>
            </a:xfrm>
            <a:custGeom>
              <a:avLst/>
              <a:gdLst/>
              <a:ahLst/>
              <a:cxnLst/>
              <a:pathLst>
                <a:path w="71" h="53">
                  <a:moveTo>
                    <a:pt x="71" y="1"/>
                  </a:moveTo>
                  <a:lnTo>
                    <a:pt x="68" y="0"/>
                  </a:lnTo>
                  <a:lnTo>
                    <a:pt x="59" y="2"/>
                  </a:lnTo>
                  <a:lnTo>
                    <a:pt x="48" y="7"/>
                  </a:lnTo>
                  <a:lnTo>
                    <a:pt x="36" y="15"/>
                  </a:lnTo>
                  <a:lnTo>
                    <a:pt x="23" y="23"/>
                  </a:lnTo>
                  <a:lnTo>
                    <a:pt x="13" y="33"/>
                  </a:lnTo>
                  <a:lnTo>
                    <a:pt x="4" y="44"/>
                  </a:lnTo>
                  <a:lnTo>
                    <a:pt x="0" y="53"/>
                  </a:lnTo>
                  <a:lnTo>
                    <a:pt x="7" y="49"/>
                  </a:lnTo>
                  <a:lnTo>
                    <a:pt x="17" y="44"/>
                  </a:lnTo>
                  <a:lnTo>
                    <a:pt x="30" y="37"/>
                  </a:lnTo>
                  <a:lnTo>
                    <a:pt x="43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0" y="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10" name="Freeform 10609"/>
            <p:cNvSpPr/>
            <p:nvPr/>
          </p:nvSpPr>
          <p:spPr>
            <a:xfrm>
              <a:off x="4469" y="1018"/>
              <a:ext cx="53" cy="35"/>
            </a:xfrm>
            <a:custGeom>
              <a:avLst/>
              <a:gdLst/>
              <a:ahLst/>
              <a:cxnLst/>
              <a:pathLst>
                <a:path w="60" h="41">
                  <a:moveTo>
                    <a:pt x="60" y="3"/>
                  </a:moveTo>
                  <a:lnTo>
                    <a:pt x="57" y="0"/>
                  </a:lnTo>
                  <a:lnTo>
                    <a:pt x="50" y="1"/>
                  </a:lnTo>
                  <a:lnTo>
                    <a:pt x="39" y="5"/>
                  </a:lnTo>
                  <a:lnTo>
                    <a:pt x="29" y="11"/>
                  </a:lnTo>
                  <a:lnTo>
                    <a:pt x="19" y="19"/>
                  </a:lnTo>
                  <a:lnTo>
                    <a:pt x="9" y="27"/>
                  </a:lnTo>
                  <a:lnTo>
                    <a:pt x="3" y="34"/>
                  </a:lnTo>
                  <a:lnTo>
                    <a:pt x="0" y="41"/>
                  </a:lnTo>
                  <a:lnTo>
                    <a:pt x="6" y="37"/>
                  </a:lnTo>
                  <a:lnTo>
                    <a:pt x="14" y="34"/>
                  </a:lnTo>
                  <a:lnTo>
                    <a:pt x="23" y="29"/>
                  </a:lnTo>
                  <a:lnTo>
                    <a:pt x="34" y="23"/>
                  </a:lnTo>
                  <a:lnTo>
                    <a:pt x="43" y="18"/>
                  </a:lnTo>
                  <a:lnTo>
                    <a:pt x="51" y="13"/>
                  </a:lnTo>
                  <a:lnTo>
                    <a:pt x="58" y="7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11" name="Freeform 10610"/>
            <p:cNvSpPr/>
            <p:nvPr/>
          </p:nvSpPr>
          <p:spPr>
            <a:xfrm>
              <a:off x="4450" y="744"/>
              <a:ext cx="7" cy="55"/>
            </a:xfrm>
            <a:custGeom>
              <a:avLst/>
              <a:gdLst/>
              <a:ahLst/>
              <a:cxnLst/>
              <a:pathLst>
                <a:path w="8" h="61">
                  <a:moveTo>
                    <a:pt x="4" y="61"/>
                  </a:moveTo>
                  <a:lnTo>
                    <a:pt x="3" y="48"/>
                  </a:lnTo>
                  <a:lnTo>
                    <a:pt x="0" y="27"/>
                  </a:lnTo>
                  <a:lnTo>
                    <a:pt x="0" y="8"/>
                  </a:lnTo>
                  <a:lnTo>
                    <a:pt x="4" y="0"/>
                  </a:lnTo>
                  <a:lnTo>
                    <a:pt x="8" y="9"/>
                  </a:lnTo>
                  <a:lnTo>
                    <a:pt x="8" y="27"/>
                  </a:lnTo>
                  <a:lnTo>
                    <a:pt x="6" y="46"/>
                  </a:lnTo>
                  <a:lnTo>
                    <a:pt x="4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12" name="Freeform 10611"/>
            <p:cNvSpPr/>
            <p:nvPr/>
          </p:nvSpPr>
          <p:spPr>
            <a:xfrm>
              <a:off x="4390" y="783"/>
              <a:ext cx="56" cy="75"/>
            </a:xfrm>
            <a:custGeom>
              <a:avLst/>
              <a:gdLst/>
              <a:ahLst/>
              <a:cxnLst/>
              <a:pathLst>
                <a:path w="65" h="85">
                  <a:moveTo>
                    <a:pt x="65" y="85"/>
                  </a:moveTo>
                  <a:lnTo>
                    <a:pt x="60" y="75"/>
                  </a:lnTo>
                  <a:lnTo>
                    <a:pt x="53" y="62"/>
                  </a:lnTo>
                  <a:lnTo>
                    <a:pt x="44" y="46"/>
                  </a:lnTo>
                  <a:lnTo>
                    <a:pt x="34" y="31"/>
                  </a:lnTo>
                  <a:lnTo>
                    <a:pt x="23" y="16"/>
                  </a:lnTo>
                  <a:lnTo>
                    <a:pt x="14" y="6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8"/>
                  </a:lnTo>
                  <a:lnTo>
                    <a:pt x="6" y="17"/>
                  </a:lnTo>
                  <a:lnTo>
                    <a:pt x="15" y="29"/>
                  </a:lnTo>
                  <a:lnTo>
                    <a:pt x="27" y="41"/>
                  </a:lnTo>
                  <a:lnTo>
                    <a:pt x="38" y="54"/>
                  </a:lnTo>
                  <a:lnTo>
                    <a:pt x="50" y="66"/>
                  </a:lnTo>
                  <a:lnTo>
                    <a:pt x="59" y="76"/>
                  </a:lnTo>
                  <a:lnTo>
                    <a:pt x="65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13" name="Freeform 10612"/>
            <p:cNvSpPr/>
            <p:nvPr/>
          </p:nvSpPr>
          <p:spPr>
            <a:xfrm>
              <a:off x="4387" y="814"/>
              <a:ext cx="59" cy="67"/>
            </a:xfrm>
            <a:custGeom>
              <a:avLst/>
              <a:gdLst/>
              <a:ahLst/>
              <a:cxnLst/>
              <a:pathLst>
                <a:path w="68" h="77">
                  <a:moveTo>
                    <a:pt x="68" y="77"/>
                  </a:moveTo>
                  <a:lnTo>
                    <a:pt x="62" y="68"/>
                  </a:lnTo>
                  <a:lnTo>
                    <a:pt x="53" y="55"/>
                  </a:lnTo>
                  <a:lnTo>
                    <a:pt x="43" y="41"/>
                  </a:lnTo>
                  <a:lnTo>
                    <a:pt x="31" y="26"/>
                  </a:lnTo>
                  <a:lnTo>
                    <a:pt x="21" y="13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8" y="19"/>
                  </a:lnTo>
                  <a:lnTo>
                    <a:pt x="18" y="30"/>
                  </a:lnTo>
                  <a:lnTo>
                    <a:pt x="31" y="41"/>
                  </a:lnTo>
                  <a:lnTo>
                    <a:pt x="43" y="53"/>
                  </a:lnTo>
                  <a:lnTo>
                    <a:pt x="54" y="63"/>
                  </a:lnTo>
                  <a:lnTo>
                    <a:pt x="63" y="71"/>
                  </a:lnTo>
                  <a:lnTo>
                    <a:pt x="68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14" name="Freeform 10613"/>
            <p:cNvSpPr/>
            <p:nvPr/>
          </p:nvSpPr>
          <p:spPr>
            <a:xfrm>
              <a:off x="4383" y="851"/>
              <a:ext cx="63" cy="62"/>
            </a:xfrm>
            <a:custGeom>
              <a:avLst/>
              <a:gdLst/>
              <a:ahLst/>
              <a:cxnLst/>
              <a:pathLst>
                <a:path w="73" h="70">
                  <a:moveTo>
                    <a:pt x="73" y="70"/>
                  </a:moveTo>
                  <a:lnTo>
                    <a:pt x="66" y="60"/>
                  </a:lnTo>
                  <a:lnTo>
                    <a:pt x="57" y="47"/>
                  </a:lnTo>
                  <a:lnTo>
                    <a:pt x="45" y="33"/>
                  </a:lnTo>
                  <a:lnTo>
                    <a:pt x="33" y="22"/>
                  </a:lnTo>
                  <a:lnTo>
                    <a:pt x="21" y="12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8"/>
                  </a:lnTo>
                  <a:lnTo>
                    <a:pt x="10" y="16"/>
                  </a:lnTo>
                  <a:lnTo>
                    <a:pt x="20" y="25"/>
                  </a:lnTo>
                  <a:lnTo>
                    <a:pt x="33" y="35"/>
                  </a:lnTo>
                  <a:lnTo>
                    <a:pt x="45" y="45"/>
                  </a:lnTo>
                  <a:lnTo>
                    <a:pt x="58" y="54"/>
                  </a:lnTo>
                  <a:lnTo>
                    <a:pt x="67" y="63"/>
                  </a:lnTo>
                  <a:lnTo>
                    <a:pt x="73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15" name="Freeform 10614"/>
            <p:cNvSpPr/>
            <p:nvPr/>
          </p:nvSpPr>
          <p:spPr>
            <a:xfrm>
              <a:off x="4392" y="895"/>
              <a:ext cx="60" cy="46"/>
            </a:xfrm>
            <a:custGeom>
              <a:avLst/>
              <a:gdLst/>
              <a:ahLst/>
              <a:cxnLst/>
              <a:pathLst>
                <a:path w="69" h="53">
                  <a:moveTo>
                    <a:pt x="69" y="53"/>
                  </a:moveTo>
                  <a:lnTo>
                    <a:pt x="62" y="45"/>
                  </a:lnTo>
                  <a:lnTo>
                    <a:pt x="53" y="35"/>
                  </a:lnTo>
                  <a:lnTo>
                    <a:pt x="41" y="24"/>
                  </a:lnTo>
                  <a:lnTo>
                    <a:pt x="30" y="15"/>
                  </a:lnTo>
                  <a:lnTo>
                    <a:pt x="19" y="6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11"/>
                  </a:lnTo>
                  <a:lnTo>
                    <a:pt x="8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1" y="35"/>
                  </a:lnTo>
                  <a:lnTo>
                    <a:pt x="53" y="41"/>
                  </a:lnTo>
                  <a:lnTo>
                    <a:pt x="62" y="47"/>
                  </a:lnTo>
                  <a:lnTo>
                    <a:pt x="69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16" name="Freeform 10615"/>
            <p:cNvSpPr/>
            <p:nvPr/>
          </p:nvSpPr>
          <p:spPr>
            <a:xfrm>
              <a:off x="4395" y="932"/>
              <a:ext cx="58" cy="42"/>
            </a:xfrm>
            <a:custGeom>
              <a:avLst/>
              <a:gdLst/>
              <a:ahLst/>
              <a:cxnLst/>
              <a:pathLst>
                <a:path w="67" h="49">
                  <a:moveTo>
                    <a:pt x="67" y="49"/>
                  </a:moveTo>
                  <a:lnTo>
                    <a:pt x="61" y="43"/>
                  </a:lnTo>
                  <a:lnTo>
                    <a:pt x="51" y="34"/>
                  </a:lnTo>
                  <a:lnTo>
                    <a:pt x="39" y="25"/>
                  </a:lnTo>
                  <a:lnTo>
                    <a:pt x="28" y="14"/>
                  </a:lnTo>
                  <a:lnTo>
                    <a:pt x="16" y="7"/>
                  </a:lnTo>
                  <a:lnTo>
                    <a:pt x="7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4" y="12"/>
                  </a:lnTo>
                  <a:lnTo>
                    <a:pt x="11" y="19"/>
                  </a:lnTo>
                  <a:lnTo>
                    <a:pt x="20" y="26"/>
                  </a:lnTo>
                  <a:lnTo>
                    <a:pt x="31" y="31"/>
                  </a:lnTo>
                  <a:lnTo>
                    <a:pt x="43" y="37"/>
                  </a:lnTo>
                  <a:lnTo>
                    <a:pt x="53" y="42"/>
                  </a:lnTo>
                  <a:lnTo>
                    <a:pt x="62" y="45"/>
                  </a:lnTo>
                  <a:lnTo>
                    <a:pt x="67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17" name="Freeform 10616"/>
            <p:cNvSpPr/>
            <p:nvPr/>
          </p:nvSpPr>
          <p:spPr>
            <a:xfrm>
              <a:off x="4408" y="983"/>
              <a:ext cx="51" cy="23"/>
            </a:xfrm>
            <a:custGeom>
              <a:avLst/>
              <a:gdLst/>
              <a:ahLst/>
              <a:cxnLst/>
              <a:pathLst>
                <a:path w="59" h="25">
                  <a:moveTo>
                    <a:pt x="59" y="25"/>
                  </a:moveTo>
                  <a:lnTo>
                    <a:pt x="52" y="20"/>
                  </a:lnTo>
                  <a:lnTo>
                    <a:pt x="43" y="14"/>
                  </a:lnTo>
                  <a:lnTo>
                    <a:pt x="32" y="8"/>
                  </a:lnTo>
                  <a:lnTo>
                    <a:pt x="23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13"/>
                  </a:lnTo>
                  <a:lnTo>
                    <a:pt x="8" y="17"/>
                  </a:lnTo>
                  <a:lnTo>
                    <a:pt x="16" y="20"/>
                  </a:lnTo>
                  <a:lnTo>
                    <a:pt x="25" y="21"/>
                  </a:lnTo>
                  <a:lnTo>
                    <a:pt x="35" y="21"/>
                  </a:lnTo>
                  <a:lnTo>
                    <a:pt x="45" y="22"/>
                  </a:lnTo>
                  <a:lnTo>
                    <a:pt x="53" y="23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18" name="Freeform 10617"/>
            <p:cNvSpPr/>
            <p:nvPr/>
          </p:nvSpPr>
          <p:spPr>
            <a:xfrm>
              <a:off x="4420" y="1018"/>
              <a:ext cx="46" cy="10"/>
            </a:xfrm>
            <a:custGeom>
              <a:avLst/>
              <a:gdLst/>
              <a:ahLst/>
              <a:cxnLst/>
              <a:pathLst>
                <a:path w="52" h="13">
                  <a:moveTo>
                    <a:pt x="52" y="13"/>
                  </a:moveTo>
                  <a:lnTo>
                    <a:pt x="46" y="11"/>
                  </a:lnTo>
                  <a:lnTo>
                    <a:pt x="38" y="7"/>
                  </a:lnTo>
                  <a:lnTo>
                    <a:pt x="30" y="4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2" y="13"/>
                  </a:lnTo>
                  <a:lnTo>
                    <a:pt x="21" y="13"/>
                  </a:lnTo>
                  <a:lnTo>
                    <a:pt x="29" y="12"/>
                  </a:lnTo>
                  <a:lnTo>
                    <a:pt x="37" y="12"/>
                  </a:lnTo>
                  <a:lnTo>
                    <a:pt x="45" y="12"/>
                  </a:lnTo>
                  <a:lnTo>
                    <a:pt x="52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19" name="Freeform 10618"/>
            <p:cNvSpPr/>
            <p:nvPr/>
          </p:nvSpPr>
          <p:spPr>
            <a:xfrm>
              <a:off x="4427" y="1046"/>
              <a:ext cx="44" cy="12"/>
            </a:xfrm>
            <a:custGeom>
              <a:avLst/>
              <a:gdLst/>
              <a:ahLst/>
              <a:cxnLst/>
              <a:pathLst>
                <a:path w="51" h="14">
                  <a:moveTo>
                    <a:pt x="51" y="7"/>
                  </a:moveTo>
                  <a:lnTo>
                    <a:pt x="46" y="5"/>
                  </a:lnTo>
                  <a:lnTo>
                    <a:pt x="39" y="3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7" y="13"/>
                  </a:lnTo>
                  <a:lnTo>
                    <a:pt x="25" y="11"/>
                  </a:lnTo>
                  <a:lnTo>
                    <a:pt x="34" y="8"/>
                  </a:lnTo>
                  <a:lnTo>
                    <a:pt x="42" y="7"/>
                  </a:lnTo>
                  <a:lnTo>
                    <a:pt x="51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20" name="Freeform 10619"/>
            <p:cNvSpPr/>
            <p:nvPr/>
          </p:nvSpPr>
          <p:spPr>
            <a:xfrm>
              <a:off x="4441" y="1067"/>
              <a:ext cx="44" cy="14"/>
            </a:xfrm>
            <a:custGeom>
              <a:avLst/>
              <a:gdLst/>
              <a:ahLst/>
              <a:cxnLst/>
              <a:pathLst>
                <a:path w="50" h="16">
                  <a:moveTo>
                    <a:pt x="50" y="16"/>
                  </a:moveTo>
                  <a:lnTo>
                    <a:pt x="47" y="11"/>
                  </a:lnTo>
                  <a:lnTo>
                    <a:pt x="43" y="8"/>
                  </a:lnTo>
                  <a:lnTo>
                    <a:pt x="36" y="4"/>
                  </a:lnTo>
                  <a:lnTo>
                    <a:pt x="28" y="1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9" y="16"/>
                  </a:lnTo>
                  <a:lnTo>
                    <a:pt x="17" y="16"/>
                  </a:lnTo>
                  <a:lnTo>
                    <a:pt x="26" y="15"/>
                  </a:lnTo>
                  <a:lnTo>
                    <a:pt x="35" y="15"/>
                  </a:lnTo>
                  <a:lnTo>
                    <a:pt x="43" y="15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21" name="Freeform 10620"/>
            <p:cNvSpPr/>
            <p:nvPr/>
          </p:nvSpPr>
          <p:spPr>
            <a:xfrm>
              <a:off x="4445" y="1085"/>
              <a:ext cx="47" cy="14"/>
            </a:xfrm>
            <a:custGeom>
              <a:avLst/>
              <a:gdLst/>
              <a:ahLst/>
              <a:cxnLst/>
              <a:pathLst>
                <a:path w="56" h="15">
                  <a:moveTo>
                    <a:pt x="56" y="13"/>
                  </a:moveTo>
                  <a:lnTo>
                    <a:pt x="51" y="11"/>
                  </a:lnTo>
                  <a:lnTo>
                    <a:pt x="44" y="8"/>
                  </a:lnTo>
                  <a:lnTo>
                    <a:pt x="37" y="5"/>
                  </a:lnTo>
                  <a:lnTo>
                    <a:pt x="29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12" y="15"/>
                  </a:lnTo>
                  <a:lnTo>
                    <a:pt x="22" y="15"/>
                  </a:lnTo>
                  <a:lnTo>
                    <a:pt x="33" y="15"/>
                  </a:lnTo>
                  <a:lnTo>
                    <a:pt x="42" y="15"/>
                  </a:lnTo>
                  <a:lnTo>
                    <a:pt x="51" y="14"/>
                  </a:lnTo>
                  <a:lnTo>
                    <a:pt x="56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22" name="Freeform 10621"/>
            <p:cNvSpPr/>
            <p:nvPr/>
          </p:nvSpPr>
          <p:spPr>
            <a:xfrm>
              <a:off x="4402" y="753"/>
              <a:ext cx="46" cy="75"/>
            </a:xfrm>
            <a:custGeom>
              <a:avLst/>
              <a:gdLst/>
              <a:ahLst/>
              <a:cxnLst/>
              <a:pathLst>
                <a:path w="52" h="86">
                  <a:moveTo>
                    <a:pt x="0" y="3"/>
                  </a:moveTo>
                  <a:lnTo>
                    <a:pt x="3" y="7"/>
                  </a:lnTo>
                  <a:lnTo>
                    <a:pt x="7" y="15"/>
                  </a:lnTo>
                  <a:lnTo>
                    <a:pt x="15" y="26"/>
                  </a:lnTo>
                  <a:lnTo>
                    <a:pt x="24" y="37"/>
                  </a:lnTo>
                  <a:lnTo>
                    <a:pt x="35" y="50"/>
                  </a:lnTo>
                  <a:lnTo>
                    <a:pt x="43" y="63"/>
                  </a:lnTo>
                  <a:lnTo>
                    <a:pt x="49" y="75"/>
                  </a:lnTo>
                  <a:lnTo>
                    <a:pt x="52" y="86"/>
                  </a:lnTo>
                  <a:lnTo>
                    <a:pt x="49" y="72"/>
                  </a:lnTo>
                  <a:lnTo>
                    <a:pt x="43" y="57"/>
                  </a:lnTo>
                  <a:lnTo>
                    <a:pt x="36" y="41"/>
                  </a:lnTo>
                  <a:lnTo>
                    <a:pt x="28" y="26"/>
                  </a:lnTo>
                  <a:lnTo>
                    <a:pt x="20" y="13"/>
                  </a:lnTo>
                  <a:lnTo>
                    <a:pt x="12" y="4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23" name="Freeform 10622"/>
            <p:cNvSpPr/>
            <p:nvPr/>
          </p:nvSpPr>
          <p:spPr>
            <a:xfrm>
              <a:off x="4424" y="743"/>
              <a:ext cx="29" cy="54"/>
            </a:xfrm>
            <a:custGeom>
              <a:avLst/>
              <a:gdLst/>
              <a:ahLst/>
              <a:cxnLst/>
              <a:pathLst>
                <a:path w="34" h="62">
                  <a:moveTo>
                    <a:pt x="34" y="62"/>
                  </a:moveTo>
                  <a:lnTo>
                    <a:pt x="27" y="42"/>
                  </a:lnTo>
                  <a:lnTo>
                    <a:pt x="17" y="2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8" y="20"/>
                  </a:lnTo>
                  <a:lnTo>
                    <a:pt x="14" y="30"/>
                  </a:lnTo>
                  <a:lnTo>
                    <a:pt x="20" y="40"/>
                  </a:lnTo>
                  <a:lnTo>
                    <a:pt x="26" y="49"/>
                  </a:lnTo>
                  <a:lnTo>
                    <a:pt x="30" y="56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24" name="Freeform 10623"/>
            <p:cNvSpPr/>
            <p:nvPr/>
          </p:nvSpPr>
          <p:spPr>
            <a:xfrm>
              <a:off x="4580" y="948"/>
              <a:ext cx="84" cy="289"/>
            </a:xfrm>
            <a:custGeom>
              <a:avLst/>
              <a:gdLst/>
              <a:ahLst/>
              <a:cxnLst/>
              <a:pathLst>
                <a:path w="95" h="330">
                  <a:moveTo>
                    <a:pt x="14" y="329"/>
                  </a:moveTo>
                  <a:lnTo>
                    <a:pt x="10" y="330"/>
                  </a:lnTo>
                  <a:lnTo>
                    <a:pt x="7" y="329"/>
                  </a:lnTo>
                  <a:lnTo>
                    <a:pt x="3" y="328"/>
                  </a:lnTo>
                  <a:lnTo>
                    <a:pt x="0" y="328"/>
                  </a:lnTo>
                  <a:lnTo>
                    <a:pt x="35" y="288"/>
                  </a:lnTo>
                  <a:lnTo>
                    <a:pt x="60" y="245"/>
                  </a:lnTo>
                  <a:lnTo>
                    <a:pt x="76" y="200"/>
                  </a:lnTo>
                  <a:lnTo>
                    <a:pt x="83" y="154"/>
                  </a:lnTo>
                  <a:lnTo>
                    <a:pt x="85" y="110"/>
                  </a:lnTo>
                  <a:lnTo>
                    <a:pt x="83" y="69"/>
                  </a:lnTo>
                  <a:lnTo>
                    <a:pt x="79" y="32"/>
                  </a:lnTo>
                  <a:lnTo>
                    <a:pt x="75" y="0"/>
                  </a:lnTo>
                  <a:lnTo>
                    <a:pt x="86" y="25"/>
                  </a:lnTo>
                  <a:lnTo>
                    <a:pt x="94" y="64"/>
                  </a:lnTo>
                  <a:lnTo>
                    <a:pt x="95" y="111"/>
                  </a:lnTo>
                  <a:lnTo>
                    <a:pt x="92" y="162"/>
                  </a:lnTo>
                  <a:lnTo>
                    <a:pt x="83" y="214"/>
                  </a:lnTo>
                  <a:lnTo>
                    <a:pt x="67" y="262"/>
                  </a:lnTo>
                  <a:lnTo>
                    <a:pt x="43" y="302"/>
                  </a:lnTo>
                  <a:lnTo>
                    <a:pt x="14" y="3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25" name="Freeform 10624"/>
            <p:cNvSpPr/>
            <p:nvPr/>
          </p:nvSpPr>
          <p:spPr>
            <a:xfrm>
              <a:off x="4599" y="955"/>
              <a:ext cx="58" cy="40"/>
            </a:xfrm>
            <a:custGeom>
              <a:avLst/>
              <a:gdLst/>
              <a:ahLst/>
              <a:cxnLst/>
              <a:pathLst>
                <a:path w="64" h="46">
                  <a:moveTo>
                    <a:pt x="64" y="46"/>
                  </a:moveTo>
                  <a:lnTo>
                    <a:pt x="58" y="37"/>
                  </a:lnTo>
                  <a:lnTo>
                    <a:pt x="49" y="27"/>
                  </a:lnTo>
                  <a:lnTo>
                    <a:pt x="40" y="19"/>
                  </a:lnTo>
                  <a:lnTo>
                    <a:pt x="29" y="11"/>
                  </a:lnTo>
                  <a:lnTo>
                    <a:pt x="19" y="5"/>
                  </a:lnTo>
                  <a:lnTo>
                    <a:pt x="10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4" y="9"/>
                  </a:lnTo>
                  <a:lnTo>
                    <a:pt x="12" y="14"/>
                  </a:lnTo>
                  <a:lnTo>
                    <a:pt x="22" y="19"/>
                  </a:lnTo>
                  <a:lnTo>
                    <a:pt x="33" y="25"/>
                  </a:lnTo>
                  <a:lnTo>
                    <a:pt x="45" y="31"/>
                  </a:lnTo>
                  <a:lnTo>
                    <a:pt x="55" y="38"/>
                  </a:lnTo>
                  <a:lnTo>
                    <a:pt x="6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26" name="Freeform 10625"/>
            <p:cNvSpPr/>
            <p:nvPr/>
          </p:nvSpPr>
          <p:spPr>
            <a:xfrm>
              <a:off x="4590" y="964"/>
              <a:ext cx="69" cy="59"/>
            </a:xfrm>
            <a:custGeom>
              <a:avLst/>
              <a:gdLst/>
              <a:ahLst/>
              <a:cxnLst/>
              <a:pathLst>
                <a:path w="78" h="68">
                  <a:moveTo>
                    <a:pt x="0" y="1"/>
                  </a:moveTo>
                  <a:lnTo>
                    <a:pt x="4" y="0"/>
                  </a:lnTo>
                  <a:lnTo>
                    <a:pt x="13" y="4"/>
                  </a:lnTo>
                  <a:lnTo>
                    <a:pt x="23" y="9"/>
                  </a:lnTo>
                  <a:lnTo>
                    <a:pt x="37" y="19"/>
                  </a:lnTo>
                  <a:lnTo>
                    <a:pt x="50" y="29"/>
                  </a:lnTo>
                  <a:lnTo>
                    <a:pt x="63" y="42"/>
                  </a:lnTo>
                  <a:lnTo>
                    <a:pt x="72" y="54"/>
                  </a:lnTo>
                  <a:lnTo>
                    <a:pt x="78" y="68"/>
                  </a:lnTo>
                  <a:lnTo>
                    <a:pt x="69" y="60"/>
                  </a:lnTo>
                  <a:lnTo>
                    <a:pt x="58" y="51"/>
                  </a:lnTo>
                  <a:lnTo>
                    <a:pt x="44" y="40"/>
                  </a:lnTo>
                  <a:lnTo>
                    <a:pt x="30" y="30"/>
                  </a:lnTo>
                  <a:lnTo>
                    <a:pt x="18" y="20"/>
                  </a:lnTo>
                  <a:lnTo>
                    <a:pt x="8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27" name="Freeform 10626"/>
            <p:cNvSpPr/>
            <p:nvPr/>
          </p:nvSpPr>
          <p:spPr>
            <a:xfrm>
              <a:off x="4580" y="1002"/>
              <a:ext cx="79" cy="76"/>
            </a:xfrm>
            <a:custGeom>
              <a:avLst/>
              <a:gdLst/>
              <a:ahLst/>
              <a:cxnLst/>
              <a:pathLst>
                <a:path w="91" h="85">
                  <a:moveTo>
                    <a:pt x="0" y="0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9" y="14"/>
                  </a:lnTo>
                  <a:lnTo>
                    <a:pt x="43" y="26"/>
                  </a:lnTo>
                  <a:lnTo>
                    <a:pt x="58" y="40"/>
                  </a:lnTo>
                  <a:lnTo>
                    <a:pt x="72" y="56"/>
                  </a:lnTo>
                  <a:lnTo>
                    <a:pt x="84" y="71"/>
                  </a:lnTo>
                  <a:lnTo>
                    <a:pt x="91" y="85"/>
                  </a:lnTo>
                  <a:lnTo>
                    <a:pt x="84" y="78"/>
                  </a:lnTo>
                  <a:lnTo>
                    <a:pt x="71" y="68"/>
                  </a:lnTo>
                  <a:lnTo>
                    <a:pt x="56" y="56"/>
                  </a:lnTo>
                  <a:lnTo>
                    <a:pt x="39" y="43"/>
                  </a:lnTo>
                  <a:lnTo>
                    <a:pt x="23" y="29"/>
                  </a:lnTo>
                  <a:lnTo>
                    <a:pt x="10" y="1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28" name="Freeform 10627"/>
            <p:cNvSpPr/>
            <p:nvPr/>
          </p:nvSpPr>
          <p:spPr>
            <a:xfrm>
              <a:off x="4564" y="1060"/>
              <a:ext cx="88" cy="70"/>
            </a:xfrm>
            <a:custGeom>
              <a:avLst/>
              <a:gdLst/>
              <a:ahLst/>
              <a:cxnLst/>
              <a:pathLst>
                <a:path w="101" h="78">
                  <a:moveTo>
                    <a:pt x="0" y="1"/>
                  </a:moveTo>
                  <a:lnTo>
                    <a:pt x="6" y="0"/>
                  </a:lnTo>
                  <a:lnTo>
                    <a:pt x="19" y="4"/>
                  </a:lnTo>
                  <a:lnTo>
                    <a:pt x="34" y="12"/>
                  </a:lnTo>
                  <a:lnTo>
                    <a:pt x="51" y="24"/>
                  </a:lnTo>
                  <a:lnTo>
                    <a:pt x="67" y="38"/>
                  </a:lnTo>
                  <a:lnTo>
                    <a:pt x="82" y="52"/>
                  </a:lnTo>
                  <a:lnTo>
                    <a:pt x="95" y="65"/>
                  </a:lnTo>
                  <a:lnTo>
                    <a:pt x="101" y="78"/>
                  </a:lnTo>
                  <a:lnTo>
                    <a:pt x="93" y="73"/>
                  </a:lnTo>
                  <a:lnTo>
                    <a:pt x="80" y="64"/>
                  </a:lnTo>
                  <a:lnTo>
                    <a:pt x="63" y="53"/>
                  </a:lnTo>
                  <a:lnTo>
                    <a:pt x="44" y="39"/>
                  </a:lnTo>
                  <a:lnTo>
                    <a:pt x="27" y="26"/>
                  </a:lnTo>
                  <a:lnTo>
                    <a:pt x="13" y="15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29" name="Freeform 10628"/>
            <p:cNvSpPr/>
            <p:nvPr/>
          </p:nvSpPr>
          <p:spPr>
            <a:xfrm>
              <a:off x="4562" y="1090"/>
              <a:ext cx="79" cy="61"/>
            </a:xfrm>
            <a:custGeom>
              <a:avLst/>
              <a:gdLst/>
              <a:ahLst/>
              <a:cxnLst/>
              <a:pathLst>
                <a:path w="91" h="69">
                  <a:moveTo>
                    <a:pt x="0" y="1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30" y="13"/>
                  </a:lnTo>
                  <a:lnTo>
                    <a:pt x="46" y="23"/>
                  </a:lnTo>
                  <a:lnTo>
                    <a:pt x="61" y="35"/>
                  </a:lnTo>
                  <a:lnTo>
                    <a:pt x="76" y="47"/>
                  </a:lnTo>
                  <a:lnTo>
                    <a:pt x="86" y="59"/>
                  </a:lnTo>
                  <a:lnTo>
                    <a:pt x="91" y="69"/>
                  </a:lnTo>
                  <a:lnTo>
                    <a:pt x="83" y="64"/>
                  </a:lnTo>
                  <a:lnTo>
                    <a:pt x="69" y="55"/>
                  </a:lnTo>
                  <a:lnTo>
                    <a:pt x="53" y="46"/>
                  </a:lnTo>
                  <a:lnTo>
                    <a:pt x="37" y="35"/>
                  </a:lnTo>
                  <a:lnTo>
                    <a:pt x="21" y="24"/>
                  </a:lnTo>
                  <a:lnTo>
                    <a:pt x="9" y="15"/>
                  </a:lnTo>
                  <a:lnTo>
                    <a:pt x="1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30" name="Freeform 10629"/>
            <p:cNvSpPr/>
            <p:nvPr/>
          </p:nvSpPr>
          <p:spPr>
            <a:xfrm>
              <a:off x="4562" y="1141"/>
              <a:ext cx="67" cy="51"/>
            </a:xfrm>
            <a:custGeom>
              <a:avLst/>
              <a:gdLst/>
              <a:ahLst/>
              <a:cxnLst/>
              <a:pathLst>
                <a:path w="75" h="58">
                  <a:moveTo>
                    <a:pt x="0" y="1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4" y="6"/>
                  </a:lnTo>
                  <a:lnTo>
                    <a:pt x="37" y="13"/>
                  </a:lnTo>
                  <a:lnTo>
                    <a:pt x="50" y="22"/>
                  </a:lnTo>
                  <a:lnTo>
                    <a:pt x="61" y="33"/>
                  </a:lnTo>
                  <a:lnTo>
                    <a:pt x="70" y="45"/>
                  </a:lnTo>
                  <a:lnTo>
                    <a:pt x="75" y="58"/>
                  </a:lnTo>
                  <a:lnTo>
                    <a:pt x="67" y="52"/>
                  </a:lnTo>
                  <a:lnTo>
                    <a:pt x="57" y="44"/>
                  </a:lnTo>
                  <a:lnTo>
                    <a:pt x="43" y="36"/>
                  </a:lnTo>
                  <a:lnTo>
                    <a:pt x="29" y="28"/>
                  </a:lnTo>
                  <a:lnTo>
                    <a:pt x="17" y="18"/>
                  </a:lnTo>
                  <a:lnTo>
                    <a:pt x="7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31" name="Freeform 10630"/>
            <p:cNvSpPr/>
            <p:nvPr/>
          </p:nvSpPr>
          <p:spPr>
            <a:xfrm>
              <a:off x="4546" y="1213"/>
              <a:ext cx="41" cy="14"/>
            </a:xfrm>
            <a:custGeom>
              <a:avLst/>
              <a:gdLst/>
              <a:ahLst/>
              <a:cxnLst/>
              <a:pathLst>
                <a:path w="46" h="15">
                  <a:moveTo>
                    <a:pt x="0" y="3"/>
                  </a:moveTo>
                  <a:lnTo>
                    <a:pt x="3" y="1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9" y="4"/>
                  </a:lnTo>
                  <a:lnTo>
                    <a:pt x="44" y="9"/>
                  </a:lnTo>
                  <a:lnTo>
                    <a:pt x="46" y="15"/>
                  </a:lnTo>
                  <a:lnTo>
                    <a:pt x="40" y="10"/>
                  </a:lnTo>
                  <a:lnTo>
                    <a:pt x="33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32" name="Freeform 10631"/>
            <p:cNvSpPr/>
            <p:nvPr/>
          </p:nvSpPr>
          <p:spPr>
            <a:xfrm>
              <a:off x="4587" y="986"/>
              <a:ext cx="73" cy="67"/>
            </a:xfrm>
            <a:custGeom>
              <a:avLst/>
              <a:gdLst/>
              <a:ahLst/>
              <a:cxnLst/>
              <a:pathLst>
                <a:path w="84" h="76">
                  <a:moveTo>
                    <a:pt x="0" y="2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6" y="12"/>
                  </a:lnTo>
                  <a:lnTo>
                    <a:pt x="40" y="22"/>
                  </a:lnTo>
                  <a:lnTo>
                    <a:pt x="54" y="35"/>
                  </a:lnTo>
                  <a:lnTo>
                    <a:pt x="67" y="49"/>
                  </a:lnTo>
                  <a:lnTo>
                    <a:pt x="77" y="63"/>
                  </a:lnTo>
                  <a:lnTo>
                    <a:pt x="84" y="76"/>
                  </a:lnTo>
                  <a:lnTo>
                    <a:pt x="77" y="71"/>
                  </a:lnTo>
                  <a:lnTo>
                    <a:pt x="67" y="62"/>
                  </a:lnTo>
                  <a:lnTo>
                    <a:pt x="52" y="50"/>
                  </a:lnTo>
                  <a:lnTo>
                    <a:pt x="37" y="38"/>
                  </a:lnTo>
                  <a:lnTo>
                    <a:pt x="22" y="27"/>
                  </a:lnTo>
                  <a:lnTo>
                    <a:pt x="9" y="17"/>
                  </a:lnTo>
                  <a:lnTo>
                    <a:pt x="1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33" name="Freeform 10632"/>
            <p:cNvSpPr/>
            <p:nvPr/>
          </p:nvSpPr>
          <p:spPr>
            <a:xfrm>
              <a:off x="4573" y="1034"/>
              <a:ext cx="84" cy="68"/>
            </a:xfrm>
            <a:custGeom>
              <a:avLst/>
              <a:gdLst/>
              <a:ahLst/>
              <a:cxnLst/>
              <a:pathLst>
                <a:path w="96" h="77">
                  <a:moveTo>
                    <a:pt x="0" y="1"/>
                  </a:moveTo>
                  <a:lnTo>
                    <a:pt x="5" y="0"/>
                  </a:lnTo>
                  <a:lnTo>
                    <a:pt x="17" y="4"/>
                  </a:lnTo>
                  <a:lnTo>
                    <a:pt x="32" y="12"/>
                  </a:lnTo>
                  <a:lnTo>
                    <a:pt x="48" y="23"/>
                  </a:lnTo>
                  <a:lnTo>
                    <a:pt x="64" y="37"/>
                  </a:lnTo>
                  <a:lnTo>
                    <a:pt x="79" y="50"/>
                  </a:lnTo>
                  <a:lnTo>
                    <a:pt x="91" y="64"/>
                  </a:lnTo>
                  <a:lnTo>
                    <a:pt x="96" y="77"/>
                  </a:lnTo>
                  <a:lnTo>
                    <a:pt x="89" y="72"/>
                  </a:lnTo>
                  <a:lnTo>
                    <a:pt x="77" y="63"/>
                  </a:lnTo>
                  <a:lnTo>
                    <a:pt x="60" y="52"/>
                  </a:lnTo>
                  <a:lnTo>
                    <a:pt x="42" y="39"/>
                  </a:lnTo>
                  <a:lnTo>
                    <a:pt x="25" y="26"/>
                  </a:lnTo>
                  <a:lnTo>
                    <a:pt x="11" y="15"/>
                  </a:lnTo>
                  <a:lnTo>
                    <a:pt x="2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34" name="Freeform 10633"/>
            <p:cNvSpPr/>
            <p:nvPr/>
          </p:nvSpPr>
          <p:spPr>
            <a:xfrm>
              <a:off x="4559" y="1121"/>
              <a:ext cx="80" cy="51"/>
            </a:xfrm>
            <a:custGeom>
              <a:avLst/>
              <a:gdLst/>
              <a:ahLst/>
              <a:cxnLst/>
              <a:pathLst>
                <a:path w="93" h="57">
                  <a:moveTo>
                    <a:pt x="0" y="1"/>
                  </a:moveTo>
                  <a:lnTo>
                    <a:pt x="4" y="0"/>
                  </a:lnTo>
                  <a:lnTo>
                    <a:pt x="15" y="2"/>
                  </a:lnTo>
                  <a:lnTo>
                    <a:pt x="28" y="7"/>
                  </a:lnTo>
                  <a:lnTo>
                    <a:pt x="44" y="14"/>
                  </a:lnTo>
                  <a:lnTo>
                    <a:pt x="59" y="23"/>
                  </a:lnTo>
                  <a:lnTo>
                    <a:pt x="74" y="33"/>
                  </a:lnTo>
                  <a:lnTo>
                    <a:pt x="86" y="45"/>
                  </a:lnTo>
                  <a:lnTo>
                    <a:pt x="93" y="57"/>
                  </a:lnTo>
                  <a:lnTo>
                    <a:pt x="84" y="52"/>
                  </a:lnTo>
                  <a:lnTo>
                    <a:pt x="71" y="45"/>
                  </a:lnTo>
                  <a:lnTo>
                    <a:pt x="55" y="37"/>
                  </a:lnTo>
                  <a:lnTo>
                    <a:pt x="38" y="28"/>
                  </a:lnTo>
                  <a:lnTo>
                    <a:pt x="23" y="19"/>
                  </a:lnTo>
                  <a:lnTo>
                    <a:pt x="10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35" name="Freeform 10634"/>
            <p:cNvSpPr/>
            <p:nvPr/>
          </p:nvSpPr>
          <p:spPr>
            <a:xfrm>
              <a:off x="4557" y="1157"/>
              <a:ext cx="59" cy="50"/>
            </a:xfrm>
            <a:custGeom>
              <a:avLst/>
              <a:gdLst/>
              <a:ahLst/>
              <a:cxnLst/>
              <a:pathLst>
                <a:path w="68" h="58">
                  <a:moveTo>
                    <a:pt x="0" y="0"/>
                  </a:moveTo>
                  <a:lnTo>
                    <a:pt x="5" y="0"/>
                  </a:lnTo>
                  <a:lnTo>
                    <a:pt x="14" y="4"/>
                  </a:lnTo>
                  <a:lnTo>
                    <a:pt x="25" y="12"/>
                  </a:lnTo>
                  <a:lnTo>
                    <a:pt x="37" y="21"/>
                  </a:lnTo>
                  <a:lnTo>
                    <a:pt x="50" y="31"/>
                  </a:lnTo>
                  <a:lnTo>
                    <a:pt x="59" y="43"/>
                  </a:lnTo>
                  <a:lnTo>
                    <a:pt x="66" y="51"/>
                  </a:lnTo>
                  <a:lnTo>
                    <a:pt x="68" y="58"/>
                  </a:lnTo>
                  <a:lnTo>
                    <a:pt x="63" y="53"/>
                  </a:lnTo>
                  <a:lnTo>
                    <a:pt x="53" y="46"/>
                  </a:lnTo>
                  <a:lnTo>
                    <a:pt x="42" y="38"/>
                  </a:lnTo>
                  <a:lnTo>
                    <a:pt x="30" y="29"/>
                  </a:lnTo>
                  <a:lnTo>
                    <a:pt x="19" y="21"/>
                  </a:lnTo>
                  <a:lnTo>
                    <a:pt x="10" y="12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36" name="Freeform 10635"/>
            <p:cNvSpPr/>
            <p:nvPr/>
          </p:nvSpPr>
          <p:spPr>
            <a:xfrm>
              <a:off x="4564" y="1195"/>
              <a:ext cx="45" cy="21"/>
            </a:xfrm>
            <a:custGeom>
              <a:avLst/>
              <a:gdLst/>
              <a:ahLst/>
              <a:cxnLst/>
              <a:pathLst>
                <a:path w="51" h="23">
                  <a:moveTo>
                    <a:pt x="0" y="2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6" y="7"/>
                  </a:lnTo>
                  <a:lnTo>
                    <a:pt x="43" y="11"/>
                  </a:lnTo>
                  <a:lnTo>
                    <a:pt x="49" y="17"/>
                  </a:lnTo>
                  <a:lnTo>
                    <a:pt x="51" y="23"/>
                  </a:lnTo>
                  <a:lnTo>
                    <a:pt x="45" y="18"/>
                  </a:lnTo>
                  <a:lnTo>
                    <a:pt x="37" y="15"/>
                  </a:lnTo>
                  <a:lnTo>
                    <a:pt x="28" y="13"/>
                  </a:lnTo>
                  <a:lnTo>
                    <a:pt x="19" y="10"/>
                  </a:lnTo>
                  <a:lnTo>
                    <a:pt x="10" y="9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37" name="Freeform 10636"/>
            <p:cNvSpPr/>
            <p:nvPr/>
          </p:nvSpPr>
          <p:spPr>
            <a:xfrm>
              <a:off x="4615" y="932"/>
              <a:ext cx="35" cy="40"/>
            </a:xfrm>
            <a:custGeom>
              <a:avLst/>
              <a:gdLst/>
              <a:ahLst/>
              <a:cxnLst/>
              <a:pathLst>
                <a:path w="40" h="46">
                  <a:moveTo>
                    <a:pt x="40" y="46"/>
                  </a:moveTo>
                  <a:lnTo>
                    <a:pt x="37" y="44"/>
                  </a:lnTo>
                  <a:lnTo>
                    <a:pt x="31" y="38"/>
                  </a:lnTo>
                  <a:lnTo>
                    <a:pt x="23" y="32"/>
                  </a:lnTo>
                  <a:lnTo>
                    <a:pt x="15" y="26"/>
                  </a:lnTo>
                  <a:lnTo>
                    <a:pt x="8" y="19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1"/>
                  </a:lnTo>
                  <a:lnTo>
                    <a:pt x="7" y="0"/>
                  </a:lnTo>
                  <a:lnTo>
                    <a:pt x="12" y="4"/>
                  </a:lnTo>
                  <a:lnTo>
                    <a:pt x="17" y="9"/>
                  </a:lnTo>
                  <a:lnTo>
                    <a:pt x="23" y="16"/>
                  </a:lnTo>
                  <a:lnTo>
                    <a:pt x="28" y="26"/>
                  </a:lnTo>
                  <a:lnTo>
                    <a:pt x="33" y="34"/>
                  </a:lnTo>
                  <a:lnTo>
                    <a:pt x="37" y="42"/>
                  </a:lnTo>
                  <a:lnTo>
                    <a:pt x="4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38" name="Freeform 10637"/>
            <p:cNvSpPr/>
            <p:nvPr/>
          </p:nvSpPr>
          <p:spPr>
            <a:xfrm>
              <a:off x="4643" y="916"/>
              <a:ext cx="9" cy="48"/>
            </a:xfrm>
            <a:custGeom>
              <a:avLst/>
              <a:gdLst/>
              <a:ahLst/>
              <a:cxnLst/>
              <a:pathLst>
                <a:path w="11" h="54">
                  <a:moveTo>
                    <a:pt x="7" y="54"/>
                  </a:moveTo>
                  <a:lnTo>
                    <a:pt x="8" y="44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6" y="0"/>
                  </a:lnTo>
                  <a:lnTo>
                    <a:pt x="0" y="7"/>
                  </a:lnTo>
                  <a:lnTo>
                    <a:pt x="1" y="22"/>
                  </a:lnTo>
                  <a:lnTo>
                    <a:pt x="4" y="40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39" name="Freeform 10638"/>
            <p:cNvSpPr/>
            <p:nvPr/>
          </p:nvSpPr>
          <p:spPr>
            <a:xfrm>
              <a:off x="4650" y="928"/>
              <a:ext cx="40" cy="44"/>
            </a:xfrm>
            <a:custGeom>
              <a:avLst/>
              <a:gdLst/>
              <a:ahLst/>
              <a:cxnLst/>
              <a:pathLst>
                <a:path w="46" h="50">
                  <a:moveTo>
                    <a:pt x="0" y="50"/>
                  </a:moveTo>
                  <a:lnTo>
                    <a:pt x="5" y="44"/>
                  </a:lnTo>
                  <a:lnTo>
                    <a:pt x="11" y="35"/>
                  </a:lnTo>
                  <a:lnTo>
                    <a:pt x="17" y="26"/>
                  </a:lnTo>
                  <a:lnTo>
                    <a:pt x="24" y="17"/>
                  </a:lnTo>
                  <a:lnTo>
                    <a:pt x="31" y="9"/>
                  </a:lnTo>
                  <a:lnTo>
                    <a:pt x="38" y="3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6" y="6"/>
                  </a:lnTo>
                  <a:lnTo>
                    <a:pt x="43" y="11"/>
                  </a:lnTo>
                  <a:lnTo>
                    <a:pt x="36" y="18"/>
                  </a:lnTo>
                  <a:lnTo>
                    <a:pt x="29" y="26"/>
                  </a:lnTo>
                  <a:lnTo>
                    <a:pt x="20" y="33"/>
                  </a:lnTo>
                  <a:lnTo>
                    <a:pt x="12" y="40"/>
                  </a:lnTo>
                  <a:lnTo>
                    <a:pt x="5" y="4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40" name="Freeform 10639"/>
            <p:cNvSpPr/>
            <p:nvPr/>
          </p:nvSpPr>
          <p:spPr>
            <a:xfrm>
              <a:off x="4616" y="1204"/>
              <a:ext cx="58" cy="14"/>
            </a:xfrm>
            <a:custGeom>
              <a:avLst/>
              <a:gdLst/>
              <a:ahLst/>
              <a:cxnLst/>
              <a:pathLst>
                <a:path w="67" h="16">
                  <a:moveTo>
                    <a:pt x="0" y="2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9" y="2"/>
                  </a:lnTo>
                  <a:lnTo>
                    <a:pt x="65" y="6"/>
                  </a:lnTo>
                  <a:lnTo>
                    <a:pt x="67" y="11"/>
                  </a:lnTo>
                  <a:lnTo>
                    <a:pt x="65" y="15"/>
                  </a:lnTo>
                  <a:lnTo>
                    <a:pt x="59" y="16"/>
                  </a:lnTo>
                  <a:lnTo>
                    <a:pt x="51" y="15"/>
                  </a:lnTo>
                  <a:lnTo>
                    <a:pt x="40" y="13"/>
                  </a:lnTo>
                  <a:lnTo>
                    <a:pt x="29" y="11"/>
                  </a:lnTo>
                  <a:lnTo>
                    <a:pt x="19" y="7"/>
                  </a:lnTo>
                  <a:lnTo>
                    <a:pt x="8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41" name="Freeform 10640"/>
            <p:cNvSpPr/>
            <p:nvPr/>
          </p:nvSpPr>
          <p:spPr>
            <a:xfrm>
              <a:off x="4604" y="1216"/>
              <a:ext cx="58" cy="28"/>
            </a:xfrm>
            <a:custGeom>
              <a:avLst/>
              <a:gdLst/>
              <a:ahLst/>
              <a:cxnLst/>
              <a:pathLst>
                <a:path w="64" h="32">
                  <a:moveTo>
                    <a:pt x="0" y="0"/>
                  </a:moveTo>
                  <a:lnTo>
                    <a:pt x="6" y="1"/>
                  </a:lnTo>
                  <a:lnTo>
                    <a:pt x="16" y="2"/>
                  </a:lnTo>
                  <a:lnTo>
                    <a:pt x="26" y="6"/>
                  </a:lnTo>
                  <a:lnTo>
                    <a:pt x="36" y="9"/>
                  </a:lnTo>
                  <a:lnTo>
                    <a:pt x="47" y="14"/>
                  </a:lnTo>
                  <a:lnTo>
                    <a:pt x="56" y="18"/>
                  </a:lnTo>
                  <a:lnTo>
                    <a:pt x="62" y="23"/>
                  </a:lnTo>
                  <a:lnTo>
                    <a:pt x="64" y="29"/>
                  </a:lnTo>
                  <a:lnTo>
                    <a:pt x="62" y="32"/>
                  </a:lnTo>
                  <a:lnTo>
                    <a:pt x="55" y="31"/>
                  </a:lnTo>
                  <a:lnTo>
                    <a:pt x="46" y="28"/>
                  </a:lnTo>
                  <a:lnTo>
                    <a:pt x="35" y="22"/>
                  </a:lnTo>
                  <a:lnTo>
                    <a:pt x="24" y="16"/>
                  </a:lnTo>
                  <a:lnTo>
                    <a:pt x="13" y="9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42" name="Freeform 10641"/>
            <p:cNvSpPr/>
            <p:nvPr/>
          </p:nvSpPr>
          <p:spPr>
            <a:xfrm>
              <a:off x="4618" y="1179"/>
              <a:ext cx="58" cy="14"/>
            </a:xfrm>
            <a:custGeom>
              <a:avLst/>
              <a:gdLst/>
              <a:ahLst/>
              <a:cxnLst/>
              <a:pathLst>
                <a:path w="64" h="16">
                  <a:moveTo>
                    <a:pt x="0" y="8"/>
                  </a:moveTo>
                  <a:lnTo>
                    <a:pt x="3" y="5"/>
                  </a:lnTo>
                  <a:lnTo>
                    <a:pt x="10" y="2"/>
                  </a:lnTo>
                  <a:lnTo>
                    <a:pt x="19" y="1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60" y="5"/>
                  </a:lnTo>
                  <a:lnTo>
                    <a:pt x="64" y="10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1" y="16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8" y="1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43" name="Freeform 10642"/>
            <p:cNvSpPr/>
            <p:nvPr/>
          </p:nvSpPr>
          <p:spPr>
            <a:xfrm>
              <a:off x="4631" y="1158"/>
              <a:ext cx="59" cy="11"/>
            </a:xfrm>
            <a:custGeom>
              <a:avLst/>
              <a:gdLst/>
              <a:ahLst/>
              <a:cxnLst/>
              <a:pathLst>
                <a:path w="68" h="12">
                  <a:moveTo>
                    <a:pt x="0" y="11"/>
                  </a:moveTo>
                  <a:lnTo>
                    <a:pt x="5" y="9"/>
                  </a:lnTo>
                  <a:lnTo>
                    <a:pt x="14" y="5"/>
                  </a:lnTo>
                  <a:lnTo>
                    <a:pt x="25" y="3"/>
                  </a:lnTo>
                  <a:lnTo>
                    <a:pt x="36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3"/>
                  </a:lnTo>
                  <a:lnTo>
                    <a:pt x="68" y="6"/>
                  </a:lnTo>
                  <a:lnTo>
                    <a:pt x="68" y="10"/>
                  </a:lnTo>
                  <a:lnTo>
                    <a:pt x="64" y="11"/>
                  </a:lnTo>
                  <a:lnTo>
                    <a:pt x="56" y="12"/>
                  </a:lnTo>
                  <a:lnTo>
                    <a:pt x="45" y="12"/>
                  </a:lnTo>
                  <a:lnTo>
                    <a:pt x="34" y="11"/>
                  </a:lnTo>
                  <a:lnTo>
                    <a:pt x="22" y="11"/>
                  </a:lnTo>
                  <a:lnTo>
                    <a:pt x="11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44" name="Freeform 10643"/>
            <p:cNvSpPr/>
            <p:nvPr/>
          </p:nvSpPr>
          <p:spPr>
            <a:xfrm>
              <a:off x="4643" y="1137"/>
              <a:ext cx="59" cy="11"/>
            </a:xfrm>
            <a:custGeom>
              <a:avLst/>
              <a:gdLst/>
              <a:ahLst/>
              <a:cxnLst/>
              <a:pathLst>
                <a:path w="68" h="13">
                  <a:moveTo>
                    <a:pt x="0" y="13"/>
                  </a:moveTo>
                  <a:lnTo>
                    <a:pt x="7" y="11"/>
                  </a:lnTo>
                  <a:lnTo>
                    <a:pt x="16" y="8"/>
                  </a:lnTo>
                  <a:lnTo>
                    <a:pt x="28" y="5"/>
                  </a:lnTo>
                  <a:lnTo>
                    <a:pt x="39" y="2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1"/>
                  </a:lnTo>
                  <a:lnTo>
                    <a:pt x="68" y="5"/>
                  </a:lnTo>
                  <a:lnTo>
                    <a:pt x="66" y="8"/>
                  </a:lnTo>
                  <a:lnTo>
                    <a:pt x="60" y="11"/>
                  </a:lnTo>
                  <a:lnTo>
                    <a:pt x="52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9" y="12"/>
                  </a:lnTo>
                  <a:lnTo>
                    <a:pt x="8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45" name="Freeform 10644"/>
            <p:cNvSpPr/>
            <p:nvPr/>
          </p:nvSpPr>
          <p:spPr>
            <a:xfrm>
              <a:off x="4646" y="1113"/>
              <a:ext cx="69" cy="14"/>
            </a:xfrm>
            <a:custGeom>
              <a:avLst/>
              <a:gdLst/>
              <a:ahLst/>
              <a:cxnLst/>
              <a:pathLst>
                <a:path w="77" h="17">
                  <a:moveTo>
                    <a:pt x="0" y="17"/>
                  </a:moveTo>
                  <a:lnTo>
                    <a:pt x="9" y="13"/>
                  </a:lnTo>
                  <a:lnTo>
                    <a:pt x="21" y="9"/>
                  </a:lnTo>
                  <a:lnTo>
                    <a:pt x="32" y="5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77" y="7"/>
                  </a:lnTo>
                  <a:lnTo>
                    <a:pt x="75" y="12"/>
                  </a:lnTo>
                  <a:lnTo>
                    <a:pt x="68" y="15"/>
                  </a:lnTo>
                  <a:lnTo>
                    <a:pt x="57" y="17"/>
                  </a:lnTo>
                  <a:lnTo>
                    <a:pt x="45" y="17"/>
                  </a:lnTo>
                  <a:lnTo>
                    <a:pt x="32" y="15"/>
                  </a:lnTo>
                  <a:lnTo>
                    <a:pt x="19" y="15"/>
                  </a:lnTo>
                  <a:lnTo>
                    <a:pt x="8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46" name="Freeform 10645"/>
            <p:cNvSpPr/>
            <p:nvPr/>
          </p:nvSpPr>
          <p:spPr>
            <a:xfrm>
              <a:off x="4652" y="1081"/>
              <a:ext cx="73" cy="21"/>
            </a:xfrm>
            <a:custGeom>
              <a:avLst/>
              <a:gdLst/>
              <a:ahLst/>
              <a:cxnLst/>
              <a:pathLst>
                <a:path w="84" h="24">
                  <a:moveTo>
                    <a:pt x="0" y="24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9" y="6"/>
                  </a:lnTo>
                  <a:lnTo>
                    <a:pt x="63" y="2"/>
                  </a:lnTo>
                  <a:lnTo>
                    <a:pt x="74" y="0"/>
                  </a:lnTo>
                  <a:lnTo>
                    <a:pt x="83" y="0"/>
                  </a:lnTo>
                  <a:lnTo>
                    <a:pt x="84" y="4"/>
                  </a:lnTo>
                  <a:lnTo>
                    <a:pt x="79" y="10"/>
                  </a:lnTo>
                  <a:lnTo>
                    <a:pt x="71" y="15"/>
                  </a:lnTo>
                  <a:lnTo>
                    <a:pt x="58" y="17"/>
                  </a:lnTo>
                  <a:lnTo>
                    <a:pt x="45" y="19"/>
                  </a:lnTo>
                  <a:lnTo>
                    <a:pt x="30" y="20"/>
                  </a:lnTo>
                  <a:lnTo>
                    <a:pt x="17" y="22"/>
                  </a:lnTo>
                  <a:lnTo>
                    <a:pt x="7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47" name="Freeform 10646"/>
            <p:cNvSpPr/>
            <p:nvPr/>
          </p:nvSpPr>
          <p:spPr>
            <a:xfrm>
              <a:off x="4653" y="1055"/>
              <a:ext cx="81" cy="30"/>
            </a:xfrm>
            <a:custGeom>
              <a:avLst/>
              <a:gdLst/>
              <a:ahLst/>
              <a:cxnLst/>
              <a:pathLst>
                <a:path w="92" h="33">
                  <a:moveTo>
                    <a:pt x="0" y="33"/>
                  </a:moveTo>
                  <a:lnTo>
                    <a:pt x="8" y="25"/>
                  </a:lnTo>
                  <a:lnTo>
                    <a:pt x="21" y="18"/>
                  </a:lnTo>
                  <a:lnTo>
                    <a:pt x="35" y="11"/>
                  </a:lnTo>
                  <a:lnTo>
                    <a:pt x="52" y="6"/>
                  </a:lnTo>
                  <a:lnTo>
                    <a:pt x="67" y="1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2" y="7"/>
                  </a:lnTo>
                  <a:lnTo>
                    <a:pt x="90" y="12"/>
                  </a:lnTo>
                  <a:lnTo>
                    <a:pt x="80" y="18"/>
                  </a:lnTo>
                  <a:lnTo>
                    <a:pt x="69" y="22"/>
                  </a:lnTo>
                  <a:lnTo>
                    <a:pt x="54" y="25"/>
                  </a:lnTo>
                  <a:lnTo>
                    <a:pt x="38" y="29"/>
                  </a:lnTo>
                  <a:lnTo>
                    <a:pt x="23" y="31"/>
                  </a:lnTo>
                  <a:lnTo>
                    <a:pt x="10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48" name="Freeform 10647"/>
            <p:cNvSpPr/>
            <p:nvPr/>
          </p:nvSpPr>
          <p:spPr>
            <a:xfrm>
              <a:off x="4653" y="1006"/>
              <a:ext cx="74" cy="47"/>
            </a:xfrm>
            <a:custGeom>
              <a:avLst/>
              <a:gdLst/>
              <a:ahLst/>
              <a:cxnLst/>
              <a:pathLst>
                <a:path w="85" h="55">
                  <a:moveTo>
                    <a:pt x="0" y="55"/>
                  </a:moveTo>
                  <a:lnTo>
                    <a:pt x="8" y="47"/>
                  </a:lnTo>
                  <a:lnTo>
                    <a:pt x="18" y="36"/>
                  </a:lnTo>
                  <a:lnTo>
                    <a:pt x="32" y="26"/>
                  </a:lnTo>
                  <a:lnTo>
                    <a:pt x="46" y="17"/>
                  </a:lnTo>
                  <a:lnTo>
                    <a:pt x="60" y="9"/>
                  </a:lnTo>
                  <a:lnTo>
                    <a:pt x="71" y="3"/>
                  </a:lnTo>
                  <a:lnTo>
                    <a:pt x="80" y="0"/>
                  </a:lnTo>
                  <a:lnTo>
                    <a:pt x="85" y="3"/>
                  </a:lnTo>
                  <a:lnTo>
                    <a:pt x="85" y="9"/>
                  </a:lnTo>
                  <a:lnTo>
                    <a:pt x="78" y="15"/>
                  </a:lnTo>
                  <a:lnTo>
                    <a:pt x="69" y="24"/>
                  </a:lnTo>
                  <a:lnTo>
                    <a:pt x="55" y="32"/>
                  </a:lnTo>
                  <a:lnTo>
                    <a:pt x="41" y="40"/>
                  </a:lnTo>
                  <a:lnTo>
                    <a:pt x="26" y="47"/>
                  </a:lnTo>
                  <a:lnTo>
                    <a:pt x="11" y="5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49" name="Freeform 10648"/>
            <p:cNvSpPr/>
            <p:nvPr/>
          </p:nvSpPr>
          <p:spPr>
            <a:xfrm>
              <a:off x="4653" y="965"/>
              <a:ext cx="63" cy="60"/>
            </a:xfrm>
            <a:custGeom>
              <a:avLst/>
              <a:gdLst/>
              <a:ahLst/>
              <a:cxnLst/>
              <a:pathLst>
                <a:path w="72" h="69">
                  <a:moveTo>
                    <a:pt x="0" y="69"/>
                  </a:moveTo>
                  <a:lnTo>
                    <a:pt x="6" y="61"/>
                  </a:lnTo>
                  <a:lnTo>
                    <a:pt x="15" y="50"/>
                  </a:lnTo>
                  <a:lnTo>
                    <a:pt x="25" y="37"/>
                  </a:lnTo>
                  <a:lnTo>
                    <a:pt x="37" y="24"/>
                  </a:lnTo>
                  <a:lnTo>
                    <a:pt x="48" y="13"/>
                  </a:lnTo>
                  <a:lnTo>
                    <a:pt x="59" y="4"/>
                  </a:lnTo>
                  <a:lnTo>
                    <a:pt x="68" y="0"/>
                  </a:lnTo>
                  <a:lnTo>
                    <a:pt x="72" y="1"/>
                  </a:lnTo>
                  <a:lnTo>
                    <a:pt x="72" y="8"/>
                  </a:lnTo>
                  <a:lnTo>
                    <a:pt x="67" y="18"/>
                  </a:lnTo>
                  <a:lnTo>
                    <a:pt x="56" y="29"/>
                  </a:lnTo>
                  <a:lnTo>
                    <a:pt x="45" y="41"/>
                  </a:lnTo>
                  <a:lnTo>
                    <a:pt x="31" y="52"/>
                  </a:lnTo>
                  <a:lnTo>
                    <a:pt x="18" y="61"/>
                  </a:lnTo>
                  <a:lnTo>
                    <a:pt x="7" y="6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50" name="Freeform 10649"/>
            <p:cNvSpPr/>
            <p:nvPr/>
          </p:nvSpPr>
          <p:spPr>
            <a:xfrm>
              <a:off x="4652" y="944"/>
              <a:ext cx="57" cy="55"/>
            </a:xfrm>
            <a:custGeom>
              <a:avLst/>
              <a:gdLst/>
              <a:ahLst/>
              <a:cxnLst/>
              <a:pathLst>
                <a:path w="67" h="62">
                  <a:moveTo>
                    <a:pt x="67" y="4"/>
                  </a:moveTo>
                  <a:lnTo>
                    <a:pt x="66" y="7"/>
                  </a:lnTo>
                  <a:lnTo>
                    <a:pt x="59" y="13"/>
                  </a:lnTo>
                  <a:lnTo>
                    <a:pt x="50" y="20"/>
                  </a:lnTo>
                  <a:lnTo>
                    <a:pt x="40" y="28"/>
                  </a:lnTo>
                  <a:lnTo>
                    <a:pt x="28" y="37"/>
                  </a:lnTo>
                  <a:lnTo>
                    <a:pt x="17" y="46"/>
                  </a:lnTo>
                  <a:lnTo>
                    <a:pt x="7" y="54"/>
                  </a:lnTo>
                  <a:lnTo>
                    <a:pt x="0" y="62"/>
                  </a:lnTo>
                  <a:lnTo>
                    <a:pt x="5" y="51"/>
                  </a:lnTo>
                  <a:lnTo>
                    <a:pt x="12" y="39"/>
                  </a:lnTo>
                  <a:lnTo>
                    <a:pt x="21" y="27"/>
                  </a:lnTo>
                  <a:lnTo>
                    <a:pt x="32" y="15"/>
                  </a:lnTo>
                  <a:lnTo>
                    <a:pt x="43" y="7"/>
                  </a:lnTo>
                  <a:lnTo>
                    <a:pt x="52" y="1"/>
                  </a:lnTo>
                  <a:lnTo>
                    <a:pt x="62" y="0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51" name="Freeform 10650"/>
            <p:cNvSpPr/>
            <p:nvPr/>
          </p:nvSpPr>
          <p:spPr>
            <a:xfrm>
              <a:off x="4532" y="665"/>
              <a:ext cx="70" cy="272"/>
            </a:xfrm>
            <a:custGeom>
              <a:avLst/>
              <a:gdLst/>
              <a:ahLst/>
              <a:cxnLst/>
              <a:pathLst>
                <a:path w="79" h="311">
                  <a:moveTo>
                    <a:pt x="8" y="311"/>
                  </a:moveTo>
                  <a:lnTo>
                    <a:pt x="4" y="311"/>
                  </a:lnTo>
                  <a:lnTo>
                    <a:pt x="2" y="309"/>
                  </a:lnTo>
                  <a:lnTo>
                    <a:pt x="1" y="307"/>
                  </a:lnTo>
                  <a:lnTo>
                    <a:pt x="0" y="303"/>
                  </a:lnTo>
                  <a:lnTo>
                    <a:pt x="32" y="265"/>
                  </a:lnTo>
                  <a:lnTo>
                    <a:pt x="51" y="225"/>
                  </a:lnTo>
                  <a:lnTo>
                    <a:pt x="63" y="183"/>
                  </a:lnTo>
                  <a:lnTo>
                    <a:pt x="66" y="142"/>
                  </a:lnTo>
                  <a:lnTo>
                    <a:pt x="64" y="101"/>
                  </a:lnTo>
                  <a:lnTo>
                    <a:pt x="58" y="63"/>
                  </a:lnTo>
                  <a:lnTo>
                    <a:pt x="51" y="29"/>
                  </a:lnTo>
                  <a:lnTo>
                    <a:pt x="45" y="0"/>
                  </a:lnTo>
                  <a:lnTo>
                    <a:pt x="61" y="20"/>
                  </a:lnTo>
                  <a:lnTo>
                    <a:pt x="72" y="53"/>
                  </a:lnTo>
                  <a:lnTo>
                    <a:pt x="79" y="97"/>
                  </a:lnTo>
                  <a:lnTo>
                    <a:pt x="79" y="146"/>
                  </a:lnTo>
                  <a:lnTo>
                    <a:pt x="73" y="196"/>
                  </a:lnTo>
                  <a:lnTo>
                    <a:pt x="59" y="243"/>
                  </a:lnTo>
                  <a:lnTo>
                    <a:pt x="38" y="283"/>
                  </a:lnTo>
                  <a:lnTo>
                    <a:pt x="8" y="3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52" name="Freeform 10651"/>
            <p:cNvSpPr/>
            <p:nvPr/>
          </p:nvSpPr>
          <p:spPr>
            <a:xfrm>
              <a:off x="4531" y="667"/>
              <a:ext cx="57" cy="35"/>
            </a:xfrm>
            <a:custGeom>
              <a:avLst/>
              <a:gdLst/>
              <a:ahLst/>
              <a:cxnLst/>
              <a:pathLst>
                <a:path w="67" h="41">
                  <a:moveTo>
                    <a:pt x="67" y="41"/>
                  </a:moveTo>
                  <a:lnTo>
                    <a:pt x="60" y="33"/>
                  </a:lnTo>
                  <a:lnTo>
                    <a:pt x="51" y="25"/>
                  </a:lnTo>
                  <a:lnTo>
                    <a:pt x="41" y="18"/>
                  </a:lnTo>
                  <a:lnTo>
                    <a:pt x="30" y="11"/>
                  </a:lnTo>
                  <a:lnTo>
                    <a:pt x="20" y="5"/>
                  </a:lnTo>
                  <a:lnTo>
                    <a:pt x="11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6" y="10"/>
                  </a:lnTo>
                  <a:lnTo>
                    <a:pt x="14" y="13"/>
                  </a:lnTo>
                  <a:lnTo>
                    <a:pt x="23" y="18"/>
                  </a:lnTo>
                  <a:lnTo>
                    <a:pt x="35" y="22"/>
                  </a:lnTo>
                  <a:lnTo>
                    <a:pt x="46" y="28"/>
                  </a:lnTo>
                  <a:lnTo>
                    <a:pt x="58" y="34"/>
                  </a:lnTo>
                  <a:lnTo>
                    <a:pt x="67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53" name="Freeform 10652"/>
            <p:cNvSpPr/>
            <p:nvPr/>
          </p:nvSpPr>
          <p:spPr>
            <a:xfrm>
              <a:off x="4529" y="686"/>
              <a:ext cx="65" cy="41"/>
            </a:xfrm>
            <a:custGeom>
              <a:avLst/>
              <a:gdLst/>
              <a:ahLst/>
              <a:cxnLst/>
              <a:pathLst>
                <a:path w="74" h="46">
                  <a:moveTo>
                    <a:pt x="0" y="1"/>
                  </a:moveTo>
                  <a:lnTo>
                    <a:pt x="4" y="0"/>
                  </a:lnTo>
                  <a:lnTo>
                    <a:pt x="11" y="1"/>
                  </a:lnTo>
                  <a:lnTo>
                    <a:pt x="20" y="5"/>
                  </a:lnTo>
                  <a:lnTo>
                    <a:pt x="31" y="11"/>
                  </a:lnTo>
                  <a:lnTo>
                    <a:pt x="44" y="18"/>
                  </a:lnTo>
                  <a:lnTo>
                    <a:pt x="55" y="26"/>
                  </a:lnTo>
                  <a:lnTo>
                    <a:pt x="66" y="36"/>
                  </a:lnTo>
                  <a:lnTo>
                    <a:pt x="74" y="46"/>
                  </a:lnTo>
                  <a:lnTo>
                    <a:pt x="65" y="41"/>
                  </a:lnTo>
                  <a:lnTo>
                    <a:pt x="53" y="35"/>
                  </a:lnTo>
                  <a:lnTo>
                    <a:pt x="40" y="28"/>
                  </a:lnTo>
                  <a:lnTo>
                    <a:pt x="29" y="22"/>
                  </a:lnTo>
                  <a:lnTo>
                    <a:pt x="17" y="15"/>
                  </a:lnTo>
                  <a:lnTo>
                    <a:pt x="8" y="9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54" name="Freeform 10653"/>
            <p:cNvSpPr/>
            <p:nvPr/>
          </p:nvSpPr>
          <p:spPr>
            <a:xfrm>
              <a:off x="4515" y="727"/>
              <a:ext cx="84" cy="54"/>
            </a:xfrm>
            <a:custGeom>
              <a:avLst/>
              <a:gdLst/>
              <a:ahLst/>
              <a:cxnLst/>
              <a:pathLst>
                <a:path w="96" h="64">
                  <a:moveTo>
                    <a:pt x="0" y="1"/>
                  </a:moveTo>
                  <a:lnTo>
                    <a:pt x="5" y="0"/>
                  </a:lnTo>
                  <a:lnTo>
                    <a:pt x="15" y="3"/>
                  </a:lnTo>
                  <a:lnTo>
                    <a:pt x="29" y="8"/>
                  </a:lnTo>
                  <a:lnTo>
                    <a:pt x="44" y="16"/>
                  </a:lnTo>
                  <a:lnTo>
                    <a:pt x="60" y="27"/>
                  </a:lnTo>
                  <a:lnTo>
                    <a:pt x="75" y="39"/>
                  </a:lnTo>
                  <a:lnTo>
                    <a:pt x="88" y="51"/>
                  </a:lnTo>
                  <a:lnTo>
                    <a:pt x="96" y="64"/>
                  </a:lnTo>
                  <a:lnTo>
                    <a:pt x="88" y="58"/>
                  </a:lnTo>
                  <a:lnTo>
                    <a:pt x="75" y="51"/>
                  </a:lnTo>
                  <a:lnTo>
                    <a:pt x="59" y="42"/>
                  </a:lnTo>
                  <a:lnTo>
                    <a:pt x="42" y="33"/>
                  </a:lnTo>
                  <a:lnTo>
                    <a:pt x="24" y="22"/>
                  </a:lnTo>
                  <a:lnTo>
                    <a:pt x="10" y="14"/>
                  </a:lnTo>
                  <a:lnTo>
                    <a:pt x="2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55" name="Freeform 10654"/>
            <p:cNvSpPr/>
            <p:nvPr/>
          </p:nvSpPr>
          <p:spPr>
            <a:xfrm>
              <a:off x="4502" y="772"/>
              <a:ext cx="92" cy="60"/>
            </a:xfrm>
            <a:custGeom>
              <a:avLst/>
              <a:gdLst/>
              <a:ahLst/>
              <a:cxnLst/>
              <a:pathLst>
                <a:path w="105" h="68">
                  <a:moveTo>
                    <a:pt x="0" y="1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33" y="11"/>
                  </a:lnTo>
                  <a:lnTo>
                    <a:pt x="51" y="21"/>
                  </a:lnTo>
                  <a:lnTo>
                    <a:pt x="69" y="32"/>
                  </a:lnTo>
                  <a:lnTo>
                    <a:pt x="85" y="45"/>
                  </a:lnTo>
                  <a:lnTo>
                    <a:pt x="98" y="57"/>
                  </a:lnTo>
                  <a:lnTo>
                    <a:pt x="105" y="68"/>
                  </a:lnTo>
                  <a:lnTo>
                    <a:pt x="97" y="64"/>
                  </a:lnTo>
                  <a:lnTo>
                    <a:pt x="83" y="57"/>
                  </a:lnTo>
                  <a:lnTo>
                    <a:pt x="66" y="46"/>
                  </a:lnTo>
                  <a:lnTo>
                    <a:pt x="46" y="35"/>
                  </a:lnTo>
                  <a:lnTo>
                    <a:pt x="29" y="24"/>
                  </a:lnTo>
                  <a:lnTo>
                    <a:pt x="13" y="14"/>
                  </a:lnTo>
                  <a:lnTo>
                    <a:pt x="4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56" name="Freeform 10655"/>
            <p:cNvSpPr/>
            <p:nvPr/>
          </p:nvSpPr>
          <p:spPr>
            <a:xfrm>
              <a:off x="4509" y="800"/>
              <a:ext cx="76" cy="65"/>
            </a:xfrm>
            <a:custGeom>
              <a:avLst/>
              <a:gdLst/>
              <a:ahLst/>
              <a:cxnLst/>
              <a:pathLst>
                <a:path w="85" h="72">
                  <a:moveTo>
                    <a:pt x="0" y="0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28" y="15"/>
                  </a:lnTo>
                  <a:lnTo>
                    <a:pt x="43" y="25"/>
                  </a:lnTo>
                  <a:lnTo>
                    <a:pt x="58" y="39"/>
                  </a:lnTo>
                  <a:lnTo>
                    <a:pt x="72" y="51"/>
                  </a:lnTo>
                  <a:lnTo>
                    <a:pt x="81" y="63"/>
                  </a:lnTo>
                  <a:lnTo>
                    <a:pt x="85" y="72"/>
                  </a:lnTo>
                  <a:lnTo>
                    <a:pt x="77" y="66"/>
                  </a:lnTo>
                  <a:lnTo>
                    <a:pt x="65" y="57"/>
                  </a:lnTo>
                  <a:lnTo>
                    <a:pt x="50" y="47"/>
                  </a:lnTo>
                  <a:lnTo>
                    <a:pt x="35" y="35"/>
                  </a:lnTo>
                  <a:lnTo>
                    <a:pt x="20" y="24"/>
                  </a:lnTo>
                  <a:lnTo>
                    <a:pt x="8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57" name="Freeform 10656"/>
            <p:cNvSpPr/>
            <p:nvPr/>
          </p:nvSpPr>
          <p:spPr>
            <a:xfrm>
              <a:off x="4511" y="835"/>
              <a:ext cx="62" cy="55"/>
            </a:xfrm>
            <a:custGeom>
              <a:avLst/>
              <a:gdLst/>
              <a:ahLst/>
              <a:cxnLst/>
              <a:pathLst>
                <a:path w="70" h="62">
                  <a:moveTo>
                    <a:pt x="0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24" y="9"/>
                  </a:lnTo>
                  <a:lnTo>
                    <a:pt x="35" y="17"/>
                  </a:lnTo>
                  <a:lnTo>
                    <a:pt x="47" y="26"/>
                  </a:lnTo>
                  <a:lnTo>
                    <a:pt x="57" y="38"/>
                  </a:lnTo>
                  <a:lnTo>
                    <a:pt x="65" y="49"/>
                  </a:lnTo>
                  <a:lnTo>
                    <a:pt x="70" y="62"/>
                  </a:lnTo>
                  <a:lnTo>
                    <a:pt x="63" y="55"/>
                  </a:lnTo>
                  <a:lnTo>
                    <a:pt x="53" y="47"/>
                  </a:lnTo>
                  <a:lnTo>
                    <a:pt x="40" y="38"/>
                  </a:lnTo>
                  <a:lnTo>
                    <a:pt x="27" y="27"/>
                  </a:lnTo>
                  <a:lnTo>
                    <a:pt x="16" y="18"/>
                  </a:lnTo>
                  <a:lnTo>
                    <a:pt x="7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58" name="Freeform 10657"/>
            <p:cNvSpPr/>
            <p:nvPr/>
          </p:nvSpPr>
          <p:spPr>
            <a:xfrm>
              <a:off x="4511" y="869"/>
              <a:ext cx="44" cy="45"/>
            </a:xfrm>
            <a:custGeom>
              <a:avLst/>
              <a:gdLst/>
              <a:ahLst/>
              <a:cxnLst/>
              <a:pathLst>
                <a:path w="49" h="53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19" y="10"/>
                  </a:lnTo>
                  <a:lnTo>
                    <a:pt x="28" y="18"/>
                  </a:lnTo>
                  <a:lnTo>
                    <a:pt x="36" y="29"/>
                  </a:lnTo>
                  <a:lnTo>
                    <a:pt x="43" y="38"/>
                  </a:lnTo>
                  <a:lnTo>
                    <a:pt x="48" y="47"/>
                  </a:lnTo>
                  <a:lnTo>
                    <a:pt x="49" y="53"/>
                  </a:lnTo>
                  <a:lnTo>
                    <a:pt x="45" y="47"/>
                  </a:lnTo>
                  <a:lnTo>
                    <a:pt x="36" y="40"/>
                  </a:lnTo>
                  <a:lnTo>
                    <a:pt x="28" y="33"/>
                  </a:lnTo>
                  <a:lnTo>
                    <a:pt x="20" y="25"/>
                  </a:lnTo>
                  <a:lnTo>
                    <a:pt x="12" y="17"/>
                  </a:lnTo>
                  <a:lnTo>
                    <a:pt x="5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59" name="Freeform 10658"/>
            <p:cNvSpPr/>
            <p:nvPr/>
          </p:nvSpPr>
          <p:spPr>
            <a:xfrm>
              <a:off x="4515" y="899"/>
              <a:ext cx="30" cy="31"/>
            </a:xfrm>
            <a:custGeom>
              <a:avLst/>
              <a:gdLst/>
              <a:ahLst/>
              <a:cxnLst/>
              <a:pathLst>
                <a:path w="35" h="36">
                  <a:moveTo>
                    <a:pt x="2" y="0"/>
                  </a:moveTo>
                  <a:lnTo>
                    <a:pt x="6" y="0"/>
                  </a:lnTo>
                  <a:lnTo>
                    <a:pt x="10" y="3"/>
                  </a:lnTo>
                  <a:lnTo>
                    <a:pt x="17" y="6"/>
                  </a:lnTo>
                  <a:lnTo>
                    <a:pt x="23" y="12"/>
                  </a:lnTo>
                  <a:lnTo>
                    <a:pt x="29" y="18"/>
                  </a:lnTo>
                  <a:lnTo>
                    <a:pt x="32" y="25"/>
                  </a:lnTo>
                  <a:lnTo>
                    <a:pt x="35" y="30"/>
                  </a:lnTo>
                  <a:lnTo>
                    <a:pt x="33" y="36"/>
                  </a:lnTo>
                  <a:lnTo>
                    <a:pt x="31" y="29"/>
                  </a:lnTo>
                  <a:lnTo>
                    <a:pt x="27" y="23"/>
                  </a:lnTo>
                  <a:lnTo>
                    <a:pt x="20" y="18"/>
                  </a:lnTo>
                  <a:lnTo>
                    <a:pt x="13" y="13"/>
                  </a:lnTo>
                  <a:lnTo>
                    <a:pt x="7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60" name="Freeform 10659"/>
            <p:cNvSpPr/>
            <p:nvPr/>
          </p:nvSpPr>
          <p:spPr>
            <a:xfrm>
              <a:off x="4541" y="646"/>
              <a:ext cx="37" cy="35"/>
            </a:xfrm>
            <a:custGeom>
              <a:avLst/>
              <a:gdLst/>
              <a:ahLst/>
              <a:cxnLst/>
              <a:pathLst>
                <a:path w="43" h="40">
                  <a:moveTo>
                    <a:pt x="43" y="40"/>
                  </a:moveTo>
                  <a:lnTo>
                    <a:pt x="39" y="38"/>
                  </a:lnTo>
                  <a:lnTo>
                    <a:pt x="32" y="35"/>
                  </a:lnTo>
                  <a:lnTo>
                    <a:pt x="24" y="29"/>
                  </a:lnTo>
                  <a:lnTo>
                    <a:pt x="16" y="23"/>
                  </a:lnTo>
                  <a:lnTo>
                    <a:pt x="8" y="1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1" y="1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6" y="7"/>
                  </a:lnTo>
                  <a:lnTo>
                    <a:pt x="23" y="14"/>
                  </a:lnTo>
                  <a:lnTo>
                    <a:pt x="29" y="22"/>
                  </a:lnTo>
                  <a:lnTo>
                    <a:pt x="35" y="30"/>
                  </a:lnTo>
                  <a:lnTo>
                    <a:pt x="39" y="36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61" name="Freeform 10660"/>
            <p:cNvSpPr/>
            <p:nvPr/>
          </p:nvSpPr>
          <p:spPr>
            <a:xfrm>
              <a:off x="4580" y="643"/>
              <a:ext cx="19" cy="40"/>
            </a:xfrm>
            <a:custGeom>
              <a:avLst/>
              <a:gdLst/>
              <a:ahLst/>
              <a:cxnLst/>
              <a:pathLst>
                <a:path w="22" h="46">
                  <a:moveTo>
                    <a:pt x="0" y="46"/>
                  </a:moveTo>
                  <a:lnTo>
                    <a:pt x="5" y="37"/>
                  </a:lnTo>
                  <a:lnTo>
                    <a:pt x="15" y="23"/>
                  </a:lnTo>
                  <a:lnTo>
                    <a:pt x="22" y="9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8" y="16"/>
                  </a:lnTo>
                  <a:lnTo>
                    <a:pt x="3" y="3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62" name="Freeform 10661"/>
            <p:cNvSpPr/>
            <p:nvPr/>
          </p:nvSpPr>
          <p:spPr>
            <a:xfrm>
              <a:off x="4566" y="627"/>
              <a:ext cx="10" cy="47"/>
            </a:xfrm>
            <a:custGeom>
              <a:avLst/>
              <a:gdLst/>
              <a:ahLst/>
              <a:cxnLst/>
              <a:pathLst>
                <a:path w="12" h="53">
                  <a:moveTo>
                    <a:pt x="12" y="53"/>
                  </a:moveTo>
                  <a:lnTo>
                    <a:pt x="12" y="43"/>
                  </a:lnTo>
                  <a:lnTo>
                    <a:pt x="12" y="26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7"/>
                  </a:lnTo>
                  <a:lnTo>
                    <a:pt x="3" y="23"/>
                  </a:lnTo>
                  <a:lnTo>
                    <a:pt x="8" y="41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63" name="Freeform 10662"/>
            <p:cNvSpPr/>
            <p:nvPr/>
          </p:nvSpPr>
          <p:spPr>
            <a:xfrm>
              <a:off x="4585" y="655"/>
              <a:ext cx="37" cy="42"/>
            </a:xfrm>
            <a:custGeom>
              <a:avLst/>
              <a:gdLst/>
              <a:ahLst/>
              <a:cxnLst/>
              <a:pathLst>
                <a:path w="41" h="47">
                  <a:moveTo>
                    <a:pt x="0" y="47"/>
                  </a:moveTo>
                  <a:lnTo>
                    <a:pt x="3" y="41"/>
                  </a:lnTo>
                  <a:lnTo>
                    <a:pt x="9" y="33"/>
                  </a:lnTo>
                  <a:lnTo>
                    <a:pt x="15" y="24"/>
                  </a:lnTo>
                  <a:lnTo>
                    <a:pt x="20" y="16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1" y="4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4"/>
                  </a:lnTo>
                  <a:lnTo>
                    <a:pt x="17" y="32"/>
                  </a:lnTo>
                  <a:lnTo>
                    <a:pt x="10" y="38"/>
                  </a:lnTo>
                  <a:lnTo>
                    <a:pt x="3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64" name="Freeform 10663"/>
            <p:cNvSpPr/>
            <p:nvPr/>
          </p:nvSpPr>
          <p:spPr>
            <a:xfrm>
              <a:off x="4552" y="911"/>
              <a:ext cx="59" cy="12"/>
            </a:xfrm>
            <a:custGeom>
              <a:avLst/>
              <a:gdLst/>
              <a:ahLst/>
              <a:cxnLst/>
              <a:pathLst>
                <a:path w="68" h="15">
                  <a:moveTo>
                    <a:pt x="0" y="2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0" y="1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68" y="10"/>
                  </a:lnTo>
                  <a:lnTo>
                    <a:pt x="65" y="14"/>
                  </a:lnTo>
                  <a:lnTo>
                    <a:pt x="60" y="15"/>
                  </a:lnTo>
                  <a:lnTo>
                    <a:pt x="51" y="14"/>
                  </a:lnTo>
                  <a:lnTo>
                    <a:pt x="41" y="12"/>
                  </a:lnTo>
                  <a:lnTo>
                    <a:pt x="30" y="8"/>
                  </a:lnTo>
                  <a:lnTo>
                    <a:pt x="18" y="6"/>
                  </a:lnTo>
                  <a:lnTo>
                    <a:pt x="8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65" name="Freeform 10664"/>
            <p:cNvSpPr/>
            <p:nvPr/>
          </p:nvSpPr>
          <p:spPr>
            <a:xfrm>
              <a:off x="4545" y="925"/>
              <a:ext cx="56" cy="21"/>
            </a:xfrm>
            <a:custGeom>
              <a:avLst/>
              <a:gdLst/>
              <a:ahLst/>
              <a:cxnLst/>
              <a:pathLst>
                <a:path w="65" h="25">
                  <a:moveTo>
                    <a:pt x="0" y="0"/>
                  </a:moveTo>
                  <a:lnTo>
                    <a:pt x="7" y="0"/>
                  </a:lnTo>
                  <a:lnTo>
                    <a:pt x="15" y="1"/>
                  </a:lnTo>
                  <a:lnTo>
                    <a:pt x="26" y="4"/>
                  </a:lnTo>
                  <a:lnTo>
                    <a:pt x="37" y="6"/>
                  </a:lnTo>
                  <a:lnTo>
                    <a:pt x="48" y="8"/>
                  </a:lnTo>
                  <a:lnTo>
                    <a:pt x="56" y="13"/>
                  </a:lnTo>
                  <a:lnTo>
                    <a:pt x="63" y="16"/>
                  </a:lnTo>
                  <a:lnTo>
                    <a:pt x="65" y="21"/>
                  </a:lnTo>
                  <a:lnTo>
                    <a:pt x="63" y="25"/>
                  </a:lnTo>
                  <a:lnTo>
                    <a:pt x="57" y="25"/>
                  </a:lnTo>
                  <a:lnTo>
                    <a:pt x="48" y="22"/>
                  </a:lnTo>
                  <a:lnTo>
                    <a:pt x="36" y="18"/>
                  </a:lnTo>
                  <a:lnTo>
                    <a:pt x="25" y="13"/>
                  </a:lnTo>
                  <a:lnTo>
                    <a:pt x="14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66" name="Freeform 10665"/>
            <p:cNvSpPr/>
            <p:nvPr/>
          </p:nvSpPr>
          <p:spPr>
            <a:xfrm>
              <a:off x="4573" y="881"/>
              <a:ext cx="56" cy="12"/>
            </a:xfrm>
            <a:custGeom>
              <a:avLst/>
              <a:gdLst/>
              <a:ahLst/>
              <a:cxnLst/>
              <a:pathLst>
                <a:path w="63" h="15">
                  <a:moveTo>
                    <a:pt x="0" y="7"/>
                  </a:moveTo>
                  <a:lnTo>
                    <a:pt x="2" y="4"/>
                  </a:lnTo>
                  <a:lnTo>
                    <a:pt x="9" y="2"/>
                  </a:lnTo>
                  <a:lnTo>
                    <a:pt x="18" y="1"/>
                  </a:lnTo>
                  <a:lnTo>
                    <a:pt x="30" y="0"/>
                  </a:lnTo>
                  <a:lnTo>
                    <a:pt x="40" y="1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58" y="15"/>
                  </a:lnTo>
                  <a:lnTo>
                    <a:pt x="50" y="13"/>
                  </a:lnTo>
                  <a:lnTo>
                    <a:pt x="40" y="12"/>
                  </a:lnTo>
                  <a:lnTo>
                    <a:pt x="30" y="10"/>
                  </a:lnTo>
                  <a:lnTo>
                    <a:pt x="18" y="9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67" name="Freeform 10666"/>
            <p:cNvSpPr/>
            <p:nvPr/>
          </p:nvSpPr>
          <p:spPr>
            <a:xfrm>
              <a:off x="4580" y="848"/>
              <a:ext cx="65" cy="17"/>
            </a:xfrm>
            <a:custGeom>
              <a:avLst/>
              <a:gdLst/>
              <a:ahLst/>
              <a:cxnLst/>
              <a:pathLst>
                <a:path w="75" h="20">
                  <a:moveTo>
                    <a:pt x="0" y="20"/>
                  </a:moveTo>
                  <a:lnTo>
                    <a:pt x="8" y="16"/>
                  </a:lnTo>
                  <a:lnTo>
                    <a:pt x="18" y="11"/>
                  </a:lnTo>
                  <a:lnTo>
                    <a:pt x="30" y="6"/>
                  </a:lnTo>
                  <a:lnTo>
                    <a:pt x="42" y="3"/>
                  </a:lnTo>
                  <a:lnTo>
                    <a:pt x="54" y="1"/>
                  </a:lnTo>
                  <a:lnTo>
                    <a:pt x="64" y="0"/>
                  </a:lnTo>
                  <a:lnTo>
                    <a:pt x="71" y="1"/>
                  </a:lnTo>
                  <a:lnTo>
                    <a:pt x="75" y="5"/>
                  </a:lnTo>
                  <a:lnTo>
                    <a:pt x="72" y="10"/>
                  </a:lnTo>
                  <a:lnTo>
                    <a:pt x="67" y="13"/>
                  </a:lnTo>
                  <a:lnTo>
                    <a:pt x="56" y="16"/>
                  </a:lnTo>
                  <a:lnTo>
                    <a:pt x="43" y="16"/>
                  </a:lnTo>
                  <a:lnTo>
                    <a:pt x="31" y="17"/>
                  </a:lnTo>
                  <a:lnTo>
                    <a:pt x="18" y="18"/>
                  </a:lnTo>
                  <a:lnTo>
                    <a:pt x="8" y="1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68" name="Freeform 10667"/>
            <p:cNvSpPr/>
            <p:nvPr/>
          </p:nvSpPr>
          <p:spPr>
            <a:xfrm>
              <a:off x="4590" y="814"/>
              <a:ext cx="72" cy="21"/>
            </a:xfrm>
            <a:custGeom>
              <a:avLst/>
              <a:gdLst/>
              <a:ahLst/>
              <a:cxnLst/>
              <a:pathLst>
                <a:path w="82" h="24">
                  <a:moveTo>
                    <a:pt x="0" y="24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8" y="5"/>
                  </a:lnTo>
                  <a:lnTo>
                    <a:pt x="61" y="2"/>
                  </a:lnTo>
                  <a:lnTo>
                    <a:pt x="73" y="0"/>
                  </a:lnTo>
                  <a:lnTo>
                    <a:pt x="80" y="1"/>
                  </a:lnTo>
                  <a:lnTo>
                    <a:pt x="82" y="4"/>
                  </a:lnTo>
                  <a:lnTo>
                    <a:pt x="79" y="10"/>
                  </a:lnTo>
                  <a:lnTo>
                    <a:pt x="69" y="14"/>
                  </a:lnTo>
                  <a:lnTo>
                    <a:pt x="58" y="16"/>
                  </a:lnTo>
                  <a:lnTo>
                    <a:pt x="44" y="18"/>
                  </a:lnTo>
                  <a:lnTo>
                    <a:pt x="29" y="20"/>
                  </a:lnTo>
                  <a:lnTo>
                    <a:pt x="17" y="22"/>
                  </a:lnTo>
                  <a:lnTo>
                    <a:pt x="6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69" name="Freeform 10668"/>
            <p:cNvSpPr/>
            <p:nvPr/>
          </p:nvSpPr>
          <p:spPr>
            <a:xfrm>
              <a:off x="4592" y="746"/>
              <a:ext cx="77" cy="35"/>
            </a:xfrm>
            <a:custGeom>
              <a:avLst/>
              <a:gdLst/>
              <a:ahLst/>
              <a:cxnLst/>
              <a:pathLst>
                <a:path w="86" h="42">
                  <a:moveTo>
                    <a:pt x="0" y="42"/>
                  </a:moveTo>
                  <a:lnTo>
                    <a:pt x="8" y="35"/>
                  </a:lnTo>
                  <a:lnTo>
                    <a:pt x="19" y="27"/>
                  </a:lnTo>
                  <a:lnTo>
                    <a:pt x="32" y="19"/>
                  </a:lnTo>
                  <a:lnTo>
                    <a:pt x="47" y="11"/>
                  </a:lnTo>
                  <a:lnTo>
                    <a:pt x="61" y="5"/>
                  </a:lnTo>
                  <a:lnTo>
                    <a:pt x="72" y="1"/>
                  </a:lnTo>
                  <a:lnTo>
                    <a:pt x="81" y="0"/>
                  </a:lnTo>
                  <a:lnTo>
                    <a:pt x="86" y="3"/>
                  </a:lnTo>
                  <a:lnTo>
                    <a:pt x="85" y="7"/>
                  </a:lnTo>
                  <a:lnTo>
                    <a:pt x="76" y="12"/>
                  </a:lnTo>
                  <a:lnTo>
                    <a:pt x="63" y="17"/>
                  </a:lnTo>
                  <a:lnTo>
                    <a:pt x="48" y="22"/>
                  </a:lnTo>
                  <a:lnTo>
                    <a:pt x="32" y="27"/>
                  </a:lnTo>
                  <a:lnTo>
                    <a:pt x="17" y="32"/>
                  </a:lnTo>
                  <a:lnTo>
                    <a:pt x="5" y="3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70" name="Freeform 10669"/>
            <p:cNvSpPr/>
            <p:nvPr/>
          </p:nvSpPr>
          <p:spPr>
            <a:xfrm>
              <a:off x="4587" y="679"/>
              <a:ext cx="70" cy="42"/>
            </a:xfrm>
            <a:custGeom>
              <a:avLst/>
              <a:gdLst/>
              <a:ahLst/>
              <a:cxnLst/>
              <a:pathLst>
                <a:path w="80" h="50">
                  <a:moveTo>
                    <a:pt x="0" y="50"/>
                  </a:moveTo>
                  <a:lnTo>
                    <a:pt x="7" y="43"/>
                  </a:lnTo>
                  <a:lnTo>
                    <a:pt x="17" y="35"/>
                  </a:lnTo>
                  <a:lnTo>
                    <a:pt x="30" y="26"/>
                  </a:lnTo>
                  <a:lnTo>
                    <a:pt x="42" y="15"/>
                  </a:lnTo>
                  <a:lnTo>
                    <a:pt x="56" y="8"/>
                  </a:lnTo>
                  <a:lnTo>
                    <a:pt x="68" y="2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79" y="8"/>
                  </a:lnTo>
                  <a:lnTo>
                    <a:pt x="71" y="14"/>
                  </a:lnTo>
                  <a:lnTo>
                    <a:pt x="60" y="21"/>
                  </a:lnTo>
                  <a:lnTo>
                    <a:pt x="46" y="28"/>
                  </a:lnTo>
                  <a:lnTo>
                    <a:pt x="30" y="35"/>
                  </a:lnTo>
                  <a:lnTo>
                    <a:pt x="16" y="40"/>
                  </a:lnTo>
                  <a:lnTo>
                    <a:pt x="6" y="4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71" name="Freeform 10670"/>
            <p:cNvSpPr/>
            <p:nvPr/>
          </p:nvSpPr>
          <p:spPr>
            <a:xfrm>
              <a:off x="4595" y="772"/>
              <a:ext cx="64" cy="37"/>
            </a:xfrm>
            <a:custGeom>
              <a:avLst/>
              <a:gdLst/>
              <a:ahLst/>
              <a:cxnLst/>
              <a:pathLst>
                <a:path w="74" h="43">
                  <a:moveTo>
                    <a:pt x="0" y="43"/>
                  </a:moveTo>
                  <a:lnTo>
                    <a:pt x="7" y="37"/>
                  </a:lnTo>
                  <a:lnTo>
                    <a:pt x="16" y="29"/>
                  </a:lnTo>
                  <a:lnTo>
                    <a:pt x="28" y="21"/>
                  </a:lnTo>
                  <a:lnTo>
                    <a:pt x="40" y="13"/>
                  </a:lnTo>
                  <a:lnTo>
                    <a:pt x="53" y="6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4" y="4"/>
                  </a:lnTo>
                  <a:lnTo>
                    <a:pt x="71" y="10"/>
                  </a:lnTo>
                  <a:lnTo>
                    <a:pt x="63" y="15"/>
                  </a:lnTo>
                  <a:lnTo>
                    <a:pt x="53" y="21"/>
                  </a:lnTo>
                  <a:lnTo>
                    <a:pt x="40" y="27"/>
                  </a:lnTo>
                  <a:lnTo>
                    <a:pt x="28" y="31"/>
                  </a:lnTo>
                  <a:lnTo>
                    <a:pt x="15" y="36"/>
                  </a:lnTo>
                  <a:lnTo>
                    <a:pt x="6" y="3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72" name="Freeform 10671"/>
            <p:cNvSpPr/>
            <p:nvPr/>
          </p:nvSpPr>
          <p:spPr>
            <a:xfrm>
              <a:off x="4508" y="746"/>
              <a:ext cx="91" cy="60"/>
            </a:xfrm>
            <a:custGeom>
              <a:avLst/>
              <a:gdLst/>
              <a:ahLst/>
              <a:cxnLst/>
              <a:pathLst>
                <a:path w="104" h="68">
                  <a:moveTo>
                    <a:pt x="0" y="2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33" y="11"/>
                  </a:lnTo>
                  <a:lnTo>
                    <a:pt x="51" y="21"/>
                  </a:lnTo>
                  <a:lnTo>
                    <a:pt x="69" y="33"/>
                  </a:lnTo>
                  <a:lnTo>
                    <a:pt x="84" y="45"/>
                  </a:lnTo>
                  <a:lnTo>
                    <a:pt x="97" y="57"/>
                  </a:lnTo>
                  <a:lnTo>
                    <a:pt x="104" y="68"/>
                  </a:lnTo>
                  <a:lnTo>
                    <a:pt x="96" y="64"/>
                  </a:lnTo>
                  <a:lnTo>
                    <a:pt x="82" y="57"/>
                  </a:lnTo>
                  <a:lnTo>
                    <a:pt x="64" y="46"/>
                  </a:lnTo>
                  <a:lnTo>
                    <a:pt x="46" y="35"/>
                  </a:lnTo>
                  <a:lnTo>
                    <a:pt x="29" y="25"/>
                  </a:lnTo>
                  <a:lnTo>
                    <a:pt x="13" y="14"/>
                  </a:lnTo>
                  <a:lnTo>
                    <a:pt x="3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73" name="Freeform 10672"/>
            <p:cNvSpPr/>
            <p:nvPr/>
          </p:nvSpPr>
          <p:spPr>
            <a:xfrm>
              <a:off x="4525" y="707"/>
              <a:ext cx="72" cy="51"/>
            </a:xfrm>
            <a:custGeom>
              <a:avLst/>
              <a:gdLst/>
              <a:ahLst/>
              <a:cxnLst/>
              <a:pathLst>
                <a:path w="81" h="59">
                  <a:moveTo>
                    <a:pt x="0" y="0"/>
                  </a:moveTo>
                  <a:lnTo>
                    <a:pt x="3" y="0"/>
                  </a:lnTo>
                  <a:lnTo>
                    <a:pt x="11" y="3"/>
                  </a:lnTo>
                  <a:lnTo>
                    <a:pt x="23" y="7"/>
                  </a:lnTo>
                  <a:lnTo>
                    <a:pt x="36" y="15"/>
                  </a:lnTo>
                  <a:lnTo>
                    <a:pt x="50" y="25"/>
                  </a:lnTo>
                  <a:lnTo>
                    <a:pt x="64" y="35"/>
                  </a:lnTo>
                  <a:lnTo>
                    <a:pt x="74" y="47"/>
                  </a:lnTo>
                  <a:lnTo>
                    <a:pt x="81" y="59"/>
                  </a:lnTo>
                  <a:lnTo>
                    <a:pt x="72" y="52"/>
                  </a:lnTo>
                  <a:lnTo>
                    <a:pt x="61" y="44"/>
                  </a:lnTo>
                  <a:lnTo>
                    <a:pt x="47" y="35"/>
                  </a:lnTo>
                  <a:lnTo>
                    <a:pt x="32" y="26"/>
                  </a:lnTo>
                  <a:lnTo>
                    <a:pt x="19" y="18"/>
                  </a:lnTo>
                  <a:lnTo>
                    <a:pt x="9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74" name="Freeform 10673"/>
            <p:cNvSpPr/>
            <p:nvPr/>
          </p:nvSpPr>
          <p:spPr>
            <a:xfrm>
              <a:off x="4592" y="707"/>
              <a:ext cx="70" cy="44"/>
            </a:xfrm>
            <a:custGeom>
              <a:avLst/>
              <a:gdLst/>
              <a:ahLst/>
              <a:cxnLst/>
              <a:pathLst>
                <a:path w="80" h="49">
                  <a:moveTo>
                    <a:pt x="0" y="49"/>
                  </a:moveTo>
                  <a:lnTo>
                    <a:pt x="6" y="43"/>
                  </a:lnTo>
                  <a:lnTo>
                    <a:pt x="16" y="34"/>
                  </a:lnTo>
                  <a:lnTo>
                    <a:pt x="28" y="25"/>
                  </a:lnTo>
                  <a:lnTo>
                    <a:pt x="42" y="16"/>
                  </a:lnTo>
                  <a:lnTo>
                    <a:pt x="55" y="8"/>
                  </a:lnTo>
                  <a:lnTo>
                    <a:pt x="66" y="2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79" y="8"/>
                  </a:lnTo>
                  <a:lnTo>
                    <a:pt x="71" y="15"/>
                  </a:lnTo>
                  <a:lnTo>
                    <a:pt x="58" y="21"/>
                  </a:lnTo>
                  <a:lnTo>
                    <a:pt x="44" y="28"/>
                  </a:lnTo>
                  <a:lnTo>
                    <a:pt x="29" y="34"/>
                  </a:lnTo>
                  <a:lnTo>
                    <a:pt x="16" y="40"/>
                  </a:lnTo>
                  <a:lnTo>
                    <a:pt x="5" y="4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75" name="Freeform 10674"/>
            <p:cNvSpPr/>
            <p:nvPr/>
          </p:nvSpPr>
          <p:spPr>
            <a:xfrm>
              <a:off x="4445" y="464"/>
              <a:ext cx="59" cy="231"/>
            </a:xfrm>
            <a:custGeom>
              <a:avLst/>
              <a:gdLst/>
              <a:ahLst/>
              <a:cxnLst/>
              <a:pathLst>
                <a:path w="68" h="265">
                  <a:moveTo>
                    <a:pt x="7" y="265"/>
                  </a:moveTo>
                  <a:lnTo>
                    <a:pt x="4" y="265"/>
                  </a:lnTo>
                  <a:lnTo>
                    <a:pt x="2" y="262"/>
                  </a:lnTo>
                  <a:lnTo>
                    <a:pt x="1" y="260"/>
                  </a:lnTo>
                  <a:lnTo>
                    <a:pt x="0" y="258"/>
                  </a:lnTo>
                  <a:lnTo>
                    <a:pt x="26" y="226"/>
                  </a:lnTo>
                  <a:lnTo>
                    <a:pt x="43" y="191"/>
                  </a:lnTo>
                  <a:lnTo>
                    <a:pt x="54" y="156"/>
                  </a:lnTo>
                  <a:lnTo>
                    <a:pt x="56" y="121"/>
                  </a:lnTo>
                  <a:lnTo>
                    <a:pt x="55" y="86"/>
                  </a:lnTo>
                  <a:lnTo>
                    <a:pt x="49" y="54"/>
                  </a:lnTo>
                  <a:lnTo>
                    <a:pt x="43" y="25"/>
                  </a:lnTo>
                  <a:lnTo>
                    <a:pt x="38" y="0"/>
                  </a:lnTo>
                  <a:lnTo>
                    <a:pt x="51" y="17"/>
                  </a:lnTo>
                  <a:lnTo>
                    <a:pt x="62" y="45"/>
                  </a:lnTo>
                  <a:lnTo>
                    <a:pt x="68" y="83"/>
                  </a:lnTo>
                  <a:lnTo>
                    <a:pt x="68" y="124"/>
                  </a:lnTo>
                  <a:lnTo>
                    <a:pt x="63" y="167"/>
                  </a:lnTo>
                  <a:lnTo>
                    <a:pt x="51" y="207"/>
                  </a:lnTo>
                  <a:lnTo>
                    <a:pt x="33" y="241"/>
                  </a:lnTo>
                  <a:lnTo>
                    <a:pt x="7" y="2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76" name="Freeform 10675"/>
            <p:cNvSpPr/>
            <p:nvPr/>
          </p:nvSpPr>
          <p:spPr>
            <a:xfrm>
              <a:off x="4445" y="467"/>
              <a:ext cx="49" cy="28"/>
            </a:xfrm>
            <a:custGeom>
              <a:avLst/>
              <a:gdLst/>
              <a:ahLst/>
              <a:cxnLst/>
              <a:pathLst>
                <a:path w="57" h="34">
                  <a:moveTo>
                    <a:pt x="57" y="34"/>
                  </a:moveTo>
                  <a:lnTo>
                    <a:pt x="51" y="27"/>
                  </a:lnTo>
                  <a:lnTo>
                    <a:pt x="43" y="20"/>
                  </a:lnTo>
                  <a:lnTo>
                    <a:pt x="34" y="14"/>
                  </a:lnTo>
                  <a:lnTo>
                    <a:pt x="26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5" y="7"/>
                  </a:lnTo>
                  <a:lnTo>
                    <a:pt x="12" y="11"/>
                  </a:lnTo>
                  <a:lnTo>
                    <a:pt x="20" y="14"/>
                  </a:lnTo>
                  <a:lnTo>
                    <a:pt x="29" y="19"/>
                  </a:lnTo>
                  <a:lnTo>
                    <a:pt x="40" y="23"/>
                  </a:lnTo>
                  <a:lnTo>
                    <a:pt x="49" y="28"/>
                  </a:lnTo>
                  <a:lnTo>
                    <a:pt x="57" y="3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77" name="Freeform 10676"/>
            <p:cNvSpPr/>
            <p:nvPr/>
          </p:nvSpPr>
          <p:spPr>
            <a:xfrm>
              <a:off x="4443" y="481"/>
              <a:ext cx="54" cy="35"/>
            </a:xfrm>
            <a:custGeom>
              <a:avLst/>
              <a:gdLst/>
              <a:ahLst/>
              <a:cxnLst/>
              <a:pathLst>
                <a:path w="62" h="40">
                  <a:moveTo>
                    <a:pt x="0" y="2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8" y="5"/>
                  </a:lnTo>
                  <a:lnTo>
                    <a:pt x="27" y="10"/>
                  </a:lnTo>
                  <a:lnTo>
                    <a:pt x="37" y="15"/>
                  </a:lnTo>
                  <a:lnTo>
                    <a:pt x="46" y="22"/>
                  </a:lnTo>
                  <a:lnTo>
                    <a:pt x="56" y="30"/>
                  </a:lnTo>
                  <a:lnTo>
                    <a:pt x="62" y="40"/>
                  </a:lnTo>
                  <a:lnTo>
                    <a:pt x="54" y="35"/>
                  </a:lnTo>
                  <a:lnTo>
                    <a:pt x="45" y="30"/>
                  </a:lnTo>
                  <a:lnTo>
                    <a:pt x="35" y="25"/>
                  </a:lnTo>
                  <a:lnTo>
                    <a:pt x="24" y="19"/>
                  </a:lnTo>
                  <a:lnTo>
                    <a:pt x="14" y="13"/>
                  </a:lnTo>
                  <a:lnTo>
                    <a:pt x="6" y="9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78" name="Freeform 10677"/>
            <p:cNvSpPr/>
            <p:nvPr/>
          </p:nvSpPr>
          <p:spPr>
            <a:xfrm>
              <a:off x="4431" y="516"/>
              <a:ext cx="71" cy="46"/>
            </a:xfrm>
            <a:custGeom>
              <a:avLst/>
              <a:gdLst/>
              <a:ahLst/>
              <a:cxnLst/>
              <a:pathLst>
                <a:path w="81" h="53">
                  <a:moveTo>
                    <a:pt x="0" y="1"/>
                  </a:moveTo>
                  <a:lnTo>
                    <a:pt x="4" y="0"/>
                  </a:lnTo>
                  <a:lnTo>
                    <a:pt x="13" y="2"/>
                  </a:lnTo>
                  <a:lnTo>
                    <a:pt x="25" y="7"/>
                  </a:lnTo>
                  <a:lnTo>
                    <a:pt x="37" y="13"/>
                  </a:lnTo>
                  <a:lnTo>
                    <a:pt x="51" y="23"/>
                  </a:lnTo>
                  <a:lnTo>
                    <a:pt x="64" y="32"/>
                  </a:lnTo>
                  <a:lnTo>
                    <a:pt x="74" y="42"/>
                  </a:lnTo>
                  <a:lnTo>
                    <a:pt x="81" y="53"/>
                  </a:lnTo>
                  <a:lnTo>
                    <a:pt x="75" y="48"/>
                  </a:lnTo>
                  <a:lnTo>
                    <a:pt x="64" y="42"/>
                  </a:lnTo>
                  <a:lnTo>
                    <a:pt x="50" y="35"/>
                  </a:lnTo>
                  <a:lnTo>
                    <a:pt x="36" y="26"/>
                  </a:lnTo>
                  <a:lnTo>
                    <a:pt x="21" y="18"/>
                  </a:lnTo>
                  <a:lnTo>
                    <a:pt x="10" y="11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79" name="Freeform 10678"/>
            <p:cNvSpPr/>
            <p:nvPr/>
          </p:nvSpPr>
          <p:spPr>
            <a:xfrm>
              <a:off x="4420" y="555"/>
              <a:ext cx="77" cy="51"/>
            </a:xfrm>
            <a:custGeom>
              <a:avLst/>
              <a:gdLst/>
              <a:ahLst/>
              <a:cxnLst/>
              <a:pathLst>
                <a:path w="88" h="59">
                  <a:moveTo>
                    <a:pt x="0" y="2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27" y="10"/>
                  </a:lnTo>
                  <a:lnTo>
                    <a:pt x="42" y="18"/>
                  </a:lnTo>
                  <a:lnTo>
                    <a:pt x="57" y="28"/>
                  </a:lnTo>
                  <a:lnTo>
                    <a:pt x="71" y="38"/>
                  </a:lnTo>
                  <a:lnTo>
                    <a:pt x="83" y="49"/>
                  </a:lnTo>
                  <a:lnTo>
                    <a:pt x="88" y="59"/>
                  </a:lnTo>
                  <a:lnTo>
                    <a:pt x="82" y="56"/>
                  </a:lnTo>
                  <a:lnTo>
                    <a:pt x="70" y="49"/>
                  </a:lnTo>
                  <a:lnTo>
                    <a:pt x="55" y="40"/>
                  </a:lnTo>
                  <a:lnTo>
                    <a:pt x="39" y="30"/>
                  </a:lnTo>
                  <a:lnTo>
                    <a:pt x="24" y="21"/>
                  </a:lnTo>
                  <a:lnTo>
                    <a:pt x="11" y="12"/>
                  </a:lnTo>
                  <a:lnTo>
                    <a:pt x="2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80" name="Freeform 10679"/>
            <p:cNvSpPr/>
            <p:nvPr/>
          </p:nvSpPr>
          <p:spPr>
            <a:xfrm>
              <a:off x="4427" y="579"/>
              <a:ext cx="63" cy="55"/>
            </a:xfrm>
            <a:custGeom>
              <a:avLst/>
              <a:gdLst/>
              <a:ahLst/>
              <a:cxnLst/>
              <a:pathLst>
                <a:path w="71" h="62">
                  <a:moveTo>
                    <a:pt x="0" y="0"/>
                  </a:moveTo>
                  <a:lnTo>
                    <a:pt x="3" y="0"/>
                  </a:lnTo>
                  <a:lnTo>
                    <a:pt x="11" y="5"/>
                  </a:lnTo>
                  <a:lnTo>
                    <a:pt x="23" y="13"/>
                  </a:lnTo>
                  <a:lnTo>
                    <a:pt x="36" y="22"/>
                  </a:lnTo>
                  <a:lnTo>
                    <a:pt x="48" y="34"/>
                  </a:lnTo>
                  <a:lnTo>
                    <a:pt x="60" y="44"/>
                  </a:lnTo>
                  <a:lnTo>
                    <a:pt x="68" y="54"/>
                  </a:lnTo>
                  <a:lnTo>
                    <a:pt x="71" y="62"/>
                  </a:lnTo>
                  <a:lnTo>
                    <a:pt x="64" y="57"/>
                  </a:lnTo>
                  <a:lnTo>
                    <a:pt x="54" y="50"/>
                  </a:lnTo>
                  <a:lnTo>
                    <a:pt x="41" y="41"/>
                  </a:lnTo>
                  <a:lnTo>
                    <a:pt x="29" y="31"/>
                  </a:lnTo>
                  <a:lnTo>
                    <a:pt x="16" y="21"/>
                  </a:lnTo>
                  <a:lnTo>
                    <a:pt x="7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81" name="Freeform 10680"/>
            <p:cNvSpPr/>
            <p:nvPr/>
          </p:nvSpPr>
          <p:spPr>
            <a:xfrm>
              <a:off x="4429" y="609"/>
              <a:ext cx="51" cy="46"/>
            </a:xfrm>
            <a:custGeom>
              <a:avLst/>
              <a:gdLst/>
              <a:ahLst/>
              <a:cxnLst/>
              <a:pathLst>
                <a:path w="59" h="53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20" y="7"/>
                  </a:lnTo>
                  <a:lnTo>
                    <a:pt x="30" y="13"/>
                  </a:lnTo>
                  <a:lnTo>
                    <a:pt x="39" y="23"/>
                  </a:lnTo>
                  <a:lnTo>
                    <a:pt x="49" y="32"/>
                  </a:lnTo>
                  <a:lnTo>
                    <a:pt x="55" y="42"/>
                  </a:lnTo>
                  <a:lnTo>
                    <a:pt x="59" y="53"/>
                  </a:lnTo>
                  <a:lnTo>
                    <a:pt x="53" y="47"/>
                  </a:lnTo>
                  <a:lnTo>
                    <a:pt x="44" y="40"/>
                  </a:lnTo>
                  <a:lnTo>
                    <a:pt x="34" y="32"/>
                  </a:lnTo>
                  <a:lnTo>
                    <a:pt x="23" y="24"/>
                  </a:lnTo>
                  <a:lnTo>
                    <a:pt x="13" y="16"/>
                  </a:lnTo>
                  <a:lnTo>
                    <a:pt x="5" y="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82" name="Freeform 10681"/>
            <p:cNvSpPr/>
            <p:nvPr/>
          </p:nvSpPr>
          <p:spPr>
            <a:xfrm>
              <a:off x="4429" y="637"/>
              <a:ext cx="37" cy="39"/>
            </a:xfrm>
            <a:custGeom>
              <a:avLst/>
              <a:gdLst/>
              <a:ahLst/>
              <a:cxnLst/>
              <a:pathLst>
                <a:path w="43" h="45">
                  <a:moveTo>
                    <a:pt x="0" y="0"/>
                  </a:moveTo>
                  <a:lnTo>
                    <a:pt x="3" y="0"/>
                  </a:lnTo>
                  <a:lnTo>
                    <a:pt x="9" y="2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1" y="24"/>
                  </a:lnTo>
                  <a:lnTo>
                    <a:pt x="38" y="32"/>
                  </a:lnTo>
                  <a:lnTo>
                    <a:pt x="41" y="39"/>
                  </a:lnTo>
                  <a:lnTo>
                    <a:pt x="43" y="45"/>
                  </a:lnTo>
                  <a:lnTo>
                    <a:pt x="38" y="40"/>
                  </a:lnTo>
                  <a:lnTo>
                    <a:pt x="32" y="34"/>
                  </a:lnTo>
                  <a:lnTo>
                    <a:pt x="25" y="29"/>
                  </a:lnTo>
                  <a:lnTo>
                    <a:pt x="18" y="22"/>
                  </a:lnTo>
                  <a:lnTo>
                    <a:pt x="12" y="15"/>
                  </a:lnTo>
                  <a:lnTo>
                    <a:pt x="6" y="9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83" name="Freeform 10682"/>
            <p:cNvSpPr/>
            <p:nvPr/>
          </p:nvSpPr>
          <p:spPr>
            <a:xfrm>
              <a:off x="4431" y="662"/>
              <a:ext cx="26" cy="28"/>
            </a:xfrm>
            <a:custGeom>
              <a:avLst/>
              <a:gdLst/>
              <a:ahLst/>
              <a:cxnLst/>
              <a:pathLst>
                <a:path w="29" h="31">
                  <a:moveTo>
                    <a:pt x="3" y="0"/>
                  </a:moveTo>
                  <a:lnTo>
                    <a:pt x="10" y="1"/>
                  </a:lnTo>
                  <a:lnTo>
                    <a:pt x="20" y="9"/>
                  </a:lnTo>
                  <a:lnTo>
                    <a:pt x="29" y="20"/>
                  </a:lnTo>
                  <a:lnTo>
                    <a:pt x="29" y="31"/>
                  </a:lnTo>
                  <a:lnTo>
                    <a:pt x="27" y="25"/>
                  </a:lnTo>
                  <a:lnTo>
                    <a:pt x="24" y="20"/>
                  </a:lnTo>
                  <a:lnTo>
                    <a:pt x="18" y="16"/>
                  </a:lnTo>
                  <a:lnTo>
                    <a:pt x="12" y="11"/>
                  </a:lnTo>
                  <a:lnTo>
                    <a:pt x="6" y="8"/>
                  </a:lnTo>
                  <a:lnTo>
                    <a:pt x="3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84" name="Freeform 10683"/>
            <p:cNvSpPr/>
            <p:nvPr/>
          </p:nvSpPr>
          <p:spPr>
            <a:xfrm>
              <a:off x="4452" y="448"/>
              <a:ext cx="33" cy="30"/>
            </a:xfrm>
            <a:custGeom>
              <a:avLst/>
              <a:gdLst/>
              <a:ahLst/>
              <a:cxnLst/>
              <a:pathLst>
                <a:path w="37" h="35">
                  <a:moveTo>
                    <a:pt x="37" y="35"/>
                  </a:moveTo>
                  <a:lnTo>
                    <a:pt x="34" y="33"/>
                  </a:lnTo>
                  <a:lnTo>
                    <a:pt x="28" y="29"/>
                  </a:lnTo>
                  <a:lnTo>
                    <a:pt x="22" y="24"/>
                  </a:lnTo>
                  <a:lnTo>
                    <a:pt x="15" y="20"/>
                  </a:lnTo>
                  <a:lnTo>
                    <a:pt x="8" y="14"/>
                  </a:lnTo>
                  <a:lnTo>
                    <a:pt x="2" y="10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0" y="13"/>
                  </a:lnTo>
                  <a:lnTo>
                    <a:pt x="25" y="19"/>
                  </a:lnTo>
                  <a:lnTo>
                    <a:pt x="30" y="26"/>
                  </a:lnTo>
                  <a:lnTo>
                    <a:pt x="34" y="31"/>
                  </a:lnTo>
                  <a:lnTo>
                    <a:pt x="37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85" name="Freeform 10684"/>
            <p:cNvSpPr/>
            <p:nvPr/>
          </p:nvSpPr>
          <p:spPr>
            <a:xfrm>
              <a:off x="4487" y="444"/>
              <a:ext cx="15" cy="35"/>
            </a:xfrm>
            <a:custGeom>
              <a:avLst/>
              <a:gdLst/>
              <a:ahLst/>
              <a:cxnLst/>
              <a:pathLst>
                <a:path w="18" h="40">
                  <a:moveTo>
                    <a:pt x="0" y="40"/>
                  </a:moveTo>
                  <a:lnTo>
                    <a:pt x="4" y="33"/>
                  </a:lnTo>
                  <a:lnTo>
                    <a:pt x="12" y="21"/>
                  </a:lnTo>
                  <a:lnTo>
                    <a:pt x="18" y="8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7" y="15"/>
                  </a:lnTo>
                  <a:lnTo>
                    <a:pt x="2" y="2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86" name="Freeform 10685"/>
            <p:cNvSpPr/>
            <p:nvPr/>
          </p:nvSpPr>
          <p:spPr>
            <a:xfrm>
              <a:off x="4474" y="432"/>
              <a:ext cx="9" cy="39"/>
            </a:xfrm>
            <a:custGeom>
              <a:avLst/>
              <a:gdLst/>
              <a:ahLst/>
              <a:cxnLst/>
              <a:pathLst>
                <a:path w="10" h="45">
                  <a:moveTo>
                    <a:pt x="10" y="45"/>
                  </a:moveTo>
                  <a:lnTo>
                    <a:pt x="9" y="36"/>
                  </a:lnTo>
                  <a:lnTo>
                    <a:pt x="10" y="21"/>
                  </a:lnTo>
                  <a:lnTo>
                    <a:pt x="8" y="7"/>
                  </a:lnTo>
                  <a:lnTo>
                    <a:pt x="3" y="0"/>
                  </a:lnTo>
                  <a:lnTo>
                    <a:pt x="0" y="6"/>
                  </a:lnTo>
                  <a:lnTo>
                    <a:pt x="2" y="18"/>
                  </a:lnTo>
                  <a:lnTo>
                    <a:pt x="7" y="3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87" name="Freeform 10686"/>
            <p:cNvSpPr/>
            <p:nvPr/>
          </p:nvSpPr>
          <p:spPr>
            <a:xfrm>
              <a:off x="4492" y="455"/>
              <a:ext cx="30" cy="35"/>
            </a:xfrm>
            <a:custGeom>
              <a:avLst/>
              <a:gdLst/>
              <a:ahLst/>
              <a:cxnLst/>
              <a:pathLst>
                <a:path w="34" h="40">
                  <a:moveTo>
                    <a:pt x="0" y="40"/>
                  </a:moveTo>
                  <a:lnTo>
                    <a:pt x="3" y="34"/>
                  </a:lnTo>
                  <a:lnTo>
                    <a:pt x="6" y="28"/>
                  </a:lnTo>
                  <a:lnTo>
                    <a:pt x="11" y="20"/>
                  </a:lnTo>
                  <a:lnTo>
                    <a:pt x="17" y="13"/>
                  </a:lnTo>
                  <a:lnTo>
                    <a:pt x="23" y="6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4" y="4"/>
                  </a:lnTo>
                  <a:lnTo>
                    <a:pt x="32" y="9"/>
                  </a:lnTo>
                  <a:lnTo>
                    <a:pt x="27" y="14"/>
                  </a:lnTo>
                  <a:lnTo>
                    <a:pt x="20" y="20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3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88" name="Freeform 10687"/>
            <p:cNvSpPr/>
            <p:nvPr/>
          </p:nvSpPr>
          <p:spPr>
            <a:xfrm>
              <a:off x="4464" y="672"/>
              <a:ext cx="49" cy="11"/>
            </a:xfrm>
            <a:custGeom>
              <a:avLst/>
              <a:gdLst/>
              <a:ahLst/>
              <a:cxnLst/>
              <a:pathLst>
                <a:path w="57" h="13">
                  <a:moveTo>
                    <a:pt x="0" y="1"/>
                  </a:moveTo>
                  <a:lnTo>
                    <a:pt x="7" y="1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3"/>
                  </a:lnTo>
                  <a:lnTo>
                    <a:pt x="54" y="5"/>
                  </a:lnTo>
                  <a:lnTo>
                    <a:pt x="57" y="8"/>
                  </a:lnTo>
                  <a:lnTo>
                    <a:pt x="56" y="12"/>
                  </a:lnTo>
                  <a:lnTo>
                    <a:pt x="50" y="13"/>
                  </a:lnTo>
                  <a:lnTo>
                    <a:pt x="43" y="12"/>
                  </a:lnTo>
                  <a:lnTo>
                    <a:pt x="34" y="9"/>
                  </a:lnTo>
                  <a:lnTo>
                    <a:pt x="25" y="7"/>
                  </a:lnTo>
                  <a:lnTo>
                    <a:pt x="15" y="5"/>
                  </a:lnTo>
                  <a:lnTo>
                    <a:pt x="7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89" name="Freeform 10688"/>
            <p:cNvSpPr/>
            <p:nvPr/>
          </p:nvSpPr>
          <p:spPr>
            <a:xfrm>
              <a:off x="4455" y="686"/>
              <a:ext cx="49" cy="16"/>
            </a:xfrm>
            <a:custGeom>
              <a:avLst/>
              <a:gdLst/>
              <a:ahLst/>
              <a:cxnLst/>
              <a:pathLst>
                <a:path w="55" h="20">
                  <a:moveTo>
                    <a:pt x="0" y="0"/>
                  </a:moveTo>
                  <a:lnTo>
                    <a:pt x="6" y="0"/>
                  </a:lnTo>
                  <a:lnTo>
                    <a:pt x="14" y="1"/>
                  </a:lnTo>
                  <a:lnTo>
                    <a:pt x="22" y="3"/>
                  </a:lnTo>
                  <a:lnTo>
                    <a:pt x="31" y="5"/>
                  </a:lnTo>
                  <a:lnTo>
                    <a:pt x="40" y="7"/>
                  </a:lnTo>
                  <a:lnTo>
                    <a:pt x="47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3" y="20"/>
                  </a:lnTo>
                  <a:lnTo>
                    <a:pt x="48" y="20"/>
                  </a:lnTo>
                  <a:lnTo>
                    <a:pt x="40" y="18"/>
                  </a:lnTo>
                  <a:lnTo>
                    <a:pt x="31" y="14"/>
                  </a:lnTo>
                  <a:lnTo>
                    <a:pt x="21" y="11"/>
                  </a:lnTo>
                  <a:lnTo>
                    <a:pt x="12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90" name="Freeform 10689"/>
            <p:cNvSpPr/>
            <p:nvPr/>
          </p:nvSpPr>
          <p:spPr>
            <a:xfrm>
              <a:off x="4480" y="648"/>
              <a:ext cx="47" cy="10"/>
            </a:xfrm>
            <a:custGeom>
              <a:avLst/>
              <a:gdLst/>
              <a:ahLst/>
              <a:cxnLst/>
              <a:pathLst>
                <a:path w="54" h="13">
                  <a:moveTo>
                    <a:pt x="0" y="7"/>
                  </a:moveTo>
                  <a:lnTo>
                    <a:pt x="2" y="5"/>
                  </a:lnTo>
                  <a:lnTo>
                    <a:pt x="8" y="3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4" y="3"/>
                  </a:lnTo>
                  <a:lnTo>
                    <a:pt x="50" y="5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0" y="13"/>
                  </a:lnTo>
                  <a:lnTo>
                    <a:pt x="44" y="13"/>
                  </a:lnTo>
                  <a:lnTo>
                    <a:pt x="34" y="11"/>
                  </a:lnTo>
                  <a:lnTo>
                    <a:pt x="25" y="10"/>
                  </a:lnTo>
                  <a:lnTo>
                    <a:pt x="16" y="8"/>
                  </a:lnTo>
                  <a:lnTo>
                    <a:pt x="7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91" name="Freeform 10690"/>
            <p:cNvSpPr/>
            <p:nvPr/>
          </p:nvSpPr>
          <p:spPr>
            <a:xfrm>
              <a:off x="4485" y="620"/>
              <a:ext cx="56" cy="14"/>
            </a:xfrm>
            <a:custGeom>
              <a:avLst/>
              <a:gdLst/>
              <a:ahLst/>
              <a:cxnLst/>
              <a:pathLst>
                <a:path w="63" h="17">
                  <a:moveTo>
                    <a:pt x="0" y="17"/>
                  </a:moveTo>
                  <a:lnTo>
                    <a:pt x="7" y="14"/>
                  </a:lnTo>
                  <a:lnTo>
                    <a:pt x="16" y="9"/>
                  </a:lnTo>
                  <a:lnTo>
                    <a:pt x="26" y="6"/>
                  </a:lnTo>
                  <a:lnTo>
                    <a:pt x="37" y="2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63" y="5"/>
                  </a:lnTo>
                  <a:lnTo>
                    <a:pt x="62" y="8"/>
                  </a:lnTo>
                  <a:lnTo>
                    <a:pt x="56" y="12"/>
                  </a:lnTo>
                  <a:lnTo>
                    <a:pt x="48" y="13"/>
                  </a:lnTo>
                  <a:lnTo>
                    <a:pt x="38" y="14"/>
                  </a:lnTo>
                  <a:lnTo>
                    <a:pt x="26" y="15"/>
                  </a:lnTo>
                  <a:lnTo>
                    <a:pt x="16" y="15"/>
                  </a:lnTo>
                  <a:lnTo>
                    <a:pt x="7" y="1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92" name="Freeform 10691"/>
            <p:cNvSpPr/>
            <p:nvPr/>
          </p:nvSpPr>
          <p:spPr>
            <a:xfrm>
              <a:off x="4495" y="592"/>
              <a:ext cx="62" cy="17"/>
            </a:xfrm>
            <a:custGeom>
              <a:avLst/>
              <a:gdLst/>
              <a:ahLst/>
              <a:cxnLst/>
              <a:pathLst>
                <a:path w="69" h="20">
                  <a:moveTo>
                    <a:pt x="0" y="20"/>
                  </a:moveTo>
                  <a:lnTo>
                    <a:pt x="6" y="17"/>
                  </a:lnTo>
                  <a:lnTo>
                    <a:pt x="16" y="13"/>
                  </a:lnTo>
                  <a:lnTo>
                    <a:pt x="28" y="8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69" y="4"/>
                  </a:lnTo>
                  <a:lnTo>
                    <a:pt x="66" y="8"/>
                  </a:lnTo>
                  <a:lnTo>
                    <a:pt x="59" y="12"/>
                  </a:lnTo>
                  <a:lnTo>
                    <a:pt x="49" y="14"/>
                  </a:lnTo>
                  <a:lnTo>
                    <a:pt x="37" y="16"/>
                  </a:lnTo>
                  <a:lnTo>
                    <a:pt x="26" y="17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93" name="Freeform 10692"/>
            <p:cNvSpPr/>
            <p:nvPr/>
          </p:nvSpPr>
          <p:spPr>
            <a:xfrm>
              <a:off x="4497" y="532"/>
              <a:ext cx="65" cy="32"/>
            </a:xfrm>
            <a:custGeom>
              <a:avLst/>
              <a:gdLst/>
              <a:ahLst/>
              <a:cxnLst/>
              <a:pathLst>
                <a:path w="74" h="36">
                  <a:moveTo>
                    <a:pt x="0" y="36"/>
                  </a:moveTo>
                  <a:lnTo>
                    <a:pt x="7" y="30"/>
                  </a:lnTo>
                  <a:lnTo>
                    <a:pt x="18" y="23"/>
                  </a:lnTo>
                  <a:lnTo>
                    <a:pt x="28" y="16"/>
                  </a:lnTo>
                  <a:lnTo>
                    <a:pt x="41" y="9"/>
                  </a:lnTo>
                  <a:lnTo>
                    <a:pt x="52" y="5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4" y="2"/>
                  </a:lnTo>
                  <a:lnTo>
                    <a:pt x="73" y="6"/>
                  </a:lnTo>
                  <a:lnTo>
                    <a:pt x="66" y="10"/>
                  </a:lnTo>
                  <a:lnTo>
                    <a:pt x="54" y="15"/>
                  </a:lnTo>
                  <a:lnTo>
                    <a:pt x="42" y="19"/>
                  </a:lnTo>
                  <a:lnTo>
                    <a:pt x="28" y="23"/>
                  </a:lnTo>
                  <a:lnTo>
                    <a:pt x="15" y="28"/>
                  </a:lnTo>
                  <a:lnTo>
                    <a:pt x="6" y="3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94" name="Freeform 10693"/>
            <p:cNvSpPr/>
            <p:nvPr/>
          </p:nvSpPr>
          <p:spPr>
            <a:xfrm>
              <a:off x="4492" y="474"/>
              <a:ext cx="60" cy="39"/>
            </a:xfrm>
            <a:custGeom>
              <a:avLst/>
              <a:gdLst/>
              <a:ahLst/>
              <a:cxnLst/>
              <a:pathLst>
                <a:path w="68" h="43">
                  <a:moveTo>
                    <a:pt x="0" y="43"/>
                  </a:moveTo>
                  <a:lnTo>
                    <a:pt x="5" y="38"/>
                  </a:lnTo>
                  <a:lnTo>
                    <a:pt x="14" y="30"/>
                  </a:lnTo>
                  <a:lnTo>
                    <a:pt x="24" y="22"/>
                  </a:lnTo>
                  <a:lnTo>
                    <a:pt x="35" y="14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4" y="0"/>
                  </a:lnTo>
                  <a:lnTo>
                    <a:pt x="68" y="3"/>
                  </a:lnTo>
                  <a:lnTo>
                    <a:pt x="67" y="7"/>
                  </a:lnTo>
                  <a:lnTo>
                    <a:pt x="60" y="13"/>
                  </a:lnTo>
                  <a:lnTo>
                    <a:pt x="50" y="19"/>
                  </a:lnTo>
                  <a:lnTo>
                    <a:pt x="38" y="25"/>
                  </a:lnTo>
                  <a:lnTo>
                    <a:pt x="25" y="30"/>
                  </a:lnTo>
                  <a:lnTo>
                    <a:pt x="14" y="36"/>
                  </a:lnTo>
                  <a:lnTo>
                    <a:pt x="4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95" name="Freeform 10694"/>
            <p:cNvSpPr/>
            <p:nvPr/>
          </p:nvSpPr>
          <p:spPr>
            <a:xfrm>
              <a:off x="4499" y="555"/>
              <a:ext cx="54" cy="31"/>
            </a:xfrm>
            <a:custGeom>
              <a:avLst/>
              <a:gdLst/>
              <a:ahLst/>
              <a:cxnLst/>
              <a:pathLst>
                <a:path w="62" h="35">
                  <a:moveTo>
                    <a:pt x="0" y="35"/>
                  </a:moveTo>
                  <a:lnTo>
                    <a:pt x="5" y="31"/>
                  </a:lnTo>
                  <a:lnTo>
                    <a:pt x="13" y="25"/>
                  </a:lnTo>
                  <a:lnTo>
                    <a:pt x="24" y="17"/>
                  </a:lnTo>
                  <a:lnTo>
                    <a:pt x="34" y="10"/>
                  </a:lnTo>
                  <a:lnTo>
                    <a:pt x="45" y="4"/>
                  </a:lnTo>
                  <a:lnTo>
                    <a:pt x="53" y="1"/>
                  </a:lnTo>
                  <a:lnTo>
                    <a:pt x="60" y="0"/>
                  </a:lnTo>
                  <a:lnTo>
                    <a:pt x="62" y="2"/>
                  </a:lnTo>
                  <a:lnTo>
                    <a:pt x="60" y="8"/>
                  </a:lnTo>
                  <a:lnTo>
                    <a:pt x="54" y="12"/>
                  </a:lnTo>
                  <a:lnTo>
                    <a:pt x="45" y="17"/>
                  </a:lnTo>
                  <a:lnTo>
                    <a:pt x="34" y="21"/>
                  </a:lnTo>
                  <a:lnTo>
                    <a:pt x="23" y="26"/>
                  </a:lnTo>
                  <a:lnTo>
                    <a:pt x="12" y="30"/>
                  </a:lnTo>
                  <a:lnTo>
                    <a:pt x="4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96" name="Freeform 10695"/>
            <p:cNvSpPr/>
            <p:nvPr/>
          </p:nvSpPr>
          <p:spPr>
            <a:xfrm>
              <a:off x="4425" y="534"/>
              <a:ext cx="77" cy="49"/>
            </a:xfrm>
            <a:custGeom>
              <a:avLst/>
              <a:gdLst/>
              <a:ahLst/>
              <a:cxnLst/>
              <a:pathLst>
                <a:path w="88" h="58">
                  <a:moveTo>
                    <a:pt x="0" y="1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27" y="8"/>
                  </a:lnTo>
                  <a:lnTo>
                    <a:pt x="42" y="18"/>
                  </a:lnTo>
                  <a:lnTo>
                    <a:pt x="57" y="27"/>
                  </a:lnTo>
                  <a:lnTo>
                    <a:pt x="71" y="37"/>
                  </a:lnTo>
                  <a:lnTo>
                    <a:pt x="82" y="49"/>
                  </a:lnTo>
                  <a:lnTo>
                    <a:pt x="88" y="58"/>
                  </a:lnTo>
                  <a:lnTo>
                    <a:pt x="81" y="54"/>
                  </a:lnTo>
                  <a:lnTo>
                    <a:pt x="70" y="47"/>
                  </a:lnTo>
                  <a:lnTo>
                    <a:pt x="55" y="39"/>
                  </a:lnTo>
                  <a:lnTo>
                    <a:pt x="39" y="30"/>
                  </a:lnTo>
                  <a:lnTo>
                    <a:pt x="24" y="21"/>
                  </a:lnTo>
                  <a:lnTo>
                    <a:pt x="11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97" name="Freeform 10696"/>
            <p:cNvSpPr/>
            <p:nvPr/>
          </p:nvSpPr>
          <p:spPr>
            <a:xfrm>
              <a:off x="4439" y="500"/>
              <a:ext cx="60" cy="43"/>
            </a:xfrm>
            <a:custGeom>
              <a:avLst/>
              <a:gdLst/>
              <a:ahLst/>
              <a:cxnLst/>
              <a:pathLst>
                <a:path w="69" h="50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20" y="7"/>
                  </a:lnTo>
                  <a:lnTo>
                    <a:pt x="32" y="13"/>
                  </a:lnTo>
                  <a:lnTo>
                    <a:pt x="43" y="21"/>
                  </a:lnTo>
                  <a:lnTo>
                    <a:pt x="54" y="30"/>
                  </a:lnTo>
                  <a:lnTo>
                    <a:pt x="63" y="39"/>
                  </a:lnTo>
                  <a:lnTo>
                    <a:pt x="69" y="50"/>
                  </a:lnTo>
                  <a:lnTo>
                    <a:pt x="62" y="44"/>
                  </a:lnTo>
                  <a:lnTo>
                    <a:pt x="52" y="37"/>
                  </a:lnTo>
                  <a:lnTo>
                    <a:pt x="40" y="29"/>
                  </a:lnTo>
                  <a:lnTo>
                    <a:pt x="27" y="21"/>
                  </a:lnTo>
                  <a:lnTo>
                    <a:pt x="17" y="14"/>
                  </a:lnTo>
                  <a:lnTo>
                    <a:pt x="8" y="8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98" name="Freeform 10697"/>
            <p:cNvSpPr/>
            <p:nvPr/>
          </p:nvSpPr>
          <p:spPr>
            <a:xfrm>
              <a:off x="4495" y="500"/>
              <a:ext cx="62" cy="37"/>
            </a:xfrm>
            <a:custGeom>
              <a:avLst/>
              <a:gdLst/>
              <a:ahLst/>
              <a:cxnLst/>
              <a:pathLst>
                <a:path w="69" h="43">
                  <a:moveTo>
                    <a:pt x="0" y="43"/>
                  </a:moveTo>
                  <a:lnTo>
                    <a:pt x="6" y="37"/>
                  </a:lnTo>
                  <a:lnTo>
                    <a:pt x="14" y="30"/>
                  </a:lnTo>
                  <a:lnTo>
                    <a:pt x="26" y="22"/>
                  </a:lnTo>
                  <a:lnTo>
                    <a:pt x="37" y="14"/>
                  </a:lnTo>
                  <a:lnTo>
                    <a:pt x="47" y="7"/>
                  </a:lnTo>
                  <a:lnTo>
                    <a:pt x="58" y="3"/>
                  </a:lnTo>
                  <a:lnTo>
                    <a:pt x="65" y="0"/>
                  </a:lnTo>
                  <a:lnTo>
                    <a:pt x="69" y="3"/>
                  </a:lnTo>
                  <a:lnTo>
                    <a:pt x="68" y="7"/>
                  </a:lnTo>
                  <a:lnTo>
                    <a:pt x="61" y="13"/>
                  </a:lnTo>
                  <a:lnTo>
                    <a:pt x="51" y="19"/>
                  </a:lnTo>
                  <a:lnTo>
                    <a:pt x="38" y="25"/>
                  </a:lnTo>
                  <a:lnTo>
                    <a:pt x="26" y="29"/>
                  </a:lnTo>
                  <a:lnTo>
                    <a:pt x="14" y="35"/>
                  </a:lnTo>
                  <a:lnTo>
                    <a:pt x="5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699" name="Freeform 10698"/>
            <p:cNvSpPr/>
            <p:nvPr/>
          </p:nvSpPr>
          <p:spPr>
            <a:xfrm>
              <a:off x="3227" y="2237"/>
              <a:ext cx="263" cy="102"/>
            </a:xfrm>
            <a:custGeom>
              <a:avLst/>
              <a:gdLst/>
              <a:ahLst/>
              <a:cxnLst/>
              <a:pathLst>
                <a:path w="301" h="116">
                  <a:moveTo>
                    <a:pt x="301" y="21"/>
                  </a:moveTo>
                  <a:lnTo>
                    <a:pt x="301" y="22"/>
                  </a:lnTo>
                  <a:lnTo>
                    <a:pt x="297" y="24"/>
                  </a:lnTo>
                  <a:lnTo>
                    <a:pt x="294" y="25"/>
                  </a:lnTo>
                  <a:lnTo>
                    <a:pt x="294" y="28"/>
                  </a:lnTo>
                  <a:lnTo>
                    <a:pt x="270" y="20"/>
                  </a:lnTo>
                  <a:lnTo>
                    <a:pt x="246" y="15"/>
                  </a:lnTo>
                  <a:lnTo>
                    <a:pt x="223" y="14"/>
                  </a:lnTo>
                  <a:lnTo>
                    <a:pt x="200" y="14"/>
                  </a:lnTo>
                  <a:lnTo>
                    <a:pt x="180" y="17"/>
                  </a:lnTo>
                  <a:lnTo>
                    <a:pt x="159" y="22"/>
                  </a:lnTo>
                  <a:lnTo>
                    <a:pt x="138" y="29"/>
                  </a:lnTo>
                  <a:lnTo>
                    <a:pt x="120" y="37"/>
                  </a:lnTo>
                  <a:lnTo>
                    <a:pt x="101" y="46"/>
                  </a:lnTo>
                  <a:lnTo>
                    <a:pt x="83" y="55"/>
                  </a:lnTo>
                  <a:lnTo>
                    <a:pt x="67" y="66"/>
                  </a:lnTo>
                  <a:lnTo>
                    <a:pt x="52" y="77"/>
                  </a:lnTo>
                  <a:lnTo>
                    <a:pt x="37" y="88"/>
                  </a:lnTo>
                  <a:lnTo>
                    <a:pt x="23" y="98"/>
                  </a:lnTo>
                  <a:lnTo>
                    <a:pt x="12" y="107"/>
                  </a:lnTo>
                  <a:lnTo>
                    <a:pt x="0" y="116"/>
                  </a:lnTo>
                  <a:lnTo>
                    <a:pt x="5" y="105"/>
                  </a:lnTo>
                  <a:lnTo>
                    <a:pt x="13" y="93"/>
                  </a:lnTo>
                  <a:lnTo>
                    <a:pt x="24" y="81"/>
                  </a:lnTo>
                  <a:lnTo>
                    <a:pt x="39" y="68"/>
                  </a:lnTo>
                  <a:lnTo>
                    <a:pt x="57" y="56"/>
                  </a:lnTo>
                  <a:lnTo>
                    <a:pt x="76" y="44"/>
                  </a:lnTo>
                  <a:lnTo>
                    <a:pt x="98" y="32"/>
                  </a:lnTo>
                  <a:lnTo>
                    <a:pt x="121" y="23"/>
                  </a:lnTo>
                  <a:lnTo>
                    <a:pt x="145" y="14"/>
                  </a:lnTo>
                  <a:lnTo>
                    <a:pt x="169" y="7"/>
                  </a:lnTo>
                  <a:lnTo>
                    <a:pt x="194" y="2"/>
                  </a:lnTo>
                  <a:lnTo>
                    <a:pt x="218" y="0"/>
                  </a:lnTo>
                  <a:lnTo>
                    <a:pt x="241" y="0"/>
                  </a:lnTo>
                  <a:lnTo>
                    <a:pt x="263" y="3"/>
                  </a:lnTo>
                  <a:lnTo>
                    <a:pt x="282" y="10"/>
                  </a:lnTo>
                  <a:lnTo>
                    <a:pt x="301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00" name="Freeform 10699"/>
            <p:cNvSpPr/>
            <p:nvPr/>
          </p:nvSpPr>
          <p:spPr>
            <a:xfrm>
              <a:off x="3268" y="2288"/>
              <a:ext cx="17" cy="88"/>
            </a:xfrm>
            <a:custGeom>
              <a:avLst/>
              <a:gdLst/>
              <a:ahLst/>
              <a:cxnLst/>
              <a:pathLst>
                <a:path w="21" h="100">
                  <a:moveTo>
                    <a:pt x="4" y="100"/>
                  </a:moveTo>
                  <a:lnTo>
                    <a:pt x="0" y="87"/>
                  </a:lnTo>
                  <a:lnTo>
                    <a:pt x="0" y="58"/>
                  </a:lnTo>
                  <a:lnTo>
                    <a:pt x="7" y="26"/>
                  </a:lnTo>
                  <a:lnTo>
                    <a:pt x="21" y="0"/>
                  </a:lnTo>
                  <a:lnTo>
                    <a:pt x="16" y="25"/>
                  </a:lnTo>
                  <a:lnTo>
                    <a:pt x="12" y="58"/>
                  </a:lnTo>
                  <a:lnTo>
                    <a:pt x="8" y="87"/>
                  </a:lnTo>
                  <a:lnTo>
                    <a:pt x="4" y="10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01" name="Freeform 10700"/>
            <p:cNvSpPr/>
            <p:nvPr/>
          </p:nvSpPr>
          <p:spPr>
            <a:xfrm>
              <a:off x="3283" y="2272"/>
              <a:ext cx="27" cy="105"/>
            </a:xfrm>
            <a:custGeom>
              <a:avLst/>
              <a:gdLst/>
              <a:ahLst/>
              <a:cxnLst/>
              <a:pathLst>
                <a:path w="28" h="120">
                  <a:moveTo>
                    <a:pt x="4" y="120"/>
                  </a:moveTo>
                  <a:lnTo>
                    <a:pt x="1" y="116"/>
                  </a:lnTo>
                  <a:lnTo>
                    <a:pt x="0" y="105"/>
                  </a:lnTo>
                  <a:lnTo>
                    <a:pt x="1" y="89"/>
                  </a:lnTo>
                  <a:lnTo>
                    <a:pt x="3" y="69"/>
                  </a:lnTo>
                  <a:lnTo>
                    <a:pt x="8" y="50"/>
                  </a:lnTo>
                  <a:lnTo>
                    <a:pt x="13" y="30"/>
                  </a:lnTo>
                  <a:lnTo>
                    <a:pt x="20" y="13"/>
                  </a:lnTo>
                  <a:lnTo>
                    <a:pt x="28" y="0"/>
                  </a:lnTo>
                  <a:lnTo>
                    <a:pt x="24" y="26"/>
                  </a:lnTo>
                  <a:lnTo>
                    <a:pt x="18" y="66"/>
                  </a:lnTo>
                  <a:lnTo>
                    <a:pt x="12" y="104"/>
                  </a:lnTo>
                  <a:lnTo>
                    <a:pt x="4" y="1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02" name="Freeform 10701"/>
            <p:cNvSpPr/>
            <p:nvPr/>
          </p:nvSpPr>
          <p:spPr>
            <a:xfrm>
              <a:off x="3327" y="2255"/>
              <a:ext cx="19" cy="110"/>
            </a:xfrm>
            <a:custGeom>
              <a:avLst/>
              <a:gdLst/>
              <a:ahLst/>
              <a:cxnLst/>
              <a:pathLst>
                <a:path w="22" h="125">
                  <a:moveTo>
                    <a:pt x="6" y="125"/>
                  </a:moveTo>
                  <a:lnTo>
                    <a:pt x="0" y="108"/>
                  </a:lnTo>
                  <a:lnTo>
                    <a:pt x="2" y="70"/>
                  </a:lnTo>
                  <a:lnTo>
                    <a:pt x="9" y="28"/>
                  </a:lnTo>
                  <a:lnTo>
                    <a:pt x="22" y="0"/>
                  </a:lnTo>
                  <a:lnTo>
                    <a:pt x="20" y="25"/>
                  </a:lnTo>
                  <a:lnTo>
                    <a:pt x="16" y="68"/>
                  </a:lnTo>
                  <a:lnTo>
                    <a:pt x="12" y="108"/>
                  </a:lnTo>
                  <a:lnTo>
                    <a:pt x="6" y="1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03" name="Freeform 10702"/>
            <p:cNvSpPr/>
            <p:nvPr/>
          </p:nvSpPr>
          <p:spPr>
            <a:xfrm>
              <a:off x="3355" y="2248"/>
              <a:ext cx="16" cy="98"/>
            </a:xfrm>
            <a:custGeom>
              <a:avLst/>
              <a:gdLst/>
              <a:ahLst/>
              <a:cxnLst/>
              <a:pathLst>
                <a:path w="18" h="111">
                  <a:moveTo>
                    <a:pt x="4" y="111"/>
                  </a:moveTo>
                  <a:lnTo>
                    <a:pt x="0" y="96"/>
                  </a:lnTo>
                  <a:lnTo>
                    <a:pt x="1" y="61"/>
                  </a:lnTo>
                  <a:lnTo>
                    <a:pt x="7" y="23"/>
                  </a:lnTo>
                  <a:lnTo>
                    <a:pt x="18" y="0"/>
                  </a:lnTo>
                  <a:lnTo>
                    <a:pt x="16" y="25"/>
                  </a:lnTo>
                  <a:lnTo>
                    <a:pt x="15" y="63"/>
                  </a:lnTo>
                  <a:lnTo>
                    <a:pt x="12" y="98"/>
                  </a:lnTo>
                  <a:lnTo>
                    <a:pt x="4" y="1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04" name="Freeform 10703"/>
            <p:cNvSpPr/>
            <p:nvPr/>
          </p:nvSpPr>
          <p:spPr>
            <a:xfrm>
              <a:off x="3401" y="2241"/>
              <a:ext cx="14" cy="84"/>
            </a:xfrm>
            <a:custGeom>
              <a:avLst/>
              <a:gdLst/>
              <a:ahLst/>
              <a:cxnLst/>
              <a:pathLst>
                <a:path w="15" h="94">
                  <a:moveTo>
                    <a:pt x="10" y="94"/>
                  </a:moveTo>
                  <a:lnTo>
                    <a:pt x="4" y="83"/>
                  </a:lnTo>
                  <a:lnTo>
                    <a:pt x="0" y="56"/>
                  </a:lnTo>
                  <a:lnTo>
                    <a:pt x="2" y="25"/>
                  </a:lnTo>
                  <a:lnTo>
                    <a:pt x="14" y="0"/>
                  </a:lnTo>
                  <a:lnTo>
                    <a:pt x="14" y="23"/>
                  </a:lnTo>
                  <a:lnTo>
                    <a:pt x="15" y="54"/>
                  </a:lnTo>
                  <a:lnTo>
                    <a:pt x="15" y="83"/>
                  </a:lnTo>
                  <a:lnTo>
                    <a:pt x="10" y="9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05" name="Freeform 10704"/>
            <p:cNvSpPr/>
            <p:nvPr/>
          </p:nvSpPr>
          <p:spPr>
            <a:xfrm>
              <a:off x="3469" y="2249"/>
              <a:ext cx="14" cy="43"/>
            </a:xfrm>
            <a:custGeom>
              <a:avLst/>
              <a:gdLst/>
              <a:ahLst/>
              <a:cxnLst/>
              <a:pathLst>
                <a:path w="18" h="46">
                  <a:moveTo>
                    <a:pt x="15" y="46"/>
                  </a:moveTo>
                  <a:lnTo>
                    <a:pt x="8" y="40"/>
                  </a:lnTo>
                  <a:lnTo>
                    <a:pt x="3" y="26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12" y="30"/>
                  </a:lnTo>
                  <a:lnTo>
                    <a:pt x="18" y="41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06" name="Freeform 10705"/>
            <p:cNvSpPr/>
            <p:nvPr/>
          </p:nvSpPr>
          <p:spPr>
            <a:xfrm>
              <a:off x="3243" y="2307"/>
              <a:ext cx="17" cy="74"/>
            </a:xfrm>
            <a:custGeom>
              <a:avLst/>
              <a:gdLst/>
              <a:ahLst/>
              <a:cxnLst/>
              <a:pathLst>
                <a:path w="21" h="86">
                  <a:moveTo>
                    <a:pt x="4" y="86"/>
                  </a:moveTo>
                  <a:lnTo>
                    <a:pt x="0" y="77"/>
                  </a:lnTo>
                  <a:lnTo>
                    <a:pt x="0" y="52"/>
                  </a:lnTo>
                  <a:lnTo>
                    <a:pt x="7" y="25"/>
                  </a:lnTo>
                  <a:lnTo>
                    <a:pt x="21" y="0"/>
                  </a:lnTo>
                  <a:lnTo>
                    <a:pt x="16" y="25"/>
                  </a:lnTo>
                  <a:lnTo>
                    <a:pt x="12" y="52"/>
                  </a:lnTo>
                  <a:lnTo>
                    <a:pt x="8" y="77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07" name="Freeform 10706"/>
            <p:cNvSpPr/>
            <p:nvPr/>
          </p:nvSpPr>
          <p:spPr>
            <a:xfrm>
              <a:off x="3306" y="2265"/>
              <a:ext cx="19" cy="105"/>
            </a:xfrm>
            <a:custGeom>
              <a:avLst/>
              <a:gdLst/>
              <a:ahLst/>
              <a:cxnLst/>
              <a:pathLst>
                <a:path w="23" h="121">
                  <a:moveTo>
                    <a:pt x="6" y="121"/>
                  </a:moveTo>
                  <a:lnTo>
                    <a:pt x="0" y="105"/>
                  </a:lnTo>
                  <a:lnTo>
                    <a:pt x="2" y="68"/>
                  </a:lnTo>
                  <a:lnTo>
                    <a:pt x="9" y="28"/>
                  </a:lnTo>
                  <a:lnTo>
                    <a:pt x="23" y="0"/>
                  </a:lnTo>
                  <a:lnTo>
                    <a:pt x="21" y="24"/>
                  </a:lnTo>
                  <a:lnTo>
                    <a:pt x="17" y="66"/>
                  </a:lnTo>
                  <a:lnTo>
                    <a:pt x="11" y="105"/>
                  </a:lnTo>
                  <a:lnTo>
                    <a:pt x="6" y="1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08" name="Freeform 10707"/>
            <p:cNvSpPr/>
            <p:nvPr/>
          </p:nvSpPr>
          <p:spPr>
            <a:xfrm>
              <a:off x="3382" y="2242"/>
              <a:ext cx="12" cy="97"/>
            </a:xfrm>
            <a:custGeom>
              <a:avLst/>
              <a:gdLst/>
              <a:ahLst/>
              <a:cxnLst/>
              <a:pathLst>
                <a:path w="14" h="109">
                  <a:moveTo>
                    <a:pt x="11" y="109"/>
                  </a:moveTo>
                  <a:lnTo>
                    <a:pt x="4" y="96"/>
                  </a:lnTo>
                  <a:lnTo>
                    <a:pt x="0" y="63"/>
                  </a:lnTo>
                  <a:lnTo>
                    <a:pt x="3" y="28"/>
                  </a:lnTo>
                  <a:lnTo>
                    <a:pt x="13" y="0"/>
                  </a:lnTo>
                  <a:lnTo>
                    <a:pt x="13" y="25"/>
                  </a:lnTo>
                  <a:lnTo>
                    <a:pt x="14" y="62"/>
                  </a:lnTo>
                  <a:lnTo>
                    <a:pt x="14" y="96"/>
                  </a:lnTo>
                  <a:lnTo>
                    <a:pt x="11" y="10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09" name="Freeform 10708"/>
            <p:cNvSpPr/>
            <p:nvPr/>
          </p:nvSpPr>
          <p:spPr>
            <a:xfrm>
              <a:off x="3424" y="2242"/>
              <a:ext cx="8" cy="78"/>
            </a:xfrm>
            <a:custGeom>
              <a:avLst/>
              <a:gdLst/>
              <a:ahLst/>
              <a:cxnLst/>
              <a:pathLst>
                <a:path w="12" h="88">
                  <a:moveTo>
                    <a:pt x="5" y="88"/>
                  </a:moveTo>
                  <a:lnTo>
                    <a:pt x="0" y="76"/>
                  </a:lnTo>
                  <a:lnTo>
                    <a:pt x="0" y="47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11" y="19"/>
                  </a:lnTo>
                  <a:lnTo>
                    <a:pt x="11" y="48"/>
                  </a:lnTo>
                  <a:lnTo>
                    <a:pt x="9" y="75"/>
                  </a:lnTo>
                  <a:lnTo>
                    <a:pt x="5" y="8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10" name="Freeform 10709"/>
            <p:cNvSpPr/>
            <p:nvPr/>
          </p:nvSpPr>
          <p:spPr>
            <a:xfrm>
              <a:off x="3446" y="2246"/>
              <a:ext cx="13" cy="47"/>
            </a:xfrm>
            <a:custGeom>
              <a:avLst/>
              <a:gdLst/>
              <a:ahLst/>
              <a:cxnLst/>
              <a:pathLst>
                <a:path w="15" h="54">
                  <a:moveTo>
                    <a:pt x="11" y="54"/>
                  </a:moveTo>
                  <a:lnTo>
                    <a:pt x="6" y="47"/>
                  </a:lnTo>
                  <a:lnTo>
                    <a:pt x="1" y="30"/>
                  </a:lnTo>
                  <a:lnTo>
                    <a:pt x="0" y="12"/>
                  </a:lnTo>
                  <a:lnTo>
                    <a:pt x="6" y="0"/>
                  </a:lnTo>
                  <a:lnTo>
                    <a:pt x="6" y="15"/>
                  </a:lnTo>
                  <a:lnTo>
                    <a:pt x="10" y="34"/>
                  </a:lnTo>
                  <a:lnTo>
                    <a:pt x="15" y="49"/>
                  </a:lnTo>
                  <a:lnTo>
                    <a:pt x="11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11" name="Freeform 10710"/>
            <p:cNvSpPr/>
            <p:nvPr/>
          </p:nvSpPr>
          <p:spPr>
            <a:xfrm>
              <a:off x="3220" y="2323"/>
              <a:ext cx="19" cy="47"/>
            </a:xfrm>
            <a:custGeom>
              <a:avLst/>
              <a:gdLst/>
              <a:ahLst/>
              <a:cxnLst/>
              <a:pathLst>
                <a:path w="22" h="54">
                  <a:moveTo>
                    <a:pt x="22" y="0"/>
                  </a:moveTo>
                  <a:lnTo>
                    <a:pt x="21" y="11"/>
                  </a:lnTo>
                  <a:lnTo>
                    <a:pt x="17" y="31"/>
                  </a:lnTo>
                  <a:lnTo>
                    <a:pt x="12" y="48"/>
                  </a:lnTo>
                  <a:lnTo>
                    <a:pt x="3" y="54"/>
                  </a:lnTo>
                  <a:lnTo>
                    <a:pt x="0" y="45"/>
                  </a:lnTo>
                  <a:lnTo>
                    <a:pt x="6" y="29"/>
                  </a:lnTo>
                  <a:lnTo>
                    <a:pt x="15" y="1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12" name="Freeform 10711"/>
            <p:cNvSpPr/>
            <p:nvPr/>
          </p:nvSpPr>
          <p:spPr>
            <a:xfrm>
              <a:off x="3197" y="2320"/>
              <a:ext cx="46" cy="8"/>
            </a:xfrm>
            <a:custGeom>
              <a:avLst/>
              <a:gdLst/>
              <a:ahLst/>
              <a:cxnLst/>
              <a:pathLst>
                <a:path w="51" h="11">
                  <a:moveTo>
                    <a:pt x="51" y="3"/>
                  </a:moveTo>
                  <a:lnTo>
                    <a:pt x="48" y="3"/>
                  </a:lnTo>
                  <a:lnTo>
                    <a:pt x="41" y="1"/>
                  </a:lnTo>
                  <a:lnTo>
                    <a:pt x="33" y="1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5" y="11"/>
                  </a:lnTo>
                  <a:lnTo>
                    <a:pt x="12" y="11"/>
                  </a:lnTo>
                  <a:lnTo>
                    <a:pt x="20" y="10"/>
                  </a:lnTo>
                  <a:lnTo>
                    <a:pt x="29" y="8"/>
                  </a:lnTo>
                  <a:lnTo>
                    <a:pt x="39" y="6"/>
                  </a:lnTo>
                  <a:lnTo>
                    <a:pt x="46" y="4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13" name="Freeform 10712"/>
            <p:cNvSpPr/>
            <p:nvPr/>
          </p:nvSpPr>
          <p:spPr>
            <a:xfrm>
              <a:off x="3190" y="2337"/>
              <a:ext cx="39" cy="28"/>
            </a:xfrm>
            <a:custGeom>
              <a:avLst/>
              <a:gdLst/>
              <a:ahLst/>
              <a:cxnLst/>
              <a:pathLst>
                <a:path w="44" h="32">
                  <a:moveTo>
                    <a:pt x="44" y="0"/>
                  </a:moveTo>
                  <a:lnTo>
                    <a:pt x="41" y="2"/>
                  </a:lnTo>
                  <a:lnTo>
                    <a:pt x="35" y="5"/>
                  </a:lnTo>
                  <a:lnTo>
                    <a:pt x="28" y="8"/>
                  </a:lnTo>
                  <a:lnTo>
                    <a:pt x="19" y="12"/>
                  </a:lnTo>
                  <a:lnTo>
                    <a:pt x="11" y="16"/>
                  </a:lnTo>
                  <a:lnTo>
                    <a:pt x="5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9" y="31"/>
                  </a:lnTo>
                  <a:lnTo>
                    <a:pt x="14" y="28"/>
                  </a:lnTo>
                  <a:lnTo>
                    <a:pt x="21" y="22"/>
                  </a:lnTo>
                  <a:lnTo>
                    <a:pt x="28" y="16"/>
                  </a:lnTo>
                  <a:lnTo>
                    <a:pt x="35" y="9"/>
                  </a:lnTo>
                  <a:lnTo>
                    <a:pt x="41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14" name="Freeform 10713"/>
            <p:cNvSpPr/>
            <p:nvPr/>
          </p:nvSpPr>
          <p:spPr>
            <a:xfrm>
              <a:off x="3443" y="2190"/>
              <a:ext cx="12" cy="59"/>
            </a:xfrm>
            <a:custGeom>
              <a:avLst/>
              <a:gdLst/>
              <a:ahLst/>
              <a:cxnLst/>
              <a:pathLst>
                <a:path w="14" h="68">
                  <a:moveTo>
                    <a:pt x="12" y="68"/>
                  </a:moveTo>
                  <a:lnTo>
                    <a:pt x="4" y="52"/>
                  </a:lnTo>
                  <a:lnTo>
                    <a:pt x="0" y="30"/>
                  </a:lnTo>
                  <a:lnTo>
                    <a:pt x="1" y="10"/>
                  </a:lnTo>
                  <a:lnTo>
                    <a:pt x="8" y="0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2" y="49"/>
                  </a:lnTo>
                  <a:lnTo>
                    <a:pt x="12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15" name="Freeform 10714"/>
            <p:cNvSpPr/>
            <p:nvPr/>
          </p:nvSpPr>
          <p:spPr>
            <a:xfrm>
              <a:off x="3476" y="2202"/>
              <a:ext cx="23" cy="58"/>
            </a:xfrm>
            <a:custGeom>
              <a:avLst/>
              <a:gdLst/>
              <a:ahLst/>
              <a:cxnLst/>
              <a:pathLst>
                <a:path w="28" h="64">
                  <a:moveTo>
                    <a:pt x="0" y="64"/>
                  </a:moveTo>
                  <a:lnTo>
                    <a:pt x="3" y="49"/>
                  </a:lnTo>
                  <a:lnTo>
                    <a:pt x="8" y="27"/>
                  </a:lnTo>
                  <a:lnTo>
                    <a:pt x="15" y="9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27" y="9"/>
                  </a:lnTo>
                  <a:lnTo>
                    <a:pt x="24" y="18"/>
                  </a:lnTo>
                  <a:lnTo>
                    <a:pt x="20" y="30"/>
                  </a:lnTo>
                  <a:lnTo>
                    <a:pt x="14" y="41"/>
                  </a:lnTo>
                  <a:lnTo>
                    <a:pt x="8" y="52"/>
                  </a:lnTo>
                  <a:lnTo>
                    <a:pt x="4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16" name="Freeform 10715"/>
            <p:cNvSpPr/>
            <p:nvPr/>
          </p:nvSpPr>
          <p:spPr>
            <a:xfrm>
              <a:off x="3420" y="2190"/>
              <a:ext cx="12" cy="54"/>
            </a:xfrm>
            <a:custGeom>
              <a:avLst/>
              <a:gdLst/>
              <a:ahLst/>
              <a:cxnLst/>
              <a:pathLst>
                <a:path w="15" h="62">
                  <a:moveTo>
                    <a:pt x="15" y="62"/>
                  </a:moveTo>
                  <a:lnTo>
                    <a:pt x="6" y="54"/>
                  </a:lnTo>
                  <a:lnTo>
                    <a:pt x="0" y="3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3"/>
                  </a:lnTo>
                  <a:lnTo>
                    <a:pt x="14" y="21"/>
                  </a:lnTo>
                  <a:lnTo>
                    <a:pt x="14" y="44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17" name="Freeform 10716"/>
            <p:cNvSpPr/>
            <p:nvPr/>
          </p:nvSpPr>
          <p:spPr>
            <a:xfrm>
              <a:off x="3396" y="2186"/>
              <a:ext cx="17" cy="58"/>
            </a:xfrm>
            <a:custGeom>
              <a:avLst/>
              <a:gdLst/>
              <a:ahLst/>
              <a:cxnLst/>
              <a:pathLst>
                <a:path w="20" h="67">
                  <a:moveTo>
                    <a:pt x="20" y="67"/>
                  </a:moveTo>
                  <a:lnTo>
                    <a:pt x="10" y="54"/>
                  </a:lnTo>
                  <a:lnTo>
                    <a:pt x="3" y="34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0" y="5"/>
                  </a:lnTo>
                  <a:lnTo>
                    <a:pt x="12" y="22"/>
                  </a:lnTo>
                  <a:lnTo>
                    <a:pt x="15" y="45"/>
                  </a:lnTo>
                  <a:lnTo>
                    <a:pt x="20" y="6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18" name="Freeform 10717"/>
            <p:cNvSpPr/>
            <p:nvPr/>
          </p:nvSpPr>
          <p:spPr>
            <a:xfrm>
              <a:off x="3371" y="2190"/>
              <a:ext cx="25" cy="56"/>
            </a:xfrm>
            <a:custGeom>
              <a:avLst/>
              <a:gdLst/>
              <a:ahLst/>
              <a:cxnLst/>
              <a:pathLst>
                <a:path w="27" h="64">
                  <a:moveTo>
                    <a:pt x="27" y="64"/>
                  </a:moveTo>
                  <a:lnTo>
                    <a:pt x="20" y="59"/>
                  </a:lnTo>
                  <a:lnTo>
                    <a:pt x="15" y="51"/>
                  </a:lnTo>
                  <a:lnTo>
                    <a:pt x="9" y="40"/>
                  </a:lnTo>
                  <a:lnTo>
                    <a:pt x="5" y="30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" y="3"/>
                  </a:lnTo>
                  <a:lnTo>
                    <a:pt x="3" y="0"/>
                  </a:lnTo>
                  <a:lnTo>
                    <a:pt x="10" y="6"/>
                  </a:lnTo>
                  <a:lnTo>
                    <a:pt x="16" y="24"/>
                  </a:lnTo>
                  <a:lnTo>
                    <a:pt x="22" y="46"/>
                  </a:lnTo>
                  <a:lnTo>
                    <a:pt x="27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19" name="Freeform 10718"/>
            <p:cNvSpPr/>
            <p:nvPr/>
          </p:nvSpPr>
          <p:spPr>
            <a:xfrm>
              <a:off x="3339" y="2193"/>
              <a:ext cx="36" cy="56"/>
            </a:xfrm>
            <a:custGeom>
              <a:avLst/>
              <a:gdLst/>
              <a:ahLst/>
              <a:cxnLst/>
              <a:pathLst>
                <a:path w="40" h="66">
                  <a:moveTo>
                    <a:pt x="40" y="66"/>
                  </a:moveTo>
                  <a:lnTo>
                    <a:pt x="33" y="59"/>
                  </a:lnTo>
                  <a:lnTo>
                    <a:pt x="26" y="51"/>
                  </a:lnTo>
                  <a:lnTo>
                    <a:pt x="18" y="41"/>
                  </a:lnTo>
                  <a:lnTo>
                    <a:pt x="11" y="30"/>
                  </a:lnTo>
                  <a:lnTo>
                    <a:pt x="4" y="21"/>
                  </a:lnTo>
                  <a:lnTo>
                    <a:pt x="1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0"/>
                  </a:lnTo>
                  <a:lnTo>
                    <a:pt x="14" y="6"/>
                  </a:lnTo>
                  <a:lnTo>
                    <a:pt x="18" y="15"/>
                  </a:lnTo>
                  <a:lnTo>
                    <a:pt x="24" y="26"/>
                  </a:lnTo>
                  <a:lnTo>
                    <a:pt x="29" y="38"/>
                  </a:lnTo>
                  <a:lnTo>
                    <a:pt x="32" y="50"/>
                  </a:lnTo>
                  <a:lnTo>
                    <a:pt x="37" y="59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20" name="Freeform 10719"/>
            <p:cNvSpPr/>
            <p:nvPr/>
          </p:nvSpPr>
          <p:spPr>
            <a:xfrm>
              <a:off x="3303" y="2202"/>
              <a:ext cx="47" cy="58"/>
            </a:xfrm>
            <a:custGeom>
              <a:avLst/>
              <a:gdLst/>
              <a:ahLst/>
              <a:cxnLst/>
              <a:pathLst>
                <a:path w="56" h="65">
                  <a:moveTo>
                    <a:pt x="56" y="65"/>
                  </a:moveTo>
                  <a:lnTo>
                    <a:pt x="49" y="60"/>
                  </a:lnTo>
                  <a:lnTo>
                    <a:pt x="39" y="52"/>
                  </a:lnTo>
                  <a:lnTo>
                    <a:pt x="29" y="41"/>
                  </a:lnTo>
                  <a:lnTo>
                    <a:pt x="19" y="31"/>
                  </a:lnTo>
                  <a:lnTo>
                    <a:pt x="9" y="19"/>
                  </a:lnTo>
                  <a:lnTo>
                    <a:pt x="3" y="10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16" y="8"/>
                  </a:lnTo>
                  <a:lnTo>
                    <a:pt x="24" y="17"/>
                  </a:lnTo>
                  <a:lnTo>
                    <a:pt x="33" y="29"/>
                  </a:lnTo>
                  <a:lnTo>
                    <a:pt x="39" y="41"/>
                  </a:lnTo>
                  <a:lnTo>
                    <a:pt x="46" y="52"/>
                  </a:lnTo>
                  <a:lnTo>
                    <a:pt x="52" y="61"/>
                  </a:lnTo>
                  <a:lnTo>
                    <a:pt x="56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21" name="Freeform 10720"/>
            <p:cNvSpPr/>
            <p:nvPr/>
          </p:nvSpPr>
          <p:spPr>
            <a:xfrm>
              <a:off x="3266" y="2211"/>
              <a:ext cx="56" cy="59"/>
            </a:xfrm>
            <a:custGeom>
              <a:avLst/>
              <a:gdLst/>
              <a:ahLst/>
              <a:cxnLst/>
              <a:pathLst>
                <a:path w="63" h="68">
                  <a:moveTo>
                    <a:pt x="63" y="68"/>
                  </a:moveTo>
                  <a:lnTo>
                    <a:pt x="55" y="63"/>
                  </a:lnTo>
                  <a:lnTo>
                    <a:pt x="46" y="55"/>
                  </a:lnTo>
                  <a:lnTo>
                    <a:pt x="33" y="46"/>
                  </a:lnTo>
                  <a:lnTo>
                    <a:pt x="22" y="35"/>
                  </a:lnTo>
                  <a:lnTo>
                    <a:pt x="12" y="24"/>
                  </a:lnTo>
                  <a:lnTo>
                    <a:pt x="3" y="14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0"/>
                  </a:lnTo>
                  <a:lnTo>
                    <a:pt x="16" y="6"/>
                  </a:lnTo>
                  <a:lnTo>
                    <a:pt x="24" y="15"/>
                  </a:lnTo>
                  <a:lnTo>
                    <a:pt x="33" y="27"/>
                  </a:lnTo>
                  <a:lnTo>
                    <a:pt x="41" y="40"/>
                  </a:lnTo>
                  <a:lnTo>
                    <a:pt x="49" y="52"/>
                  </a:lnTo>
                  <a:lnTo>
                    <a:pt x="58" y="62"/>
                  </a:lnTo>
                  <a:lnTo>
                    <a:pt x="6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22" name="Freeform 10721"/>
            <p:cNvSpPr/>
            <p:nvPr/>
          </p:nvSpPr>
          <p:spPr>
            <a:xfrm>
              <a:off x="3238" y="2227"/>
              <a:ext cx="65" cy="56"/>
            </a:xfrm>
            <a:custGeom>
              <a:avLst/>
              <a:gdLst/>
              <a:ahLst/>
              <a:cxnLst/>
              <a:pathLst>
                <a:path w="73" h="64">
                  <a:moveTo>
                    <a:pt x="73" y="64"/>
                  </a:moveTo>
                  <a:lnTo>
                    <a:pt x="64" y="60"/>
                  </a:lnTo>
                  <a:lnTo>
                    <a:pt x="53" y="55"/>
                  </a:lnTo>
                  <a:lnTo>
                    <a:pt x="40" y="49"/>
                  </a:lnTo>
                  <a:lnTo>
                    <a:pt x="28" y="41"/>
                  </a:lnTo>
                  <a:lnTo>
                    <a:pt x="17" y="32"/>
                  </a:lnTo>
                  <a:lnTo>
                    <a:pt x="8" y="22"/>
                  </a:lnTo>
                  <a:lnTo>
                    <a:pt x="2" y="13"/>
                  </a:lnTo>
                  <a:lnTo>
                    <a:pt x="0" y="3"/>
                  </a:lnTo>
                  <a:lnTo>
                    <a:pt x="2" y="0"/>
                  </a:lnTo>
                  <a:lnTo>
                    <a:pt x="10" y="5"/>
                  </a:lnTo>
                  <a:lnTo>
                    <a:pt x="20" y="13"/>
                  </a:lnTo>
                  <a:lnTo>
                    <a:pt x="33" y="23"/>
                  </a:lnTo>
                  <a:lnTo>
                    <a:pt x="46" y="36"/>
                  </a:lnTo>
                  <a:lnTo>
                    <a:pt x="57" y="48"/>
                  </a:lnTo>
                  <a:lnTo>
                    <a:pt x="68" y="57"/>
                  </a:lnTo>
                  <a:lnTo>
                    <a:pt x="73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23" name="Freeform 10722"/>
            <p:cNvSpPr/>
            <p:nvPr/>
          </p:nvSpPr>
          <p:spPr>
            <a:xfrm>
              <a:off x="3215" y="2262"/>
              <a:ext cx="70" cy="28"/>
            </a:xfrm>
            <a:custGeom>
              <a:avLst/>
              <a:gdLst/>
              <a:ahLst/>
              <a:cxnLst/>
              <a:pathLst>
                <a:path w="81" h="31">
                  <a:moveTo>
                    <a:pt x="0" y="1"/>
                  </a:moveTo>
                  <a:lnTo>
                    <a:pt x="5" y="0"/>
                  </a:lnTo>
                  <a:lnTo>
                    <a:pt x="13" y="2"/>
                  </a:lnTo>
                  <a:lnTo>
                    <a:pt x="23" y="6"/>
                  </a:lnTo>
                  <a:lnTo>
                    <a:pt x="36" y="11"/>
                  </a:lnTo>
                  <a:lnTo>
                    <a:pt x="49" y="16"/>
                  </a:lnTo>
                  <a:lnTo>
                    <a:pt x="61" y="22"/>
                  </a:lnTo>
                  <a:lnTo>
                    <a:pt x="73" y="26"/>
                  </a:lnTo>
                  <a:lnTo>
                    <a:pt x="81" y="29"/>
                  </a:lnTo>
                  <a:lnTo>
                    <a:pt x="69" y="31"/>
                  </a:lnTo>
                  <a:lnTo>
                    <a:pt x="57" y="30"/>
                  </a:lnTo>
                  <a:lnTo>
                    <a:pt x="42" y="27"/>
                  </a:lnTo>
                  <a:lnTo>
                    <a:pt x="28" y="24"/>
                  </a:lnTo>
                  <a:lnTo>
                    <a:pt x="15" y="19"/>
                  </a:lnTo>
                  <a:lnTo>
                    <a:pt x="5" y="14"/>
                  </a:lnTo>
                  <a:lnTo>
                    <a:pt x="0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24" name="Freeform 10723"/>
            <p:cNvSpPr/>
            <p:nvPr/>
          </p:nvSpPr>
          <p:spPr>
            <a:xfrm>
              <a:off x="3192" y="2283"/>
              <a:ext cx="70" cy="26"/>
            </a:xfrm>
            <a:custGeom>
              <a:avLst/>
              <a:gdLst/>
              <a:ahLst/>
              <a:cxnLst/>
              <a:pathLst>
                <a:path w="78" h="30">
                  <a:moveTo>
                    <a:pt x="0" y="0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3" y="6"/>
                  </a:lnTo>
                  <a:lnTo>
                    <a:pt x="36" y="10"/>
                  </a:lnTo>
                  <a:lnTo>
                    <a:pt x="49" y="16"/>
                  </a:lnTo>
                  <a:lnTo>
                    <a:pt x="61" y="21"/>
                  </a:lnTo>
                  <a:lnTo>
                    <a:pt x="71" y="25"/>
                  </a:lnTo>
                  <a:lnTo>
                    <a:pt x="78" y="28"/>
                  </a:lnTo>
                  <a:lnTo>
                    <a:pt x="68" y="30"/>
                  </a:lnTo>
                  <a:lnTo>
                    <a:pt x="55" y="29"/>
                  </a:lnTo>
                  <a:lnTo>
                    <a:pt x="40" y="28"/>
                  </a:lnTo>
                  <a:lnTo>
                    <a:pt x="28" y="24"/>
                  </a:lnTo>
                  <a:lnTo>
                    <a:pt x="15" y="18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25" name="Freeform 10724"/>
            <p:cNvSpPr/>
            <p:nvPr/>
          </p:nvSpPr>
          <p:spPr>
            <a:xfrm>
              <a:off x="2985" y="2178"/>
              <a:ext cx="346" cy="77"/>
            </a:xfrm>
            <a:custGeom>
              <a:avLst/>
              <a:gdLst/>
              <a:ahLst/>
              <a:cxnLst/>
              <a:pathLst>
                <a:path w="394" h="88">
                  <a:moveTo>
                    <a:pt x="388" y="13"/>
                  </a:moveTo>
                  <a:lnTo>
                    <a:pt x="390" y="10"/>
                  </a:lnTo>
                  <a:lnTo>
                    <a:pt x="391" y="7"/>
                  </a:lnTo>
                  <a:lnTo>
                    <a:pt x="393" y="3"/>
                  </a:lnTo>
                  <a:lnTo>
                    <a:pt x="394" y="0"/>
                  </a:lnTo>
                  <a:lnTo>
                    <a:pt x="364" y="16"/>
                  </a:lnTo>
                  <a:lnTo>
                    <a:pt x="335" y="30"/>
                  </a:lnTo>
                  <a:lnTo>
                    <a:pt x="307" y="41"/>
                  </a:lnTo>
                  <a:lnTo>
                    <a:pt x="279" y="51"/>
                  </a:lnTo>
                  <a:lnTo>
                    <a:pt x="251" y="59"/>
                  </a:lnTo>
                  <a:lnTo>
                    <a:pt x="224" y="65"/>
                  </a:lnTo>
                  <a:lnTo>
                    <a:pt x="198" y="69"/>
                  </a:lnTo>
                  <a:lnTo>
                    <a:pt x="173" y="73"/>
                  </a:lnTo>
                  <a:lnTo>
                    <a:pt x="148" y="75"/>
                  </a:lnTo>
                  <a:lnTo>
                    <a:pt x="124" y="76"/>
                  </a:lnTo>
                  <a:lnTo>
                    <a:pt x="101" y="77"/>
                  </a:lnTo>
                  <a:lnTo>
                    <a:pt x="79" y="77"/>
                  </a:lnTo>
                  <a:lnTo>
                    <a:pt x="57" y="77"/>
                  </a:lnTo>
                  <a:lnTo>
                    <a:pt x="38" y="77"/>
                  </a:lnTo>
                  <a:lnTo>
                    <a:pt x="18" y="76"/>
                  </a:lnTo>
                  <a:lnTo>
                    <a:pt x="0" y="76"/>
                  </a:lnTo>
                  <a:lnTo>
                    <a:pt x="13" y="79"/>
                  </a:lnTo>
                  <a:lnTo>
                    <a:pt x="28" y="83"/>
                  </a:lnTo>
                  <a:lnTo>
                    <a:pt x="47" y="85"/>
                  </a:lnTo>
                  <a:lnTo>
                    <a:pt x="70" y="86"/>
                  </a:lnTo>
                  <a:lnTo>
                    <a:pt x="95" y="88"/>
                  </a:lnTo>
                  <a:lnTo>
                    <a:pt x="122" y="88"/>
                  </a:lnTo>
                  <a:lnTo>
                    <a:pt x="151" y="85"/>
                  </a:lnTo>
                  <a:lnTo>
                    <a:pt x="181" y="83"/>
                  </a:lnTo>
                  <a:lnTo>
                    <a:pt x="209" y="79"/>
                  </a:lnTo>
                  <a:lnTo>
                    <a:pt x="239" y="75"/>
                  </a:lnTo>
                  <a:lnTo>
                    <a:pt x="269" y="68"/>
                  </a:lnTo>
                  <a:lnTo>
                    <a:pt x="297" y="60"/>
                  </a:lnTo>
                  <a:lnTo>
                    <a:pt x="323" y="51"/>
                  </a:lnTo>
                  <a:lnTo>
                    <a:pt x="348" y="40"/>
                  </a:lnTo>
                  <a:lnTo>
                    <a:pt x="369" y="28"/>
                  </a:lnTo>
                  <a:lnTo>
                    <a:pt x="388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26" name="Freeform 10725"/>
            <p:cNvSpPr/>
            <p:nvPr/>
          </p:nvSpPr>
          <p:spPr>
            <a:xfrm>
              <a:off x="3008" y="2199"/>
              <a:ext cx="49" cy="50"/>
            </a:xfrm>
            <a:custGeom>
              <a:avLst/>
              <a:gdLst/>
              <a:ahLst/>
              <a:cxnLst/>
              <a:pathLst>
                <a:path w="57" h="59">
                  <a:moveTo>
                    <a:pt x="1" y="0"/>
                  </a:moveTo>
                  <a:lnTo>
                    <a:pt x="0" y="3"/>
                  </a:lnTo>
                  <a:lnTo>
                    <a:pt x="1" y="9"/>
                  </a:lnTo>
                  <a:lnTo>
                    <a:pt x="5" y="17"/>
                  </a:lnTo>
                  <a:lnTo>
                    <a:pt x="12" y="28"/>
                  </a:lnTo>
                  <a:lnTo>
                    <a:pt x="20" y="38"/>
                  </a:lnTo>
                  <a:lnTo>
                    <a:pt x="31" y="47"/>
                  </a:lnTo>
                  <a:lnTo>
                    <a:pt x="43" y="54"/>
                  </a:lnTo>
                  <a:lnTo>
                    <a:pt x="57" y="59"/>
                  </a:lnTo>
                  <a:lnTo>
                    <a:pt x="50" y="53"/>
                  </a:lnTo>
                  <a:lnTo>
                    <a:pt x="43" y="44"/>
                  </a:lnTo>
                  <a:lnTo>
                    <a:pt x="35" y="33"/>
                  </a:lnTo>
                  <a:lnTo>
                    <a:pt x="26" y="23"/>
                  </a:lnTo>
                  <a:lnTo>
                    <a:pt x="19" y="14"/>
                  </a:lnTo>
                  <a:lnTo>
                    <a:pt x="11" y="6"/>
                  </a:lnTo>
                  <a:lnTo>
                    <a:pt x="5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27" name="Freeform 10726"/>
            <p:cNvSpPr/>
            <p:nvPr/>
          </p:nvSpPr>
          <p:spPr>
            <a:xfrm>
              <a:off x="3055" y="2192"/>
              <a:ext cx="63" cy="59"/>
            </a:xfrm>
            <a:custGeom>
              <a:avLst/>
              <a:gdLst/>
              <a:ahLst/>
              <a:cxnLst/>
              <a:pathLst>
                <a:path w="73" h="68">
                  <a:moveTo>
                    <a:pt x="3" y="0"/>
                  </a:moveTo>
                  <a:lnTo>
                    <a:pt x="0" y="5"/>
                  </a:lnTo>
                  <a:lnTo>
                    <a:pt x="3" y="12"/>
                  </a:lnTo>
                  <a:lnTo>
                    <a:pt x="9" y="22"/>
                  </a:lnTo>
                  <a:lnTo>
                    <a:pt x="19" y="34"/>
                  </a:lnTo>
                  <a:lnTo>
                    <a:pt x="31" y="45"/>
                  </a:lnTo>
                  <a:lnTo>
                    <a:pt x="44" y="55"/>
                  </a:lnTo>
                  <a:lnTo>
                    <a:pt x="59" y="63"/>
                  </a:lnTo>
                  <a:lnTo>
                    <a:pt x="73" y="68"/>
                  </a:lnTo>
                  <a:lnTo>
                    <a:pt x="67" y="63"/>
                  </a:lnTo>
                  <a:lnTo>
                    <a:pt x="59" y="54"/>
                  </a:lnTo>
                  <a:lnTo>
                    <a:pt x="50" y="43"/>
                  </a:lnTo>
                  <a:lnTo>
                    <a:pt x="38" y="30"/>
                  </a:lnTo>
                  <a:lnTo>
                    <a:pt x="28" y="17"/>
                  </a:lnTo>
                  <a:lnTo>
                    <a:pt x="17" y="8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28" name="Freeform 10727"/>
            <p:cNvSpPr/>
            <p:nvPr/>
          </p:nvSpPr>
          <p:spPr>
            <a:xfrm>
              <a:off x="3094" y="2181"/>
              <a:ext cx="56" cy="67"/>
            </a:xfrm>
            <a:custGeom>
              <a:avLst/>
              <a:gdLst/>
              <a:ahLst/>
              <a:cxnLst/>
              <a:pathLst>
                <a:path w="63" h="76">
                  <a:moveTo>
                    <a:pt x="2" y="0"/>
                  </a:moveTo>
                  <a:lnTo>
                    <a:pt x="0" y="5"/>
                  </a:lnTo>
                  <a:lnTo>
                    <a:pt x="1" y="14"/>
                  </a:lnTo>
                  <a:lnTo>
                    <a:pt x="7" y="26"/>
                  </a:lnTo>
                  <a:lnTo>
                    <a:pt x="16" y="38"/>
                  </a:lnTo>
                  <a:lnTo>
                    <a:pt x="27" y="51"/>
                  </a:lnTo>
                  <a:lnTo>
                    <a:pt x="38" y="63"/>
                  </a:lnTo>
                  <a:lnTo>
                    <a:pt x="51" y="72"/>
                  </a:lnTo>
                  <a:lnTo>
                    <a:pt x="63" y="76"/>
                  </a:lnTo>
                  <a:lnTo>
                    <a:pt x="60" y="71"/>
                  </a:lnTo>
                  <a:lnTo>
                    <a:pt x="53" y="60"/>
                  </a:lnTo>
                  <a:lnTo>
                    <a:pt x="45" y="48"/>
                  </a:lnTo>
                  <a:lnTo>
                    <a:pt x="35" y="33"/>
                  </a:lnTo>
                  <a:lnTo>
                    <a:pt x="24" y="20"/>
                  </a:lnTo>
                  <a:lnTo>
                    <a:pt x="15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29" name="Freeform 10728"/>
            <p:cNvSpPr/>
            <p:nvPr/>
          </p:nvSpPr>
          <p:spPr>
            <a:xfrm>
              <a:off x="3159" y="2178"/>
              <a:ext cx="49" cy="61"/>
            </a:xfrm>
            <a:custGeom>
              <a:avLst/>
              <a:gdLst/>
              <a:ahLst/>
              <a:cxnLst/>
              <a:pathLst>
                <a:path w="55" h="70">
                  <a:moveTo>
                    <a:pt x="1" y="0"/>
                  </a:moveTo>
                  <a:lnTo>
                    <a:pt x="0" y="3"/>
                  </a:lnTo>
                  <a:lnTo>
                    <a:pt x="2" y="13"/>
                  </a:lnTo>
                  <a:lnTo>
                    <a:pt x="8" y="23"/>
                  </a:lnTo>
                  <a:lnTo>
                    <a:pt x="15" y="36"/>
                  </a:lnTo>
                  <a:lnTo>
                    <a:pt x="24" y="48"/>
                  </a:lnTo>
                  <a:lnTo>
                    <a:pt x="34" y="59"/>
                  </a:lnTo>
                  <a:lnTo>
                    <a:pt x="45" y="67"/>
                  </a:lnTo>
                  <a:lnTo>
                    <a:pt x="55" y="70"/>
                  </a:lnTo>
                  <a:lnTo>
                    <a:pt x="51" y="63"/>
                  </a:lnTo>
                  <a:lnTo>
                    <a:pt x="45" y="54"/>
                  </a:lnTo>
                  <a:lnTo>
                    <a:pt x="38" y="41"/>
                  </a:lnTo>
                  <a:lnTo>
                    <a:pt x="31" y="29"/>
                  </a:lnTo>
                  <a:lnTo>
                    <a:pt x="23" y="16"/>
                  </a:lnTo>
                  <a:lnTo>
                    <a:pt x="15" y="7"/>
                  </a:lnTo>
                  <a:lnTo>
                    <a:pt x="8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30" name="Freeform 10729"/>
            <p:cNvSpPr/>
            <p:nvPr/>
          </p:nvSpPr>
          <p:spPr>
            <a:xfrm>
              <a:off x="3197" y="2176"/>
              <a:ext cx="35" cy="56"/>
            </a:xfrm>
            <a:custGeom>
              <a:avLst/>
              <a:gdLst/>
              <a:ahLst/>
              <a:cxnLst/>
              <a:pathLst>
                <a:path w="39" h="63">
                  <a:moveTo>
                    <a:pt x="3" y="0"/>
                  </a:moveTo>
                  <a:lnTo>
                    <a:pt x="1" y="3"/>
                  </a:lnTo>
                  <a:lnTo>
                    <a:pt x="0" y="10"/>
                  </a:lnTo>
                  <a:lnTo>
                    <a:pt x="1" y="19"/>
                  </a:lnTo>
                  <a:lnTo>
                    <a:pt x="4" y="30"/>
                  </a:lnTo>
                  <a:lnTo>
                    <a:pt x="10" y="41"/>
                  </a:lnTo>
                  <a:lnTo>
                    <a:pt x="17" y="50"/>
                  </a:lnTo>
                  <a:lnTo>
                    <a:pt x="27" y="58"/>
                  </a:lnTo>
                  <a:lnTo>
                    <a:pt x="39" y="63"/>
                  </a:lnTo>
                  <a:lnTo>
                    <a:pt x="35" y="56"/>
                  </a:lnTo>
                  <a:lnTo>
                    <a:pt x="31" y="47"/>
                  </a:lnTo>
                  <a:lnTo>
                    <a:pt x="26" y="37"/>
                  </a:lnTo>
                  <a:lnTo>
                    <a:pt x="22" y="25"/>
                  </a:lnTo>
                  <a:lnTo>
                    <a:pt x="17" y="15"/>
                  </a:lnTo>
                  <a:lnTo>
                    <a:pt x="12" y="5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31" name="Freeform 10730"/>
            <p:cNvSpPr/>
            <p:nvPr/>
          </p:nvSpPr>
          <p:spPr>
            <a:xfrm>
              <a:off x="3259" y="2167"/>
              <a:ext cx="26" cy="42"/>
            </a:xfrm>
            <a:custGeom>
              <a:avLst/>
              <a:gdLst/>
              <a:ahLst/>
              <a:cxnLst/>
              <a:pathLst>
                <a:path w="30" h="49">
                  <a:moveTo>
                    <a:pt x="2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11" y="35"/>
                  </a:lnTo>
                  <a:lnTo>
                    <a:pt x="17" y="42"/>
                  </a:lnTo>
                  <a:lnTo>
                    <a:pt x="24" y="47"/>
                  </a:lnTo>
                  <a:lnTo>
                    <a:pt x="30" y="49"/>
                  </a:lnTo>
                  <a:lnTo>
                    <a:pt x="24" y="37"/>
                  </a:lnTo>
                  <a:lnTo>
                    <a:pt x="17" y="21"/>
                  </a:lnTo>
                  <a:lnTo>
                    <a:pt x="1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32" name="Freeform 10731"/>
            <p:cNvSpPr/>
            <p:nvPr/>
          </p:nvSpPr>
          <p:spPr>
            <a:xfrm>
              <a:off x="3290" y="2172"/>
              <a:ext cx="20" cy="27"/>
            </a:xfrm>
            <a:custGeom>
              <a:avLst/>
              <a:gdLst/>
              <a:ahLst/>
              <a:cxnLst/>
              <a:pathLst>
                <a:path w="22" h="31">
                  <a:moveTo>
                    <a:pt x="2" y="1"/>
                  </a:moveTo>
                  <a:lnTo>
                    <a:pt x="0" y="10"/>
                  </a:lnTo>
                  <a:lnTo>
                    <a:pt x="4" y="22"/>
                  </a:lnTo>
                  <a:lnTo>
                    <a:pt x="12" y="31"/>
                  </a:lnTo>
                  <a:lnTo>
                    <a:pt x="22" y="30"/>
                  </a:lnTo>
                  <a:lnTo>
                    <a:pt x="13" y="24"/>
                  </a:lnTo>
                  <a:lnTo>
                    <a:pt x="10" y="10"/>
                  </a:lnTo>
                  <a:lnTo>
                    <a:pt x="7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33" name="Freeform 10732"/>
            <p:cNvSpPr/>
            <p:nvPr/>
          </p:nvSpPr>
          <p:spPr>
            <a:xfrm>
              <a:off x="3032" y="2195"/>
              <a:ext cx="57" cy="56"/>
            </a:xfrm>
            <a:custGeom>
              <a:avLst/>
              <a:gdLst/>
              <a:ahLst/>
              <a:cxnLst/>
              <a:pathLst>
                <a:path w="64" h="64">
                  <a:moveTo>
                    <a:pt x="2" y="0"/>
                  </a:moveTo>
                  <a:lnTo>
                    <a:pt x="0" y="4"/>
                  </a:lnTo>
                  <a:lnTo>
                    <a:pt x="1" y="11"/>
                  </a:lnTo>
                  <a:lnTo>
                    <a:pt x="7" y="20"/>
                  </a:lnTo>
                  <a:lnTo>
                    <a:pt x="15" y="31"/>
                  </a:lnTo>
                  <a:lnTo>
                    <a:pt x="25" y="42"/>
                  </a:lnTo>
                  <a:lnTo>
                    <a:pt x="38" y="51"/>
                  </a:lnTo>
                  <a:lnTo>
                    <a:pt x="51" y="59"/>
                  </a:lnTo>
                  <a:lnTo>
                    <a:pt x="64" y="64"/>
                  </a:lnTo>
                  <a:lnTo>
                    <a:pt x="60" y="58"/>
                  </a:lnTo>
                  <a:lnTo>
                    <a:pt x="52" y="50"/>
                  </a:lnTo>
                  <a:lnTo>
                    <a:pt x="44" y="39"/>
                  </a:lnTo>
                  <a:lnTo>
                    <a:pt x="34" y="27"/>
                  </a:lnTo>
                  <a:lnTo>
                    <a:pt x="25" y="16"/>
                  </a:lnTo>
                  <a:lnTo>
                    <a:pt x="16" y="6"/>
                  </a:lnTo>
                  <a:lnTo>
                    <a:pt x="8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34" name="Freeform 10733"/>
            <p:cNvSpPr/>
            <p:nvPr/>
          </p:nvSpPr>
          <p:spPr>
            <a:xfrm>
              <a:off x="2982" y="2206"/>
              <a:ext cx="45" cy="43"/>
            </a:xfrm>
            <a:custGeom>
              <a:avLst/>
              <a:gdLst/>
              <a:ahLst/>
              <a:cxnLst/>
              <a:pathLst>
                <a:path w="52" h="51">
                  <a:moveTo>
                    <a:pt x="3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5" y="16"/>
                  </a:lnTo>
                  <a:lnTo>
                    <a:pt x="11" y="24"/>
                  </a:lnTo>
                  <a:lnTo>
                    <a:pt x="18" y="32"/>
                  </a:lnTo>
                  <a:lnTo>
                    <a:pt x="27" y="40"/>
                  </a:lnTo>
                  <a:lnTo>
                    <a:pt x="38" y="47"/>
                  </a:lnTo>
                  <a:lnTo>
                    <a:pt x="52" y="51"/>
                  </a:lnTo>
                  <a:lnTo>
                    <a:pt x="45" y="45"/>
                  </a:lnTo>
                  <a:lnTo>
                    <a:pt x="38" y="37"/>
                  </a:lnTo>
                  <a:lnTo>
                    <a:pt x="31" y="28"/>
                  </a:lnTo>
                  <a:lnTo>
                    <a:pt x="24" y="20"/>
                  </a:lnTo>
                  <a:lnTo>
                    <a:pt x="18" y="12"/>
                  </a:lnTo>
                  <a:lnTo>
                    <a:pt x="12" y="5"/>
                  </a:lnTo>
                  <a:lnTo>
                    <a:pt x="6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35" name="Freeform 10734"/>
            <p:cNvSpPr/>
            <p:nvPr/>
          </p:nvSpPr>
          <p:spPr>
            <a:xfrm>
              <a:off x="3136" y="2185"/>
              <a:ext cx="47" cy="61"/>
            </a:xfrm>
            <a:custGeom>
              <a:avLst/>
              <a:gdLst/>
              <a:ahLst/>
              <a:cxnLst/>
              <a:pathLst>
                <a:path w="56" h="69">
                  <a:moveTo>
                    <a:pt x="1" y="0"/>
                  </a:moveTo>
                  <a:lnTo>
                    <a:pt x="0" y="3"/>
                  </a:lnTo>
                  <a:lnTo>
                    <a:pt x="1" y="12"/>
                  </a:lnTo>
                  <a:lnTo>
                    <a:pt x="7" y="23"/>
                  </a:lnTo>
                  <a:lnTo>
                    <a:pt x="15" y="36"/>
                  </a:lnTo>
                  <a:lnTo>
                    <a:pt x="24" y="47"/>
                  </a:lnTo>
                  <a:lnTo>
                    <a:pt x="35" y="59"/>
                  </a:lnTo>
                  <a:lnTo>
                    <a:pt x="45" y="66"/>
                  </a:lnTo>
                  <a:lnTo>
                    <a:pt x="56" y="69"/>
                  </a:lnTo>
                  <a:lnTo>
                    <a:pt x="51" y="62"/>
                  </a:lnTo>
                  <a:lnTo>
                    <a:pt x="45" y="53"/>
                  </a:lnTo>
                  <a:lnTo>
                    <a:pt x="38" y="40"/>
                  </a:lnTo>
                  <a:lnTo>
                    <a:pt x="31" y="28"/>
                  </a:lnTo>
                  <a:lnTo>
                    <a:pt x="23" y="16"/>
                  </a:lnTo>
                  <a:lnTo>
                    <a:pt x="15" y="6"/>
                  </a:lnTo>
                  <a:lnTo>
                    <a:pt x="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36" name="Freeform 10735"/>
            <p:cNvSpPr/>
            <p:nvPr/>
          </p:nvSpPr>
          <p:spPr>
            <a:xfrm>
              <a:off x="3224" y="2172"/>
              <a:ext cx="35" cy="51"/>
            </a:xfrm>
            <a:custGeom>
              <a:avLst/>
              <a:gdLst/>
              <a:ahLst/>
              <a:cxnLst/>
              <a:pathLst>
                <a:path w="40" h="59">
                  <a:moveTo>
                    <a:pt x="2" y="0"/>
                  </a:moveTo>
                  <a:lnTo>
                    <a:pt x="0" y="4"/>
                  </a:lnTo>
                  <a:lnTo>
                    <a:pt x="1" y="10"/>
                  </a:lnTo>
                  <a:lnTo>
                    <a:pt x="5" y="20"/>
                  </a:lnTo>
                  <a:lnTo>
                    <a:pt x="11" y="31"/>
                  </a:lnTo>
                  <a:lnTo>
                    <a:pt x="18" y="42"/>
                  </a:lnTo>
                  <a:lnTo>
                    <a:pt x="26" y="50"/>
                  </a:lnTo>
                  <a:lnTo>
                    <a:pt x="33" y="57"/>
                  </a:lnTo>
                  <a:lnTo>
                    <a:pt x="40" y="59"/>
                  </a:lnTo>
                  <a:lnTo>
                    <a:pt x="38" y="53"/>
                  </a:lnTo>
                  <a:lnTo>
                    <a:pt x="33" y="45"/>
                  </a:lnTo>
                  <a:lnTo>
                    <a:pt x="28" y="36"/>
                  </a:lnTo>
                  <a:lnTo>
                    <a:pt x="23" y="25"/>
                  </a:lnTo>
                  <a:lnTo>
                    <a:pt x="17" y="16"/>
                  </a:lnTo>
                  <a:lnTo>
                    <a:pt x="11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37" name="Freeform 10736"/>
            <p:cNvSpPr/>
            <p:nvPr/>
          </p:nvSpPr>
          <p:spPr>
            <a:xfrm>
              <a:off x="2952" y="2241"/>
              <a:ext cx="52" cy="8"/>
            </a:xfrm>
            <a:custGeom>
              <a:avLst/>
              <a:gdLst/>
              <a:ahLst/>
              <a:cxnLst/>
              <a:pathLst>
                <a:path w="61" h="9">
                  <a:moveTo>
                    <a:pt x="61" y="4"/>
                  </a:moveTo>
                  <a:lnTo>
                    <a:pt x="56" y="4"/>
                  </a:lnTo>
                  <a:lnTo>
                    <a:pt x="48" y="5"/>
                  </a:lnTo>
                  <a:lnTo>
                    <a:pt x="38" y="6"/>
                  </a:lnTo>
                  <a:lnTo>
                    <a:pt x="27" y="8"/>
                  </a:lnTo>
                  <a:lnTo>
                    <a:pt x="17" y="9"/>
                  </a:lnTo>
                  <a:lnTo>
                    <a:pt x="8" y="9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7" y="1"/>
                  </a:lnTo>
                  <a:lnTo>
                    <a:pt x="46" y="2"/>
                  </a:lnTo>
                  <a:lnTo>
                    <a:pt x="55" y="3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38" name="Freeform 10737"/>
            <p:cNvSpPr/>
            <p:nvPr/>
          </p:nvSpPr>
          <p:spPr>
            <a:xfrm>
              <a:off x="2990" y="2251"/>
              <a:ext cx="74" cy="58"/>
            </a:xfrm>
            <a:custGeom>
              <a:avLst/>
              <a:gdLst/>
              <a:ahLst/>
              <a:cxnLst/>
              <a:pathLst>
                <a:path w="84" h="66">
                  <a:moveTo>
                    <a:pt x="84" y="0"/>
                  </a:moveTo>
                  <a:lnTo>
                    <a:pt x="75" y="5"/>
                  </a:lnTo>
                  <a:lnTo>
                    <a:pt x="61" y="12"/>
                  </a:lnTo>
                  <a:lnTo>
                    <a:pt x="46" y="21"/>
                  </a:lnTo>
                  <a:lnTo>
                    <a:pt x="30" y="31"/>
                  </a:lnTo>
                  <a:lnTo>
                    <a:pt x="16" y="43"/>
                  </a:lnTo>
                  <a:lnTo>
                    <a:pt x="5" y="52"/>
                  </a:lnTo>
                  <a:lnTo>
                    <a:pt x="0" y="60"/>
                  </a:lnTo>
                  <a:lnTo>
                    <a:pt x="1" y="66"/>
                  </a:lnTo>
                  <a:lnTo>
                    <a:pt x="8" y="66"/>
                  </a:lnTo>
                  <a:lnTo>
                    <a:pt x="17" y="60"/>
                  </a:lnTo>
                  <a:lnTo>
                    <a:pt x="28" y="51"/>
                  </a:lnTo>
                  <a:lnTo>
                    <a:pt x="41" y="39"/>
                  </a:lnTo>
                  <a:lnTo>
                    <a:pt x="53" y="27"/>
                  </a:lnTo>
                  <a:lnTo>
                    <a:pt x="65" y="15"/>
                  </a:lnTo>
                  <a:lnTo>
                    <a:pt x="76" y="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39" name="Freeform 10738"/>
            <p:cNvSpPr/>
            <p:nvPr/>
          </p:nvSpPr>
          <p:spPr>
            <a:xfrm>
              <a:off x="3024" y="2249"/>
              <a:ext cx="66" cy="62"/>
            </a:xfrm>
            <a:custGeom>
              <a:avLst/>
              <a:gdLst/>
              <a:ahLst/>
              <a:cxnLst/>
              <a:pathLst>
                <a:path w="76" h="70">
                  <a:moveTo>
                    <a:pt x="76" y="0"/>
                  </a:moveTo>
                  <a:lnTo>
                    <a:pt x="66" y="6"/>
                  </a:lnTo>
                  <a:lnTo>
                    <a:pt x="54" y="15"/>
                  </a:lnTo>
                  <a:lnTo>
                    <a:pt x="40" y="25"/>
                  </a:lnTo>
                  <a:lnTo>
                    <a:pt x="25" y="38"/>
                  </a:lnTo>
                  <a:lnTo>
                    <a:pt x="13" y="49"/>
                  </a:lnTo>
                  <a:lnTo>
                    <a:pt x="4" y="59"/>
                  </a:lnTo>
                  <a:lnTo>
                    <a:pt x="0" y="67"/>
                  </a:lnTo>
                  <a:lnTo>
                    <a:pt x="2" y="70"/>
                  </a:lnTo>
                  <a:lnTo>
                    <a:pt x="9" y="68"/>
                  </a:lnTo>
                  <a:lnTo>
                    <a:pt x="18" y="61"/>
                  </a:lnTo>
                  <a:lnTo>
                    <a:pt x="29" y="50"/>
                  </a:lnTo>
                  <a:lnTo>
                    <a:pt x="40" y="38"/>
                  </a:lnTo>
                  <a:lnTo>
                    <a:pt x="51" y="25"/>
                  </a:lnTo>
                  <a:lnTo>
                    <a:pt x="61" y="14"/>
                  </a:lnTo>
                  <a:lnTo>
                    <a:pt x="70" y="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40" name="Freeform 10739"/>
            <p:cNvSpPr/>
            <p:nvPr/>
          </p:nvSpPr>
          <p:spPr>
            <a:xfrm>
              <a:off x="3059" y="2248"/>
              <a:ext cx="59" cy="66"/>
            </a:xfrm>
            <a:custGeom>
              <a:avLst/>
              <a:gdLst/>
              <a:ahLst/>
              <a:cxnLst/>
              <a:pathLst>
                <a:path w="68" h="75">
                  <a:moveTo>
                    <a:pt x="68" y="0"/>
                  </a:moveTo>
                  <a:lnTo>
                    <a:pt x="58" y="7"/>
                  </a:lnTo>
                  <a:lnTo>
                    <a:pt x="46" y="17"/>
                  </a:lnTo>
                  <a:lnTo>
                    <a:pt x="33" y="28"/>
                  </a:lnTo>
                  <a:lnTo>
                    <a:pt x="21" y="41"/>
                  </a:lnTo>
                  <a:lnTo>
                    <a:pt x="10" y="54"/>
                  </a:lnTo>
                  <a:lnTo>
                    <a:pt x="3" y="63"/>
                  </a:lnTo>
                  <a:lnTo>
                    <a:pt x="0" y="71"/>
                  </a:lnTo>
                  <a:lnTo>
                    <a:pt x="2" y="75"/>
                  </a:lnTo>
                  <a:lnTo>
                    <a:pt x="8" y="72"/>
                  </a:lnTo>
                  <a:lnTo>
                    <a:pt x="16" y="65"/>
                  </a:lnTo>
                  <a:lnTo>
                    <a:pt x="25" y="54"/>
                  </a:lnTo>
                  <a:lnTo>
                    <a:pt x="35" y="41"/>
                  </a:lnTo>
                  <a:lnTo>
                    <a:pt x="44" y="27"/>
                  </a:lnTo>
                  <a:lnTo>
                    <a:pt x="53" y="15"/>
                  </a:lnTo>
                  <a:lnTo>
                    <a:pt x="61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41" name="Freeform 10740"/>
            <p:cNvSpPr/>
            <p:nvPr/>
          </p:nvSpPr>
          <p:spPr>
            <a:xfrm>
              <a:off x="3103" y="2242"/>
              <a:ext cx="45" cy="64"/>
            </a:xfrm>
            <a:custGeom>
              <a:avLst/>
              <a:gdLst/>
              <a:ahLst/>
              <a:cxnLst/>
              <a:pathLst>
                <a:path w="52" h="70">
                  <a:moveTo>
                    <a:pt x="52" y="0"/>
                  </a:moveTo>
                  <a:lnTo>
                    <a:pt x="45" y="7"/>
                  </a:lnTo>
                  <a:lnTo>
                    <a:pt x="35" y="16"/>
                  </a:lnTo>
                  <a:lnTo>
                    <a:pt x="25" y="28"/>
                  </a:lnTo>
                  <a:lnTo>
                    <a:pt x="15" y="39"/>
                  </a:lnTo>
                  <a:lnTo>
                    <a:pt x="7" y="51"/>
                  </a:lnTo>
                  <a:lnTo>
                    <a:pt x="2" y="61"/>
                  </a:lnTo>
                  <a:lnTo>
                    <a:pt x="0" y="68"/>
                  </a:lnTo>
                  <a:lnTo>
                    <a:pt x="5" y="70"/>
                  </a:lnTo>
                  <a:lnTo>
                    <a:pt x="12" y="68"/>
                  </a:lnTo>
                  <a:lnTo>
                    <a:pt x="19" y="61"/>
                  </a:lnTo>
                  <a:lnTo>
                    <a:pt x="26" y="52"/>
                  </a:lnTo>
                  <a:lnTo>
                    <a:pt x="32" y="40"/>
                  </a:lnTo>
                  <a:lnTo>
                    <a:pt x="37" y="28"/>
                  </a:lnTo>
                  <a:lnTo>
                    <a:pt x="42" y="16"/>
                  </a:lnTo>
                  <a:lnTo>
                    <a:pt x="48" y="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42" name="Freeform 10741"/>
            <p:cNvSpPr/>
            <p:nvPr/>
          </p:nvSpPr>
          <p:spPr>
            <a:xfrm>
              <a:off x="3141" y="2239"/>
              <a:ext cx="41" cy="61"/>
            </a:xfrm>
            <a:custGeom>
              <a:avLst/>
              <a:gdLst/>
              <a:ahLst/>
              <a:cxnLst/>
              <a:pathLst>
                <a:path w="47" h="69">
                  <a:moveTo>
                    <a:pt x="47" y="0"/>
                  </a:moveTo>
                  <a:lnTo>
                    <a:pt x="42" y="7"/>
                  </a:lnTo>
                  <a:lnTo>
                    <a:pt x="32" y="16"/>
                  </a:lnTo>
                  <a:lnTo>
                    <a:pt x="23" y="29"/>
                  </a:lnTo>
                  <a:lnTo>
                    <a:pt x="14" y="41"/>
                  </a:lnTo>
                  <a:lnTo>
                    <a:pt x="6" y="52"/>
                  </a:lnTo>
                  <a:lnTo>
                    <a:pt x="1" y="61"/>
                  </a:lnTo>
                  <a:lnTo>
                    <a:pt x="0" y="68"/>
                  </a:lnTo>
                  <a:lnTo>
                    <a:pt x="5" y="69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5" y="49"/>
                  </a:lnTo>
                  <a:lnTo>
                    <a:pt x="31" y="36"/>
                  </a:lnTo>
                  <a:lnTo>
                    <a:pt x="36" y="24"/>
                  </a:lnTo>
                  <a:lnTo>
                    <a:pt x="40" y="14"/>
                  </a:lnTo>
                  <a:lnTo>
                    <a:pt x="44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43" name="Freeform 10742"/>
            <p:cNvSpPr/>
            <p:nvPr/>
          </p:nvSpPr>
          <p:spPr>
            <a:xfrm>
              <a:off x="3190" y="2234"/>
              <a:ext cx="21" cy="52"/>
            </a:xfrm>
            <a:custGeom>
              <a:avLst/>
              <a:gdLst/>
              <a:ahLst/>
              <a:cxnLst/>
              <a:pathLst>
                <a:path w="26" h="59">
                  <a:moveTo>
                    <a:pt x="26" y="0"/>
                  </a:moveTo>
                  <a:lnTo>
                    <a:pt x="20" y="6"/>
                  </a:lnTo>
                  <a:lnTo>
                    <a:pt x="14" y="16"/>
                  </a:lnTo>
                  <a:lnTo>
                    <a:pt x="9" y="26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3"/>
                  </a:lnTo>
                  <a:lnTo>
                    <a:pt x="3" y="58"/>
                  </a:lnTo>
                  <a:lnTo>
                    <a:pt x="9" y="59"/>
                  </a:lnTo>
                  <a:lnTo>
                    <a:pt x="19" y="51"/>
                  </a:lnTo>
                  <a:lnTo>
                    <a:pt x="21" y="33"/>
                  </a:lnTo>
                  <a:lnTo>
                    <a:pt x="22" y="1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44" name="Freeform 10743"/>
            <p:cNvSpPr/>
            <p:nvPr/>
          </p:nvSpPr>
          <p:spPr>
            <a:xfrm>
              <a:off x="3225" y="2228"/>
              <a:ext cx="11" cy="46"/>
            </a:xfrm>
            <a:custGeom>
              <a:avLst/>
              <a:gdLst/>
              <a:ahLst/>
              <a:cxnLst/>
              <a:pathLst>
                <a:path w="11" h="51">
                  <a:moveTo>
                    <a:pt x="11" y="0"/>
                  </a:moveTo>
                  <a:lnTo>
                    <a:pt x="6" y="12"/>
                  </a:lnTo>
                  <a:lnTo>
                    <a:pt x="1" y="31"/>
                  </a:lnTo>
                  <a:lnTo>
                    <a:pt x="0" y="46"/>
                  </a:lnTo>
                  <a:lnTo>
                    <a:pt x="6" y="51"/>
                  </a:lnTo>
                  <a:lnTo>
                    <a:pt x="11" y="45"/>
                  </a:lnTo>
                  <a:lnTo>
                    <a:pt x="11" y="31"/>
                  </a:lnTo>
                  <a:lnTo>
                    <a:pt x="10" y="1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45" name="Freeform 10744"/>
            <p:cNvSpPr/>
            <p:nvPr/>
          </p:nvSpPr>
          <p:spPr>
            <a:xfrm>
              <a:off x="3252" y="2221"/>
              <a:ext cx="14" cy="44"/>
            </a:xfrm>
            <a:custGeom>
              <a:avLst/>
              <a:gdLst/>
              <a:ahLst/>
              <a:cxnLst/>
              <a:pathLst>
                <a:path w="15" h="50">
                  <a:moveTo>
                    <a:pt x="7" y="0"/>
                  </a:moveTo>
                  <a:lnTo>
                    <a:pt x="2" y="11"/>
                  </a:lnTo>
                  <a:lnTo>
                    <a:pt x="0" y="28"/>
                  </a:lnTo>
                  <a:lnTo>
                    <a:pt x="2" y="43"/>
                  </a:lnTo>
                  <a:lnTo>
                    <a:pt x="9" y="50"/>
                  </a:lnTo>
                  <a:lnTo>
                    <a:pt x="15" y="46"/>
                  </a:lnTo>
                  <a:lnTo>
                    <a:pt x="13" y="33"/>
                  </a:lnTo>
                  <a:lnTo>
                    <a:pt x="8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46" name="Freeform 10745"/>
            <p:cNvSpPr/>
            <p:nvPr/>
          </p:nvSpPr>
          <p:spPr>
            <a:xfrm>
              <a:off x="3275" y="2207"/>
              <a:ext cx="14" cy="44"/>
            </a:xfrm>
            <a:custGeom>
              <a:avLst/>
              <a:gdLst/>
              <a:ahLst/>
              <a:cxnLst/>
              <a:pathLst>
                <a:path w="16" h="49">
                  <a:moveTo>
                    <a:pt x="15" y="0"/>
                  </a:moveTo>
                  <a:lnTo>
                    <a:pt x="8" y="6"/>
                  </a:lnTo>
                  <a:lnTo>
                    <a:pt x="1" y="21"/>
                  </a:lnTo>
                  <a:lnTo>
                    <a:pt x="0" y="39"/>
                  </a:lnTo>
                  <a:lnTo>
                    <a:pt x="7" y="49"/>
                  </a:lnTo>
                  <a:lnTo>
                    <a:pt x="15" y="46"/>
                  </a:lnTo>
                  <a:lnTo>
                    <a:pt x="16" y="32"/>
                  </a:lnTo>
                  <a:lnTo>
                    <a:pt x="15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47" name="Freeform 10746"/>
            <p:cNvSpPr/>
            <p:nvPr/>
          </p:nvSpPr>
          <p:spPr>
            <a:xfrm>
              <a:off x="3292" y="2199"/>
              <a:ext cx="12" cy="47"/>
            </a:xfrm>
            <a:custGeom>
              <a:avLst/>
              <a:gdLst/>
              <a:ahLst/>
              <a:cxnLst/>
              <a:pathLst>
                <a:path w="15" h="54">
                  <a:moveTo>
                    <a:pt x="11" y="0"/>
                  </a:moveTo>
                  <a:lnTo>
                    <a:pt x="7" y="12"/>
                  </a:lnTo>
                  <a:lnTo>
                    <a:pt x="2" y="27"/>
                  </a:lnTo>
                  <a:lnTo>
                    <a:pt x="0" y="43"/>
                  </a:lnTo>
                  <a:lnTo>
                    <a:pt x="6" y="54"/>
                  </a:lnTo>
                  <a:lnTo>
                    <a:pt x="12" y="51"/>
                  </a:lnTo>
                  <a:lnTo>
                    <a:pt x="15" y="34"/>
                  </a:lnTo>
                  <a:lnTo>
                    <a:pt x="14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48" name="Freeform 10747"/>
            <p:cNvSpPr/>
            <p:nvPr/>
          </p:nvSpPr>
          <p:spPr>
            <a:xfrm>
              <a:off x="2962" y="2249"/>
              <a:ext cx="74" cy="48"/>
            </a:xfrm>
            <a:custGeom>
              <a:avLst/>
              <a:gdLst/>
              <a:ahLst/>
              <a:cxnLst/>
              <a:pathLst>
                <a:path w="85" h="54">
                  <a:moveTo>
                    <a:pt x="3" y="54"/>
                  </a:moveTo>
                  <a:lnTo>
                    <a:pt x="7" y="52"/>
                  </a:lnTo>
                  <a:lnTo>
                    <a:pt x="15" y="46"/>
                  </a:lnTo>
                  <a:lnTo>
                    <a:pt x="24" y="38"/>
                  </a:lnTo>
                  <a:lnTo>
                    <a:pt x="37" y="29"/>
                  </a:lnTo>
                  <a:lnTo>
                    <a:pt x="50" y="18"/>
                  </a:lnTo>
                  <a:lnTo>
                    <a:pt x="62" y="9"/>
                  </a:lnTo>
                  <a:lnTo>
                    <a:pt x="75" y="3"/>
                  </a:lnTo>
                  <a:lnTo>
                    <a:pt x="85" y="0"/>
                  </a:lnTo>
                  <a:lnTo>
                    <a:pt x="72" y="3"/>
                  </a:lnTo>
                  <a:lnTo>
                    <a:pt x="57" y="9"/>
                  </a:lnTo>
                  <a:lnTo>
                    <a:pt x="41" y="17"/>
                  </a:lnTo>
                  <a:lnTo>
                    <a:pt x="26" y="25"/>
                  </a:lnTo>
                  <a:lnTo>
                    <a:pt x="13" y="34"/>
                  </a:lnTo>
                  <a:lnTo>
                    <a:pt x="4" y="42"/>
                  </a:lnTo>
                  <a:lnTo>
                    <a:pt x="0" y="49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49" name="Freeform 10748"/>
            <p:cNvSpPr/>
            <p:nvPr/>
          </p:nvSpPr>
          <p:spPr>
            <a:xfrm>
              <a:off x="2950" y="2246"/>
              <a:ext cx="54" cy="30"/>
            </a:xfrm>
            <a:custGeom>
              <a:avLst/>
              <a:gdLst/>
              <a:ahLst/>
              <a:cxnLst/>
              <a:pathLst>
                <a:path w="63" h="35">
                  <a:moveTo>
                    <a:pt x="63" y="0"/>
                  </a:moveTo>
                  <a:lnTo>
                    <a:pt x="55" y="4"/>
                  </a:lnTo>
                  <a:lnTo>
                    <a:pt x="44" y="8"/>
                  </a:lnTo>
                  <a:lnTo>
                    <a:pt x="33" y="14"/>
                  </a:lnTo>
                  <a:lnTo>
                    <a:pt x="22" y="19"/>
                  </a:lnTo>
                  <a:lnTo>
                    <a:pt x="12" y="24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6" y="35"/>
                  </a:lnTo>
                  <a:lnTo>
                    <a:pt x="13" y="31"/>
                  </a:lnTo>
                  <a:lnTo>
                    <a:pt x="22" y="27"/>
                  </a:lnTo>
                  <a:lnTo>
                    <a:pt x="32" y="21"/>
                  </a:lnTo>
                  <a:lnTo>
                    <a:pt x="42" y="14"/>
                  </a:lnTo>
                  <a:lnTo>
                    <a:pt x="50" y="8"/>
                  </a:lnTo>
                  <a:lnTo>
                    <a:pt x="58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50" name="Freeform 10749"/>
            <p:cNvSpPr/>
            <p:nvPr/>
          </p:nvSpPr>
          <p:spPr>
            <a:xfrm>
              <a:off x="3150" y="2028"/>
              <a:ext cx="291" cy="81"/>
            </a:xfrm>
            <a:custGeom>
              <a:avLst/>
              <a:gdLst/>
              <a:ahLst/>
              <a:cxnLst/>
              <a:pathLst>
                <a:path w="331" h="91">
                  <a:moveTo>
                    <a:pt x="330" y="77"/>
                  </a:moveTo>
                  <a:lnTo>
                    <a:pt x="331" y="80"/>
                  </a:lnTo>
                  <a:lnTo>
                    <a:pt x="330" y="84"/>
                  </a:lnTo>
                  <a:lnTo>
                    <a:pt x="329" y="87"/>
                  </a:lnTo>
                  <a:lnTo>
                    <a:pt x="329" y="91"/>
                  </a:lnTo>
                  <a:lnTo>
                    <a:pt x="309" y="72"/>
                  </a:lnTo>
                  <a:lnTo>
                    <a:pt x="289" y="56"/>
                  </a:lnTo>
                  <a:lnTo>
                    <a:pt x="267" y="42"/>
                  </a:lnTo>
                  <a:lnTo>
                    <a:pt x="245" y="32"/>
                  </a:lnTo>
                  <a:lnTo>
                    <a:pt x="222" y="24"/>
                  </a:lnTo>
                  <a:lnTo>
                    <a:pt x="199" y="18"/>
                  </a:lnTo>
                  <a:lnTo>
                    <a:pt x="177" y="13"/>
                  </a:lnTo>
                  <a:lnTo>
                    <a:pt x="154" y="11"/>
                  </a:lnTo>
                  <a:lnTo>
                    <a:pt x="132" y="10"/>
                  </a:lnTo>
                  <a:lnTo>
                    <a:pt x="110" y="10"/>
                  </a:lnTo>
                  <a:lnTo>
                    <a:pt x="88" y="11"/>
                  </a:lnTo>
                  <a:lnTo>
                    <a:pt x="69" y="13"/>
                  </a:lnTo>
                  <a:lnTo>
                    <a:pt x="49" y="16"/>
                  </a:lnTo>
                  <a:lnTo>
                    <a:pt x="32" y="18"/>
                  </a:lnTo>
                  <a:lnTo>
                    <a:pt x="15" y="20"/>
                  </a:lnTo>
                  <a:lnTo>
                    <a:pt x="0" y="23"/>
                  </a:lnTo>
                  <a:lnTo>
                    <a:pt x="10" y="16"/>
                  </a:lnTo>
                  <a:lnTo>
                    <a:pt x="25" y="10"/>
                  </a:lnTo>
                  <a:lnTo>
                    <a:pt x="43" y="5"/>
                  </a:lnTo>
                  <a:lnTo>
                    <a:pt x="63" y="3"/>
                  </a:lnTo>
                  <a:lnTo>
                    <a:pt x="86" y="1"/>
                  </a:lnTo>
                  <a:lnTo>
                    <a:pt x="110" y="0"/>
                  </a:lnTo>
                  <a:lnTo>
                    <a:pt x="135" y="1"/>
                  </a:lnTo>
                  <a:lnTo>
                    <a:pt x="162" y="2"/>
                  </a:lnTo>
                  <a:lnTo>
                    <a:pt x="188" y="5"/>
                  </a:lnTo>
                  <a:lnTo>
                    <a:pt x="214" y="11"/>
                  </a:lnTo>
                  <a:lnTo>
                    <a:pt x="238" y="17"/>
                  </a:lnTo>
                  <a:lnTo>
                    <a:pt x="262" y="26"/>
                  </a:lnTo>
                  <a:lnTo>
                    <a:pt x="283" y="35"/>
                  </a:lnTo>
                  <a:lnTo>
                    <a:pt x="302" y="48"/>
                  </a:lnTo>
                  <a:lnTo>
                    <a:pt x="317" y="61"/>
                  </a:lnTo>
                  <a:lnTo>
                    <a:pt x="330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51" name="Freeform 10750"/>
            <p:cNvSpPr/>
            <p:nvPr/>
          </p:nvSpPr>
          <p:spPr>
            <a:xfrm>
              <a:off x="3159" y="2037"/>
              <a:ext cx="38" cy="58"/>
            </a:xfrm>
            <a:custGeom>
              <a:avLst/>
              <a:gdLst/>
              <a:ahLst/>
              <a:cxnLst/>
              <a:pathLst>
                <a:path w="44" h="67">
                  <a:moveTo>
                    <a:pt x="44" y="0"/>
                  </a:moveTo>
                  <a:lnTo>
                    <a:pt x="35" y="7"/>
                  </a:lnTo>
                  <a:lnTo>
                    <a:pt x="26" y="15"/>
                  </a:lnTo>
                  <a:lnTo>
                    <a:pt x="18" y="25"/>
                  </a:lnTo>
                  <a:lnTo>
                    <a:pt x="10" y="37"/>
                  </a:lnTo>
                  <a:lnTo>
                    <a:pt x="4" y="47"/>
                  </a:lnTo>
                  <a:lnTo>
                    <a:pt x="1" y="56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4" y="65"/>
                  </a:lnTo>
                  <a:lnTo>
                    <a:pt x="9" y="61"/>
                  </a:lnTo>
                  <a:lnTo>
                    <a:pt x="14" y="53"/>
                  </a:lnTo>
                  <a:lnTo>
                    <a:pt x="18" y="44"/>
                  </a:lnTo>
                  <a:lnTo>
                    <a:pt x="24" y="32"/>
                  </a:lnTo>
                  <a:lnTo>
                    <a:pt x="30" y="21"/>
                  </a:lnTo>
                  <a:lnTo>
                    <a:pt x="37" y="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52" name="Freeform 10751"/>
            <p:cNvSpPr/>
            <p:nvPr/>
          </p:nvSpPr>
          <p:spPr>
            <a:xfrm>
              <a:off x="3168" y="2035"/>
              <a:ext cx="57" cy="69"/>
            </a:xfrm>
            <a:custGeom>
              <a:avLst/>
              <a:gdLst/>
              <a:ahLst/>
              <a:cxnLst/>
              <a:pathLst>
                <a:path w="66" h="78">
                  <a:moveTo>
                    <a:pt x="1" y="78"/>
                  </a:moveTo>
                  <a:lnTo>
                    <a:pt x="0" y="74"/>
                  </a:lnTo>
                  <a:lnTo>
                    <a:pt x="4" y="65"/>
                  </a:lnTo>
                  <a:lnTo>
                    <a:pt x="9" y="55"/>
                  </a:lnTo>
                  <a:lnTo>
                    <a:pt x="17" y="41"/>
                  </a:lnTo>
                  <a:lnTo>
                    <a:pt x="28" y="28"/>
                  </a:lnTo>
                  <a:lnTo>
                    <a:pt x="39" y="16"/>
                  </a:lnTo>
                  <a:lnTo>
                    <a:pt x="52" y="5"/>
                  </a:lnTo>
                  <a:lnTo>
                    <a:pt x="66" y="0"/>
                  </a:lnTo>
                  <a:lnTo>
                    <a:pt x="58" y="8"/>
                  </a:lnTo>
                  <a:lnTo>
                    <a:pt x="50" y="20"/>
                  </a:lnTo>
                  <a:lnTo>
                    <a:pt x="39" y="33"/>
                  </a:lnTo>
                  <a:lnTo>
                    <a:pt x="29" y="47"/>
                  </a:lnTo>
                  <a:lnTo>
                    <a:pt x="20" y="59"/>
                  </a:lnTo>
                  <a:lnTo>
                    <a:pt x="12" y="70"/>
                  </a:lnTo>
                  <a:lnTo>
                    <a:pt x="5" y="77"/>
                  </a:lnTo>
                  <a:lnTo>
                    <a:pt x="1" y="7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53" name="Freeform 10752"/>
            <p:cNvSpPr/>
            <p:nvPr/>
          </p:nvSpPr>
          <p:spPr>
            <a:xfrm>
              <a:off x="3206" y="2034"/>
              <a:ext cx="74" cy="80"/>
            </a:xfrm>
            <a:custGeom>
              <a:avLst/>
              <a:gdLst/>
              <a:ahLst/>
              <a:cxnLst/>
              <a:pathLst>
                <a:path w="84" h="92">
                  <a:moveTo>
                    <a:pt x="1" y="92"/>
                  </a:moveTo>
                  <a:lnTo>
                    <a:pt x="0" y="88"/>
                  </a:lnTo>
                  <a:lnTo>
                    <a:pt x="5" y="77"/>
                  </a:lnTo>
                  <a:lnTo>
                    <a:pt x="14" y="64"/>
                  </a:lnTo>
                  <a:lnTo>
                    <a:pt x="25" y="49"/>
                  </a:lnTo>
                  <a:lnTo>
                    <a:pt x="39" y="32"/>
                  </a:lnTo>
                  <a:lnTo>
                    <a:pt x="54" y="19"/>
                  </a:lnTo>
                  <a:lnTo>
                    <a:pt x="70" y="7"/>
                  </a:lnTo>
                  <a:lnTo>
                    <a:pt x="84" y="0"/>
                  </a:lnTo>
                  <a:lnTo>
                    <a:pt x="77" y="7"/>
                  </a:lnTo>
                  <a:lnTo>
                    <a:pt x="68" y="20"/>
                  </a:lnTo>
                  <a:lnTo>
                    <a:pt x="55" y="35"/>
                  </a:lnTo>
                  <a:lnTo>
                    <a:pt x="41" y="52"/>
                  </a:lnTo>
                  <a:lnTo>
                    <a:pt x="29" y="68"/>
                  </a:lnTo>
                  <a:lnTo>
                    <a:pt x="16" y="82"/>
                  </a:lnTo>
                  <a:lnTo>
                    <a:pt x="7" y="90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54" name="Freeform 10753"/>
            <p:cNvSpPr/>
            <p:nvPr/>
          </p:nvSpPr>
          <p:spPr>
            <a:xfrm>
              <a:off x="3264" y="2039"/>
              <a:ext cx="68" cy="89"/>
            </a:xfrm>
            <a:custGeom>
              <a:avLst/>
              <a:gdLst/>
              <a:ahLst/>
              <a:cxnLst/>
              <a:pathLst>
                <a:path w="77" h="102">
                  <a:moveTo>
                    <a:pt x="1" y="102"/>
                  </a:moveTo>
                  <a:lnTo>
                    <a:pt x="0" y="95"/>
                  </a:lnTo>
                  <a:lnTo>
                    <a:pt x="4" y="83"/>
                  </a:lnTo>
                  <a:lnTo>
                    <a:pt x="12" y="68"/>
                  </a:lnTo>
                  <a:lnTo>
                    <a:pt x="24" y="51"/>
                  </a:lnTo>
                  <a:lnTo>
                    <a:pt x="37" y="34"/>
                  </a:lnTo>
                  <a:lnTo>
                    <a:pt x="50" y="19"/>
                  </a:lnTo>
                  <a:lnTo>
                    <a:pt x="64" y="7"/>
                  </a:lnTo>
                  <a:lnTo>
                    <a:pt x="77" y="0"/>
                  </a:lnTo>
                  <a:lnTo>
                    <a:pt x="72" y="8"/>
                  </a:lnTo>
                  <a:lnTo>
                    <a:pt x="63" y="21"/>
                  </a:lnTo>
                  <a:lnTo>
                    <a:pt x="51" y="38"/>
                  </a:lnTo>
                  <a:lnTo>
                    <a:pt x="39" y="57"/>
                  </a:lnTo>
                  <a:lnTo>
                    <a:pt x="26" y="74"/>
                  </a:lnTo>
                  <a:lnTo>
                    <a:pt x="15" y="89"/>
                  </a:lnTo>
                  <a:lnTo>
                    <a:pt x="7" y="99"/>
                  </a:lnTo>
                  <a:lnTo>
                    <a:pt x="1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55" name="Freeform 10754"/>
            <p:cNvSpPr/>
            <p:nvPr/>
          </p:nvSpPr>
          <p:spPr>
            <a:xfrm>
              <a:off x="3296" y="2049"/>
              <a:ext cx="57" cy="81"/>
            </a:xfrm>
            <a:custGeom>
              <a:avLst/>
              <a:gdLst/>
              <a:ahLst/>
              <a:cxnLst/>
              <a:pathLst>
                <a:path w="67" h="92">
                  <a:moveTo>
                    <a:pt x="0" y="92"/>
                  </a:moveTo>
                  <a:lnTo>
                    <a:pt x="0" y="87"/>
                  </a:lnTo>
                  <a:lnTo>
                    <a:pt x="4" y="77"/>
                  </a:lnTo>
                  <a:lnTo>
                    <a:pt x="12" y="62"/>
                  </a:lnTo>
                  <a:lnTo>
                    <a:pt x="22" y="46"/>
                  </a:lnTo>
                  <a:lnTo>
                    <a:pt x="34" y="30"/>
                  </a:lnTo>
                  <a:lnTo>
                    <a:pt x="46" y="15"/>
                  </a:lnTo>
                  <a:lnTo>
                    <a:pt x="57" y="4"/>
                  </a:lnTo>
                  <a:lnTo>
                    <a:pt x="67" y="0"/>
                  </a:lnTo>
                  <a:lnTo>
                    <a:pt x="61" y="8"/>
                  </a:lnTo>
                  <a:lnTo>
                    <a:pt x="53" y="22"/>
                  </a:lnTo>
                  <a:lnTo>
                    <a:pt x="44" y="38"/>
                  </a:lnTo>
                  <a:lnTo>
                    <a:pt x="34" y="54"/>
                  </a:lnTo>
                  <a:lnTo>
                    <a:pt x="24" y="70"/>
                  </a:lnTo>
                  <a:lnTo>
                    <a:pt x="14" y="83"/>
                  </a:lnTo>
                  <a:lnTo>
                    <a:pt x="6" y="91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56" name="Freeform 10755"/>
            <p:cNvSpPr/>
            <p:nvPr/>
          </p:nvSpPr>
          <p:spPr>
            <a:xfrm>
              <a:off x="3345" y="2062"/>
              <a:ext cx="51" cy="66"/>
            </a:xfrm>
            <a:custGeom>
              <a:avLst/>
              <a:gdLst/>
              <a:ahLst/>
              <a:cxnLst/>
              <a:pathLst>
                <a:path w="56" h="77">
                  <a:moveTo>
                    <a:pt x="1" y="77"/>
                  </a:moveTo>
                  <a:lnTo>
                    <a:pt x="0" y="72"/>
                  </a:lnTo>
                  <a:lnTo>
                    <a:pt x="1" y="64"/>
                  </a:lnTo>
                  <a:lnTo>
                    <a:pt x="6" y="52"/>
                  </a:lnTo>
                  <a:lnTo>
                    <a:pt x="14" y="40"/>
                  </a:lnTo>
                  <a:lnTo>
                    <a:pt x="22" y="27"/>
                  </a:lnTo>
                  <a:lnTo>
                    <a:pt x="32" y="15"/>
                  </a:lnTo>
                  <a:lnTo>
                    <a:pt x="44" y="6"/>
                  </a:lnTo>
                  <a:lnTo>
                    <a:pt x="56" y="0"/>
                  </a:lnTo>
                  <a:lnTo>
                    <a:pt x="50" y="9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27" y="47"/>
                  </a:lnTo>
                  <a:lnTo>
                    <a:pt x="18" y="59"/>
                  </a:lnTo>
                  <a:lnTo>
                    <a:pt x="11" y="70"/>
                  </a:lnTo>
                  <a:lnTo>
                    <a:pt x="6" y="75"/>
                  </a:lnTo>
                  <a:lnTo>
                    <a:pt x="1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57" name="Freeform 10756"/>
            <p:cNvSpPr/>
            <p:nvPr/>
          </p:nvSpPr>
          <p:spPr>
            <a:xfrm>
              <a:off x="3417" y="2100"/>
              <a:ext cx="14" cy="41"/>
            </a:xfrm>
            <a:custGeom>
              <a:avLst/>
              <a:gdLst/>
              <a:ahLst/>
              <a:cxnLst/>
              <a:pathLst>
                <a:path w="15" h="46">
                  <a:moveTo>
                    <a:pt x="4" y="46"/>
                  </a:moveTo>
                  <a:lnTo>
                    <a:pt x="0" y="38"/>
                  </a:lnTo>
                  <a:lnTo>
                    <a:pt x="0" y="23"/>
                  </a:lnTo>
                  <a:lnTo>
                    <a:pt x="4" y="7"/>
                  </a:lnTo>
                  <a:lnTo>
                    <a:pt x="15" y="0"/>
                  </a:lnTo>
                  <a:lnTo>
                    <a:pt x="9" y="13"/>
                  </a:lnTo>
                  <a:lnTo>
                    <a:pt x="9" y="30"/>
                  </a:lnTo>
                  <a:lnTo>
                    <a:pt x="9" y="44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58" name="Freeform 10757"/>
            <p:cNvSpPr/>
            <p:nvPr/>
          </p:nvSpPr>
          <p:spPr>
            <a:xfrm>
              <a:off x="3190" y="2032"/>
              <a:ext cx="65" cy="75"/>
            </a:xfrm>
            <a:custGeom>
              <a:avLst/>
              <a:gdLst/>
              <a:ahLst/>
              <a:cxnLst/>
              <a:pathLst>
                <a:path w="75" h="85">
                  <a:moveTo>
                    <a:pt x="2" y="85"/>
                  </a:moveTo>
                  <a:lnTo>
                    <a:pt x="0" y="81"/>
                  </a:lnTo>
                  <a:lnTo>
                    <a:pt x="4" y="71"/>
                  </a:lnTo>
                  <a:lnTo>
                    <a:pt x="11" y="59"/>
                  </a:lnTo>
                  <a:lnTo>
                    <a:pt x="21" y="45"/>
                  </a:lnTo>
                  <a:lnTo>
                    <a:pt x="34" y="30"/>
                  </a:lnTo>
                  <a:lnTo>
                    <a:pt x="48" y="17"/>
                  </a:lnTo>
                  <a:lnTo>
                    <a:pt x="62" y="7"/>
                  </a:lnTo>
                  <a:lnTo>
                    <a:pt x="75" y="0"/>
                  </a:lnTo>
                  <a:lnTo>
                    <a:pt x="70" y="7"/>
                  </a:lnTo>
                  <a:lnTo>
                    <a:pt x="60" y="18"/>
                  </a:lnTo>
                  <a:lnTo>
                    <a:pt x="50" y="33"/>
                  </a:lnTo>
                  <a:lnTo>
                    <a:pt x="38" y="48"/>
                  </a:lnTo>
                  <a:lnTo>
                    <a:pt x="27" y="63"/>
                  </a:lnTo>
                  <a:lnTo>
                    <a:pt x="15" y="76"/>
                  </a:lnTo>
                  <a:lnTo>
                    <a:pt x="7" y="84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59" name="Freeform 10758"/>
            <p:cNvSpPr/>
            <p:nvPr/>
          </p:nvSpPr>
          <p:spPr>
            <a:xfrm>
              <a:off x="3239" y="2034"/>
              <a:ext cx="65" cy="87"/>
            </a:xfrm>
            <a:custGeom>
              <a:avLst/>
              <a:gdLst/>
              <a:ahLst/>
              <a:cxnLst/>
              <a:pathLst>
                <a:path w="74" h="99">
                  <a:moveTo>
                    <a:pt x="1" y="99"/>
                  </a:moveTo>
                  <a:lnTo>
                    <a:pt x="0" y="94"/>
                  </a:lnTo>
                  <a:lnTo>
                    <a:pt x="3" y="82"/>
                  </a:lnTo>
                  <a:lnTo>
                    <a:pt x="11" y="67"/>
                  </a:lnTo>
                  <a:lnTo>
                    <a:pt x="22" y="50"/>
                  </a:lnTo>
                  <a:lnTo>
                    <a:pt x="34" y="33"/>
                  </a:lnTo>
                  <a:lnTo>
                    <a:pt x="48" y="18"/>
                  </a:lnTo>
                  <a:lnTo>
                    <a:pt x="61" y="6"/>
                  </a:lnTo>
                  <a:lnTo>
                    <a:pt x="74" y="0"/>
                  </a:lnTo>
                  <a:lnTo>
                    <a:pt x="69" y="8"/>
                  </a:lnTo>
                  <a:lnTo>
                    <a:pt x="60" y="21"/>
                  </a:lnTo>
                  <a:lnTo>
                    <a:pt x="49" y="38"/>
                  </a:lnTo>
                  <a:lnTo>
                    <a:pt x="38" y="56"/>
                  </a:lnTo>
                  <a:lnTo>
                    <a:pt x="25" y="73"/>
                  </a:lnTo>
                  <a:lnTo>
                    <a:pt x="15" y="88"/>
                  </a:lnTo>
                  <a:lnTo>
                    <a:pt x="6" y="97"/>
                  </a:lnTo>
                  <a:lnTo>
                    <a:pt x="1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60" name="Freeform 10759"/>
            <p:cNvSpPr/>
            <p:nvPr/>
          </p:nvSpPr>
          <p:spPr>
            <a:xfrm>
              <a:off x="3325" y="2049"/>
              <a:ext cx="50" cy="85"/>
            </a:xfrm>
            <a:custGeom>
              <a:avLst/>
              <a:gdLst/>
              <a:ahLst/>
              <a:cxnLst/>
              <a:pathLst>
                <a:path w="55" h="95">
                  <a:moveTo>
                    <a:pt x="1" y="95"/>
                  </a:moveTo>
                  <a:lnTo>
                    <a:pt x="0" y="90"/>
                  </a:lnTo>
                  <a:lnTo>
                    <a:pt x="1" y="79"/>
                  </a:lnTo>
                  <a:lnTo>
                    <a:pt x="6" y="65"/>
                  </a:lnTo>
                  <a:lnTo>
                    <a:pt x="13" y="49"/>
                  </a:lnTo>
                  <a:lnTo>
                    <a:pt x="21" y="33"/>
                  </a:lnTo>
                  <a:lnTo>
                    <a:pt x="31" y="18"/>
                  </a:lnTo>
                  <a:lnTo>
                    <a:pt x="43" y="7"/>
                  </a:lnTo>
                  <a:lnTo>
                    <a:pt x="55" y="0"/>
                  </a:lnTo>
                  <a:lnTo>
                    <a:pt x="49" y="9"/>
                  </a:lnTo>
                  <a:lnTo>
                    <a:pt x="43" y="22"/>
                  </a:lnTo>
                  <a:lnTo>
                    <a:pt x="34" y="38"/>
                  </a:lnTo>
                  <a:lnTo>
                    <a:pt x="26" y="55"/>
                  </a:lnTo>
                  <a:lnTo>
                    <a:pt x="18" y="71"/>
                  </a:lnTo>
                  <a:lnTo>
                    <a:pt x="11" y="85"/>
                  </a:lnTo>
                  <a:lnTo>
                    <a:pt x="6" y="93"/>
                  </a:lnTo>
                  <a:lnTo>
                    <a:pt x="1" y="9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61" name="Freeform 10760"/>
            <p:cNvSpPr/>
            <p:nvPr/>
          </p:nvSpPr>
          <p:spPr>
            <a:xfrm>
              <a:off x="3361" y="2070"/>
              <a:ext cx="51" cy="63"/>
            </a:xfrm>
            <a:custGeom>
              <a:avLst/>
              <a:gdLst/>
              <a:ahLst/>
              <a:cxnLst/>
              <a:pathLst>
                <a:path w="58" h="70">
                  <a:moveTo>
                    <a:pt x="1" y="7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2" y="45"/>
                  </a:lnTo>
                  <a:lnTo>
                    <a:pt x="21" y="32"/>
                  </a:lnTo>
                  <a:lnTo>
                    <a:pt x="31" y="21"/>
                  </a:lnTo>
                  <a:lnTo>
                    <a:pt x="42" y="9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62" name="Freeform 10761"/>
            <p:cNvSpPr/>
            <p:nvPr/>
          </p:nvSpPr>
          <p:spPr>
            <a:xfrm>
              <a:off x="3399" y="2079"/>
              <a:ext cx="20" cy="46"/>
            </a:xfrm>
            <a:custGeom>
              <a:avLst/>
              <a:gdLst/>
              <a:ahLst/>
              <a:cxnLst/>
              <a:pathLst>
                <a:path w="22" h="52">
                  <a:moveTo>
                    <a:pt x="2" y="52"/>
                  </a:moveTo>
                  <a:lnTo>
                    <a:pt x="0" y="43"/>
                  </a:lnTo>
                  <a:lnTo>
                    <a:pt x="3" y="26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4"/>
                  </a:lnTo>
                  <a:lnTo>
                    <a:pt x="11" y="32"/>
                  </a:lnTo>
                  <a:lnTo>
                    <a:pt x="8" y="49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63" name="Freeform 10762"/>
            <p:cNvSpPr/>
            <p:nvPr/>
          </p:nvSpPr>
          <p:spPr>
            <a:xfrm>
              <a:off x="3136" y="2044"/>
              <a:ext cx="39" cy="35"/>
            </a:xfrm>
            <a:custGeom>
              <a:avLst/>
              <a:gdLst/>
              <a:ahLst/>
              <a:cxnLst/>
              <a:pathLst>
                <a:path w="45" h="40">
                  <a:moveTo>
                    <a:pt x="45" y="0"/>
                  </a:moveTo>
                  <a:lnTo>
                    <a:pt x="42" y="3"/>
                  </a:lnTo>
                  <a:lnTo>
                    <a:pt x="37" y="9"/>
                  </a:lnTo>
                  <a:lnTo>
                    <a:pt x="31" y="17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2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64" name="Freeform 10763"/>
            <p:cNvSpPr/>
            <p:nvPr/>
          </p:nvSpPr>
          <p:spPr>
            <a:xfrm>
              <a:off x="3119" y="2042"/>
              <a:ext cx="49" cy="11"/>
            </a:xfrm>
            <a:custGeom>
              <a:avLst/>
              <a:gdLst/>
              <a:ahLst/>
              <a:cxnLst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6"/>
                  </a:lnTo>
                  <a:lnTo>
                    <a:pt x="48" y="4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65" name="Freeform 10764"/>
            <p:cNvSpPr/>
            <p:nvPr/>
          </p:nvSpPr>
          <p:spPr>
            <a:xfrm>
              <a:off x="3131" y="2005"/>
              <a:ext cx="46" cy="41"/>
            </a:xfrm>
            <a:custGeom>
              <a:avLst/>
              <a:gdLst/>
              <a:ahLst/>
              <a:cxnLst/>
              <a:pathLst>
                <a:path w="51" h="45">
                  <a:moveTo>
                    <a:pt x="51" y="45"/>
                  </a:moveTo>
                  <a:lnTo>
                    <a:pt x="44" y="40"/>
                  </a:lnTo>
                  <a:lnTo>
                    <a:pt x="35" y="35"/>
                  </a:lnTo>
                  <a:lnTo>
                    <a:pt x="26" y="28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4"/>
                  </a:lnTo>
                  <a:lnTo>
                    <a:pt x="47" y="40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66" name="Freeform 10765"/>
            <p:cNvSpPr/>
            <p:nvPr/>
          </p:nvSpPr>
          <p:spPr>
            <a:xfrm>
              <a:off x="3406" y="2014"/>
              <a:ext cx="13" cy="60"/>
            </a:xfrm>
            <a:custGeom>
              <a:avLst/>
              <a:gdLst/>
              <a:ahLst/>
              <a:cxnLst/>
              <a:pathLst>
                <a:path w="15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7"/>
                  </a:lnTo>
                  <a:lnTo>
                    <a:pt x="7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67" name="Freeform 10766"/>
            <p:cNvSpPr/>
            <p:nvPr/>
          </p:nvSpPr>
          <p:spPr>
            <a:xfrm>
              <a:off x="3419" y="2026"/>
              <a:ext cx="26" cy="56"/>
            </a:xfrm>
            <a:custGeom>
              <a:avLst/>
              <a:gdLst/>
              <a:ahLst/>
              <a:cxnLst/>
              <a:pathLst>
                <a:path w="30" h="65">
                  <a:moveTo>
                    <a:pt x="0" y="65"/>
                  </a:moveTo>
                  <a:lnTo>
                    <a:pt x="2" y="49"/>
                  </a:lnTo>
                  <a:lnTo>
                    <a:pt x="8" y="28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29" y="8"/>
                  </a:lnTo>
                  <a:lnTo>
                    <a:pt x="25" y="18"/>
                  </a:lnTo>
                  <a:lnTo>
                    <a:pt x="21" y="29"/>
                  </a:lnTo>
                  <a:lnTo>
                    <a:pt x="14" y="41"/>
                  </a:lnTo>
                  <a:lnTo>
                    <a:pt x="8" y="51"/>
                  </a:lnTo>
                  <a:lnTo>
                    <a:pt x="3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68" name="Freeform 10767"/>
            <p:cNvSpPr/>
            <p:nvPr/>
          </p:nvSpPr>
          <p:spPr>
            <a:xfrm>
              <a:off x="3382" y="2014"/>
              <a:ext cx="14" cy="56"/>
            </a:xfrm>
            <a:custGeom>
              <a:avLst/>
              <a:gdLst/>
              <a:ahLst/>
              <a:cxnLst/>
              <a:pathLst>
                <a:path w="15" h="65">
                  <a:moveTo>
                    <a:pt x="8" y="65"/>
                  </a:moveTo>
                  <a:lnTo>
                    <a:pt x="3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69" name="Freeform 10768"/>
            <p:cNvSpPr/>
            <p:nvPr/>
          </p:nvSpPr>
          <p:spPr>
            <a:xfrm>
              <a:off x="3361" y="1998"/>
              <a:ext cx="10" cy="62"/>
            </a:xfrm>
            <a:custGeom>
              <a:avLst/>
              <a:gdLst/>
              <a:ahLst/>
              <a:cxnLst/>
              <a:pathLst>
                <a:path w="12" h="69">
                  <a:moveTo>
                    <a:pt x="12" y="69"/>
                  </a:moveTo>
                  <a:lnTo>
                    <a:pt x="6" y="55"/>
                  </a:lnTo>
                  <a:lnTo>
                    <a:pt x="1" y="33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7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70" name="Freeform 10769"/>
            <p:cNvSpPr/>
            <p:nvPr/>
          </p:nvSpPr>
          <p:spPr>
            <a:xfrm>
              <a:off x="3338" y="1988"/>
              <a:ext cx="12" cy="59"/>
            </a:xfrm>
            <a:custGeom>
              <a:avLst/>
              <a:gdLst/>
              <a:ahLst/>
              <a:cxnLst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0" y="9"/>
                  </a:lnTo>
                  <a:lnTo>
                    <a:pt x="12" y="27"/>
                  </a:lnTo>
                  <a:lnTo>
                    <a:pt x="12" y="50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71" name="Freeform 10770"/>
            <p:cNvSpPr/>
            <p:nvPr/>
          </p:nvSpPr>
          <p:spPr>
            <a:xfrm>
              <a:off x="3313" y="1975"/>
              <a:ext cx="16" cy="67"/>
            </a:xfrm>
            <a:custGeom>
              <a:avLst/>
              <a:gdLst/>
              <a:ahLst/>
              <a:cxnLst/>
              <a:pathLst>
                <a:path w="18" h="76">
                  <a:moveTo>
                    <a:pt x="18" y="76"/>
                  </a:moveTo>
                  <a:lnTo>
                    <a:pt x="10" y="56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7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72" name="Freeform 10771"/>
            <p:cNvSpPr/>
            <p:nvPr/>
          </p:nvSpPr>
          <p:spPr>
            <a:xfrm>
              <a:off x="3282" y="1965"/>
              <a:ext cx="23" cy="74"/>
            </a:xfrm>
            <a:custGeom>
              <a:avLst/>
              <a:gdLst/>
              <a:ahLst/>
              <a:cxnLst/>
              <a:pathLst>
                <a:path w="27" h="84">
                  <a:moveTo>
                    <a:pt x="27" y="84"/>
                  </a:moveTo>
                  <a:lnTo>
                    <a:pt x="23" y="76"/>
                  </a:lnTo>
                  <a:lnTo>
                    <a:pt x="18" y="63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39"/>
                  </a:lnTo>
                  <a:lnTo>
                    <a:pt x="23" y="67"/>
                  </a:lnTo>
                  <a:lnTo>
                    <a:pt x="27" y="8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73" name="Freeform 10772"/>
            <p:cNvSpPr/>
            <p:nvPr/>
          </p:nvSpPr>
          <p:spPr>
            <a:xfrm>
              <a:off x="3256" y="1958"/>
              <a:ext cx="29" cy="79"/>
            </a:xfrm>
            <a:custGeom>
              <a:avLst/>
              <a:gdLst/>
              <a:ahLst/>
              <a:cxnLst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0"/>
                  </a:lnTo>
                  <a:lnTo>
                    <a:pt x="12" y="56"/>
                  </a:lnTo>
                  <a:lnTo>
                    <a:pt x="6" y="40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3"/>
                  </a:lnTo>
                  <a:lnTo>
                    <a:pt x="6" y="0"/>
                  </a:lnTo>
                  <a:lnTo>
                    <a:pt x="18" y="10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74" name="Freeform 10773"/>
            <p:cNvSpPr/>
            <p:nvPr/>
          </p:nvSpPr>
          <p:spPr>
            <a:xfrm>
              <a:off x="3208" y="1965"/>
              <a:ext cx="49" cy="75"/>
            </a:xfrm>
            <a:custGeom>
              <a:avLst/>
              <a:gdLst/>
              <a:ahLst/>
              <a:cxnLst/>
              <a:pathLst>
                <a:path w="56" h="85">
                  <a:moveTo>
                    <a:pt x="56" y="85"/>
                  </a:moveTo>
                  <a:lnTo>
                    <a:pt x="47" y="77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39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6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75" name="Freeform 10774"/>
            <p:cNvSpPr/>
            <p:nvPr/>
          </p:nvSpPr>
          <p:spPr>
            <a:xfrm>
              <a:off x="3166" y="1977"/>
              <a:ext cx="63" cy="62"/>
            </a:xfrm>
            <a:custGeom>
              <a:avLst/>
              <a:gdLst/>
              <a:ahLst/>
              <a:cxnLst/>
              <a:pathLst>
                <a:path w="71" h="70">
                  <a:moveTo>
                    <a:pt x="71" y="70"/>
                  </a:moveTo>
                  <a:lnTo>
                    <a:pt x="63" y="64"/>
                  </a:lnTo>
                  <a:lnTo>
                    <a:pt x="51" y="56"/>
                  </a:lnTo>
                  <a:lnTo>
                    <a:pt x="38" y="46"/>
                  </a:lnTo>
                  <a:lnTo>
                    <a:pt x="24" y="34"/>
                  </a:lnTo>
                  <a:lnTo>
                    <a:pt x="13" y="23"/>
                  </a:lnTo>
                  <a:lnTo>
                    <a:pt x="3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6"/>
                  </a:lnTo>
                  <a:lnTo>
                    <a:pt x="53" y="40"/>
                  </a:lnTo>
                  <a:lnTo>
                    <a:pt x="62" y="52"/>
                  </a:lnTo>
                  <a:lnTo>
                    <a:pt x="69" y="63"/>
                  </a:lnTo>
                  <a:lnTo>
                    <a:pt x="7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76" name="Freeform 10775"/>
            <p:cNvSpPr/>
            <p:nvPr/>
          </p:nvSpPr>
          <p:spPr>
            <a:xfrm>
              <a:off x="3145" y="1986"/>
              <a:ext cx="58" cy="56"/>
            </a:xfrm>
            <a:custGeom>
              <a:avLst/>
              <a:gdLst/>
              <a:ahLst/>
              <a:cxnLst/>
              <a:pathLst>
                <a:path w="64" h="65">
                  <a:moveTo>
                    <a:pt x="3" y="0"/>
                  </a:moveTo>
                  <a:lnTo>
                    <a:pt x="7" y="1"/>
                  </a:lnTo>
                  <a:lnTo>
                    <a:pt x="12" y="7"/>
                  </a:lnTo>
                  <a:lnTo>
                    <a:pt x="21" y="16"/>
                  </a:lnTo>
                  <a:lnTo>
                    <a:pt x="29" y="27"/>
                  </a:lnTo>
                  <a:lnTo>
                    <a:pt x="38" y="38"/>
                  </a:lnTo>
                  <a:lnTo>
                    <a:pt x="47" y="48"/>
                  </a:lnTo>
                  <a:lnTo>
                    <a:pt x="56" y="58"/>
                  </a:lnTo>
                  <a:lnTo>
                    <a:pt x="64" y="65"/>
                  </a:lnTo>
                  <a:lnTo>
                    <a:pt x="53" y="61"/>
                  </a:lnTo>
                  <a:lnTo>
                    <a:pt x="40" y="53"/>
                  </a:lnTo>
                  <a:lnTo>
                    <a:pt x="29" y="44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4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77" name="Freeform 10776"/>
            <p:cNvSpPr/>
            <p:nvPr/>
          </p:nvSpPr>
          <p:spPr>
            <a:xfrm>
              <a:off x="2870" y="2096"/>
              <a:ext cx="273" cy="67"/>
            </a:xfrm>
            <a:custGeom>
              <a:avLst/>
              <a:gdLst/>
              <a:ahLst/>
              <a:cxnLst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2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4"/>
                  </a:lnTo>
                  <a:lnTo>
                    <a:pt x="224" y="25"/>
                  </a:lnTo>
                  <a:lnTo>
                    <a:pt x="203" y="19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2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8"/>
                  </a:lnTo>
                  <a:lnTo>
                    <a:pt x="62" y="22"/>
                  </a:lnTo>
                  <a:lnTo>
                    <a:pt x="44" y="26"/>
                  </a:lnTo>
                  <a:lnTo>
                    <a:pt x="28" y="30"/>
                  </a:lnTo>
                  <a:lnTo>
                    <a:pt x="13" y="34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4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4"/>
                  </a:lnTo>
                  <a:lnTo>
                    <a:pt x="218" y="10"/>
                  </a:lnTo>
                  <a:lnTo>
                    <a:pt x="242" y="17"/>
                  </a:lnTo>
                  <a:lnTo>
                    <a:pt x="263" y="26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78" name="Freeform 10777"/>
            <p:cNvSpPr/>
            <p:nvPr/>
          </p:nvSpPr>
          <p:spPr>
            <a:xfrm>
              <a:off x="2875" y="2112"/>
              <a:ext cx="33" cy="60"/>
            </a:xfrm>
            <a:custGeom>
              <a:avLst/>
              <a:gdLst/>
              <a:ahLst/>
              <a:cxnLst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2"/>
                  </a:lnTo>
                  <a:lnTo>
                    <a:pt x="12" y="54"/>
                  </a:lnTo>
                  <a:lnTo>
                    <a:pt x="16" y="44"/>
                  </a:lnTo>
                  <a:lnTo>
                    <a:pt x="21" y="32"/>
                  </a:lnTo>
                  <a:lnTo>
                    <a:pt x="27" y="21"/>
                  </a:lnTo>
                  <a:lnTo>
                    <a:pt x="32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79" name="Freeform 10778"/>
            <p:cNvSpPr/>
            <p:nvPr/>
          </p:nvSpPr>
          <p:spPr>
            <a:xfrm>
              <a:off x="2893" y="2105"/>
              <a:ext cx="38" cy="67"/>
            </a:xfrm>
            <a:custGeom>
              <a:avLst/>
              <a:gdLst/>
              <a:ahLst/>
              <a:cxnLst/>
              <a:pathLst>
                <a:path w="45" h="75">
                  <a:moveTo>
                    <a:pt x="1" y="75"/>
                  </a:moveTo>
                  <a:lnTo>
                    <a:pt x="0" y="72"/>
                  </a:lnTo>
                  <a:lnTo>
                    <a:pt x="1" y="65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6" y="31"/>
                  </a:lnTo>
                  <a:lnTo>
                    <a:pt x="24" y="20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1"/>
                  </a:lnTo>
                  <a:lnTo>
                    <a:pt x="26" y="34"/>
                  </a:lnTo>
                  <a:lnTo>
                    <a:pt x="21" y="46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4" y="7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80" name="Freeform 10779"/>
            <p:cNvSpPr/>
            <p:nvPr/>
          </p:nvSpPr>
          <p:spPr>
            <a:xfrm>
              <a:off x="2933" y="2100"/>
              <a:ext cx="52" cy="86"/>
            </a:xfrm>
            <a:custGeom>
              <a:avLst/>
              <a:gdLst/>
              <a:ahLst/>
              <a:cxnLst/>
              <a:pathLst>
                <a:path w="60" h="98">
                  <a:moveTo>
                    <a:pt x="1" y="98"/>
                  </a:moveTo>
                  <a:lnTo>
                    <a:pt x="0" y="92"/>
                  </a:lnTo>
                  <a:lnTo>
                    <a:pt x="2" y="82"/>
                  </a:lnTo>
                  <a:lnTo>
                    <a:pt x="8" y="68"/>
                  </a:lnTo>
                  <a:lnTo>
                    <a:pt x="15" y="52"/>
                  </a:lnTo>
                  <a:lnTo>
                    <a:pt x="25" y="36"/>
                  </a:lnTo>
                  <a:lnTo>
                    <a:pt x="37" y="21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1"/>
                  </a:lnTo>
                  <a:lnTo>
                    <a:pt x="40" y="37"/>
                  </a:lnTo>
                  <a:lnTo>
                    <a:pt x="31" y="56"/>
                  </a:lnTo>
                  <a:lnTo>
                    <a:pt x="22" y="72"/>
                  </a:lnTo>
                  <a:lnTo>
                    <a:pt x="14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81" name="Freeform 10780"/>
            <p:cNvSpPr/>
            <p:nvPr/>
          </p:nvSpPr>
          <p:spPr>
            <a:xfrm>
              <a:off x="2978" y="2105"/>
              <a:ext cx="58" cy="91"/>
            </a:xfrm>
            <a:custGeom>
              <a:avLst/>
              <a:gdLst/>
              <a:ahLst/>
              <a:cxnLst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1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39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82" name="Freeform 10781"/>
            <p:cNvSpPr/>
            <p:nvPr/>
          </p:nvSpPr>
          <p:spPr>
            <a:xfrm>
              <a:off x="3008" y="2112"/>
              <a:ext cx="62" cy="76"/>
            </a:xfrm>
            <a:custGeom>
              <a:avLst/>
              <a:gdLst/>
              <a:ahLst/>
              <a:cxnLst/>
              <a:pathLst>
                <a:path w="71" h="87">
                  <a:moveTo>
                    <a:pt x="0" y="87"/>
                  </a:moveTo>
                  <a:lnTo>
                    <a:pt x="0" y="82"/>
                  </a:lnTo>
                  <a:lnTo>
                    <a:pt x="5" y="72"/>
                  </a:lnTo>
                  <a:lnTo>
                    <a:pt x="14" y="58"/>
                  </a:lnTo>
                  <a:lnTo>
                    <a:pt x="25" y="43"/>
                  </a:lnTo>
                  <a:lnTo>
                    <a:pt x="37" y="28"/>
                  </a:lnTo>
                  <a:lnTo>
                    <a:pt x="50" y="14"/>
                  </a:lnTo>
                  <a:lnTo>
                    <a:pt x="62" y="5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1"/>
                  </a:lnTo>
                  <a:lnTo>
                    <a:pt x="46" y="36"/>
                  </a:lnTo>
                  <a:lnTo>
                    <a:pt x="35" y="52"/>
                  </a:lnTo>
                  <a:lnTo>
                    <a:pt x="24" y="67"/>
                  </a:lnTo>
                  <a:lnTo>
                    <a:pt x="14" y="79"/>
                  </a:lnTo>
                  <a:lnTo>
                    <a:pt x="6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83" name="Freeform 10782"/>
            <p:cNvSpPr/>
            <p:nvPr/>
          </p:nvSpPr>
          <p:spPr>
            <a:xfrm>
              <a:off x="3042" y="2123"/>
              <a:ext cx="52" cy="63"/>
            </a:xfrm>
            <a:custGeom>
              <a:avLst/>
              <a:gdLst/>
              <a:ahLst/>
              <a:cxnLst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5"/>
                  </a:lnTo>
                  <a:lnTo>
                    <a:pt x="27" y="24"/>
                  </a:lnTo>
                  <a:lnTo>
                    <a:pt x="37" y="12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2"/>
                  </a:lnTo>
                  <a:lnTo>
                    <a:pt x="20" y="55"/>
                  </a:lnTo>
                  <a:lnTo>
                    <a:pt x="12" y="64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84" name="Freeform 10783"/>
            <p:cNvSpPr/>
            <p:nvPr/>
          </p:nvSpPr>
          <p:spPr>
            <a:xfrm>
              <a:off x="3075" y="2140"/>
              <a:ext cx="46" cy="44"/>
            </a:xfrm>
            <a:custGeom>
              <a:avLst/>
              <a:gdLst/>
              <a:ahLst/>
              <a:cxnLst/>
              <a:pathLst>
                <a:path w="53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4"/>
                  </a:lnTo>
                  <a:lnTo>
                    <a:pt x="38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6"/>
                  </a:lnTo>
                  <a:lnTo>
                    <a:pt x="40" y="13"/>
                  </a:lnTo>
                  <a:lnTo>
                    <a:pt x="33" y="21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85" name="Freeform 10784"/>
            <p:cNvSpPr/>
            <p:nvPr/>
          </p:nvSpPr>
          <p:spPr>
            <a:xfrm>
              <a:off x="3105" y="2149"/>
              <a:ext cx="31" cy="32"/>
            </a:xfrm>
            <a:custGeom>
              <a:avLst/>
              <a:gdLst/>
              <a:ahLst/>
              <a:cxnLst/>
              <a:pathLst>
                <a:path w="34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86" name="Freeform 10785"/>
            <p:cNvSpPr/>
            <p:nvPr/>
          </p:nvSpPr>
          <p:spPr>
            <a:xfrm>
              <a:off x="2850" y="2123"/>
              <a:ext cx="36" cy="38"/>
            </a:xfrm>
            <a:custGeom>
              <a:avLst/>
              <a:gdLst/>
              <a:ahLst/>
              <a:cxnLst/>
              <a:pathLst>
                <a:path w="40" h="44">
                  <a:moveTo>
                    <a:pt x="40" y="0"/>
                  </a:moveTo>
                  <a:lnTo>
                    <a:pt x="38" y="3"/>
                  </a:lnTo>
                  <a:lnTo>
                    <a:pt x="33" y="10"/>
                  </a:lnTo>
                  <a:lnTo>
                    <a:pt x="28" y="18"/>
                  </a:lnTo>
                  <a:lnTo>
                    <a:pt x="23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6"/>
                  </a:lnTo>
                  <a:lnTo>
                    <a:pt x="13" y="19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87" name="Freeform 10786"/>
            <p:cNvSpPr/>
            <p:nvPr/>
          </p:nvSpPr>
          <p:spPr>
            <a:xfrm>
              <a:off x="2845" y="2102"/>
              <a:ext cx="42" cy="19"/>
            </a:xfrm>
            <a:custGeom>
              <a:avLst/>
              <a:gdLst/>
              <a:ahLst/>
              <a:cxnLst/>
              <a:pathLst>
                <a:path w="47" h="21">
                  <a:moveTo>
                    <a:pt x="47" y="21"/>
                  </a:moveTo>
                  <a:lnTo>
                    <a:pt x="44" y="20"/>
                  </a:lnTo>
                  <a:lnTo>
                    <a:pt x="39" y="17"/>
                  </a:lnTo>
                  <a:lnTo>
                    <a:pt x="32" y="12"/>
                  </a:lnTo>
                  <a:lnTo>
                    <a:pt x="24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9" y="12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0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88" name="Freeform 10787"/>
            <p:cNvSpPr/>
            <p:nvPr/>
          </p:nvSpPr>
          <p:spPr>
            <a:xfrm>
              <a:off x="2833" y="2125"/>
              <a:ext cx="46" cy="10"/>
            </a:xfrm>
            <a:custGeom>
              <a:avLst/>
              <a:gdLst/>
              <a:ahLst/>
              <a:cxnLst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89" name="Freeform 10788"/>
            <p:cNvSpPr/>
            <p:nvPr/>
          </p:nvSpPr>
          <p:spPr>
            <a:xfrm>
              <a:off x="2859" y="2079"/>
              <a:ext cx="42" cy="35"/>
            </a:xfrm>
            <a:custGeom>
              <a:avLst/>
              <a:gdLst/>
              <a:ahLst/>
              <a:cxnLst/>
              <a:pathLst>
                <a:path w="48" h="41">
                  <a:moveTo>
                    <a:pt x="48" y="41"/>
                  </a:moveTo>
                  <a:lnTo>
                    <a:pt x="42" y="37"/>
                  </a:lnTo>
                  <a:lnTo>
                    <a:pt x="34" y="31"/>
                  </a:lnTo>
                  <a:lnTo>
                    <a:pt x="25" y="26"/>
                  </a:lnTo>
                  <a:lnTo>
                    <a:pt x="16" y="20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4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7"/>
                  </a:lnTo>
                  <a:lnTo>
                    <a:pt x="48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90" name="Freeform 10789"/>
            <p:cNvSpPr/>
            <p:nvPr/>
          </p:nvSpPr>
          <p:spPr>
            <a:xfrm>
              <a:off x="3115" y="2082"/>
              <a:ext cx="13" cy="60"/>
            </a:xfrm>
            <a:custGeom>
              <a:avLst/>
              <a:gdLst/>
              <a:ahLst/>
              <a:cxnLst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6"/>
                  </a:lnTo>
                  <a:lnTo>
                    <a:pt x="6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91" name="Freeform 10790"/>
            <p:cNvSpPr/>
            <p:nvPr/>
          </p:nvSpPr>
          <p:spPr>
            <a:xfrm>
              <a:off x="3131" y="2093"/>
              <a:ext cx="19" cy="58"/>
            </a:xfrm>
            <a:custGeom>
              <a:avLst/>
              <a:gdLst/>
              <a:ahLst/>
              <a:cxnLst/>
              <a:pathLst>
                <a:path w="23" h="66">
                  <a:moveTo>
                    <a:pt x="0" y="66"/>
                  </a:moveTo>
                  <a:lnTo>
                    <a:pt x="1" y="51"/>
                  </a:lnTo>
                  <a:lnTo>
                    <a:pt x="4" y="29"/>
                  </a:lnTo>
                  <a:lnTo>
                    <a:pt x="11" y="10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9"/>
                  </a:lnTo>
                  <a:lnTo>
                    <a:pt x="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92" name="Freeform 10791"/>
            <p:cNvSpPr/>
            <p:nvPr/>
          </p:nvSpPr>
          <p:spPr>
            <a:xfrm>
              <a:off x="3085" y="2068"/>
              <a:ext cx="13" cy="55"/>
            </a:xfrm>
            <a:custGeom>
              <a:avLst/>
              <a:gdLst/>
              <a:ahLst/>
              <a:cxnLst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2" y="23"/>
                  </a:lnTo>
                  <a:lnTo>
                    <a:pt x="9" y="44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93" name="Freeform 10792"/>
            <p:cNvSpPr/>
            <p:nvPr/>
          </p:nvSpPr>
          <p:spPr>
            <a:xfrm>
              <a:off x="3050" y="2053"/>
              <a:ext cx="20" cy="64"/>
            </a:xfrm>
            <a:custGeom>
              <a:avLst/>
              <a:gdLst/>
              <a:ahLst/>
              <a:cxnLst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3" y="8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94" name="Freeform 10793"/>
            <p:cNvSpPr/>
            <p:nvPr/>
          </p:nvSpPr>
          <p:spPr>
            <a:xfrm>
              <a:off x="3019" y="2035"/>
              <a:ext cx="23" cy="72"/>
            </a:xfrm>
            <a:custGeom>
              <a:avLst/>
              <a:gdLst/>
              <a:ahLst/>
              <a:cxnLst/>
              <a:pathLst>
                <a:path w="25" h="80">
                  <a:moveTo>
                    <a:pt x="25" y="80"/>
                  </a:moveTo>
                  <a:lnTo>
                    <a:pt x="22" y="72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8" y="38"/>
                  </a:lnTo>
                  <a:lnTo>
                    <a:pt x="22" y="6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95" name="Freeform 10794"/>
            <p:cNvSpPr/>
            <p:nvPr/>
          </p:nvSpPr>
          <p:spPr>
            <a:xfrm>
              <a:off x="2949" y="2030"/>
              <a:ext cx="36" cy="77"/>
            </a:xfrm>
            <a:custGeom>
              <a:avLst/>
              <a:gdLst/>
              <a:ahLst/>
              <a:cxnLst/>
              <a:pathLst>
                <a:path w="44" h="86">
                  <a:moveTo>
                    <a:pt x="44" y="86"/>
                  </a:moveTo>
                  <a:lnTo>
                    <a:pt x="37" y="78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0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96" name="Freeform 10795"/>
            <p:cNvSpPr/>
            <p:nvPr/>
          </p:nvSpPr>
          <p:spPr>
            <a:xfrm>
              <a:off x="2882" y="2042"/>
              <a:ext cx="44" cy="70"/>
            </a:xfrm>
            <a:custGeom>
              <a:avLst/>
              <a:gdLst/>
              <a:ahLst/>
              <a:cxnLst/>
              <a:pathLst>
                <a:path w="52" h="79">
                  <a:moveTo>
                    <a:pt x="52" y="79"/>
                  </a:moveTo>
                  <a:lnTo>
                    <a:pt x="45" y="72"/>
                  </a:lnTo>
                  <a:lnTo>
                    <a:pt x="37" y="63"/>
                  </a:lnTo>
                  <a:lnTo>
                    <a:pt x="27" y="50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9" y="35"/>
                  </a:lnTo>
                  <a:lnTo>
                    <a:pt x="36" y="50"/>
                  </a:lnTo>
                  <a:lnTo>
                    <a:pt x="43" y="63"/>
                  </a:lnTo>
                  <a:lnTo>
                    <a:pt x="47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97" name="Freeform 10796"/>
            <p:cNvSpPr/>
            <p:nvPr/>
          </p:nvSpPr>
          <p:spPr>
            <a:xfrm>
              <a:off x="2975" y="2040"/>
              <a:ext cx="40" cy="63"/>
            </a:xfrm>
            <a:custGeom>
              <a:avLst/>
              <a:gdLst/>
              <a:ahLst/>
              <a:cxnLst/>
              <a:pathLst>
                <a:path w="45" h="73">
                  <a:moveTo>
                    <a:pt x="45" y="73"/>
                  </a:moveTo>
                  <a:lnTo>
                    <a:pt x="39" y="66"/>
                  </a:lnTo>
                  <a:lnTo>
                    <a:pt x="31" y="57"/>
                  </a:lnTo>
                  <a:lnTo>
                    <a:pt x="23" y="45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8" y="33"/>
                  </a:lnTo>
                  <a:lnTo>
                    <a:pt x="32" y="45"/>
                  </a:lnTo>
                  <a:lnTo>
                    <a:pt x="38" y="58"/>
                  </a:lnTo>
                  <a:lnTo>
                    <a:pt x="42" y="67"/>
                  </a:lnTo>
                  <a:lnTo>
                    <a:pt x="45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98" name="Freeform 10797"/>
            <p:cNvSpPr/>
            <p:nvPr/>
          </p:nvSpPr>
          <p:spPr>
            <a:xfrm>
              <a:off x="2952" y="2098"/>
              <a:ext cx="58" cy="93"/>
            </a:xfrm>
            <a:custGeom>
              <a:avLst/>
              <a:gdLst/>
              <a:ahLst/>
              <a:cxnLst/>
              <a:pathLst>
                <a:path w="67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4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8"/>
                  </a:lnTo>
                  <a:lnTo>
                    <a:pt x="67" y="0"/>
                  </a:lnTo>
                  <a:lnTo>
                    <a:pt x="62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4" y="59"/>
                  </a:lnTo>
                  <a:lnTo>
                    <a:pt x="24" y="77"/>
                  </a:lnTo>
                  <a:lnTo>
                    <a:pt x="14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799" name="Freeform 10798"/>
            <p:cNvSpPr/>
            <p:nvPr/>
          </p:nvSpPr>
          <p:spPr>
            <a:xfrm>
              <a:off x="2912" y="2102"/>
              <a:ext cx="51" cy="73"/>
            </a:xfrm>
            <a:custGeom>
              <a:avLst/>
              <a:gdLst/>
              <a:ahLst/>
              <a:cxnLst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0"/>
                  </a:lnTo>
                  <a:lnTo>
                    <a:pt x="34" y="35"/>
                  </a:lnTo>
                  <a:lnTo>
                    <a:pt x="25" y="49"/>
                  </a:lnTo>
                  <a:lnTo>
                    <a:pt x="17" y="63"/>
                  </a:lnTo>
                  <a:lnTo>
                    <a:pt x="9" y="73"/>
                  </a:lnTo>
                  <a:lnTo>
                    <a:pt x="3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00" name="Freeform 10799"/>
            <p:cNvSpPr/>
            <p:nvPr/>
          </p:nvSpPr>
          <p:spPr>
            <a:xfrm>
              <a:off x="2912" y="2037"/>
              <a:ext cx="45" cy="70"/>
            </a:xfrm>
            <a:custGeom>
              <a:avLst/>
              <a:gdLst/>
              <a:ahLst/>
              <a:cxnLst/>
              <a:pathLst>
                <a:path w="52" h="79">
                  <a:moveTo>
                    <a:pt x="52" y="79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3"/>
                  </a:lnTo>
                  <a:lnTo>
                    <a:pt x="47" y="74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01" name="Freeform 10800"/>
            <p:cNvSpPr/>
            <p:nvPr/>
          </p:nvSpPr>
          <p:spPr>
            <a:xfrm>
              <a:off x="2672" y="2198"/>
              <a:ext cx="231" cy="56"/>
            </a:xfrm>
            <a:custGeom>
              <a:avLst/>
              <a:gdLst/>
              <a:ahLst/>
              <a:cxnLst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2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7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6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1"/>
                  </a:lnTo>
                  <a:lnTo>
                    <a:pt x="165" y="5"/>
                  </a:lnTo>
                  <a:lnTo>
                    <a:pt x="186" y="9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2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02" name="Freeform 10801"/>
            <p:cNvSpPr/>
            <p:nvPr/>
          </p:nvSpPr>
          <p:spPr>
            <a:xfrm>
              <a:off x="2675" y="2212"/>
              <a:ext cx="28" cy="49"/>
            </a:xfrm>
            <a:custGeom>
              <a:avLst/>
              <a:gdLst/>
              <a:ahLst/>
              <a:cxnLst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03" name="Freeform 10802"/>
            <p:cNvSpPr/>
            <p:nvPr/>
          </p:nvSpPr>
          <p:spPr>
            <a:xfrm>
              <a:off x="2691" y="2207"/>
              <a:ext cx="33" cy="54"/>
            </a:xfrm>
            <a:custGeom>
              <a:avLst/>
              <a:gdLst/>
              <a:ahLst/>
              <a:cxnLst/>
              <a:pathLst>
                <a:path w="38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3" y="46"/>
                  </a:lnTo>
                  <a:lnTo>
                    <a:pt x="8" y="37"/>
                  </a:lnTo>
                  <a:lnTo>
                    <a:pt x="13" y="27"/>
                  </a:lnTo>
                  <a:lnTo>
                    <a:pt x="20" y="17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8"/>
                  </a:lnTo>
                  <a:lnTo>
                    <a:pt x="23" y="28"/>
                  </a:lnTo>
                  <a:lnTo>
                    <a:pt x="17" y="38"/>
                  </a:lnTo>
                  <a:lnTo>
                    <a:pt x="12" y="49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04" name="Freeform 10803"/>
            <p:cNvSpPr/>
            <p:nvPr/>
          </p:nvSpPr>
          <p:spPr>
            <a:xfrm>
              <a:off x="2724" y="2202"/>
              <a:ext cx="46" cy="72"/>
            </a:xfrm>
            <a:custGeom>
              <a:avLst/>
              <a:gdLst/>
              <a:ahLst/>
              <a:cxnLst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05" name="Freeform 10804"/>
            <p:cNvSpPr/>
            <p:nvPr/>
          </p:nvSpPr>
          <p:spPr>
            <a:xfrm>
              <a:off x="2763" y="2205"/>
              <a:ext cx="49" cy="77"/>
            </a:xfrm>
            <a:custGeom>
              <a:avLst/>
              <a:gdLst/>
              <a:ahLst/>
              <a:cxnLst/>
              <a:pathLst>
                <a:path w="57" h="90">
                  <a:moveTo>
                    <a:pt x="2" y="90"/>
                  </a:moveTo>
                  <a:lnTo>
                    <a:pt x="0" y="85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7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8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06" name="Freeform 10805"/>
            <p:cNvSpPr/>
            <p:nvPr/>
          </p:nvSpPr>
          <p:spPr>
            <a:xfrm>
              <a:off x="2789" y="2212"/>
              <a:ext cx="53" cy="63"/>
            </a:xfrm>
            <a:custGeom>
              <a:avLst/>
              <a:gdLst/>
              <a:ahLst/>
              <a:cxnLst/>
              <a:pathLst>
                <a:path w="60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4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7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07" name="Freeform 10806"/>
            <p:cNvSpPr/>
            <p:nvPr/>
          </p:nvSpPr>
          <p:spPr>
            <a:xfrm>
              <a:off x="2817" y="2221"/>
              <a:ext cx="46" cy="53"/>
            </a:xfrm>
            <a:custGeom>
              <a:avLst/>
              <a:gdLst/>
              <a:ahLst/>
              <a:cxnLst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29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5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6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5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08" name="Freeform 10807"/>
            <p:cNvSpPr/>
            <p:nvPr/>
          </p:nvSpPr>
          <p:spPr>
            <a:xfrm>
              <a:off x="2845" y="2235"/>
              <a:ext cx="39" cy="39"/>
            </a:xfrm>
            <a:custGeom>
              <a:avLst/>
              <a:gdLst/>
              <a:ahLst/>
              <a:cxnLst/>
              <a:pathLst>
                <a:path w="45" h="42">
                  <a:moveTo>
                    <a:pt x="0" y="42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09" name="Freeform 10808"/>
            <p:cNvSpPr/>
            <p:nvPr/>
          </p:nvSpPr>
          <p:spPr>
            <a:xfrm>
              <a:off x="2871" y="2246"/>
              <a:ext cx="27" cy="22"/>
            </a:xfrm>
            <a:custGeom>
              <a:avLst/>
              <a:gdLst/>
              <a:ahLst/>
              <a:cxnLst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7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10" name="Freeform 10809"/>
            <p:cNvSpPr/>
            <p:nvPr/>
          </p:nvSpPr>
          <p:spPr>
            <a:xfrm>
              <a:off x="2656" y="2221"/>
              <a:ext cx="30" cy="32"/>
            </a:xfrm>
            <a:custGeom>
              <a:avLst/>
              <a:gdLst/>
              <a:ahLst/>
              <a:cxnLst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11" name="Freeform 10810"/>
            <p:cNvSpPr/>
            <p:nvPr/>
          </p:nvSpPr>
          <p:spPr>
            <a:xfrm>
              <a:off x="2651" y="2203"/>
              <a:ext cx="35" cy="16"/>
            </a:xfrm>
            <a:custGeom>
              <a:avLst/>
              <a:gdLst/>
              <a:ahLst/>
              <a:cxnLst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1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12" name="Freeform 10811"/>
            <p:cNvSpPr/>
            <p:nvPr/>
          </p:nvSpPr>
          <p:spPr>
            <a:xfrm>
              <a:off x="2640" y="2223"/>
              <a:ext cx="39" cy="9"/>
            </a:xfrm>
            <a:custGeom>
              <a:avLst/>
              <a:gdLst/>
              <a:ahLst/>
              <a:cxnLst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13" name="Freeform 10812"/>
            <p:cNvSpPr/>
            <p:nvPr/>
          </p:nvSpPr>
          <p:spPr>
            <a:xfrm>
              <a:off x="2663" y="2184"/>
              <a:ext cx="35" cy="30"/>
            </a:xfrm>
            <a:custGeom>
              <a:avLst/>
              <a:gdLst/>
              <a:ahLst/>
              <a:cxnLst/>
              <a:pathLst>
                <a:path w="42" h="33">
                  <a:moveTo>
                    <a:pt x="42" y="33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4" y="25"/>
                  </a:lnTo>
                  <a:lnTo>
                    <a:pt x="38" y="30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14" name="Freeform 10813"/>
            <p:cNvSpPr/>
            <p:nvPr/>
          </p:nvSpPr>
          <p:spPr>
            <a:xfrm>
              <a:off x="2879" y="2188"/>
              <a:ext cx="12" cy="51"/>
            </a:xfrm>
            <a:custGeom>
              <a:avLst/>
              <a:gdLst/>
              <a:ahLst/>
              <a:cxnLst/>
              <a:pathLst>
                <a:path w="13" h="58">
                  <a:moveTo>
                    <a:pt x="2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2" y="9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4"/>
                  </a:lnTo>
                  <a:lnTo>
                    <a:pt x="6" y="43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15" name="Freeform 10814"/>
            <p:cNvSpPr/>
            <p:nvPr/>
          </p:nvSpPr>
          <p:spPr>
            <a:xfrm>
              <a:off x="2893" y="2196"/>
              <a:ext cx="17" cy="50"/>
            </a:xfrm>
            <a:custGeom>
              <a:avLst/>
              <a:gdLst/>
              <a:ahLst/>
              <a:cxnLst/>
              <a:pathLst>
                <a:path w="18" h="55">
                  <a:moveTo>
                    <a:pt x="0" y="55"/>
                  </a:moveTo>
                  <a:lnTo>
                    <a:pt x="1" y="41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16" name="Freeform 10815"/>
            <p:cNvSpPr/>
            <p:nvPr/>
          </p:nvSpPr>
          <p:spPr>
            <a:xfrm>
              <a:off x="2854" y="2174"/>
              <a:ext cx="10" cy="47"/>
            </a:xfrm>
            <a:custGeom>
              <a:avLst/>
              <a:gdLst/>
              <a:ahLst/>
              <a:cxnLst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17" name="Freeform 10816"/>
            <p:cNvSpPr/>
            <p:nvPr/>
          </p:nvSpPr>
          <p:spPr>
            <a:xfrm>
              <a:off x="2824" y="2161"/>
              <a:ext cx="18" cy="55"/>
            </a:xfrm>
            <a:custGeom>
              <a:avLst/>
              <a:gdLst/>
              <a:ahLst/>
              <a:cxnLst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6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18" name="Freeform 10817"/>
            <p:cNvSpPr/>
            <p:nvPr/>
          </p:nvSpPr>
          <p:spPr>
            <a:xfrm>
              <a:off x="2798" y="2147"/>
              <a:ext cx="19" cy="60"/>
            </a:xfrm>
            <a:custGeom>
              <a:avLst/>
              <a:gdLst/>
              <a:ahLst/>
              <a:cxnLst/>
              <a:pathLst>
                <a:path w="21" h="70">
                  <a:moveTo>
                    <a:pt x="21" y="70"/>
                  </a:moveTo>
                  <a:lnTo>
                    <a:pt x="13" y="53"/>
                  </a:lnTo>
                  <a:lnTo>
                    <a:pt x="5" y="29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1"/>
                  </a:lnTo>
                  <a:lnTo>
                    <a:pt x="16" y="32"/>
                  </a:lnTo>
                  <a:lnTo>
                    <a:pt x="19" y="55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19" name="Freeform 10818"/>
            <p:cNvSpPr/>
            <p:nvPr/>
          </p:nvSpPr>
          <p:spPr>
            <a:xfrm>
              <a:off x="2738" y="2142"/>
              <a:ext cx="32" cy="65"/>
            </a:xfrm>
            <a:custGeom>
              <a:avLst/>
              <a:gdLst/>
              <a:ahLst/>
              <a:cxnLst/>
              <a:pathLst>
                <a:path w="37" h="72">
                  <a:moveTo>
                    <a:pt x="37" y="72"/>
                  </a:moveTo>
                  <a:lnTo>
                    <a:pt x="31" y="65"/>
                  </a:lnTo>
                  <a:lnTo>
                    <a:pt x="24" y="56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8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7"/>
                  </a:lnTo>
                  <a:lnTo>
                    <a:pt x="32" y="67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20" name="Freeform 10819"/>
            <p:cNvSpPr/>
            <p:nvPr/>
          </p:nvSpPr>
          <p:spPr>
            <a:xfrm>
              <a:off x="2682" y="2153"/>
              <a:ext cx="37" cy="59"/>
            </a:xfrm>
            <a:custGeom>
              <a:avLst/>
              <a:gdLst/>
              <a:ahLst/>
              <a:cxnLst/>
              <a:pathLst>
                <a:path w="44" h="68">
                  <a:moveTo>
                    <a:pt x="44" y="68"/>
                  </a:moveTo>
                  <a:lnTo>
                    <a:pt x="38" y="63"/>
                  </a:lnTo>
                  <a:lnTo>
                    <a:pt x="31" y="54"/>
                  </a:lnTo>
                  <a:lnTo>
                    <a:pt x="22" y="44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8"/>
                  </a:lnTo>
                  <a:lnTo>
                    <a:pt x="24" y="30"/>
                  </a:lnTo>
                  <a:lnTo>
                    <a:pt x="30" y="43"/>
                  </a:lnTo>
                  <a:lnTo>
                    <a:pt x="36" y="54"/>
                  </a:lnTo>
                  <a:lnTo>
                    <a:pt x="41" y="64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21" name="Freeform 10820"/>
            <p:cNvSpPr/>
            <p:nvPr/>
          </p:nvSpPr>
          <p:spPr>
            <a:xfrm>
              <a:off x="2761" y="2149"/>
              <a:ext cx="33" cy="56"/>
            </a:xfrm>
            <a:custGeom>
              <a:avLst/>
              <a:gdLst/>
              <a:ahLst/>
              <a:cxnLst/>
              <a:pathLst>
                <a:path w="37" h="62">
                  <a:moveTo>
                    <a:pt x="37" y="62"/>
                  </a:moveTo>
                  <a:lnTo>
                    <a:pt x="32" y="56"/>
                  </a:lnTo>
                  <a:lnTo>
                    <a:pt x="25" y="48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49"/>
                  </a:lnTo>
                  <a:lnTo>
                    <a:pt x="35" y="57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22" name="Freeform 10821"/>
            <p:cNvSpPr/>
            <p:nvPr/>
          </p:nvSpPr>
          <p:spPr>
            <a:xfrm>
              <a:off x="2742" y="2200"/>
              <a:ext cx="49" cy="79"/>
            </a:xfrm>
            <a:custGeom>
              <a:avLst/>
              <a:gdLst/>
              <a:ahLst/>
              <a:cxnLst/>
              <a:pathLst>
                <a:path w="58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9" y="62"/>
                  </a:lnTo>
                  <a:lnTo>
                    <a:pt x="17" y="47"/>
                  </a:lnTo>
                  <a:lnTo>
                    <a:pt x="27" y="32"/>
                  </a:lnTo>
                  <a:lnTo>
                    <a:pt x="38" y="18"/>
                  </a:lnTo>
                  <a:lnTo>
                    <a:pt x="48" y="6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9"/>
                  </a:lnTo>
                  <a:lnTo>
                    <a:pt x="39" y="34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2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23" name="Freeform 10822"/>
            <p:cNvSpPr/>
            <p:nvPr/>
          </p:nvSpPr>
          <p:spPr>
            <a:xfrm>
              <a:off x="2708" y="2203"/>
              <a:ext cx="42" cy="62"/>
            </a:xfrm>
            <a:custGeom>
              <a:avLst/>
              <a:gdLst/>
              <a:ahLst/>
              <a:cxnLst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49"/>
                  </a:lnTo>
                  <a:lnTo>
                    <a:pt x="13" y="38"/>
                  </a:lnTo>
                  <a:lnTo>
                    <a:pt x="20" y="26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8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24" name="Freeform 10823"/>
            <p:cNvSpPr/>
            <p:nvPr/>
          </p:nvSpPr>
          <p:spPr>
            <a:xfrm>
              <a:off x="2707" y="2149"/>
              <a:ext cx="38" cy="60"/>
            </a:xfrm>
            <a:custGeom>
              <a:avLst/>
              <a:gdLst/>
              <a:ahLst/>
              <a:cxnLst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2"/>
                  </a:lnTo>
                  <a:lnTo>
                    <a:pt x="15" y="32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2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25" name="Freeform 10824"/>
            <p:cNvSpPr/>
            <p:nvPr/>
          </p:nvSpPr>
          <p:spPr>
            <a:xfrm>
              <a:off x="4264" y="1283"/>
              <a:ext cx="151" cy="156"/>
            </a:xfrm>
            <a:custGeom>
              <a:avLst/>
              <a:gdLst/>
              <a:ahLst/>
              <a:cxnLst/>
              <a:pathLst>
                <a:path w="173" h="178">
                  <a:moveTo>
                    <a:pt x="43" y="39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0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8"/>
                  </a:lnTo>
                  <a:lnTo>
                    <a:pt x="26" y="138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8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39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9" y="1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39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26" name="Freeform 10825"/>
            <p:cNvSpPr/>
            <p:nvPr/>
          </p:nvSpPr>
          <p:spPr>
            <a:xfrm>
              <a:off x="4157" y="1488"/>
              <a:ext cx="156" cy="270"/>
            </a:xfrm>
            <a:custGeom>
              <a:avLst/>
              <a:gdLst/>
              <a:ahLst/>
              <a:cxnLst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2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6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6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9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4"/>
                  </a:lnTo>
                  <a:lnTo>
                    <a:pt x="134" y="247"/>
                  </a:lnTo>
                  <a:lnTo>
                    <a:pt x="147" y="241"/>
                  </a:lnTo>
                  <a:lnTo>
                    <a:pt x="161" y="239"/>
                  </a:lnTo>
                  <a:lnTo>
                    <a:pt x="154" y="225"/>
                  </a:lnTo>
                  <a:lnTo>
                    <a:pt x="150" y="208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27" name="Freeform 10826"/>
            <p:cNvSpPr/>
            <p:nvPr/>
          </p:nvSpPr>
          <p:spPr>
            <a:xfrm>
              <a:off x="4555" y="1419"/>
              <a:ext cx="293" cy="225"/>
            </a:xfrm>
            <a:custGeom>
              <a:avLst/>
              <a:gdLst/>
              <a:ahLst/>
              <a:cxnLst/>
              <a:pathLst>
                <a:path w="334" h="256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5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1"/>
                  </a:lnTo>
                  <a:lnTo>
                    <a:pt x="181" y="256"/>
                  </a:lnTo>
                  <a:lnTo>
                    <a:pt x="191" y="248"/>
                  </a:lnTo>
                  <a:lnTo>
                    <a:pt x="204" y="241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6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5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4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28" name="Freeform 10827"/>
            <p:cNvSpPr/>
            <p:nvPr/>
          </p:nvSpPr>
          <p:spPr>
            <a:xfrm>
              <a:off x="4404" y="1084"/>
              <a:ext cx="258" cy="316"/>
            </a:xfrm>
            <a:custGeom>
              <a:avLst/>
              <a:gdLst/>
              <a:ahLst/>
              <a:cxnLst/>
              <a:pathLst>
                <a:path w="293" h="361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8"/>
                  </a:lnTo>
                  <a:lnTo>
                    <a:pt x="185" y="183"/>
                  </a:lnTo>
                  <a:lnTo>
                    <a:pt x="160" y="194"/>
                  </a:lnTo>
                  <a:lnTo>
                    <a:pt x="134" y="211"/>
                  </a:lnTo>
                  <a:lnTo>
                    <a:pt x="112" y="235"/>
                  </a:lnTo>
                  <a:lnTo>
                    <a:pt x="95" y="270"/>
                  </a:lnTo>
                  <a:lnTo>
                    <a:pt x="89" y="286"/>
                  </a:lnTo>
                  <a:lnTo>
                    <a:pt x="85" y="301"/>
                  </a:lnTo>
                  <a:lnTo>
                    <a:pt x="80" y="314"/>
                  </a:lnTo>
                  <a:lnTo>
                    <a:pt x="76" y="324"/>
                  </a:lnTo>
                  <a:lnTo>
                    <a:pt x="71" y="333"/>
                  </a:lnTo>
                  <a:lnTo>
                    <a:pt x="65" y="341"/>
                  </a:lnTo>
                  <a:lnTo>
                    <a:pt x="61" y="346"/>
                  </a:lnTo>
                  <a:lnTo>
                    <a:pt x="54" y="348"/>
                  </a:lnTo>
                  <a:lnTo>
                    <a:pt x="47" y="349"/>
                  </a:lnTo>
                  <a:lnTo>
                    <a:pt x="39" y="351"/>
                  </a:lnTo>
                  <a:lnTo>
                    <a:pt x="31" y="352"/>
                  </a:lnTo>
                  <a:lnTo>
                    <a:pt x="24" y="354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5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4" y="345"/>
                  </a:lnTo>
                  <a:lnTo>
                    <a:pt x="42" y="329"/>
                  </a:lnTo>
                  <a:lnTo>
                    <a:pt x="55" y="309"/>
                  </a:lnTo>
                  <a:lnTo>
                    <a:pt x="64" y="287"/>
                  </a:lnTo>
                  <a:lnTo>
                    <a:pt x="69" y="265"/>
                  </a:lnTo>
                  <a:lnTo>
                    <a:pt x="71" y="244"/>
                  </a:lnTo>
                  <a:lnTo>
                    <a:pt x="72" y="226"/>
                  </a:lnTo>
                  <a:lnTo>
                    <a:pt x="72" y="213"/>
                  </a:lnTo>
                  <a:lnTo>
                    <a:pt x="72" y="202"/>
                  </a:lnTo>
                  <a:lnTo>
                    <a:pt x="69" y="187"/>
                  </a:lnTo>
                  <a:lnTo>
                    <a:pt x="65" y="172"/>
                  </a:lnTo>
                  <a:lnTo>
                    <a:pt x="61" y="155"/>
                  </a:lnTo>
                  <a:lnTo>
                    <a:pt x="70" y="152"/>
                  </a:lnTo>
                  <a:lnTo>
                    <a:pt x="81" y="147"/>
                  </a:lnTo>
                  <a:lnTo>
                    <a:pt x="93" y="137"/>
                  </a:lnTo>
                  <a:lnTo>
                    <a:pt x="104" y="126"/>
                  </a:lnTo>
                  <a:lnTo>
                    <a:pt x="114" y="112"/>
                  </a:lnTo>
                  <a:lnTo>
                    <a:pt x="119" y="96"/>
                  </a:lnTo>
                  <a:lnTo>
                    <a:pt x="120" y="80"/>
                  </a:lnTo>
                  <a:lnTo>
                    <a:pt x="117" y="64"/>
                  </a:lnTo>
                  <a:lnTo>
                    <a:pt x="130" y="62"/>
                  </a:lnTo>
                  <a:lnTo>
                    <a:pt x="145" y="58"/>
                  </a:lnTo>
                  <a:lnTo>
                    <a:pt x="163" y="52"/>
                  </a:lnTo>
                  <a:lnTo>
                    <a:pt x="181" y="43"/>
                  </a:lnTo>
                  <a:lnTo>
                    <a:pt x="200" y="34"/>
                  </a:lnTo>
                  <a:lnTo>
                    <a:pt x="216" y="22"/>
                  </a:lnTo>
                  <a:lnTo>
                    <a:pt x="229" y="12"/>
                  </a:lnTo>
                  <a:lnTo>
                    <a:pt x="238" y="0"/>
                  </a:lnTo>
                  <a:lnTo>
                    <a:pt x="237" y="14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5"/>
                  </a:lnTo>
                  <a:lnTo>
                    <a:pt x="256" y="82"/>
                  </a:lnTo>
                  <a:lnTo>
                    <a:pt x="267" y="97"/>
                  </a:lnTo>
                  <a:lnTo>
                    <a:pt x="279" y="110"/>
                  </a:lnTo>
                  <a:lnTo>
                    <a:pt x="293" y="119"/>
                  </a:lnTo>
                  <a:lnTo>
                    <a:pt x="284" y="120"/>
                  </a:lnTo>
                  <a:lnTo>
                    <a:pt x="274" y="124"/>
                  </a:lnTo>
                  <a:lnTo>
                    <a:pt x="266" y="128"/>
                  </a:lnTo>
                  <a:lnTo>
                    <a:pt x="257" y="135"/>
                  </a:lnTo>
                  <a:lnTo>
                    <a:pt x="252" y="142"/>
                  </a:lnTo>
                  <a:lnTo>
                    <a:pt x="249" y="152"/>
                  </a:lnTo>
                  <a:lnTo>
                    <a:pt x="251" y="163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29" name="Freeform 10828"/>
            <p:cNvSpPr/>
            <p:nvPr/>
          </p:nvSpPr>
          <p:spPr>
            <a:xfrm>
              <a:off x="4320" y="1088"/>
              <a:ext cx="151" cy="309"/>
            </a:xfrm>
            <a:custGeom>
              <a:avLst/>
              <a:gdLst/>
              <a:ahLst/>
              <a:cxnLst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7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1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1"/>
                  </a:lnTo>
                  <a:lnTo>
                    <a:pt x="55" y="254"/>
                  </a:lnTo>
                  <a:lnTo>
                    <a:pt x="57" y="249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3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1"/>
                  </a:lnTo>
                  <a:lnTo>
                    <a:pt x="9" y="234"/>
                  </a:lnTo>
                  <a:lnTo>
                    <a:pt x="0" y="201"/>
                  </a:lnTo>
                  <a:lnTo>
                    <a:pt x="2" y="167"/>
                  </a:lnTo>
                  <a:lnTo>
                    <a:pt x="16" y="133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5"/>
                  </a:lnTo>
                  <a:lnTo>
                    <a:pt x="147" y="11"/>
                  </a:lnTo>
                  <a:lnTo>
                    <a:pt x="151" y="10"/>
                  </a:lnTo>
                  <a:lnTo>
                    <a:pt x="155" y="7"/>
                  </a:lnTo>
                  <a:lnTo>
                    <a:pt x="161" y="4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8"/>
                  </a:lnTo>
                  <a:lnTo>
                    <a:pt x="169" y="221"/>
                  </a:lnTo>
                  <a:lnTo>
                    <a:pt x="168" y="239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30" name="Freeform 10829"/>
            <p:cNvSpPr/>
            <p:nvPr/>
          </p:nvSpPr>
          <p:spPr>
            <a:xfrm>
              <a:off x="4083" y="1237"/>
              <a:ext cx="740" cy="519"/>
            </a:xfrm>
            <a:custGeom>
              <a:avLst/>
              <a:gdLst/>
              <a:ahLst/>
              <a:cxnLst/>
              <a:pathLst>
                <a:path w="844" h="593">
                  <a:moveTo>
                    <a:pt x="402" y="349"/>
                  </a:moveTo>
                  <a:lnTo>
                    <a:pt x="410" y="391"/>
                  </a:lnTo>
                  <a:lnTo>
                    <a:pt x="410" y="435"/>
                  </a:lnTo>
                  <a:lnTo>
                    <a:pt x="404" y="474"/>
                  </a:lnTo>
                  <a:lnTo>
                    <a:pt x="391" y="505"/>
                  </a:lnTo>
                  <a:lnTo>
                    <a:pt x="383" y="517"/>
                  </a:lnTo>
                  <a:lnTo>
                    <a:pt x="376" y="528"/>
                  </a:lnTo>
                  <a:lnTo>
                    <a:pt x="369" y="538"/>
                  </a:lnTo>
                  <a:lnTo>
                    <a:pt x="363" y="549"/>
                  </a:lnTo>
                  <a:lnTo>
                    <a:pt x="357" y="558"/>
                  </a:lnTo>
                  <a:lnTo>
                    <a:pt x="353" y="570"/>
                  </a:lnTo>
                  <a:lnTo>
                    <a:pt x="349" y="580"/>
                  </a:lnTo>
                  <a:lnTo>
                    <a:pt x="346" y="593"/>
                  </a:lnTo>
                  <a:lnTo>
                    <a:pt x="343" y="585"/>
                  </a:lnTo>
                  <a:lnTo>
                    <a:pt x="340" y="573"/>
                  </a:lnTo>
                  <a:lnTo>
                    <a:pt x="333" y="560"/>
                  </a:lnTo>
                  <a:lnTo>
                    <a:pt x="326" y="545"/>
                  </a:lnTo>
                  <a:lnTo>
                    <a:pt x="316" y="530"/>
                  </a:lnTo>
                  <a:lnTo>
                    <a:pt x="307" y="515"/>
                  </a:lnTo>
                  <a:lnTo>
                    <a:pt x="295" y="504"/>
                  </a:lnTo>
                  <a:lnTo>
                    <a:pt x="285" y="494"/>
                  </a:lnTo>
                  <a:lnTo>
                    <a:pt x="279" y="489"/>
                  </a:lnTo>
                  <a:lnTo>
                    <a:pt x="273" y="484"/>
                  </a:lnTo>
                  <a:lnTo>
                    <a:pt x="269" y="480"/>
                  </a:lnTo>
                  <a:lnTo>
                    <a:pt x="264" y="475"/>
                  </a:lnTo>
                  <a:lnTo>
                    <a:pt x="260" y="469"/>
                  </a:lnTo>
                  <a:lnTo>
                    <a:pt x="257" y="465"/>
                  </a:lnTo>
                  <a:lnTo>
                    <a:pt x="254" y="459"/>
                  </a:lnTo>
                  <a:lnTo>
                    <a:pt x="250" y="454"/>
                  </a:lnTo>
                  <a:lnTo>
                    <a:pt x="239" y="421"/>
                  </a:lnTo>
                  <a:lnTo>
                    <a:pt x="235" y="389"/>
                  </a:lnTo>
                  <a:lnTo>
                    <a:pt x="236" y="360"/>
                  </a:lnTo>
                  <a:lnTo>
                    <a:pt x="241" y="338"/>
                  </a:lnTo>
                  <a:lnTo>
                    <a:pt x="244" y="326"/>
                  </a:lnTo>
                  <a:lnTo>
                    <a:pt x="250" y="316"/>
                  </a:lnTo>
                  <a:lnTo>
                    <a:pt x="257" y="305"/>
                  </a:lnTo>
                  <a:lnTo>
                    <a:pt x="265" y="292"/>
                  </a:lnTo>
                  <a:lnTo>
                    <a:pt x="274" y="280"/>
                  </a:lnTo>
                  <a:lnTo>
                    <a:pt x="284" y="268"/>
                  </a:lnTo>
                  <a:lnTo>
                    <a:pt x="292" y="254"/>
                  </a:lnTo>
                  <a:lnTo>
                    <a:pt x="300" y="240"/>
                  </a:lnTo>
                  <a:lnTo>
                    <a:pt x="302" y="231"/>
                  </a:lnTo>
                  <a:lnTo>
                    <a:pt x="303" y="220"/>
                  </a:lnTo>
                  <a:lnTo>
                    <a:pt x="301" y="214"/>
                  </a:lnTo>
                  <a:lnTo>
                    <a:pt x="298" y="211"/>
                  </a:lnTo>
                  <a:lnTo>
                    <a:pt x="292" y="216"/>
                  </a:lnTo>
                  <a:lnTo>
                    <a:pt x="287" y="224"/>
                  </a:lnTo>
                  <a:lnTo>
                    <a:pt x="284" y="232"/>
                  </a:lnTo>
                  <a:lnTo>
                    <a:pt x="281" y="240"/>
                  </a:lnTo>
                  <a:lnTo>
                    <a:pt x="278" y="253"/>
                  </a:lnTo>
                  <a:lnTo>
                    <a:pt x="273" y="264"/>
                  </a:lnTo>
                  <a:lnTo>
                    <a:pt x="267" y="276"/>
                  </a:lnTo>
                  <a:lnTo>
                    <a:pt x="262" y="286"/>
                  </a:lnTo>
                  <a:lnTo>
                    <a:pt x="247" y="306"/>
                  </a:lnTo>
                  <a:lnTo>
                    <a:pt x="231" y="323"/>
                  </a:lnTo>
                  <a:lnTo>
                    <a:pt x="212" y="337"/>
                  </a:lnTo>
                  <a:lnTo>
                    <a:pt x="194" y="347"/>
                  </a:lnTo>
                  <a:lnTo>
                    <a:pt x="174" y="355"/>
                  </a:lnTo>
                  <a:lnTo>
                    <a:pt x="155" y="361"/>
                  </a:lnTo>
                  <a:lnTo>
                    <a:pt x="136" y="363"/>
                  </a:lnTo>
                  <a:lnTo>
                    <a:pt x="118" y="363"/>
                  </a:lnTo>
                  <a:lnTo>
                    <a:pt x="112" y="362"/>
                  </a:lnTo>
                  <a:lnTo>
                    <a:pt x="106" y="361"/>
                  </a:lnTo>
                  <a:lnTo>
                    <a:pt x="100" y="360"/>
                  </a:lnTo>
                  <a:lnTo>
                    <a:pt x="95" y="359"/>
                  </a:lnTo>
                  <a:lnTo>
                    <a:pt x="84" y="354"/>
                  </a:lnTo>
                  <a:lnTo>
                    <a:pt x="74" y="351"/>
                  </a:lnTo>
                  <a:lnTo>
                    <a:pt x="64" y="345"/>
                  </a:lnTo>
                  <a:lnTo>
                    <a:pt x="53" y="340"/>
                  </a:lnTo>
                  <a:lnTo>
                    <a:pt x="42" y="335"/>
                  </a:lnTo>
                  <a:lnTo>
                    <a:pt x="29" y="329"/>
                  </a:lnTo>
                  <a:lnTo>
                    <a:pt x="15" y="323"/>
                  </a:lnTo>
                  <a:lnTo>
                    <a:pt x="0" y="316"/>
                  </a:lnTo>
                  <a:lnTo>
                    <a:pt x="8" y="314"/>
                  </a:lnTo>
                  <a:lnTo>
                    <a:pt x="19" y="311"/>
                  </a:lnTo>
                  <a:lnTo>
                    <a:pt x="30" y="308"/>
                  </a:lnTo>
                  <a:lnTo>
                    <a:pt x="42" y="303"/>
                  </a:lnTo>
                  <a:lnTo>
                    <a:pt x="53" y="298"/>
                  </a:lnTo>
                  <a:lnTo>
                    <a:pt x="64" y="291"/>
                  </a:lnTo>
                  <a:lnTo>
                    <a:pt x="72" y="283"/>
                  </a:lnTo>
                  <a:lnTo>
                    <a:pt x="79" y="272"/>
                  </a:lnTo>
                  <a:lnTo>
                    <a:pt x="87" y="257"/>
                  </a:lnTo>
                  <a:lnTo>
                    <a:pt x="99" y="240"/>
                  </a:lnTo>
                  <a:lnTo>
                    <a:pt x="113" y="223"/>
                  </a:lnTo>
                  <a:lnTo>
                    <a:pt x="130" y="208"/>
                  </a:lnTo>
                  <a:lnTo>
                    <a:pt x="149" y="195"/>
                  </a:lnTo>
                  <a:lnTo>
                    <a:pt x="170" y="186"/>
                  </a:lnTo>
                  <a:lnTo>
                    <a:pt x="190" y="182"/>
                  </a:lnTo>
                  <a:lnTo>
                    <a:pt x="212" y="185"/>
                  </a:lnTo>
                  <a:lnTo>
                    <a:pt x="216" y="187"/>
                  </a:lnTo>
                  <a:lnTo>
                    <a:pt x="221" y="189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9"/>
                  </a:lnTo>
                  <a:lnTo>
                    <a:pt x="242" y="188"/>
                  </a:lnTo>
                  <a:lnTo>
                    <a:pt x="246" y="186"/>
                  </a:lnTo>
                  <a:lnTo>
                    <a:pt x="248" y="184"/>
                  </a:lnTo>
                  <a:lnTo>
                    <a:pt x="251" y="180"/>
                  </a:lnTo>
                  <a:lnTo>
                    <a:pt x="257" y="179"/>
                  </a:lnTo>
                  <a:lnTo>
                    <a:pt x="262" y="181"/>
                  </a:lnTo>
                  <a:lnTo>
                    <a:pt x="265" y="182"/>
                  </a:lnTo>
                  <a:lnTo>
                    <a:pt x="258" y="189"/>
                  </a:lnTo>
                  <a:lnTo>
                    <a:pt x="251" y="197"/>
                  </a:lnTo>
                  <a:lnTo>
                    <a:pt x="247" y="208"/>
                  </a:lnTo>
                  <a:lnTo>
                    <a:pt x="244" y="216"/>
                  </a:lnTo>
                  <a:lnTo>
                    <a:pt x="244" y="218"/>
                  </a:lnTo>
                  <a:lnTo>
                    <a:pt x="246" y="220"/>
                  </a:lnTo>
                  <a:lnTo>
                    <a:pt x="247" y="222"/>
                  </a:lnTo>
                  <a:lnTo>
                    <a:pt x="248" y="224"/>
                  </a:lnTo>
                  <a:lnTo>
                    <a:pt x="250" y="225"/>
                  </a:lnTo>
                  <a:lnTo>
                    <a:pt x="251" y="226"/>
                  </a:lnTo>
                  <a:lnTo>
                    <a:pt x="254" y="227"/>
                  </a:lnTo>
                  <a:lnTo>
                    <a:pt x="255" y="227"/>
                  </a:lnTo>
                  <a:lnTo>
                    <a:pt x="263" y="229"/>
                  </a:lnTo>
                  <a:lnTo>
                    <a:pt x="271" y="227"/>
                  </a:lnTo>
                  <a:lnTo>
                    <a:pt x="278" y="224"/>
                  </a:lnTo>
                  <a:lnTo>
                    <a:pt x="284" y="219"/>
                  </a:lnTo>
                  <a:lnTo>
                    <a:pt x="287" y="211"/>
                  </a:lnTo>
                  <a:lnTo>
                    <a:pt x="287" y="202"/>
                  </a:lnTo>
                  <a:lnTo>
                    <a:pt x="286" y="194"/>
                  </a:lnTo>
                  <a:lnTo>
                    <a:pt x="282" y="187"/>
                  </a:lnTo>
                  <a:lnTo>
                    <a:pt x="280" y="184"/>
                  </a:lnTo>
                  <a:lnTo>
                    <a:pt x="280" y="180"/>
                  </a:lnTo>
                  <a:lnTo>
                    <a:pt x="282" y="178"/>
                  </a:lnTo>
                  <a:lnTo>
                    <a:pt x="285" y="177"/>
                  </a:lnTo>
                  <a:lnTo>
                    <a:pt x="287" y="178"/>
                  </a:lnTo>
                  <a:lnTo>
                    <a:pt x="289" y="180"/>
                  </a:lnTo>
                  <a:lnTo>
                    <a:pt x="290" y="186"/>
                  </a:lnTo>
                  <a:lnTo>
                    <a:pt x="292" y="192"/>
                  </a:lnTo>
                  <a:lnTo>
                    <a:pt x="294" y="197"/>
                  </a:lnTo>
                  <a:lnTo>
                    <a:pt x="298" y="203"/>
                  </a:lnTo>
                  <a:lnTo>
                    <a:pt x="308" y="204"/>
                  </a:lnTo>
                  <a:lnTo>
                    <a:pt x="319" y="197"/>
                  </a:lnTo>
                  <a:lnTo>
                    <a:pt x="324" y="202"/>
                  </a:lnTo>
                  <a:lnTo>
                    <a:pt x="330" y="205"/>
                  </a:lnTo>
                  <a:lnTo>
                    <a:pt x="336" y="208"/>
                  </a:lnTo>
                  <a:lnTo>
                    <a:pt x="345" y="209"/>
                  </a:lnTo>
                  <a:lnTo>
                    <a:pt x="351" y="207"/>
                  </a:lnTo>
                  <a:lnTo>
                    <a:pt x="358" y="203"/>
                  </a:lnTo>
                  <a:lnTo>
                    <a:pt x="364" y="196"/>
                  </a:lnTo>
                  <a:lnTo>
                    <a:pt x="369" y="186"/>
                  </a:lnTo>
                  <a:lnTo>
                    <a:pt x="373" y="184"/>
                  </a:lnTo>
                  <a:lnTo>
                    <a:pt x="379" y="182"/>
                  </a:lnTo>
                  <a:lnTo>
                    <a:pt x="385" y="180"/>
                  </a:lnTo>
                  <a:lnTo>
                    <a:pt x="392" y="179"/>
                  </a:lnTo>
                  <a:lnTo>
                    <a:pt x="399" y="177"/>
                  </a:lnTo>
                  <a:lnTo>
                    <a:pt x="407" y="176"/>
                  </a:lnTo>
                  <a:lnTo>
                    <a:pt x="415" y="174"/>
                  </a:lnTo>
                  <a:lnTo>
                    <a:pt x="422" y="173"/>
                  </a:lnTo>
                  <a:lnTo>
                    <a:pt x="429" y="171"/>
                  </a:lnTo>
                  <a:lnTo>
                    <a:pt x="433" y="166"/>
                  </a:lnTo>
                  <a:lnTo>
                    <a:pt x="439" y="158"/>
                  </a:lnTo>
                  <a:lnTo>
                    <a:pt x="444" y="149"/>
                  </a:lnTo>
                  <a:lnTo>
                    <a:pt x="448" y="139"/>
                  </a:lnTo>
                  <a:lnTo>
                    <a:pt x="453" y="126"/>
                  </a:lnTo>
                  <a:lnTo>
                    <a:pt x="457" y="111"/>
                  </a:lnTo>
                  <a:lnTo>
                    <a:pt x="463" y="95"/>
                  </a:lnTo>
                  <a:lnTo>
                    <a:pt x="480" y="60"/>
                  </a:lnTo>
                  <a:lnTo>
                    <a:pt x="502" y="36"/>
                  </a:lnTo>
                  <a:lnTo>
                    <a:pt x="528" y="19"/>
                  </a:lnTo>
                  <a:lnTo>
                    <a:pt x="553" y="8"/>
                  </a:lnTo>
                  <a:lnTo>
                    <a:pt x="577" y="3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2"/>
                  </a:lnTo>
                  <a:lnTo>
                    <a:pt x="654" y="3"/>
                  </a:lnTo>
                  <a:lnTo>
                    <a:pt x="667" y="5"/>
                  </a:lnTo>
                  <a:lnTo>
                    <a:pt x="682" y="8"/>
                  </a:lnTo>
                  <a:lnTo>
                    <a:pt x="697" y="13"/>
                  </a:lnTo>
                  <a:lnTo>
                    <a:pt x="711" y="19"/>
                  </a:lnTo>
                  <a:lnTo>
                    <a:pt x="723" y="25"/>
                  </a:lnTo>
                  <a:lnTo>
                    <a:pt x="736" y="30"/>
                  </a:lnTo>
                  <a:lnTo>
                    <a:pt x="750" y="35"/>
                  </a:lnTo>
                  <a:lnTo>
                    <a:pt x="764" y="38"/>
                  </a:lnTo>
                  <a:lnTo>
                    <a:pt x="779" y="40"/>
                  </a:lnTo>
                  <a:lnTo>
                    <a:pt x="792" y="41"/>
                  </a:lnTo>
                  <a:lnTo>
                    <a:pt x="806" y="42"/>
                  </a:lnTo>
                  <a:lnTo>
                    <a:pt x="819" y="42"/>
                  </a:lnTo>
                  <a:lnTo>
                    <a:pt x="830" y="41"/>
                  </a:lnTo>
                  <a:lnTo>
                    <a:pt x="844" y="41"/>
                  </a:lnTo>
                  <a:lnTo>
                    <a:pt x="844" y="45"/>
                  </a:lnTo>
                  <a:lnTo>
                    <a:pt x="838" y="52"/>
                  </a:lnTo>
                  <a:lnTo>
                    <a:pt x="833" y="58"/>
                  </a:lnTo>
                  <a:lnTo>
                    <a:pt x="820" y="75"/>
                  </a:lnTo>
                  <a:lnTo>
                    <a:pt x="805" y="96"/>
                  </a:lnTo>
                  <a:lnTo>
                    <a:pt x="788" y="119"/>
                  </a:lnTo>
                  <a:lnTo>
                    <a:pt x="768" y="143"/>
                  </a:lnTo>
                  <a:lnTo>
                    <a:pt x="749" y="165"/>
                  </a:lnTo>
                  <a:lnTo>
                    <a:pt x="729" y="185"/>
                  </a:lnTo>
                  <a:lnTo>
                    <a:pt x="710" y="200"/>
                  </a:lnTo>
                  <a:lnTo>
                    <a:pt x="691" y="208"/>
                  </a:lnTo>
                  <a:lnTo>
                    <a:pt x="680" y="211"/>
                  </a:lnTo>
                  <a:lnTo>
                    <a:pt x="665" y="217"/>
                  </a:lnTo>
                  <a:lnTo>
                    <a:pt x="647" y="223"/>
                  </a:lnTo>
                  <a:lnTo>
                    <a:pt x="630" y="229"/>
                  </a:lnTo>
                  <a:lnTo>
                    <a:pt x="610" y="234"/>
                  </a:lnTo>
                  <a:lnTo>
                    <a:pt x="593" y="239"/>
                  </a:lnTo>
                  <a:lnTo>
                    <a:pt x="576" y="242"/>
                  </a:lnTo>
                  <a:lnTo>
                    <a:pt x="561" y="243"/>
                  </a:lnTo>
                  <a:lnTo>
                    <a:pt x="546" y="242"/>
                  </a:lnTo>
                  <a:lnTo>
                    <a:pt x="530" y="239"/>
                  </a:lnTo>
                  <a:lnTo>
                    <a:pt x="513" y="234"/>
                  </a:lnTo>
                  <a:lnTo>
                    <a:pt x="495" y="229"/>
                  </a:lnTo>
                  <a:lnTo>
                    <a:pt x="479" y="223"/>
                  </a:lnTo>
                  <a:lnTo>
                    <a:pt x="465" y="217"/>
                  </a:lnTo>
                  <a:lnTo>
                    <a:pt x="455" y="212"/>
                  </a:lnTo>
                  <a:lnTo>
                    <a:pt x="449" y="209"/>
                  </a:lnTo>
                  <a:lnTo>
                    <a:pt x="442" y="204"/>
                  </a:lnTo>
                  <a:lnTo>
                    <a:pt x="437" y="200"/>
                  </a:lnTo>
                  <a:lnTo>
                    <a:pt x="431" y="196"/>
                  </a:lnTo>
                  <a:lnTo>
                    <a:pt x="424" y="192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2"/>
                  </a:lnTo>
                  <a:lnTo>
                    <a:pt x="392" y="194"/>
                  </a:lnTo>
                  <a:lnTo>
                    <a:pt x="384" y="195"/>
                  </a:lnTo>
                  <a:lnTo>
                    <a:pt x="378" y="197"/>
                  </a:lnTo>
                  <a:lnTo>
                    <a:pt x="373" y="200"/>
                  </a:lnTo>
                  <a:lnTo>
                    <a:pt x="368" y="204"/>
                  </a:lnTo>
                  <a:lnTo>
                    <a:pt x="366" y="209"/>
                  </a:lnTo>
                  <a:lnTo>
                    <a:pt x="368" y="212"/>
                  </a:lnTo>
                  <a:lnTo>
                    <a:pt x="372" y="215"/>
                  </a:lnTo>
                  <a:lnTo>
                    <a:pt x="377" y="216"/>
                  </a:lnTo>
                  <a:lnTo>
                    <a:pt x="383" y="216"/>
                  </a:lnTo>
                  <a:lnTo>
                    <a:pt x="389" y="216"/>
                  </a:lnTo>
                  <a:lnTo>
                    <a:pt x="396" y="216"/>
                  </a:lnTo>
                  <a:lnTo>
                    <a:pt x="406" y="215"/>
                  </a:lnTo>
                  <a:lnTo>
                    <a:pt x="414" y="214"/>
                  </a:lnTo>
                  <a:lnTo>
                    <a:pt x="423" y="212"/>
                  </a:lnTo>
                  <a:lnTo>
                    <a:pt x="431" y="211"/>
                  </a:lnTo>
                  <a:lnTo>
                    <a:pt x="439" y="210"/>
                  </a:lnTo>
                  <a:lnTo>
                    <a:pt x="448" y="210"/>
                  </a:lnTo>
                  <a:lnTo>
                    <a:pt x="457" y="210"/>
                  </a:lnTo>
                  <a:lnTo>
                    <a:pt x="468" y="212"/>
                  </a:lnTo>
                  <a:lnTo>
                    <a:pt x="482" y="216"/>
                  </a:lnTo>
                  <a:lnTo>
                    <a:pt x="498" y="222"/>
                  </a:lnTo>
                  <a:lnTo>
                    <a:pt x="516" y="230"/>
                  </a:lnTo>
                  <a:lnTo>
                    <a:pt x="539" y="240"/>
                  </a:lnTo>
                  <a:lnTo>
                    <a:pt x="556" y="252"/>
                  </a:lnTo>
                  <a:lnTo>
                    <a:pt x="574" y="267"/>
                  </a:lnTo>
                  <a:lnTo>
                    <a:pt x="587" y="284"/>
                  </a:lnTo>
                  <a:lnTo>
                    <a:pt x="601" y="305"/>
                  </a:lnTo>
                  <a:lnTo>
                    <a:pt x="612" y="326"/>
                  </a:lnTo>
                  <a:lnTo>
                    <a:pt x="621" y="349"/>
                  </a:lnTo>
                  <a:lnTo>
                    <a:pt x="628" y="375"/>
                  </a:lnTo>
                  <a:lnTo>
                    <a:pt x="632" y="399"/>
                  </a:lnTo>
                  <a:lnTo>
                    <a:pt x="635" y="415"/>
                  </a:lnTo>
                  <a:lnTo>
                    <a:pt x="635" y="431"/>
                  </a:lnTo>
                  <a:lnTo>
                    <a:pt x="635" y="447"/>
                  </a:lnTo>
                  <a:lnTo>
                    <a:pt x="632" y="462"/>
                  </a:lnTo>
                  <a:lnTo>
                    <a:pt x="622" y="451"/>
                  </a:lnTo>
                  <a:lnTo>
                    <a:pt x="608" y="441"/>
                  </a:lnTo>
                  <a:lnTo>
                    <a:pt x="590" y="431"/>
                  </a:lnTo>
                  <a:lnTo>
                    <a:pt x="570" y="423"/>
                  </a:lnTo>
                  <a:lnTo>
                    <a:pt x="549" y="416"/>
                  </a:lnTo>
                  <a:lnTo>
                    <a:pt x="528" y="409"/>
                  </a:lnTo>
                  <a:lnTo>
                    <a:pt x="508" y="406"/>
                  </a:lnTo>
                  <a:lnTo>
                    <a:pt x="491" y="403"/>
                  </a:lnTo>
                  <a:lnTo>
                    <a:pt x="480" y="400"/>
                  </a:lnTo>
                  <a:lnTo>
                    <a:pt x="468" y="398"/>
                  </a:lnTo>
                  <a:lnTo>
                    <a:pt x="455" y="396"/>
                  </a:lnTo>
                  <a:lnTo>
                    <a:pt x="441" y="390"/>
                  </a:lnTo>
                  <a:lnTo>
                    <a:pt x="429" y="384"/>
                  </a:lnTo>
                  <a:lnTo>
                    <a:pt x="417" y="375"/>
                  </a:lnTo>
                  <a:lnTo>
                    <a:pt x="408" y="362"/>
                  </a:lnTo>
                  <a:lnTo>
                    <a:pt x="401" y="347"/>
                  </a:lnTo>
                  <a:lnTo>
                    <a:pt x="392" y="326"/>
                  </a:lnTo>
                  <a:lnTo>
                    <a:pt x="381" y="308"/>
                  </a:lnTo>
                  <a:lnTo>
                    <a:pt x="376" y="290"/>
                  </a:lnTo>
                  <a:lnTo>
                    <a:pt x="376" y="262"/>
                  </a:lnTo>
                  <a:lnTo>
                    <a:pt x="374" y="254"/>
                  </a:lnTo>
                  <a:lnTo>
                    <a:pt x="371" y="246"/>
                  </a:lnTo>
                  <a:lnTo>
                    <a:pt x="365" y="239"/>
                  </a:lnTo>
                  <a:lnTo>
                    <a:pt x="359" y="232"/>
                  </a:lnTo>
                  <a:lnTo>
                    <a:pt x="351" y="226"/>
                  </a:lnTo>
                  <a:lnTo>
                    <a:pt x="343" y="222"/>
                  </a:lnTo>
                  <a:lnTo>
                    <a:pt x="338" y="217"/>
                  </a:lnTo>
                  <a:lnTo>
                    <a:pt x="332" y="215"/>
                  </a:lnTo>
                  <a:lnTo>
                    <a:pt x="324" y="211"/>
                  </a:lnTo>
                  <a:lnTo>
                    <a:pt x="317" y="209"/>
                  </a:lnTo>
                  <a:lnTo>
                    <a:pt x="312" y="210"/>
                  </a:lnTo>
                  <a:lnTo>
                    <a:pt x="311" y="214"/>
                  </a:lnTo>
                  <a:lnTo>
                    <a:pt x="312" y="220"/>
                  </a:lnTo>
                  <a:lnTo>
                    <a:pt x="313" y="226"/>
                  </a:lnTo>
                  <a:lnTo>
                    <a:pt x="315" y="233"/>
                  </a:lnTo>
                  <a:lnTo>
                    <a:pt x="318" y="240"/>
                  </a:lnTo>
                  <a:lnTo>
                    <a:pt x="323" y="245"/>
                  </a:lnTo>
                  <a:lnTo>
                    <a:pt x="331" y="253"/>
                  </a:lnTo>
                  <a:lnTo>
                    <a:pt x="342" y="263"/>
                  </a:lnTo>
                  <a:lnTo>
                    <a:pt x="355" y="276"/>
                  </a:lnTo>
                  <a:lnTo>
                    <a:pt x="369" y="291"/>
                  </a:lnTo>
                  <a:lnTo>
                    <a:pt x="383" y="308"/>
                  </a:lnTo>
                  <a:lnTo>
                    <a:pt x="393" y="328"/>
                  </a:lnTo>
                  <a:lnTo>
                    <a:pt x="402" y="34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31" name="Freeform 10830"/>
            <p:cNvSpPr/>
            <p:nvPr/>
          </p:nvSpPr>
          <p:spPr>
            <a:xfrm>
              <a:off x="4096" y="1160"/>
              <a:ext cx="221" cy="226"/>
            </a:xfrm>
            <a:custGeom>
              <a:avLst/>
              <a:gdLst/>
              <a:ahLst/>
              <a:cxnLst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0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0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5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79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5"/>
                  </a:lnTo>
                  <a:lnTo>
                    <a:pt x="103" y="27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3"/>
                  </a:lnTo>
                  <a:lnTo>
                    <a:pt x="29" y="9"/>
                  </a:lnTo>
                  <a:lnTo>
                    <a:pt x="1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1"/>
                  </a:lnTo>
                  <a:lnTo>
                    <a:pt x="48" y="126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5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32" name="Freeform 10831"/>
            <p:cNvSpPr/>
            <p:nvPr/>
          </p:nvSpPr>
          <p:spPr>
            <a:xfrm>
              <a:off x="4334" y="1293"/>
              <a:ext cx="23" cy="25"/>
            </a:xfrm>
            <a:custGeom>
              <a:avLst/>
              <a:gdLst/>
              <a:ahLst/>
              <a:cxnLst/>
              <a:pathLst>
                <a:path w="26" h="28">
                  <a:moveTo>
                    <a:pt x="0" y="11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3" y="24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33" name="Freeform 10832"/>
            <p:cNvSpPr/>
            <p:nvPr/>
          </p:nvSpPr>
          <p:spPr>
            <a:xfrm>
              <a:off x="4381" y="1326"/>
              <a:ext cx="25" cy="25"/>
            </a:xfrm>
            <a:custGeom>
              <a:avLst/>
              <a:gdLst/>
              <a:ahLst/>
              <a:cxnLst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7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34" name="Freeform 10833"/>
            <p:cNvSpPr/>
            <p:nvPr/>
          </p:nvSpPr>
          <p:spPr>
            <a:xfrm>
              <a:off x="4325" y="1356"/>
              <a:ext cx="25" cy="27"/>
            </a:xfrm>
            <a:custGeom>
              <a:avLst/>
              <a:gdLst/>
              <a:ahLst/>
              <a:cxnLst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35" name="Freeform 10834"/>
            <p:cNvSpPr/>
            <p:nvPr/>
          </p:nvSpPr>
          <p:spPr>
            <a:xfrm>
              <a:off x="4285" y="1326"/>
              <a:ext cx="25" cy="25"/>
            </a:xfrm>
            <a:custGeom>
              <a:avLst/>
              <a:gdLst/>
              <a:ahLst/>
              <a:cxnLst/>
              <a:pathLst>
                <a:path w="28" h="27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7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36" name="Freeform 10835"/>
            <p:cNvSpPr/>
            <p:nvPr/>
          </p:nvSpPr>
          <p:spPr>
            <a:xfrm>
              <a:off x="4269" y="1372"/>
              <a:ext cx="21" cy="23"/>
            </a:xfrm>
            <a:custGeom>
              <a:avLst/>
              <a:gdLst/>
              <a:ahLst/>
              <a:cxnLst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37" name="Freeform 10836"/>
            <p:cNvSpPr/>
            <p:nvPr/>
          </p:nvSpPr>
          <p:spPr>
            <a:xfrm>
              <a:off x="4310" y="1407"/>
              <a:ext cx="19" cy="25"/>
            </a:xfrm>
            <a:custGeom>
              <a:avLst/>
              <a:gdLst/>
              <a:ahLst/>
              <a:cxnLst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38" name="Freeform 10837"/>
            <p:cNvSpPr/>
            <p:nvPr/>
          </p:nvSpPr>
          <p:spPr>
            <a:xfrm>
              <a:off x="4343" y="1384"/>
              <a:ext cx="23" cy="28"/>
            </a:xfrm>
            <a:custGeom>
              <a:avLst/>
              <a:gdLst/>
              <a:ahLst/>
              <a:cxnLst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39" name="Freeform 10838"/>
            <p:cNvSpPr/>
            <p:nvPr/>
          </p:nvSpPr>
          <p:spPr>
            <a:xfrm>
              <a:off x="4371" y="1390"/>
              <a:ext cx="25" cy="22"/>
            </a:xfrm>
            <a:custGeom>
              <a:avLst/>
              <a:gdLst/>
              <a:ahLst/>
              <a:cxnLst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40" name="Freeform 10839"/>
            <p:cNvSpPr/>
            <p:nvPr/>
          </p:nvSpPr>
          <p:spPr>
            <a:xfrm>
              <a:off x="4117" y="1423"/>
              <a:ext cx="189" cy="128"/>
            </a:xfrm>
            <a:custGeom>
              <a:avLst/>
              <a:gdLst/>
              <a:ahLst/>
              <a:cxnLst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1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1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2"/>
                  </a:lnTo>
                  <a:lnTo>
                    <a:pt x="75" y="142"/>
                  </a:lnTo>
                  <a:lnTo>
                    <a:pt x="72" y="147"/>
                  </a:lnTo>
                  <a:lnTo>
                    <a:pt x="73" y="148"/>
                  </a:lnTo>
                  <a:lnTo>
                    <a:pt x="76" y="147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41" name="Freeform 10840"/>
            <p:cNvSpPr/>
            <p:nvPr/>
          </p:nvSpPr>
          <p:spPr>
            <a:xfrm>
              <a:off x="4131" y="1191"/>
              <a:ext cx="151" cy="144"/>
            </a:xfrm>
            <a:custGeom>
              <a:avLst/>
              <a:gdLst/>
              <a:ahLst/>
              <a:cxnLst/>
              <a:pathLst>
                <a:path w="173" h="165">
                  <a:moveTo>
                    <a:pt x="167" y="165"/>
                  </a:moveTo>
                  <a:lnTo>
                    <a:pt x="168" y="162"/>
                  </a:lnTo>
                  <a:lnTo>
                    <a:pt x="170" y="159"/>
                  </a:lnTo>
                  <a:lnTo>
                    <a:pt x="172" y="157"/>
                  </a:lnTo>
                  <a:lnTo>
                    <a:pt x="173" y="155"/>
                  </a:lnTo>
                  <a:lnTo>
                    <a:pt x="166" y="148"/>
                  </a:lnTo>
                  <a:lnTo>
                    <a:pt x="159" y="141"/>
                  </a:lnTo>
                  <a:lnTo>
                    <a:pt x="156" y="135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1" y="96"/>
                  </a:lnTo>
                  <a:lnTo>
                    <a:pt x="148" y="76"/>
                  </a:lnTo>
                  <a:lnTo>
                    <a:pt x="144" y="64"/>
                  </a:lnTo>
                  <a:lnTo>
                    <a:pt x="141" y="58"/>
                  </a:lnTo>
                  <a:lnTo>
                    <a:pt x="137" y="55"/>
                  </a:lnTo>
                  <a:lnTo>
                    <a:pt x="136" y="57"/>
                  </a:lnTo>
                  <a:lnTo>
                    <a:pt x="137" y="63"/>
                  </a:lnTo>
                  <a:lnTo>
                    <a:pt x="140" y="75"/>
                  </a:lnTo>
                  <a:lnTo>
                    <a:pt x="141" y="91"/>
                  </a:lnTo>
                  <a:lnTo>
                    <a:pt x="141" y="108"/>
                  </a:lnTo>
                  <a:lnTo>
                    <a:pt x="140" y="119"/>
                  </a:lnTo>
                  <a:lnTo>
                    <a:pt x="135" y="117"/>
                  </a:lnTo>
                  <a:lnTo>
                    <a:pt x="130" y="113"/>
                  </a:lnTo>
                  <a:lnTo>
                    <a:pt x="126" y="111"/>
                  </a:lnTo>
                  <a:lnTo>
                    <a:pt x="121" y="108"/>
                  </a:lnTo>
                  <a:lnTo>
                    <a:pt x="116" y="104"/>
                  </a:lnTo>
                  <a:lnTo>
                    <a:pt x="112" y="101"/>
                  </a:lnTo>
                  <a:lnTo>
                    <a:pt x="107" y="97"/>
                  </a:lnTo>
                  <a:lnTo>
                    <a:pt x="105" y="94"/>
                  </a:lnTo>
                  <a:lnTo>
                    <a:pt x="101" y="83"/>
                  </a:lnTo>
                  <a:lnTo>
                    <a:pt x="97" y="68"/>
                  </a:lnTo>
                  <a:lnTo>
                    <a:pt x="94" y="52"/>
                  </a:lnTo>
                  <a:lnTo>
                    <a:pt x="92" y="40"/>
                  </a:lnTo>
                  <a:lnTo>
                    <a:pt x="92" y="30"/>
                  </a:lnTo>
                  <a:lnTo>
                    <a:pt x="91" y="21"/>
                  </a:lnTo>
                  <a:lnTo>
                    <a:pt x="90" y="13"/>
                  </a:lnTo>
                  <a:lnTo>
                    <a:pt x="87" y="7"/>
                  </a:lnTo>
                  <a:lnTo>
                    <a:pt x="84" y="4"/>
                  </a:lnTo>
                  <a:lnTo>
                    <a:pt x="83" y="5"/>
                  </a:lnTo>
                  <a:lnTo>
                    <a:pt x="84" y="10"/>
                  </a:lnTo>
                  <a:lnTo>
                    <a:pt x="86" y="16"/>
                  </a:lnTo>
                  <a:lnTo>
                    <a:pt x="87" y="25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4"/>
                  </a:lnTo>
                  <a:lnTo>
                    <a:pt x="83" y="52"/>
                  </a:lnTo>
                  <a:lnTo>
                    <a:pt x="84" y="64"/>
                  </a:lnTo>
                  <a:lnTo>
                    <a:pt x="87" y="75"/>
                  </a:lnTo>
                  <a:lnTo>
                    <a:pt x="88" y="83"/>
                  </a:lnTo>
                  <a:lnTo>
                    <a:pt x="76" y="73"/>
                  </a:lnTo>
                  <a:lnTo>
                    <a:pt x="64" y="60"/>
                  </a:lnTo>
                  <a:lnTo>
                    <a:pt x="51" y="46"/>
                  </a:lnTo>
                  <a:lnTo>
                    <a:pt x="38" y="34"/>
                  </a:lnTo>
                  <a:lnTo>
                    <a:pt x="26" y="21"/>
                  </a:lnTo>
                  <a:lnTo>
                    <a:pt x="15" y="11"/>
                  </a:lnTo>
                  <a:lnTo>
                    <a:pt x="7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3"/>
                  </a:lnTo>
                  <a:lnTo>
                    <a:pt x="29" y="41"/>
                  </a:lnTo>
                  <a:lnTo>
                    <a:pt x="34" y="48"/>
                  </a:lnTo>
                  <a:lnTo>
                    <a:pt x="38" y="53"/>
                  </a:lnTo>
                  <a:lnTo>
                    <a:pt x="41" y="58"/>
                  </a:lnTo>
                  <a:lnTo>
                    <a:pt x="44" y="61"/>
                  </a:lnTo>
                  <a:lnTo>
                    <a:pt x="48" y="66"/>
                  </a:lnTo>
                  <a:lnTo>
                    <a:pt x="53" y="72"/>
                  </a:lnTo>
                  <a:lnTo>
                    <a:pt x="59" y="76"/>
                  </a:lnTo>
                  <a:lnTo>
                    <a:pt x="65" y="82"/>
                  </a:lnTo>
                  <a:lnTo>
                    <a:pt x="71" y="87"/>
                  </a:lnTo>
                  <a:lnTo>
                    <a:pt x="76" y="90"/>
                  </a:lnTo>
                  <a:lnTo>
                    <a:pt x="80" y="93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5" y="93"/>
                  </a:lnTo>
                  <a:lnTo>
                    <a:pt x="59" y="91"/>
                  </a:lnTo>
                  <a:lnTo>
                    <a:pt x="53" y="90"/>
                  </a:lnTo>
                  <a:lnTo>
                    <a:pt x="48" y="88"/>
                  </a:lnTo>
                  <a:lnTo>
                    <a:pt x="44" y="87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33" y="88"/>
                  </a:lnTo>
                  <a:lnTo>
                    <a:pt x="37" y="91"/>
                  </a:lnTo>
                  <a:lnTo>
                    <a:pt x="44" y="95"/>
                  </a:lnTo>
                  <a:lnTo>
                    <a:pt x="52" y="99"/>
                  </a:lnTo>
                  <a:lnTo>
                    <a:pt x="61" y="103"/>
                  </a:lnTo>
                  <a:lnTo>
                    <a:pt x="72" y="106"/>
                  </a:lnTo>
                  <a:lnTo>
                    <a:pt x="81" y="109"/>
                  </a:lnTo>
                  <a:lnTo>
                    <a:pt x="91" y="111"/>
                  </a:lnTo>
                  <a:lnTo>
                    <a:pt x="99" y="111"/>
                  </a:lnTo>
                  <a:lnTo>
                    <a:pt x="104" y="112"/>
                  </a:lnTo>
                  <a:lnTo>
                    <a:pt x="109" y="114"/>
                  </a:lnTo>
                  <a:lnTo>
                    <a:pt x="114" y="118"/>
                  </a:lnTo>
                  <a:lnTo>
                    <a:pt x="119" y="121"/>
                  </a:lnTo>
                  <a:lnTo>
                    <a:pt x="124" y="125"/>
                  </a:lnTo>
                  <a:lnTo>
                    <a:pt x="128" y="128"/>
                  </a:lnTo>
                  <a:lnTo>
                    <a:pt x="132" y="132"/>
                  </a:lnTo>
                  <a:lnTo>
                    <a:pt x="135" y="135"/>
                  </a:lnTo>
                  <a:lnTo>
                    <a:pt x="130" y="137"/>
                  </a:lnTo>
                  <a:lnTo>
                    <a:pt x="124" y="140"/>
                  </a:lnTo>
                  <a:lnTo>
                    <a:pt x="117" y="141"/>
                  </a:lnTo>
                  <a:lnTo>
                    <a:pt x="109" y="142"/>
                  </a:lnTo>
                  <a:lnTo>
                    <a:pt x="101" y="143"/>
                  </a:lnTo>
                  <a:lnTo>
                    <a:pt x="94" y="143"/>
                  </a:lnTo>
                  <a:lnTo>
                    <a:pt x="87" y="143"/>
                  </a:lnTo>
                  <a:lnTo>
                    <a:pt x="81" y="142"/>
                  </a:lnTo>
                  <a:lnTo>
                    <a:pt x="74" y="142"/>
                  </a:lnTo>
                  <a:lnTo>
                    <a:pt x="69" y="143"/>
                  </a:lnTo>
                  <a:lnTo>
                    <a:pt x="72" y="146"/>
                  </a:lnTo>
                  <a:lnTo>
                    <a:pt x="82" y="149"/>
                  </a:lnTo>
                  <a:lnTo>
                    <a:pt x="90" y="150"/>
                  </a:lnTo>
                  <a:lnTo>
                    <a:pt x="99" y="151"/>
                  </a:lnTo>
                  <a:lnTo>
                    <a:pt x="110" y="151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50"/>
                  </a:lnTo>
                  <a:lnTo>
                    <a:pt x="144" y="149"/>
                  </a:lnTo>
                  <a:lnTo>
                    <a:pt x="149" y="149"/>
                  </a:lnTo>
                  <a:lnTo>
                    <a:pt x="155" y="150"/>
                  </a:lnTo>
                  <a:lnTo>
                    <a:pt x="160" y="155"/>
                  </a:lnTo>
                  <a:lnTo>
                    <a:pt x="164" y="159"/>
                  </a:lnTo>
                  <a:lnTo>
                    <a:pt x="167" y="16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42" name="Freeform 10841"/>
            <p:cNvSpPr/>
            <p:nvPr/>
          </p:nvSpPr>
          <p:spPr>
            <a:xfrm>
              <a:off x="4355" y="1137"/>
              <a:ext cx="95" cy="219"/>
            </a:xfrm>
            <a:custGeom>
              <a:avLst/>
              <a:gdLst/>
              <a:ahLst/>
              <a:cxnLst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6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199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5" y="130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8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0"/>
                  </a:lnTo>
                  <a:lnTo>
                    <a:pt x="38" y="54"/>
                  </a:lnTo>
                  <a:lnTo>
                    <a:pt x="38" y="39"/>
                  </a:lnTo>
                  <a:lnTo>
                    <a:pt x="39" y="29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4"/>
                  </a:lnTo>
                  <a:lnTo>
                    <a:pt x="47" y="65"/>
                  </a:lnTo>
                  <a:lnTo>
                    <a:pt x="50" y="70"/>
                  </a:lnTo>
                  <a:lnTo>
                    <a:pt x="55" y="54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2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2"/>
                  </a:lnTo>
                  <a:lnTo>
                    <a:pt x="90" y="59"/>
                  </a:lnTo>
                  <a:lnTo>
                    <a:pt x="93" y="55"/>
                  </a:lnTo>
                  <a:lnTo>
                    <a:pt x="96" y="55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0"/>
                  </a:lnTo>
                  <a:lnTo>
                    <a:pt x="75" y="74"/>
                  </a:lnTo>
                  <a:lnTo>
                    <a:pt x="69" y="77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5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3"/>
                  </a:lnTo>
                  <a:lnTo>
                    <a:pt x="52" y="153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6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4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1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6"/>
                  </a:lnTo>
                  <a:lnTo>
                    <a:pt x="107" y="179"/>
                  </a:lnTo>
                  <a:lnTo>
                    <a:pt x="104" y="184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6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4"/>
                  </a:lnTo>
                  <a:lnTo>
                    <a:pt x="6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43" name="Freeform 10842"/>
            <p:cNvSpPr/>
            <p:nvPr/>
          </p:nvSpPr>
          <p:spPr>
            <a:xfrm>
              <a:off x="4336" y="1258"/>
              <a:ext cx="16" cy="28"/>
            </a:xfrm>
            <a:custGeom>
              <a:avLst/>
              <a:gdLst/>
              <a:ahLst/>
              <a:cxnLst/>
              <a:pathLst>
                <a:path w="20" h="33">
                  <a:moveTo>
                    <a:pt x="20" y="30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2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11"/>
                  </a:lnTo>
                  <a:lnTo>
                    <a:pt x="9" y="18"/>
                  </a:lnTo>
                  <a:lnTo>
                    <a:pt x="14" y="25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44" name="Freeform 10843"/>
            <p:cNvSpPr/>
            <p:nvPr/>
          </p:nvSpPr>
          <p:spPr>
            <a:xfrm>
              <a:off x="4462" y="1251"/>
              <a:ext cx="298" cy="181"/>
            </a:xfrm>
            <a:custGeom>
              <a:avLst/>
              <a:gdLst/>
              <a:ahLst/>
              <a:cxnLst/>
              <a:pathLst>
                <a:path w="341" h="208">
                  <a:moveTo>
                    <a:pt x="14" y="161"/>
                  </a:moveTo>
                  <a:lnTo>
                    <a:pt x="19" y="157"/>
                  </a:lnTo>
                  <a:lnTo>
                    <a:pt x="26" y="151"/>
                  </a:lnTo>
                  <a:lnTo>
                    <a:pt x="34" y="147"/>
                  </a:lnTo>
                  <a:lnTo>
                    <a:pt x="43" y="141"/>
                  </a:lnTo>
                  <a:lnTo>
                    <a:pt x="52" y="136"/>
                  </a:lnTo>
                  <a:lnTo>
                    <a:pt x="60" y="131"/>
                  </a:lnTo>
                  <a:lnTo>
                    <a:pt x="66" y="127"/>
                  </a:lnTo>
                  <a:lnTo>
                    <a:pt x="68" y="124"/>
                  </a:lnTo>
                  <a:lnTo>
                    <a:pt x="72" y="113"/>
                  </a:lnTo>
                  <a:lnTo>
                    <a:pt x="77" y="96"/>
                  </a:lnTo>
                  <a:lnTo>
                    <a:pt x="85" y="78"/>
                  </a:lnTo>
                  <a:lnTo>
                    <a:pt x="92" y="64"/>
                  </a:lnTo>
                  <a:lnTo>
                    <a:pt x="97" y="57"/>
                  </a:lnTo>
                  <a:lnTo>
                    <a:pt x="103" y="49"/>
                  </a:lnTo>
                  <a:lnTo>
                    <a:pt x="111" y="40"/>
                  </a:lnTo>
                  <a:lnTo>
                    <a:pt x="119" y="29"/>
                  </a:lnTo>
                  <a:lnTo>
                    <a:pt x="128" y="20"/>
                  </a:lnTo>
                  <a:lnTo>
                    <a:pt x="136" y="11"/>
                  </a:lnTo>
                  <a:lnTo>
                    <a:pt x="143" y="5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4"/>
                  </a:lnTo>
                  <a:lnTo>
                    <a:pt x="150" y="7"/>
                  </a:lnTo>
                  <a:lnTo>
                    <a:pt x="146" y="11"/>
                  </a:lnTo>
                  <a:lnTo>
                    <a:pt x="141" y="18"/>
                  </a:lnTo>
                  <a:lnTo>
                    <a:pt x="133" y="26"/>
                  </a:lnTo>
                  <a:lnTo>
                    <a:pt x="125" y="36"/>
                  </a:lnTo>
                  <a:lnTo>
                    <a:pt x="115" y="46"/>
                  </a:lnTo>
                  <a:lnTo>
                    <a:pt x="107" y="56"/>
                  </a:lnTo>
                  <a:lnTo>
                    <a:pt x="102" y="65"/>
                  </a:lnTo>
                  <a:lnTo>
                    <a:pt x="98" y="71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9" y="113"/>
                  </a:lnTo>
                  <a:lnTo>
                    <a:pt x="91" y="112"/>
                  </a:lnTo>
                  <a:lnTo>
                    <a:pt x="97" y="110"/>
                  </a:lnTo>
                  <a:lnTo>
                    <a:pt x="102" y="108"/>
                  </a:lnTo>
                  <a:lnTo>
                    <a:pt x="106" y="103"/>
                  </a:lnTo>
                  <a:lnTo>
                    <a:pt x="113" y="98"/>
                  </a:lnTo>
                  <a:lnTo>
                    <a:pt x="120" y="94"/>
                  </a:lnTo>
                  <a:lnTo>
                    <a:pt x="127" y="89"/>
                  </a:lnTo>
                  <a:lnTo>
                    <a:pt x="133" y="84"/>
                  </a:lnTo>
                  <a:lnTo>
                    <a:pt x="138" y="81"/>
                  </a:lnTo>
                  <a:lnTo>
                    <a:pt x="142" y="80"/>
                  </a:lnTo>
                  <a:lnTo>
                    <a:pt x="149" y="67"/>
                  </a:lnTo>
                  <a:lnTo>
                    <a:pt x="159" y="54"/>
                  </a:lnTo>
                  <a:lnTo>
                    <a:pt x="172" y="42"/>
                  </a:lnTo>
                  <a:lnTo>
                    <a:pt x="186" y="30"/>
                  </a:lnTo>
                  <a:lnTo>
                    <a:pt x="198" y="21"/>
                  </a:lnTo>
                  <a:lnTo>
                    <a:pt x="211" y="12"/>
                  </a:lnTo>
                  <a:lnTo>
                    <a:pt x="221" y="7"/>
                  </a:lnTo>
                  <a:lnTo>
                    <a:pt x="228" y="4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0" y="4"/>
                  </a:lnTo>
                  <a:lnTo>
                    <a:pt x="234" y="7"/>
                  </a:lnTo>
                  <a:lnTo>
                    <a:pt x="224" y="13"/>
                  </a:lnTo>
                  <a:lnTo>
                    <a:pt x="212" y="22"/>
                  </a:lnTo>
                  <a:lnTo>
                    <a:pt x="199" y="33"/>
                  </a:lnTo>
                  <a:lnTo>
                    <a:pt x="187" y="44"/>
                  </a:lnTo>
                  <a:lnTo>
                    <a:pt x="175" y="56"/>
                  </a:lnTo>
                  <a:lnTo>
                    <a:pt x="166" y="66"/>
                  </a:lnTo>
                  <a:lnTo>
                    <a:pt x="160" y="75"/>
                  </a:lnTo>
                  <a:lnTo>
                    <a:pt x="158" y="82"/>
                  </a:lnTo>
                  <a:lnTo>
                    <a:pt x="158" y="84"/>
                  </a:lnTo>
                  <a:lnTo>
                    <a:pt x="160" y="86"/>
                  </a:lnTo>
                  <a:lnTo>
                    <a:pt x="165" y="84"/>
                  </a:lnTo>
                  <a:lnTo>
                    <a:pt x="172" y="83"/>
                  </a:lnTo>
                  <a:lnTo>
                    <a:pt x="176" y="82"/>
                  </a:lnTo>
                  <a:lnTo>
                    <a:pt x="182" y="81"/>
                  </a:lnTo>
                  <a:lnTo>
                    <a:pt x="188" y="80"/>
                  </a:lnTo>
                  <a:lnTo>
                    <a:pt x="194" y="79"/>
                  </a:lnTo>
                  <a:lnTo>
                    <a:pt x="199" y="78"/>
                  </a:lnTo>
                  <a:lnTo>
                    <a:pt x="204" y="76"/>
                  </a:lnTo>
                  <a:lnTo>
                    <a:pt x="209" y="75"/>
                  </a:lnTo>
                  <a:lnTo>
                    <a:pt x="212" y="75"/>
                  </a:lnTo>
                  <a:lnTo>
                    <a:pt x="221" y="67"/>
                  </a:lnTo>
                  <a:lnTo>
                    <a:pt x="233" y="60"/>
                  </a:lnTo>
                  <a:lnTo>
                    <a:pt x="245" y="52"/>
                  </a:lnTo>
                  <a:lnTo>
                    <a:pt x="260" y="45"/>
                  </a:lnTo>
                  <a:lnTo>
                    <a:pt x="273" y="38"/>
                  </a:lnTo>
                  <a:lnTo>
                    <a:pt x="286" y="33"/>
                  </a:lnTo>
                  <a:lnTo>
                    <a:pt x="295" y="29"/>
                  </a:lnTo>
                  <a:lnTo>
                    <a:pt x="301" y="26"/>
                  </a:lnTo>
                  <a:lnTo>
                    <a:pt x="306" y="23"/>
                  </a:lnTo>
                  <a:lnTo>
                    <a:pt x="310" y="26"/>
                  </a:lnTo>
                  <a:lnTo>
                    <a:pt x="308" y="30"/>
                  </a:lnTo>
                  <a:lnTo>
                    <a:pt x="301" y="34"/>
                  </a:lnTo>
                  <a:lnTo>
                    <a:pt x="291" y="37"/>
                  </a:lnTo>
                  <a:lnTo>
                    <a:pt x="281" y="41"/>
                  </a:lnTo>
                  <a:lnTo>
                    <a:pt x="270" y="46"/>
                  </a:lnTo>
                  <a:lnTo>
                    <a:pt x="260" y="53"/>
                  </a:lnTo>
                  <a:lnTo>
                    <a:pt x="251" y="59"/>
                  </a:lnTo>
                  <a:lnTo>
                    <a:pt x="243" y="66"/>
                  </a:lnTo>
                  <a:lnTo>
                    <a:pt x="237" y="72"/>
                  </a:lnTo>
                  <a:lnTo>
                    <a:pt x="234" y="78"/>
                  </a:lnTo>
                  <a:lnTo>
                    <a:pt x="245" y="79"/>
                  </a:lnTo>
                  <a:lnTo>
                    <a:pt x="258" y="78"/>
                  </a:lnTo>
                  <a:lnTo>
                    <a:pt x="272" y="76"/>
                  </a:lnTo>
                  <a:lnTo>
                    <a:pt x="286" y="74"/>
                  </a:lnTo>
                  <a:lnTo>
                    <a:pt x="300" y="71"/>
                  </a:lnTo>
                  <a:lnTo>
                    <a:pt x="311" y="68"/>
                  </a:lnTo>
                  <a:lnTo>
                    <a:pt x="320" y="65"/>
                  </a:lnTo>
                  <a:lnTo>
                    <a:pt x="327" y="63"/>
                  </a:lnTo>
                  <a:lnTo>
                    <a:pt x="335" y="59"/>
                  </a:lnTo>
                  <a:lnTo>
                    <a:pt x="340" y="58"/>
                  </a:lnTo>
                  <a:lnTo>
                    <a:pt x="341" y="59"/>
                  </a:lnTo>
                  <a:lnTo>
                    <a:pt x="336" y="64"/>
                  </a:lnTo>
                  <a:lnTo>
                    <a:pt x="331" y="67"/>
                  </a:lnTo>
                  <a:lnTo>
                    <a:pt x="321" y="72"/>
                  </a:lnTo>
                  <a:lnTo>
                    <a:pt x="311" y="78"/>
                  </a:lnTo>
                  <a:lnTo>
                    <a:pt x="298" y="82"/>
                  </a:lnTo>
                  <a:lnTo>
                    <a:pt x="283" y="87"/>
                  </a:lnTo>
                  <a:lnTo>
                    <a:pt x="268" y="90"/>
                  </a:lnTo>
                  <a:lnTo>
                    <a:pt x="253" y="93"/>
                  </a:lnTo>
                  <a:lnTo>
                    <a:pt x="239" y="93"/>
                  </a:lnTo>
                  <a:lnTo>
                    <a:pt x="243" y="97"/>
                  </a:lnTo>
                  <a:lnTo>
                    <a:pt x="251" y="103"/>
                  </a:lnTo>
                  <a:lnTo>
                    <a:pt x="260" y="109"/>
                  </a:lnTo>
                  <a:lnTo>
                    <a:pt x="270" y="114"/>
                  </a:lnTo>
                  <a:lnTo>
                    <a:pt x="280" y="120"/>
                  </a:lnTo>
                  <a:lnTo>
                    <a:pt x="289" y="125"/>
                  </a:lnTo>
                  <a:lnTo>
                    <a:pt x="297" y="128"/>
                  </a:lnTo>
                  <a:lnTo>
                    <a:pt x="303" y="131"/>
                  </a:lnTo>
                  <a:lnTo>
                    <a:pt x="310" y="135"/>
                  </a:lnTo>
                  <a:lnTo>
                    <a:pt x="313" y="137"/>
                  </a:lnTo>
                  <a:lnTo>
                    <a:pt x="311" y="140"/>
                  </a:lnTo>
                  <a:lnTo>
                    <a:pt x="304" y="139"/>
                  </a:lnTo>
                  <a:lnTo>
                    <a:pt x="296" y="136"/>
                  </a:lnTo>
                  <a:lnTo>
                    <a:pt x="286" y="132"/>
                  </a:lnTo>
                  <a:lnTo>
                    <a:pt x="272" y="127"/>
                  </a:lnTo>
                  <a:lnTo>
                    <a:pt x="258" y="121"/>
                  </a:lnTo>
                  <a:lnTo>
                    <a:pt x="244" y="116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1"/>
                  </a:lnTo>
                  <a:lnTo>
                    <a:pt x="198" y="101"/>
                  </a:lnTo>
                  <a:lnTo>
                    <a:pt x="190" y="102"/>
                  </a:lnTo>
                  <a:lnTo>
                    <a:pt x="182" y="102"/>
                  </a:lnTo>
                  <a:lnTo>
                    <a:pt x="175" y="103"/>
                  </a:lnTo>
                  <a:lnTo>
                    <a:pt x="169" y="103"/>
                  </a:lnTo>
                  <a:lnTo>
                    <a:pt x="166" y="104"/>
                  </a:lnTo>
                  <a:lnTo>
                    <a:pt x="169" y="110"/>
                  </a:lnTo>
                  <a:lnTo>
                    <a:pt x="175" y="116"/>
                  </a:lnTo>
                  <a:lnTo>
                    <a:pt x="181" y="122"/>
                  </a:lnTo>
                  <a:lnTo>
                    <a:pt x="188" y="129"/>
                  </a:lnTo>
                  <a:lnTo>
                    <a:pt x="195" y="135"/>
                  </a:lnTo>
                  <a:lnTo>
                    <a:pt x="202" y="141"/>
                  </a:lnTo>
                  <a:lnTo>
                    <a:pt x="209" y="146"/>
                  </a:lnTo>
                  <a:lnTo>
                    <a:pt x="213" y="149"/>
                  </a:lnTo>
                  <a:lnTo>
                    <a:pt x="222" y="154"/>
                  </a:lnTo>
                  <a:lnTo>
                    <a:pt x="232" y="159"/>
                  </a:lnTo>
                  <a:lnTo>
                    <a:pt x="241" y="164"/>
                  </a:lnTo>
                  <a:lnTo>
                    <a:pt x="247" y="167"/>
                  </a:lnTo>
                  <a:lnTo>
                    <a:pt x="251" y="172"/>
                  </a:lnTo>
                  <a:lnTo>
                    <a:pt x="255" y="177"/>
                  </a:lnTo>
                  <a:lnTo>
                    <a:pt x="252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7" y="151"/>
                  </a:lnTo>
                  <a:lnTo>
                    <a:pt x="194" y="143"/>
                  </a:lnTo>
                  <a:lnTo>
                    <a:pt x="181" y="135"/>
                  </a:lnTo>
                  <a:lnTo>
                    <a:pt x="171" y="128"/>
                  </a:lnTo>
                  <a:lnTo>
                    <a:pt x="161" y="122"/>
                  </a:lnTo>
                  <a:lnTo>
                    <a:pt x="156" y="118"/>
                  </a:lnTo>
                  <a:lnTo>
                    <a:pt x="150" y="113"/>
                  </a:lnTo>
                  <a:lnTo>
                    <a:pt x="144" y="113"/>
                  </a:lnTo>
                  <a:lnTo>
                    <a:pt x="139" y="114"/>
                  </a:lnTo>
                  <a:lnTo>
                    <a:pt x="134" y="117"/>
                  </a:lnTo>
                  <a:lnTo>
                    <a:pt x="129" y="118"/>
                  </a:lnTo>
                  <a:lnTo>
                    <a:pt x="123" y="120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104" y="126"/>
                  </a:lnTo>
                  <a:lnTo>
                    <a:pt x="98" y="128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89" y="135"/>
                  </a:lnTo>
                  <a:lnTo>
                    <a:pt x="90" y="137"/>
                  </a:lnTo>
                  <a:lnTo>
                    <a:pt x="92" y="142"/>
                  </a:lnTo>
                  <a:lnTo>
                    <a:pt x="98" y="147"/>
                  </a:lnTo>
                  <a:lnTo>
                    <a:pt x="104" y="151"/>
                  </a:lnTo>
                  <a:lnTo>
                    <a:pt x="112" y="158"/>
                  </a:lnTo>
                  <a:lnTo>
                    <a:pt x="123" y="166"/>
                  </a:lnTo>
                  <a:lnTo>
                    <a:pt x="135" y="175"/>
                  </a:lnTo>
                  <a:lnTo>
                    <a:pt x="148" y="184"/>
                  </a:lnTo>
                  <a:lnTo>
                    <a:pt x="159" y="192"/>
                  </a:lnTo>
                  <a:lnTo>
                    <a:pt x="169" y="197"/>
                  </a:lnTo>
                  <a:lnTo>
                    <a:pt x="176" y="201"/>
                  </a:lnTo>
                  <a:lnTo>
                    <a:pt x="182" y="205"/>
                  </a:lnTo>
                  <a:lnTo>
                    <a:pt x="182" y="208"/>
                  </a:lnTo>
                  <a:lnTo>
                    <a:pt x="175" y="208"/>
                  </a:lnTo>
                  <a:lnTo>
                    <a:pt x="164" y="202"/>
                  </a:lnTo>
                  <a:lnTo>
                    <a:pt x="154" y="196"/>
                  </a:lnTo>
                  <a:lnTo>
                    <a:pt x="144" y="189"/>
                  </a:lnTo>
                  <a:lnTo>
                    <a:pt x="130" y="181"/>
                  </a:lnTo>
                  <a:lnTo>
                    <a:pt x="116" y="172"/>
                  </a:lnTo>
                  <a:lnTo>
                    <a:pt x="104" y="164"/>
                  </a:lnTo>
                  <a:lnTo>
                    <a:pt x="91" y="157"/>
                  </a:lnTo>
                  <a:lnTo>
                    <a:pt x="83" y="152"/>
                  </a:lnTo>
                  <a:lnTo>
                    <a:pt x="77" y="150"/>
                  </a:lnTo>
                  <a:lnTo>
                    <a:pt x="73" y="150"/>
                  </a:lnTo>
                  <a:lnTo>
                    <a:pt x="65" y="152"/>
                  </a:lnTo>
                  <a:lnTo>
                    <a:pt x="53" y="156"/>
                  </a:lnTo>
                  <a:lnTo>
                    <a:pt x="42" y="161"/>
                  </a:lnTo>
                  <a:lnTo>
                    <a:pt x="29" y="164"/>
                  </a:lnTo>
                  <a:lnTo>
                    <a:pt x="19" y="167"/>
                  </a:lnTo>
                  <a:lnTo>
                    <a:pt x="9" y="170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7" y="165"/>
                  </a:lnTo>
                  <a:lnTo>
                    <a:pt x="14" y="161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45" name="Freeform 10844"/>
            <p:cNvSpPr/>
            <p:nvPr/>
          </p:nvSpPr>
          <p:spPr>
            <a:xfrm>
              <a:off x="4403" y="1433"/>
              <a:ext cx="215" cy="181"/>
            </a:xfrm>
            <a:custGeom>
              <a:avLst/>
              <a:gdLst/>
              <a:ahLst/>
              <a:cxnLst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6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9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2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1"/>
                  </a:lnTo>
                  <a:lnTo>
                    <a:pt x="159" y="114"/>
                  </a:lnTo>
                  <a:lnTo>
                    <a:pt x="159" y="119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7"/>
                  </a:lnTo>
                  <a:lnTo>
                    <a:pt x="181" y="187"/>
                  </a:lnTo>
                  <a:lnTo>
                    <a:pt x="177" y="184"/>
                  </a:lnTo>
                  <a:lnTo>
                    <a:pt x="173" y="179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9"/>
                  </a:lnTo>
                  <a:lnTo>
                    <a:pt x="147" y="101"/>
                  </a:lnTo>
                  <a:lnTo>
                    <a:pt x="141" y="96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7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4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46" name="Freeform 10845"/>
            <p:cNvSpPr/>
            <p:nvPr/>
          </p:nvSpPr>
          <p:spPr>
            <a:xfrm>
              <a:off x="4290" y="1455"/>
              <a:ext cx="149" cy="247"/>
            </a:xfrm>
            <a:custGeom>
              <a:avLst/>
              <a:gdLst/>
              <a:ahLst/>
              <a:cxnLst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4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3"/>
                  </a:lnTo>
                  <a:lnTo>
                    <a:pt x="169" y="165"/>
                  </a:lnTo>
                  <a:lnTo>
                    <a:pt x="165" y="163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40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40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8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1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3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5"/>
                  </a:lnTo>
                  <a:lnTo>
                    <a:pt x="99" y="150"/>
                  </a:lnTo>
                  <a:lnTo>
                    <a:pt x="94" y="148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9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4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8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3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47" name="Freeform 10846"/>
            <p:cNvSpPr/>
            <p:nvPr/>
          </p:nvSpPr>
          <p:spPr>
            <a:xfrm>
              <a:off x="4439" y="1134"/>
              <a:ext cx="181" cy="256"/>
            </a:xfrm>
            <a:custGeom>
              <a:avLst/>
              <a:gdLst/>
              <a:ahLst/>
              <a:cxnLst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4"/>
                  </a:lnTo>
                  <a:lnTo>
                    <a:pt x="51" y="156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4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1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2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19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2"/>
                  </a:lnTo>
                  <a:lnTo>
                    <a:pt x="122" y="60"/>
                  </a:lnTo>
                  <a:lnTo>
                    <a:pt x="124" y="72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4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5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0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2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5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1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6"/>
                  </a:lnTo>
                  <a:lnTo>
                    <a:pt x="85" y="155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48" name="Freeform 10847"/>
            <p:cNvSpPr/>
            <p:nvPr/>
          </p:nvSpPr>
          <p:spPr>
            <a:xfrm>
              <a:off x="4178" y="1542"/>
              <a:ext cx="118" cy="198"/>
            </a:xfrm>
            <a:custGeom>
              <a:avLst/>
              <a:gdLst/>
              <a:ahLst/>
              <a:cxnLst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1"/>
                  </a:lnTo>
                  <a:lnTo>
                    <a:pt x="70" y="49"/>
                  </a:lnTo>
                  <a:lnTo>
                    <a:pt x="62" y="49"/>
                  </a:lnTo>
                  <a:lnTo>
                    <a:pt x="53" y="52"/>
                  </a:lnTo>
                  <a:lnTo>
                    <a:pt x="41" y="56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7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2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8"/>
                  </a:lnTo>
                  <a:lnTo>
                    <a:pt x="101" y="156"/>
                  </a:lnTo>
                  <a:lnTo>
                    <a:pt x="108" y="163"/>
                  </a:lnTo>
                  <a:lnTo>
                    <a:pt x="114" y="168"/>
                  </a:lnTo>
                  <a:lnTo>
                    <a:pt x="118" y="171"/>
                  </a:lnTo>
                  <a:lnTo>
                    <a:pt x="122" y="171"/>
                  </a:lnTo>
                  <a:lnTo>
                    <a:pt x="122" y="167"/>
                  </a:lnTo>
                  <a:lnTo>
                    <a:pt x="117" y="162"/>
                  </a:lnTo>
                  <a:lnTo>
                    <a:pt x="111" y="155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10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9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49" name="Freeform 10848"/>
            <p:cNvSpPr/>
            <p:nvPr/>
          </p:nvSpPr>
          <p:spPr>
            <a:xfrm>
              <a:off x="4587" y="1453"/>
              <a:ext cx="231" cy="182"/>
            </a:xfrm>
            <a:custGeom>
              <a:avLst/>
              <a:gdLst/>
              <a:ahLst/>
              <a:cxnLst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5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6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1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7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2"/>
                  </a:lnTo>
                  <a:lnTo>
                    <a:pt x="259" y="176"/>
                  </a:lnTo>
                  <a:lnTo>
                    <a:pt x="262" y="179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1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3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50" name="Freeform 10849"/>
            <p:cNvSpPr/>
            <p:nvPr/>
          </p:nvSpPr>
          <p:spPr>
            <a:xfrm>
              <a:off x="3319" y="1840"/>
              <a:ext cx="585" cy="581"/>
            </a:xfrm>
            <a:custGeom>
              <a:avLst/>
              <a:gdLst/>
              <a:ahLst/>
              <a:cxnLst/>
              <a:pathLst>
                <a:path w="667" h="663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5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1"/>
                  </a:lnTo>
                  <a:lnTo>
                    <a:pt x="202" y="104"/>
                  </a:lnTo>
                  <a:lnTo>
                    <a:pt x="184" y="99"/>
                  </a:lnTo>
                  <a:lnTo>
                    <a:pt x="162" y="96"/>
                  </a:lnTo>
                  <a:lnTo>
                    <a:pt x="139" y="91"/>
                  </a:lnTo>
                  <a:lnTo>
                    <a:pt x="116" y="86"/>
                  </a:lnTo>
                  <a:lnTo>
                    <a:pt x="95" y="81"/>
                  </a:lnTo>
                  <a:lnTo>
                    <a:pt x="77" y="76"/>
                  </a:lnTo>
                  <a:lnTo>
                    <a:pt x="62" y="72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4"/>
                  </a:lnTo>
                  <a:lnTo>
                    <a:pt x="45" y="72"/>
                  </a:lnTo>
                  <a:lnTo>
                    <a:pt x="52" y="86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4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6"/>
                  </a:lnTo>
                  <a:lnTo>
                    <a:pt x="107" y="232"/>
                  </a:lnTo>
                  <a:lnTo>
                    <a:pt x="121" y="247"/>
                  </a:lnTo>
                  <a:lnTo>
                    <a:pt x="137" y="260"/>
                  </a:lnTo>
                  <a:lnTo>
                    <a:pt x="154" y="269"/>
                  </a:lnTo>
                  <a:lnTo>
                    <a:pt x="171" y="276"/>
                  </a:lnTo>
                  <a:lnTo>
                    <a:pt x="187" y="280"/>
                  </a:lnTo>
                  <a:lnTo>
                    <a:pt x="202" y="286"/>
                  </a:lnTo>
                  <a:lnTo>
                    <a:pt x="215" y="291"/>
                  </a:lnTo>
                  <a:lnTo>
                    <a:pt x="228" y="298"/>
                  </a:lnTo>
                  <a:lnTo>
                    <a:pt x="238" y="306"/>
                  </a:lnTo>
                  <a:lnTo>
                    <a:pt x="248" y="316"/>
                  </a:lnTo>
                  <a:lnTo>
                    <a:pt x="258" y="330"/>
                  </a:lnTo>
                  <a:lnTo>
                    <a:pt x="248" y="332"/>
                  </a:lnTo>
                  <a:lnTo>
                    <a:pt x="239" y="332"/>
                  </a:lnTo>
                  <a:lnTo>
                    <a:pt x="230" y="331"/>
                  </a:lnTo>
                  <a:lnTo>
                    <a:pt x="222" y="329"/>
                  </a:lnTo>
                  <a:lnTo>
                    <a:pt x="213" y="326"/>
                  </a:lnTo>
                  <a:lnTo>
                    <a:pt x="203" y="323"/>
                  </a:lnTo>
                  <a:lnTo>
                    <a:pt x="194" y="321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4"/>
                  </a:lnTo>
                  <a:lnTo>
                    <a:pt x="128" y="331"/>
                  </a:lnTo>
                  <a:lnTo>
                    <a:pt x="115" y="339"/>
                  </a:lnTo>
                  <a:lnTo>
                    <a:pt x="102" y="349"/>
                  </a:lnTo>
                  <a:lnTo>
                    <a:pt x="92" y="361"/>
                  </a:lnTo>
                  <a:lnTo>
                    <a:pt x="84" y="374"/>
                  </a:lnTo>
                  <a:lnTo>
                    <a:pt x="76" y="386"/>
                  </a:lnTo>
                  <a:lnTo>
                    <a:pt x="66" y="398"/>
                  </a:lnTo>
                  <a:lnTo>
                    <a:pt x="56" y="408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7"/>
                  </a:lnTo>
                  <a:lnTo>
                    <a:pt x="10" y="442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14" y="461"/>
                  </a:lnTo>
                  <a:lnTo>
                    <a:pt x="17" y="463"/>
                  </a:lnTo>
                  <a:lnTo>
                    <a:pt x="22" y="466"/>
                  </a:lnTo>
                  <a:lnTo>
                    <a:pt x="28" y="469"/>
                  </a:lnTo>
                  <a:lnTo>
                    <a:pt x="37" y="473"/>
                  </a:lnTo>
                  <a:lnTo>
                    <a:pt x="46" y="476"/>
                  </a:lnTo>
                  <a:lnTo>
                    <a:pt x="56" y="480"/>
                  </a:lnTo>
                  <a:lnTo>
                    <a:pt x="66" y="483"/>
                  </a:lnTo>
                  <a:lnTo>
                    <a:pt x="79" y="487"/>
                  </a:lnTo>
                  <a:lnTo>
                    <a:pt x="98" y="490"/>
                  </a:lnTo>
                  <a:lnTo>
                    <a:pt x="117" y="492"/>
                  </a:lnTo>
                  <a:lnTo>
                    <a:pt x="138" y="491"/>
                  </a:lnTo>
                  <a:lnTo>
                    <a:pt x="159" y="488"/>
                  </a:lnTo>
                  <a:lnTo>
                    <a:pt x="178" y="481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5"/>
                  </a:lnTo>
                  <a:lnTo>
                    <a:pt x="235" y="427"/>
                  </a:lnTo>
                  <a:lnTo>
                    <a:pt x="238" y="419"/>
                  </a:lnTo>
                  <a:lnTo>
                    <a:pt x="243" y="409"/>
                  </a:lnTo>
                  <a:lnTo>
                    <a:pt x="246" y="400"/>
                  </a:lnTo>
                  <a:lnTo>
                    <a:pt x="251" y="389"/>
                  </a:lnTo>
                  <a:lnTo>
                    <a:pt x="255" y="377"/>
                  </a:lnTo>
                  <a:lnTo>
                    <a:pt x="261" y="368"/>
                  </a:lnTo>
                  <a:lnTo>
                    <a:pt x="267" y="360"/>
                  </a:lnTo>
                  <a:lnTo>
                    <a:pt x="273" y="354"/>
                  </a:lnTo>
                  <a:lnTo>
                    <a:pt x="279" y="348"/>
                  </a:lnTo>
                  <a:lnTo>
                    <a:pt x="286" y="345"/>
                  </a:lnTo>
                  <a:lnTo>
                    <a:pt x="294" y="344"/>
                  </a:lnTo>
                  <a:lnTo>
                    <a:pt x="294" y="353"/>
                  </a:lnTo>
                  <a:lnTo>
                    <a:pt x="294" y="361"/>
                  </a:lnTo>
                  <a:lnTo>
                    <a:pt x="297" y="368"/>
                  </a:lnTo>
                  <a:lnTo>
                    <a:pt x="300" y="372"/>
                  </a:lnTo>
                  <a:lnTo>
                    <a:pt x="299" y="390"/>
                  </a:lnTo>
                  <a:lnTo>
                    <a:pt x="294" y="404"/>
                  </a:lnTo>
                  <a:lnTo>
                    <a:pt x="284" y="415"/>
                  </a:lnTo>
                  <a:lnTo>
                    <a:pt x="268" y="423"/>
                  </a:lnTo>
                  <a:lnTo>
                    <a:pt x="263" y="425"/>
                  </a:lnTo>
                  <a:lnTo>
                    <a:pt x="258" y="428"/>
                  </a:lnTo>
                  <a:lnTo>
                    <a:pt x="253" y="430"/>
                  </a:lnTo>
                  <a:lnTo>
                    <a:pt x="248" y="434"/>
                  </a:lnTo>
                  <a:lnTo>
                    <a:pt x="244" y="437"/>
                  </a:lnTo>
                  <a:lnTo>
                    <a:pt x="239" y="440"/>
                  </a:lnTo>
                  <a:lnTo>
                    <a:pt x="235" y="444"/>
                  </a:lnTo>
                  <a:lnTo>
                    <a:pt x="231" y="447"/>
                  </a:lnTo>
                  <a:lnTo>
                    <a:pt x="221" y="459"/>
                  </a:lnTo>
                  <a:lnTo>
                    <a:pt x="212" y="472"/>
                  </a:lnTo>
                  <a:lnTo>
                    <a:pt x="203" y="485"/>
                  </a:lnTo>
                  <a:lnTo>
                    <a:pt x="197" y="499"/>
                  </a:lnTo>
                  <a:lnTo>
                    <a:pt x="192" y="514"/>
                  </a:lnTo>
                  <a:lnTo>
                    <a:pt x="189" y="529"/>
                  </a:lnTo>
                  <a:lnTo>
                    <a:pt x="189" y="545"/>
                  </a:lnTo>
                  <a:lnTo>
                    <a:pt x="190" y="560"/>
                  </a:lnTo>
                  <a:lnTo>
                    <a:pt x="191" y="571"/>
                  </a:lnTo>
                  <a:lnTo>
                    <a:pt x="193" y="580"/>
                  </a:lnTo>
                  <a:lnTo>
                    <a:pt x="194" y="589"/>
                  </a:lnTo>
                  <a:lnTo>
                    <a:pt x="194" y="597"/>
                  </a:lnTo>
                  <a:lnTo>
                    <a:pt x="195" y="617"/>
                  </a:lnTo>
                  <a:lnTo>
                    <a:pt x="194" y="632"/>
                  </a:lnTo>
                  <a:lnTo>
                    <a:pt x="191" y="643"/>
                  </a:lnTo>
                  <a:lnTo>
                    <a:pt x="186" y="652"/>
                  </a:lnTo>
                  <a:lnTo>
                    <a:pt x="183" y="661"/>
                  </a:lnTo>
                  <a:lnTo>
                    <a:pt x="185" y="663"/>
                  </a:lnTo>
                  <a:lnTo>
                    <a:pt x="192" y="663"/>
                  </a:lnTo>
                  <a:lnTo>
                    <a:pt x="202" y="662"/>
                  </a:lnTo>
                  <a:lnTo>
                    <a:pt x="225" y="659"/>
                  </a:lnTo>
                  <a:lnTo>
                    <a:pt x="247" y="654"/>
                  </a:lnTo>
                  <a:lnTo>
                    <a:pt x="267" y="647"/>
                  </a:lnTo>
                  <a:lnTo>
                    <a:pt x="285" y="637"/>
                  </a:lnTo>
                  <a:lnTo>
                    <a:pt x="301" y="626"/>
                  </a:lnTo>
                  <a:lnTo>
                    <a:pt x="316" y="612"/>
                  </a:lnTo>
                  <a:lnTo>
                    <a:pt x="329" y="598"/>
                  </a:lnTo>
                  <a:lnTo>
                    <a:pt x="339" y="582"/>
                  </a:lnTo>
                  <a:lnTo>
                    <a:pt x="349" y="566"/>
                  </a:lnTo>
                  <a:lnTo>
                    <a:pt x="355" y="548"/>
                  </a:lnTo>
                  <a:lnTo>
                    <a:pt x="360" y="530"/>
                  </a:lnTo>
                  <a:lnTo>
                    <a:pt x="362" y="512"/>
                  </a:lnTo>
                  <a:lnTo>
                    <a:pt x="362" y="492"/>
                  </a:lnTo>
                  <a:lnTo>
                    <a:pt x="360" y="474"/>
                  </a:lnTo>
                  <a:lnTo>
                    <a:pt x="357" y="455"/>
                  </a:lnTo>
                  <a:lnTo>
                    <a:pt x="350" y="438"/>
                  </a:lnTo>
                  <a:lnTo>
                    <a:pt x="342" y="421"/>
                  </a:lnTo>
                  <a:lnTo>
                    <a:pt x="335" y="408"/>
                  </a:lnTo>
                  <a:lnTo>
                    <a:pt x="329" y="398"/>
                  </a:lnTo>
                  <a:lnTo>
                    <a:pt x="327" y="389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6" y="381"/>
                  </a:lnTo>
                  <a:lnTo>
                    <a:pt x="350" y="377"/>
                  </a:lnTo>
                  <a:lnTo>
                    <a:pt x="360" y="389"/>
                  </a:lnTo>
                  <a:lnTo>
                    <a:pt x="367" y="406"/>
                  </a:lnTo>
                  <a:lnTo>
                    <a:pt x="370" y="427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6"/>
                  </a:lnTo>
                  <a:lnTo>
                    <a:pt x="383" y="491"/>
                  </a:lnTo>
                  <a:lnTo>
                    <a:pt x="389" y="505"/>
                  </a:lnTo>
                  <a:lnTo>
                    <a:pt x="398" y="518"/>
                  </a:lnTo>
                  <a:lnTo>
                    <a:pt x="410" y="530"/>
                  </a:lnTo>
                  <a:lnTo>
                    <a:pt x="425" y="541"/>
                  </a:lnTo>
                  <a:lnTo>
                    <a:pt x="444" y="550"/>
                  </a:lnTo>
                  <a:lnTo>
                    <a:pt x="465" y="558"/>
                  </a:lnTo>
                  <a:lnTo>
                    <a:pt x="484" y="565"/>
                  </a:lnTo>
                  <a:lnTo>
                    <a:pt x="503" y="573"/>
                  </a:lnTo>
                  <a:lnTo>
                    <a:pt x="520" y="580"/>
                  </a:lnTo>
                  <a:lnTo>
                    <a:pt x="535" y="589"/>
                  </a:lnTo>
                  <a:lnTo>
                    <a:pt x="549" y="599"/>
                  </a:lnTo>
                  <a:lnTo>
                    <a:pt x="559" y="611"/>
                  </a:lnTo>
                  <a:lnTo>
                    <a:pt x="568" y="625"/>
                  </a:lnTo>
                  <a:lnTo>
                    <a:pt x="573" y="604"/>
                  </a:lnTo>
                  <a:lnTo>
                    <a:pt x="577" y="575"/>
                  </a:lnTo>
                  <a:lnTo>
                    <a:pt x="578" y="543"/>
                  </a:lnTo>
                  <a:lnTo>
                    <a:pt x="575" y="508"/>
                  </a:lnTo>
                  <a:lnTo>
                    <a:pt x="567" y="476"/>
                  </a:lnTo>
                  <a:lnTo>
                    <a:pt x="552" y="446"/>
                  </a:lnTo>
                  <a:lnTo>
                    <a:pt x="530" y="423"/>
                  </a:lnTo>
                  <a:lnTo>
                    <a:pt x="498" y="409"/>
                  </a:lnTo>
                  <a:lnTo>
                    <a:pt x="487" y="407"/>
                  </a:lnTo>
                  <a:lnTo>
                    <a:pt x="476" y="405"/>
                  </a:lnTo>
                  <a:lnTo>
                    <a:pt x="466" y="401"/>
                  </a:lnTo>
                  <a:lnTo>
                    <a:pt x="457" y="399"/>
                  </a:lnTo>
                  <a:lnTo>
                    <a:pt x="448" y="397"/>
                  </a:lnTo>
                  <a:lnTo>
                    <a:pt x="441" y="395"/>
                  </a:lnTo>
                  <a:lnTo>
                    <a:pt x="434" y="393"/>
                  </a:lnTo>
                  <a:lnTo>
                    <a:pt x="429" y="392"/>
                  </a:lnTo>
                  <a:lnTo>
                    <a:pt x="434" y="387"/>
                  </a:lnTo>
                  <a:lnTo>
                    <a:pt x="437" y="382"/>
                  </a:lnTo>
                  <a:lnTo>
                    <a:pt x="441" y="376"/>
                  </a:lnTo>
                  <a:lnTo>
                    <a:pt x="442" y="371"/>
                  </a:lnTo>
                  <a:lnTo>
                    <a:pt x="464" y="382"/>
                  </a:lnTo>
                  <a:lnTo>
                    <a:pt x="487" y="391"/>
                  </a:lnTo>
                  <a:lnTo>
                    <a:pt x="507" y="397"/>
                  </a:lnTo>
                  <a:lnTo>
                    <a:pt x="529" y="400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8"/>
                  </a:lnTo>
                  <a:lnTo>
                    <a:pt x="598" y="393"/>
                  </a:lnTo>
                  <a:lnTo>
                    <a:pt x="612" y="387"/>
                  </a:lnTo>
                  <a:lnTo>
                    <a:pt x="624" y="383"/>
                  </a:lnTo>
                  <a:lnTo>
                    <a:pt x="633" y="378"/>
                  </a:lnTo>
                  <a:lnTo>
                    <a:pt x="642" y="375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70"/>
                  </a:lnTo>
                  <a:lnTo>
                    <a:pt x="667" y="370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1"/>
                  </a:lnTo>
                  <a:lnTo>
                    <a:pt x="619" y="341"/>
                  </a:lnTo>
                  <a:lnTo>
                    <a:pt x="610" y="331"/>
                  </a:lnTo>
                  <a:lnTo>
                    <a:pt x="601" y="319"/>
                  </a:lnTo>
                  <a:lnTo>
                    <a:pt x="593" y="308"/>
                  </a:lnTo>
                  <a:lnTo>
                    <a:pt x="585" y="295"/>
                  </a:lnTo>
                  <a:lnTo>
                    <a:pt x="574" y="283"/>
                  </a:lnTo>
                  <a:lnTo>
                    <a:pt x="560" y="271"/>
                  </a:lnTo>
                  <a:lnTo>
                    <a:pt x="543" y="262"/>
                  </a:lnTo>
                  <a:lnTo>
                    <a:pt x="525" y="254"/>
                  </a:lnTo>
                  <a:lnTo>
                    <a:pt x="504" y="249"/>
                  </a:lnTo>
                  <a:lnTo>
                    <a:pt x="484" y="247"/>
                  </a:lnTo>
                  <a:lnTo>
                    <a:pt x="466" y="249"/>
                  </a:lnTo>
                  <a:lnTo>
                    <a:pt x="451" y="256"/>
                  </a:lnTo>
                  <a:lnTo>
                    <a:pt x="442" y="263"/>
                  </a:lnTo>
                  <a:lnTo>
                    <a:pt x="433" y="268"/>
                  </a:lnTo>
                  <a:lnTo>
                    <a:pt x="426" y="272"/>
                  </a:lnTo>
                  <a:lnTo>
                    <a:pt x="419" y="276"/>
                  </a:lnTo>
                  <a:lnTo>
                    <a:pt x="413" y="279"/>
                  </a:lnTo>
                  <a:lnTo>
                    <a:pt x="408" y="281"/>
                  </a:lnTo>
                  <a:lnTo>
                    <a:pt x="405" y="283"/>
                  </a:lnTo>
                  <a:lnTo>
                    <a:pt x="402" y="284"/>
                  </a:lnTo>
                  <a:lnTo>
                    <a:pt x="402" y="278"/>
                  </a:lnTo>
                  <a:lnTo>
                    <a:pt x="402" y="271"/>
                  </a:lnTo>
                  <a:lnTo>
                    <a:pt x="400" y="263"/>
                  </a:lnTo>
                  <a:lnTo>
                    <a:pt x="398" y="258"/>
                  </a:lnTo>
                  <a:lnTo>
                    <a:pt x="404" y="255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8"/>
                  </a:lnTo>
                  <a:lnTo>
                    <a:pt x="438" y="246"/>
                  </a:lnTo>
                  <a:lnTo>
                    <a:pt x="444" y="243"/>
                  </a:lnTo>
                  <a:lnTo>
                    <a:pt x="459" y="232"/>
                  </a:lnTo>
                  <a:lnTo>
                    <a:pt x="472" y="215"/>
                  </a:lnTo>
                  <a:lnTo>
                    <a:pt x="482" y="194"/>
                  </a:lnTo>
                  <a:lnTo>
                    <a:pt x="489" y="172"/>
                  </a:lnTo>
                  <a:lnTo>
                    <a:pt x="495" y="149"/>
                  </a:lnTo>
                  <a:lnTo>
                    <a:pt x="496" y="127"/>
                  </a:lnTo>
                  <a:lnTo>
                    <a:pt x="495" y="109"/>
                  </a:lnTo>
                  <a:lnTo>
                    <a:pt x="489" y="94"/>
                  </a:lnTo>
                  <a:lnTo>
                    <a:pt x="480" y="71"/>
                  </a:lnTo>
                  <a:lnTo>
                    <a:pt x="474" y="44"/>
                  </a:lnTo>
                  <a:lnTo>
                    <a:pt x="473" y="20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50"/>
                  </a:lnTo>
                  <a:lnTo>
                    <a:pt x="421" y="59"/>
                  </a:lnTo>
                  <a:lnTo>
                    <a:pt x="411" y="66"/>
                  </a:lnTo>
                  <a:lnTo>
                    <a:pt x="400" y="71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6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6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1"/>
                  </a:lnTo>
                  <a:lnTo>
                    <a:pt x="304" y="240"/>
                  </a:lnTo>
                  <a:lnTo>
                    <a:pt x="297" y="241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51" name="Freeform 10850"/>
            <p:cNvSpPr/>
            <p:nvPr/>
          </p:nvSpPr>
          <p:spPr>
            <a:xfrm>
              <a:off x="3482" y="1802"/>
              <a:ext cx="179" cy="251"/>
            </a:xfrm>
            <a:custGeom>
              <a:avLst/>
              <a:gdLst/>
              <a:ahLst/>
              <a:cxnLst/>
              <a:pathLst>
                <a:path w="204" h="287">
                  <a:moveTo>
                    <a:pt x="204" y="119"/>
                  </a:moveTo>
                  <a:lnTo>
                    <a:pt x="191" y="124"/>
                  </a:lnTo>
                  <a:lnTo>
                    <a:pt x="179" y="132"/>
                  </a:lnTo>
                  <a:lnTo>
                    <a:pt x="167" y="141"/>
                  </a:lnTo>
                  <a:lnTo>
                    <a:pt x="156" y="151"/>
                  </a:lnTo>
                  <a:lnTo>
                    <a:pt x="146" y="164"/>
                  </a:lnTo>
                  <a:lnTo>
                    <a:pt x="137" y="179"/>
                  </a:lnTo>
                  <a:lnTo>
                    <a:pt x="130" y="194"/>
                  </a:lnTo>
                  <a:lnTo>
                    <a:pt x="126" y="211"/>
                  </a:lnTo>
                  <a:lnTo>
                    <a:pt x="125" y="217"/>
                  </a:lnTo>
                  <a:lnTo>
                    <a:pt x="123" y="222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6"/>
                  </a:lnTo>
                  <a:lnTo>
                    <a:pt x="123" y="260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5"/>
                  </a:lnTo>
                  <a:lnTo>
                    <a:pt x="111" y="286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200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6"/>
                  </a:lnTo>
                  <a:lnTo>
                    <a:pt x="16" y="149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10"/>
                  </a:lnTo>
                  <a:lnTo>
                    <a:pt x="0" y="103"/>
                  </a:lnTo>
                  <a:lnTo>
                    <a:pt x="6" y="95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40"/>
                  </a:lnTo>
                  <a:lnTo>
                    <a:pt x="27" y="26"/>
                  </a:lnTo>
                  <a:lnTo>
                    <a:pt x="24" y="12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8"/>
                  </a:lnTo>
                  <a:lnTo>
                    <a:pt x="49" y="27"/>
                  </a:lnTo>
                  <a:lnTo>
                    <a:pt x="61" y="34"/>
                  </a:lnTo>
                  <a:lnTo>
                    <a:pt x="74" y="41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3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4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52" name="Freeform 10851"/>
            <p:cNvSpPr/>
            <p:nvPr/>
          </p:nvSpPr>
          <p:spPr>
            <a:xfrm>
              <a:off x="3322" y="2221"/>
              <a:ext cx="200" cy="235"/>
            </a:xfrm>
            <a:custGeom>
              <a:avLst/>
              <a:gdLst/>
              <a:ahLst/>
              <a:cxnLst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2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0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4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53" name="Freeform 10852"/>
            <p:cNvSpPr/>
            <p:nvPr/>
          </p:nvSpPr>
          <p:spPr>
            <a:xfrm>
              <a:off x="3491" y="1830"/>
              <a:ext cx="126" cy="175"/>
            </a:xfrm>
            <a:custGeom>
              <a:avLst/>
              <a:gdLst/>
              <a:ahLst/>
              <a:cxnLst/>
              <a:pathLst>
                <a:path w="142" h="200">
                  <a:moveTo>
                    <a:pt x="115" y="178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4"/>
                  </a:lnTo>
                  <a:lnTo>
                    <a:pt x="111" y="200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2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49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1"/>
                  </a:lnTo>
                  <a:lnTo>
                    <a:pt x="53" y="139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3"/>
                  </a:lnTo>
                  <a:lnTo>
                    <a:pt x="36" y="132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2"/>
                  </a:lnTo>
                  <a:lnTo>
                    <a:pt x="55" y="133"/>
                  </a:lnTo>
                  <a:lnTo>
                    <a:pt x="64" y="133"/>
                  </a:lnTo>
                  <a:lnTo>
                    <a:pt x="72" y="134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6"/>
                  </a:lnTo>
                  <a:lnTo>
                    <a:pt x="81" y="117"/>
                  </a:lnTo>
                  <a:lnTo>
                    <a:pt x="78" y="110"/>
                  </a:lnTo>
                  <a:lnTo>
                    <a:pt x="74" y="104"/>
                  </a:lnTo>
                  <a:lnTo>
                    <a:pt x="63" y="100"/>
                  </a:lnTo>
                  <a:lnTo>
                    <a:pt x="53" y="95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79"/>
                  </a:lnTo>
                  <a:lnTo>
                    <a:pt x="17" y="74"/>
                  </a:lnTo>
                  <a:lnTo>
                    <a:pt x="10" y="72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6" y="65"/>
                  </a:lnTo>
                  <a:lnTo>
                    <a:pt x="12" y="68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6" y="79"/>
                  </a:lnTo>
                  <a:lnTo>
                    <a:pt x="47" y="84"/>
                  </a:lnTo>
                  <a:lnTo>
                    <a:pt x="56" y="87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2"/>
                  </a:lnTo>
                  <a:lnTo>
                    <a:pt x="62" y="58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0"/>
                  </a:lnTo>
                  <a:lnTo>
                    <a:pt x="36" y="12"/>
                  </a:lnTo>
                  <a:lnTo>
                    <a:pt x="33" y="7"/>
                  </a:lnTo>
                  <a:lnTo>
                    <a:pt x="30" y="2"/>
                  </a:lnTo>
                  <a:lnTo>
                    <a:pt x="31" y="0"/>
                  </a:lnTo>
                  <a:lnTo>
                    <a:pt x="36" y="2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4"/>
                  </a:lnTo>
                  <a:lnTo>
                    <a:pt x="66" y="45"/>
                  </a:lnTo>
                  <a:lnTo>
                    <a:pt x="72" y="56"/>
                  </a:lnTo>
                  <a:lnTo>
                    <a:pt x="77" y="66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100" y="56"/>
                  </a:lnTo>
                  <a:lnTo>
                    <a:pt x="104" y="39"/>
                  </a:lnTo>
                  <a:lnTo>
                    <a:pt x="107" y="26"/>
                  </a:lnTo>
                  <a:lnTo>
                    <a:pt x="107" y="20"/>
                  </a:lnTo>
                  <a:lnTo>
                    <a:pt x="108" y="19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3"/>
                  </a:lnTo>
                  <a:lnTo>
                    <a:pt x="108" y="63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1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2"/>
                  </a:lnTo>
                  <a:lnTo>
                    <a:pt x="116" y="129"/>
                  </a:lnTo>
                  <a:lnTo>
                    <a:pt x="120" y="125"/>
                  </a:lnTo>
                  <a:lnTo>
                    <a:pt x="125" y="122"/>
                  </a:lnTo>
                  <a:lnTo>
                    <a:pt x="129" y="117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1"/>
                  </a:lnTo>
                  <a:lnTo>
                    <a:pt x="141" y="100"/>
                  </a:lnTo>
                  <a:lnTo>
                    <a:pt x="142" y="103"/>
                  </a:lnTo>
                  <a:lnTo>
                    <a:pt x="142" y="110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7"/>
                  </a:lnTo>
                  <a:lnTo>
                    <a:pt x="127" y="134"/>
                  </a:lnTo>
                  <a:lnTo>
                    <a:pt x="122" y="140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8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54" name="Freeform 10853"/>
            <p:cNvSpPr/>
            <p:nvPr/>
          </p:nvSpPr>
          <p:spPr>
            <a:xfrm>
              <a:off x="3340" y="2267"/>
              <a:ext cx="123" cy="159"/>
            </a:xfrm>
            <a:custGeom>
              <a:avLst/>
              <a:gdLst/>
              <a:ahLst/>
              <a:cxnLst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1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4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7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29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55" name="Freeform 10854"/>
            <p:cNvSpPr/>
            <p:nvPr/>
          </p:nvSpPr>
          <p:spPr>
            <a:xfrm>
              <a:off x="3531" y="2051"/>
              <a:ext cx="175" cy="135"/>
            </a:xfrm>
            <a:custGeom>
              <a:avLst/>
              <a:gdLst/>
              <a:ahLst/>
              <a:cxnLst/>
              <a:pathLst>
                <a:path w="199" h="154">
                  <a:moveTo>
                    <a:pt x="109" y="16"/>
                  </a:moveTo>
                  <a:lnTo>
                    <a:pt x="112" y="13"/>
                  </a:lnTo>
                  <a:lnTo>
                    <a:pt x="118" y="10"/>
                  </a:lnTo>
                  <a:lnTo>
                    <a:pt x="125" y="9"/>
                  </a:lnTo>
                  <a:lnTo>
                    <a:pt x="132" y="9"/>
                  </a:lnTo>
                  <a:lnTo>
                    <a:pt x="138" y="9"/>
                  </a:lnTo>
                  <a:lnTo>
                    <a:pt x="145" y="10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8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8"/>
                  </a:lnTo>
                  <a:lnTo>
                    <a:pt x="152" y="53"/>
                  </a:lnTo>
                  <a:lnTo>
                    <a:pt x="142" y="55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4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3"/>
                  </a:lnTo>
                  <a:lnTo>
                    <a:pt x="132" y="62"/>
                  </a:lnTo>
                  <a:lnTo>
                    <a:pt x="139" y="63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0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3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0"/>
                  </a:lnTo>
                  <a:lnTo>
                    <a:pt x="155" y="101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0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6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4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0"/>
                  </a:lnTo>
                  <a:lnTo>
                    <a:pt x="114" y="96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8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6"/>
                  </a:lnTo>
                  <a:lnTo>
                    <a:pt x="84" y="149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2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0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8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3" y="26"/>
                  </a:lnTo>
                  <a:lnTo>
                    <a:pt x="34" y="17"/>
                  </a:lnTo>
                  <a:lnTo>
                    <a:pt x="39" y="9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8"/>
                  </a:lnTo>
                  <a:lnTo>
                    <a:pt x="99" y="55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2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2"/>
                  </a:lnTo>
                  <a:lnTo>
                    <a:pt x="106" y="24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56" name="Freeform 10855"/>
            <p:cNvSpPr/>
            <p:nvPr/>
          </p:nvSpPr>
          <p:spPr>
            <a:xfrm>
              <a:off x="3389" y="1930"/>
              <a:ext cx="163" cy="158"/>
            </a:xfrm>
            <a:custGeom>
              <a:avLst/>
              <a:gdLst/>
              <a:ahLst/>
              <a:cxnLst/>
              <a:pathLst>
                <a:path w="186" h="179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79"/>
                  </a:lnTo>
                  <a:lnTo>
                    <a:pt x="168" y="171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2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2"/>
                  </a:lnTo>
                  <a:lnTo>
                    <a:pt x="121" y="125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4"/>
                  </a:lnTo>
                  <a:lnTo>
                    <a:pt x="88" y="125"/>
                  </a:lnTo>
                  <a:lnTo>
                    <a:pt x="77" y="126"/>
                  </a:lnTo>
                  <a:lnTo>
                    <a:pt x="66" y="128"/>
                  </a:lnTo>
                  <a:lnTo>
                    <a:pt x="56" y="126"/>
                  </a:lnTo>
                  <a:lnTo>
                    <a:pt x="46" y="125"/>
                  </a:lnTo>
                  <a:lnTo>
                    <a:pt x="41" y="122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7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0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75" y="81"/>
                  </a:lnTo>
                  <a:lnTo>
                    <a:pt x="65" y="85"/>
                  </a:lnTo>
                  <a:lnTo>
                    <a:pt x="54" y="86"/>
                  </a:lnTo>
                  <a:lnTo>
                    <a:pt x="44" y="87"/>
                  </a:lnTo>
                  <a:lnTo>
                    <a:pt x="33" y="86"/>
                  </a:lnTo>
                  <a:lnTo>
                    <a:pt x="23" y="84"/>
                  </a:lnTo>
                  <a:lnTo>
                    <a:pt x="14" y="80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7" y="69"/>
                  </a:lnTo>
                  <a:lnTo>
                    <a:pt x="12" y="71"/>
                  </a:lnTo>
                  <a:lnTo>
                    <a:pt x="18" y="72"/>
                  </a:lnTo>
                  <a:lnTo>
                    <a:pt x="24" y="73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3"/>
                  </a:lnTo>
                  <a:lnTo>
                    <a:pt x="56" y="73"/>
                  </a:lnTo>
                  <a:lnTo>
                    <a:pt x="61" y="71"/>
                  </a:lnTo>
                  <a:lnTo>
                    <a:pt x="54" y="64"/>
                  </a:lnTo>
                  <a:lnTo>
                    <a:pt x="46" y="56"/>
                  </a:lnTo>
                  <a:lnTo>
                    <a:pt x="38" y="48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4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1"/>
                  </a:lnTo>
                  <a:lnTo>
                    <a:pt x="52" y="49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0"/>
                  </a:lnTo>
                  <a:lnTo>
                    <a:pt x="72" y="39"/>
                  </a:lnTo>
                  <a:lnTo>
                    <a:pt x="73" y="28"/>
                  </a:lnTo>
                  <a:lnTo>
                    <a:pt x="72" y="19"/>
                  </a:lnTo>
                  <a:lnTo>
                    <a:pt x="71" y="13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6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1"/>
                  </a:lnTo>
                  <a:lnTo>
                    <a:pt x="132" y="57"/>
                  </a:lnTo>
                  <a:lnTo>
                    <a:pt x="130" y="47"/>
                  </a:lnTo>
                  <a:lnTo>
                    <a:pt x="132" y="42"/>
                  </a:lnTo>
                  <a:lnTo>
                    <a:pt x="134" y="43"/>
                  </a:lnTo>
                  <a:lnTo>
                    <a:pt x="136" y="50"/>
                  </a:lnTo>
                  <a:lnTo>
                    <a:pt x="140" y="65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0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1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5"/>
                  </a:lnTo>
                  <a:lnTo>
                    <a:pt x="175" y="120"/>
                  </a:lnTo>
                  <a:lnTo>
                    <a:pt x="178" y="117"/>
                  </a:lnTo>
                  <a:lnTo>
                    <a:pt x="180" y="116"/>
                  </a:lnTo>
                  <a:lnTo>
                    <a:pt x="182" y="118"/>
                  </a:lnTo>
                  <a:lnTo>
                    <a:pt x="183" y="124"/>
                  </a:lnTo>
                  <a:lnTo>
                    <a:pt x="182" y="132"/>
                  </a:lnTo>
                  <a:lnTo>
                    <a:pt x="179" y="141"/>
                  </a:lnTo>
                  <a:lnTo>
                    <a:pt x="176" y="148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3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57" name="Freeform 10856"/>
            <p:cNvSpPr/>
            <p:nvPr/>
          </p:nvSpPr>
          <p:spPr>
            <a:xfrm>
              <a:off x="3599" y="1889"/>
              <a:ext cx="132" cy="176"/>
            </a:xfrm>
            <a:custGeom>
              <a:avLst/>
              <a:gdLst/>
              <a:ahLst/>
              <a:cxnLst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2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7"/>
                  </a:lnTo>
                  <a:lnTo>
                    <a:pt x="3" y="121"/>
                  </a:lnTo>
                  <a:lnTo>
                    <a:pt x="6" y="119"/>
                  </a:lnTo>
                  <a:lnTo>
                    <a:pt x="7" y="122"/>
                  </a:lnTo>
                  <a:lnTo>
                    <a:pt x="8" y="127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7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1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09"/>
                  </a:lnTo>
                  <a:lnTo>
                    <a:pt x="33" y="95"/>
                  </a:lnTo>
                  <a:lnTo>
                    <a:pt x="36" y="87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6" y="142"/>
                  </a:lnTo>
                  <a:lnTo>
                    <a:pt x="53" y="153"/>
                  </a:lnTo>
                  <a:lnTo>
                    <a:pt x="60" y="142"/>
                  </a:lnTo>
                  <a:lnTo>
                    <a:pt x="67" y="131"/>
                  </a:lnTo>
                  <a:lnTo>
                    <a:pt x="70" y="118"/>
                  </a:lnTo>
                  <a:lnTo>
                    <a:pt x="72" y="109"/>
                  </a:lnTo>
                  <a:lnTo>
                    <a:pt x="64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4" y="26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5"/>
                  </a:lnTo>
                  <a:lnTo>
                    <a:pt x="76" y="80"/>
                  </a:lnTo>
                  <a:lnTo>
                    <a:pt x="82" y="92"/>
                  </a:lnTo>
                  <a:lnTo>
                    <a:pt x="91" y="79"/>
                  </a:lnTo>
                  <a:lnTo>
                    <a:pt x="97" y="66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5"/>
                  </a:lnTo>
                  <a:lnTo>
                    <a:pt x="112" y="23"/>
                  </a:lnTo>
                  <a:lnTo>
                    <a:pt x="119" y="12"/>
                  </a:lnTo>
                  <a:lnTo>
                    <a:pt x="124" y="4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6"/>
                  </a:lnTo>
                  <a:lnTo>
                    <a:pt x="124" y="19"/>
                  </a:lnTo>
                  <a:lnTo>
                    <a:pt x="115" y="32"/>
                  </a:lnTo>
                  <a:lnTo>
                    <a:pt x="109" y="43"/>
                  </a:lnTo>
                  <a:lnTo>
                    <a:pt x="107" y="54"/>
                  </a:lnTo>
                  <a:lnTo>
                    <a:pt x="106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5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7"/>
                  </a:lnTo>
                  <a:lnTo>
                    <a:pt x="123" y="84"/>
                  </a:lnTo>
                  <a:lnTo>
                    <a:pt x="130" y="79"/>
                  </a:lnTo>
                  <a:lnTo>
                    <a:pt x="136" y="76"/>
                  </a:lnTo>
                  <a:lnTo>
                    <a:pt x="140" y="72"/>
                  </a:lnTo>
                  <a:lnTo>
                    <a:pt x="143" y="69"/>
                  </a:lnTo>
                  <a:lnTo>
                    <a:pt x="146" y="65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8" y="71"/>
                  </a:lnTo>
                  <a:lnTo>
                    <a:pt x="143" y="80"/>
                  </a:lnTo>
                  <a:lnTo>
                    <a:pt x="136" y="87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2"/>
                  </a:lnTo>
                  <a:lnTo>
                    <a:pt x="104" y="104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8"/>
                  </a:lnTo>
                  <a:lnTo>
                    <a:pt x="77" y="134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3"/>
                  </a:lnTo>
                  <a:lnTo>
                    <a:pt x="89" y="163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6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8"/>
                  </a:lnTo>
                  <a:lnTo>
                    <a:pt x="131" y="140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1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79"/>
                  </a:lnTo>
                  <a:lnTo>
                    <a:pt x="58" y="183"/>
                  </a:lnTo>
                  <a:lnTo>
                    <a:pt x="55" y="187"/>
                  </a:lnTo>
                  <a:lnTo>
                    <a:pt x="54" y="193"/>
                  </a:lnTo>
                  <a:lnTo>
                    <a:pt x="47" y="193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58" name="Freeform 10857"/>
            <p:cNvSpPr/>
            <p:nvPr/>
          </p:nvSpPr>
          <p:spPr>
            <a:xfrm>
              <a:off x="3664" y="2086"/>
              <a:ext cx="209" cy="96"/>
            </a:xfrm>
            <a:custGeom>
              <a:avLst/>
              <a:gdLst/>
              <a:ahLst/>
              <a:cxnLst/>
              <a:pathLst>
                <a:path w="237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0" y="41"/>
                  </a:lnTo>
                  <a:lnTo>
                    <a:pt x="19" y="41"/>
                  </a:lnTo>
                  <a:lnTo>
                    <a:pt x="31" y="41"/>
                  </a:lnTo>
                  <a:lnTo>
                    <a:pt x="41" y="42"/>
                  </a:lnTo>
                  <a:lnTo>
                    <a:pt x="51" y="44"/>
                  </a:lnTo>
                  <a:lnTo>
                    <a:pt x="59" y="46"/>
                  </a:lnTo>
                  <a:lnTo>
                    <a:pt x="66" y="49"/>
                  </a:lnTo>
                  <a:lnTo>
                    <a:pt x="70" y="51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6"/>
                  </a:lnTo>
                  <a:lnTo>
                    <a:pt x="80" y="74"/>
                  </a:lnTo>
                  <a:lnTo>
                    <a:pt x="85" y="81"/>
                  </a:lnTo>
                  <a:lnTo>
                    <a:pt x="91" y="88"/>
                  </a:lnTo>
                  <a:lnTo>
                    <a:pt x="96" y="94"/>
                  </a:lnTo>
                  <a:lnTo>
                    <a:pt x="104" y="98"/>
                  </a:lnTo>
                  <a:lnTo>
                    <a:pt x="111" y="101"/>
                  </a:lnTo>
                  <a:lnTo>
                    <a:pt x="114" y="99"/>
                  </a:lnTo>
                  <a:lnTo>
                    <a:pt x="111" y="96"/>
                  </a:lnTo>
                  <a:lnTo>
                    <a:pt x="106" y="89"/>
                  </a:lnTo>
                  <a:lnTo>
                    <a:pt x="99" y="81"/>
                  </a:lnTo>
                  <a:lnTo>
                    <a:pt x="93" y="71"/>
                  </a:lnTo>
                  <a:lnTo>
                    <a:pt x="91" y="60"/>
                  </a:lnTo>
                  <a:lnTo>
                    <a:pt x="89" y="52"/>
                  </a:lnTo>
                  <a:lnTo>
                    <a:pt x="95" y="52"/>
                  </a:lnTo>
                  <a:lnTo>
                    <a:pt x="101" y="52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6"/>
                  </a:lnTo>
                  <a:lnTo>
                    <a:pt x="125" y="57"/>
                  </a:lnTo>
                  <a:lnTo>
                    <a:pt x="129" y="59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2"/>
                  </a:lnTo>
                  <a:lnTo>
                    <a:pt x="140" y="79"/>
                  </a:lnTo>
                  <a:lnTo>
                    <a:pt x="145" y="86"/>
                  </a:lnTo>
                  <a:lnTo>
                    <a:pt x="150" y="92"/>
                  </a:lnTo>
                  <a:lnTo>
                    <a:pt x="157" y="98"/>
                  </a:lnTo>
                  <a:lnTo>
                    <a:pt x="163" y="103"/>
                  </a:lnTo>
                  <a:lnTo>
                    <a:pt x="170" y="106"/>
                  </a:lnTo>
                  <a:lnTo>
                    <a:pt x="182" y="110"/>
                  </a:lnTo>
                  <a:lnTo>
                    <a:pt x="188" y="110"/>
                  </a:lnTo>
                  <a:lnTo>
                    <a:pt x="191" y="107"/>
                  </a:lnTo>
                  <a:lnTo>
                    <a:pt x="185" y="104"/>
                  </a:lnTo>
                  <a:lnTo>
                    <a:pt x="177" y="99"/>
                  </a:lnTo>
                  <a:lnTo>
                    <a:pt x="170" y="95"/>
                  </a:lnTo>
                  <a:lnTo>
                    <a:pt x="163" y="89"/>
                  </a:lnTo>
                  <a:lnTo>
                    <a:pt x="159" y="84"/>
                  </a:lnTo>
                  <a:lnTo>
                    <a:pt x="154" y="79"/>
                  </a:lnTo>
                  <a:lnTo>
                    <a:pt x="149" y="74"/>
                  </a:lnTo>
                  <a:lnTo>
                    <a:pt x="147" y="69"/>
                  </a:lnTo>
                  <a:lnTo>
                    <a:pt x="146" y="66"/>
                  </a:lnTo>
                  <a:lnTo>
                    <a:pt x="155" y="71"/>
                  </a:lnTo>
                  <a:lnTo>
                    <a:pt x="167" y="74"/>
                  </a:lnTo>
                  <a:lnTo>
                    <a:pt x="179" y="76"/>
                  </a:lnTo>
                  <a:lnTo>
                    <a:pt x="192" y="79"/>
                  </a:lnTo>
                  <a:lnTo>
                    <a:pt x="205" y="81"/>
                  </a:lnTo>
                  <a:lnTo>
                    <a:pt x="215" y="82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1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5"/>
                  </a:lnTo>
                  <a:lnTo>
                    <a:pt x="208" y="73"/>
                  </a:lnTo>
                  <a:lnTo>
                    <a:pt x="196" y="69"/>
                  </a:lnTo>
                  <a:lnTo>
                    <a:pt x="185" y="66"/>
                  </a:lnTo>
                  <a:lnTo>
                    <a:pt x="175" y="62"/>
                  </a:lnTo>
                  <a:lnTo>
                    <a:pt x="165" y="59"/>
                  </a:lnTo>
                  <a:lnTo>
                    <a:pt x="157" y="57"/>
                  </a:lnTo>
                  <a:lnTo>
                    <a:pt x="154" y="54"/>
                  </a:lnTo>
                  <a:lnTo>
                    <a:pt x="161" y="48"/>
                  </a:lnTo>
                  <a:lnTo>
                    <a:pt x="169" y="42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7"/>
                  </a:lnTo>
                  <a:lnTo>
                    <a:pt x="191" y="35"/>
                  </a:lnTo>
                  <a:lnTo>
                    <a:pt x="188" y="31"/>
                  </a:lnTo>
                  <a:lnTo>
                    <a:pt x="182" y="29"/>
                  </a:lnTo>
                  <a:lnTo>
                    <a:pt x="177" y="28"/>
                  </a:lnTo>
                  <a:lnTo>
                    <a:pt x="171" y="29"/>
                  </a:lnTo>
                  <a:lnTo>
                    <a:pt x="165" y="30"/>
                  </a:lnTo>
                  <a:lnTo>
                    <a:pt x="160" y="33"/>
                  </a:lnTo>
                  <a:lnTo>
                    <a:pt x="154" y="36"/>
                  </a:lnTo>
                  <a:lnTo>
                    <a:pt x="149" y="38"/>
                  </a:lnTo>
                  <a:lnTo>
                    <a:pt x="145" y="43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4"/>
                  </a:lnTo>
                  <a:lnTo>
                    <a:pt x="109" y="43"/>
                  </a:lnTo>
                  <a:lnTo>
                    <a:pt x="102" y="43"/>
                  </a:lnTo>
                  <a:lnTo>
                    <a:pt x="97" y="43"/>
                  </a:lnTo>
                  <a:lnTo>
                    <a:pt x="95" y="43"/>
                  </a:lnTo>
                  <a:lnTo>
                    <a:pt x="94" y="33"/>
                  </a:lnTo>
                  <a:lnTo>
                    <a:pt x="97" y="23"/>
                  </a:lnTo>
                  <a:lnTo>
                    <a:pt x="104" y="14"/>
                  </a:lnTo>
                  <a:lnTo>
                    <a:pt x="115" y="7"/>
                  </a:lnTo>
                  <a:lnTo>
                    <a:pt x="123" y="4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5"/>
                  </a:lnTo>
                  <a:lnTo>
                    <a:pt x="97" y="8"/>
                  </a:lnTo>
                  <a:lnTo>
                    <a:pt x="91" y="14"/>
                  </a:lnTo>
                  <a:lnTo>
                    <a:pt x="83" y="19"/>
                  </a:lnTo>
                  <a:lnTo>
                    <a:pt x="77" y="24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59" name="Freeform 10858"/>
            <p:cNvSpPr/>
            <p:nvPr/>
          </p:nvSpPr>
          <p:spPr>
            <a:xfrm>
              <a:off x="3643" y="2170"/>
              <a:ext cx="170" cy="195"/>
            </a:xfrm>
            <a:custGeom>
              <a:avLst/>
              <a:gdLst/>
              <a:ahLst/>
              <a:cxnLst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8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1"/>
                  </a:lnTo>
                  <a:lnTo>
                    <a:pt x="36" y="117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1" y="48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3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1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0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7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6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7"/>
                  </a:lnTo>
                  <a:lnTo>
                    <a:pt x="167" y="83"/>
                  </a:lnTo>
                  <a:lnTo>
                    <a:pt x="160" y="79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79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3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49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1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3" y="33"/>
                  </a:lnTo>
                  <a:lnTo>
                    <a:pt x="66" y="32"/>
                  </a:lnTo>
                  <a:lnTo>
                    <a:pt x="59" y="33"/>
                  </a:lnTo>
                  <a:lnTo>
                    <a:pt x="55" y="33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60" name="Freeform 10859"/>
            <p:cNvSpPr/>
            <p:nvPr/>
          </p:nvSpPr>
          <p:spPr>
            <a:xfrm>
              <a:off x="3498" y="2188"/>
              <a:ext cx="128" cy="224"/>
            </a:xfrm>
            <a:custGeom>
              <a:avLst/>
              <a:gdLst/>
              <a:ahLst/>
              <a:cxnLst/>
              <a:pathLst>
                <a:path w="147" h="255">
                  <a:moveTo>
                    <a:pt x="97" y="12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2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5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8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1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0" y="141"/>
                  </a:lnTo>
                  <a:lnTo>
                    <a:pt x="9" y="149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4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79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7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7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4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1"/>
                  </a:lnTo>
                  <a:lnTo>
                    <a:pt x="93" y="110"/>
                  </a:lnTo>
                  <a:lnTo>
                    <a:pt x="97" y="111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1"/>
                  </a:lnTo>
                  <a:lnTo>
                    <a:pt x="132" y="158"/>
                  </a:lnTo>
                  <a:lnTo>
                    <a:pt x="133" y="164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5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6"/>
                  </a:lnTo>
                  <a:lnTo>
                    <a:pt x="147" y="88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5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5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61" name="Freeform 10860"/>
            <p:cNvSpPr/>
            <p:nvPr/>
          </p:nvSpPr>
          <p:spPr>
            <a:xfrm>
              <a:off x="3356" y="2137"/>
              <a:ext cx="205" cy="116"/>
            </a:xfrm>
            <a:custGeom>
              <a:avLst/>
              <a:gdLst/>
              <a:ahLst/>
              <a:cxnLst/>
              <a:pathLst>
                <a:path w="234" h="131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8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4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4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7"/>
                  </a:lnTo>
                  <a:lnTo>
                    <a:pt x="110" y="63"/>
                  </a:lnTo>
                  <a:lnTo>
                    <a:pt x="104" y="67"/>
                  </a:lnTo>
                  <a:lnTo>
                    <a:pt x="96" y="64"/>
                  </a:lnTo>
                  <a:lnTo>
                    <a:pt x="87" y="63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3"/>
                  </a:lnTo>
                  <a:lnTo>
                    <a:pt x="51" y="64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2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4"/>
                  </a:lnTo>
                  <a:lnTo>
                    <a:pt x="49" y="99"/>
                  </a:lnTo>
                  <a:lnTo>
                    <a:pt x="38" y="101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09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6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7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2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6"/>
                  </a:lnTo>
                  <a:lnTo>
                    <a:pt x="145" y="52"/>
                  </a:lnTo>
                  <a:lnTo>
                    <a:pt x="151" y="48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1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6"/>
                  </a:lnTo>
                  <a:lnTo>
                    <a:pt x="175" y="72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4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1"/>
                  </a:lnTo>
                  <a:lnTo>
                    <a:pt x="220" y="7"/>
                  </a:lnTo>
                  <a:lnTo>
                    <a:pt x="228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2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62" name="Freeform 10861"/>
            <p:cNvSpPr/>
            <p:nvPr/>
          </p:nvSpPr>
          <p:spPr>
            <a:xfrm>
              <a:off x="3640" y="2072"/>
              <a:ext cx="19" cy="21"/>
            </a:xfrm>
            <a:custGeom>
              <a:avLst/>
              <a:gdLst/>
              <a:ahLst/>
              <a:cxnLst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63" name="Freeform 10862"/>
            <p:cNvSpPr/>
            <p:nvPr/>
          </p:nvSpPr>
          <p:spPr>
            <a:xfrm>
              <a:off x="3636" y="2119"/>
              <a:ext cx="16" cy="14"/>
            </a:xfrm>
            <a:custGeom>
              <a:avLst/>
              <a:gdLst/>
              <a:ahLst/>
              <a:cxnLst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7" y="13"/>
                  </a:lnTo>
                  <a:lnTo>
                    <a:pt x="13" y="15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64" name="Freeform 10863"/>
            <p:cNvSpPr/>
            <p:nvPr/>
          </p:nvSpPr>
          <p:spPr>
            <a:xfrm>
              <a:off x="3671" y="2151"/>
              <a:ext cx="21" cy="21"/>
            </a:xfrm>
            <a:custGeom>
              <a:avLst/>
              <a:gdLst/>
              <a:ahLst/>
              <a:cxnLst/>
              <a:pathLst>
                <a:path w="24" h="23">
                  <a:moveTo>
                    <a:pt x="2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4" y="10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65" name="Freeform 10864"/>
            <p:cNvSpPr/>
            <p:nvPr/>
          </p:nvSpPr>
          <p:spPr>
            <a:xfrm>
              <a:off x="3592" y="2144"/>
              <a:ext cx="25" cy="23"/>
            </a:xfrm>
            <a:custGeom>
              <a:avLst/>
              <a:gdLst/>
              <a:ahLst/>
              <a:cxnLst/>
              <a:pathLst>
                <a:path w="26" h="25">
                  <a:moveTo>
                    <a:pt x="14" y="0"/>
                  </a:moveTo>
                  <a:lnTo>
                    <a:pt x="19" y="1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66" name="Freeform 10865"/>
            <p:cNvSpPr/>
            <p:nvPr/>
          </p:nvSpPr>
          <p:spPr>
            <a:xfrm>
              <a:off x="3582" y="2093"/>
              <a:ext cx="23" cy="23"/>
            </a:xfrm>
            <a:custGeom>
              <a:avLst/>
              <a:gdLst/>
              <a:ahLst/>
              <a:cxnLst/>
              <a:pathLst>
                <a:path w="27" h="26">
                  <a:moveTo>
                    <a:pt x="0" y="14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5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3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67" name="Freeform 10866"/>
            <p:cNvSpPr/>
            <p:nvPr/>
          </p:nvSpPr>
          <p:spPr>
            <a:xfrm>
              <a:off x="3545" y="2093"/>
              <a:ext cx="19" cy="19"/>
            </a:xfrm>
            <a:custGeom>
              <a:avLst/>
              <a:gdLst/>
              <a:ahLst/>
              <a:cxnLst/>
              <a:pathLst>
                <a:path w="23" h="22">
                  <a:moveTo>
                    <a:pt x="0" y="14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68" name="Freeform 10867"/>
            <p:cNvSpPr/>
            <p:nvPr/>
          </p:nvSpPr>
          <p:spPr>
            <a:xfrm>
              <a:off x="3575" y="2060"/>
              <a:ext cx="21" cy="19"/>
            </a:xfrm>
            <a:custGeom>
              <a:avLst/>
              <a:gdLst/>
              <a:ahLst/>
              <a:cxnLst/>
              <a:pathLst>
                <a:path w="24" h="23">
                  <a:moveTo>
                    <a:pt x="0" y="13"/>
                  </a:move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69" name="Freeform 10868"/>
            <p:cNvSpPr/>
            <p:nvPr/>
          </p:nvSpPr>
          <p:spPr>
            <a:xfrm>
              <a:off x="4292" y="1979"/>
              <a:ext cx="172" cy="167"/>
            </a:xfrm>
            <a:custGeom>
              <a:avLst/>
              <a:gdLst/>
              <a:ahLst/>
              <a:cxnLst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50"/>
                  </a:lnTo>
                  <a:lnTo>
                    <a:pt x="161" y="146"/>
                  </a:lnTo>
                  <a:lnTo>
                    <a:pt x="167" y="142"/>
                  </a:lnTo>
                  <a:lnTo>
                    <a:pt x="171" y="136"/>
                  </a:lnTo>
                  <a:lnTo>
                    <a:pt x="173" y="128"/>
                  </a:lnTo>
                  <a:lnTo>
                    <a:pt x="172" y="119"/>
                  </a:lnTo>
                  <a:lnTo>
                    <a:pt x="167" y="107"/>
                  </a:lnTo>
                  <a:lnTo>
                    <a:pt x="162" y="103"/>
                  </a:lnTo>
                  <a:lnTo>
                    <a:pt x="156" y="103"/>
                  </a:lnTo>
                  <a:lnTo>
                    <a:pt x="149" y="103"/>
                  </a:lnTo>
                  <a:lnTo>
                    <a:pt x="145" y="105"/>
                  </a:lnTo>
                  <a:lnTo>
                    <a:pt x="140" y="100"/>
                  </a:lnTo>
                  <a:lnTo>
                    <a:pt x="135" y="95"/>
                  </a:lnTo>
                  <a:lnTo>
                    <a:pt x="132" y="90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7" y="80"/>
                  </a:lnTo>
                  <a:lnTo>
                    <a:pt x="131" y="81"/>
                  </a:lnTo>
                  <a:lnTo>
                    <a:pt x="137" y="83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8"/>
                  </a:lnTo>
                  <a:lnTo>
                    <a:pt x="153" y="90"/>
                  </a:lnTo>
                  <a:lnTo>
                    <a:pt x="155" y="93"/>
                  </a:lnTo>
                  <a:lnTo>
                    <a:pt x="158" y="98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7"/>
                  </a:lnTo>
                  <a:lnTo>
                    <a:pt x="190" y="91"/>
                  </a:lnTo>
                  <a:lnTo>
                    <a:pt x="194" y="83"/>
                  </a:lnTo>
                  <a:lnTo>
                    <a:pt x="195" y="73"/>
                  </a:lnTo>
                  <a:lnTo>
                    <a:pt x="195" y="67"/>
                  </a:lnTo>
                  <a:lnTo>
                    <a:pt x="194" y="62"/>
                  </a:lnTo>
                  <a:lnTo>
                    <a:pt x="192" y="59"/>
                  </a:lnTo>
                  <a:lnTo>
                    <a:pt x="191" y="55"/>
                  </a:lnTo>
                  <a:lnTo>
                    <a:pt x="186" y="52"/>
                  </a:lnTo>
                  <a:lnTo>
                    <a:pt x="182" y="50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50"/>
                  </a:lnTo>
                  <a:lnTo>
                    <a:pt x="152" y="52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2"/>
                  </a:lnTo>
                  <a:lnTo>
                    <a:pt x="142" y="44"/>
                  </a:lnTo>
                  <a:lnTo>
                    <a:pt x="153" y="32"/>
                  </a:lnTo>
                  <a:lnTo>
                    <a:pt x="158" y="20"/>
                  </a:lnTo>
                  <a:lnTo>
                    <a:pt x="156" y="9"/>
                  </a:lnTo>
                  <a:lnTo>
                    <a:pt x="153" y="5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4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8"/>
                  </a:lnTo>
                  <a:lnTo>
                    <a:pt x="111" y="37"/>
                  </a:lnTo>
                  <a:lnTo>
                    <a:pt x="115" y="44"/>
                  </a:lnTo>
                  <a:lnTo>
                    <a:pt x="117" y="50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1"/>
                  </a:lnTo>
                  <a:lnTo>
                    <a:pt x="106" y="45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9"/>
                  </a:lnTo>
                  <a:lnTo>
                    <a:pt x="70" y="23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49" y="14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6" y="2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2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60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4"/>
                  </a:lnTo>
                  <a:lnTo>
                    <a:pt x="64" y="68"/>
                  </a:lnTo>
                  <a:lnTo>
                    <a:pt x="66" y="73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9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5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1" y="108"/>
                  </a:lnTo>
                  <a:lnTo>
                    <a:pt x="0" y="117"/>
                  </a:lnTo>
                  <a:lnTo>
                    <a:pt x="1" y="125"/>
                  </a:lnTo>
                  <a:lnTo>
                    <a:pt x="4" y="131"/>
                  </a:lnTo>
                  <a:lnTo>
                    <a:pt x="8" y="135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40"/>
                  </a:lnTo>
                  <a:lnTo>
                    <a:pt x="27" y="141"/>
                  </a:lnTo>
                  <a:lnTo>
                    <a:pt x="32" y="140"/>
                  </a:lnTo>
                  <a:lnTo>
                    <a:pt x="36" y="140"/>
                  </a:lnTo>
                  <a:lnTo>
                    <a:pt x="41" y="137"/>
                  </a:lnTo>
                  <a:lnTo>
                    <a:pt x="46" y="133"/>
                  </a:lnTo>
                  <a:lnTo>
                    <a:pt x="48" y="127"/>
                  </a:lnTo>
                  <a:lnTo>
                    <a:pt x="48" y="121"/>
                  </a:lnTo>
                  <a:lnTo>
                    <a:pt x="48" y="117"/>
                  </a:lnTo>
                  <a:lnTo>
                    <a:pt x="55" y="110"/>
                  </a:lnTo>
                  <a:lnTo>
                    <a:pt x="63" y="105"/>
                  </a:lnTo>
                  <a:lnTo>
                    <a:pt x="71" y="100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5"/>
                  </a:lnTo>
                  <a:lnTo>
                    <a:pt x="63" y="141"/>
                  </a:lnTo>
                  <a:lnTo>
                    <a:pt x="55" y="149"/>
                  </a:lnTo>
                  <a:lnTo>
                    <a:pt x="50" y="158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8"/>
                  </a:lnTo>
                  <a:lnTo>
                    <a:pt x="79" y="190"/>
                  </a:lnTo>
                  <a:lnTo>
                    <a:pt x="85" y="189"/>
                  </a:lnTo>
                  <a:lnTo>
                    <a:pt x="91" y="187"/>
                  </a:lnTo>
                  <a:lnTo>
                    <a:pt x="96" y="183"/>
                  </a:lnTo>
                  <a:lnTo>
                    <a:pt x="102" y="180"/>
                  </a:lnTo>
                  <a:lnTo>
                    <a:pt x="106" y="176"/>
                  </a:lnTo>
                  <a:lnTo>
                    <a:pt x="108" y="173"/>
                  </a:lnTo>
                  <a:lnTo>
                    <a:pt x="109" y="170"/>
                  </a:lnTo>
                  <a:lnTo>
                    <a:pt x="110" y="165"/>
                  </a:lnTo>
                  <a:lnTo>
                    <a:pt x="108" y="156"/>
                  </a:lnTo>
                  <a:lnTo>
                    <a:pt x="104" y="149"/>
                  </a:lnTo>
                  <a:lnTo>
                    <a:pt x="100" y="144"/>
                  </a:lnTo>
                  <a:lnTo>
                    <a:pt x="95" y="141"/>
                  </a:lnTo>
                  <a:lnTo>
                    <a:pt x="96" y="133"/>
                  </a:lnTo>
                  <a:lnTo>
                    <a:pt x="97" y="125"/>
                  </a:lnTo>
                  <a:lnTo>
                    <a:pt x="99" y="119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3"/>
                  </a:lnTo>
                  <a:lnTo>
                    <a:pt x="110" y="112"/>
                  </a:lnTo>
                  <a:lnTo>
                    <a:pt x="111" y="112"/>
                  </a:lnTo>
                  <a:lnTo>
                    <a:pt x="117" y="121"/>
                  </a:lnTo>
                  <a:lnTo>
                    <a:pt x="120" y="134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70" name="Freeform 10869"/>
            <p:cNvSpPr/>
            <p:nvPr/>
          </p:nvSpPr>
          <p:spPr>
            <a:xfrm>
              <a:off x="4422" y="1637"/>
              <a:ext cx="184" cy="289"/>
            </a:xfrm>
            <a:custGeom>
              <a:avLst/>
              <a:gdLst/>
              <a:ahLst/>
              <a:cxnLst/>
              <a:pathLst>
                <a:path w="211" h="328">
                  <a:moveTo>
                    <a:pt x="0" y="328"/>
                  </a:moveTo>
                  <a:lnTo>
                    <a:pt x="19" y="307"/>
                  </a:lnTo>
                  <a:lnTo>
                    <a:pt x="38" y="291"/>
                  </a:lnTo>
                  <a:lnTo>
                    <a:pt x="60" y="277"/>
                  </a:lnTo>
                  <a:lnTo>
                    <a:pt x="82" y="268"/>
                  </a:lnTo>
                  <a:lnTo>
                    <a:pt x="105" y="261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59"/>
                  </a:lnTo>
                  <a:lnTo>
                    <a:pt x="167" y="252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4"/>
                  </a:lnTo>
                  <a:lnTo>
                    <a:pt x="180" y="214"/>
                  </a:lnTo>
                  <a:lnTo>
                    <a:pt x="188" y="206"/>
                  </a:lnTo>
                  <a:lnTo>
                    <a:pt x="198" y="199"/>
                  </a:lnTo>
                  <a:lnTo>
                    <a:pt x="211" y="193"/>
                  </a:lnTo>
                  <a:lnTo>
                    <a:pt x="200" y="170"/>
                  </a:lnTo>
                  <a:lnTo>
                    <a:pt x="195" y="141"/>
                  </a:lnTo>
                  <a:lnTo>
                    <a:pt x="196" y="115"/>
                  </a:lnTo>
                  <a:lnTo>
                    <a:pt x="209" y="93"/>
                  </a:lnTo>
                  <a:lnTo>
                    <a:pt x="200" y="88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5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0"/>
                  </a:lnTo>
                  <a:lnTo>
                    <a:pt x="137" y="0"/>
                  </a:lnTo>
                  <a:lnTo>
                    <a:pt x="131" y="11"/>
                  </a:lnTo>
                  <a:lnTo>
                    <a:pt x="123" y="23"/>
                  </a:lnTo>
                  <a:lnTo>
                    <a:pt x="114" y="34"/>
                  </a:lnTo>
                  <a:lnTo>
                    <a:pt x="103" y="46"/>
                  </a:lnTo>
                  <a:lnTo>
                    <a:pt x="90" y="55"/>
                  </a:lnTo>
                  <a:lnTo>
                    <a:pt x="77" y="63"/>
                  </a:lnTo>
                  <a:lnTo>
                    <a:pt x="62" y="66"/>
                  </a:lnTo>
                  <a:lnTo>
                    <a:pt x="47" y="68"/>
                  </a:lnTo>
                  <a:lnTo>
                    <a:pt x="53" y="84"/>
                  </a:lnTo>
                  <a:lnTo>
                    <a:pt x="55" y="102"/>
                  </a:lnTo>
                  <a:lnTo>
                    <a:pt x="50" y="124"/>
                  </a:lnTo>
                  <a:lnTo>
                    <a:pt x="34" y="145"/>
                  </a:lnTo>
                  <a:lnTo>
                    <a:pt x="43" y="182"/>
                  </a:lnTo>
                  <a:lnTo>
                    <a:pt x="43" y="217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0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71" name="Freeform 10870"/>
            <p:cNvSpPr/>
            <p:nvPr/>
          </p:nvSpPr>
          <p:spPr>
            <a:xfrm>
              <a:off x="3852" y="1698"/>
              <a:ext cx="300" cy="256"/>
            </a:xfrm>
            <a:custGeom>
              <a:avLst/>
              <a:gdLst/>
              <a:ahLst/>
              <a:cxnLst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6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1"/>
                  </a:lnTo>
                  <a:lnTo>
                    <a:pt x="301" y="270"/>
                  </a:lnTo>
                  <a:lnTo>
                    <a:pt x="318" y="270"/>
                  </a:lnTo>
                  <a:lnTo>
                    <a:pt x="324" y="271"/>
                  </a:lnTo>
                  <a:lnTo>
                    <a:pt x="331" y="272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2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2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9"/>
                  </a:lnTo>
                  <a:lnTo>
                    <a:pt x="248" y="88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7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9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9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7"/>
                  </a:lnTo>
                  <a:lnTo>
                    <a:pt x="33" y="164"/>
                  </a:lnTo>
                  <a:lnTo>
                    <a:pt x="49" y="173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8"/>
                  </a:lnTo>
                  <a:lnTo>
                    <a:pt x="87" y="240"/>
                  </a:lnTo>
                  <a:lnTo>
                    <a:pt x="85" y="265"/>
                  </a:lnTo>
                  <a:lnTo>
                    <a:pt x="94" y="264"/>
                  </a:lnTo>
                  <a:lnTo>
                    <a:pt x="105" y="263"/>
                  </a:lnTo>
                  <a:lnTo>
                    <a:pt x="115" y="263"/>
                  </a:lnTo>
                  <a:lnTo>
                    <a:pt x="125" y="265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72" name="Freeform 10871"/>
            <p:cNvSpPr/>
            <p:nvPr/>
          </p:nvSpPr>
          <p:spPr>
            <a:xfrm>
              <a:off x="4004" y="2009"/>
              <a:ext cx="306" cy="322"/>
            </a:xfrm>
            <a:custGeom>
              <a:avLst/>
              <a:gdLst/>
              <a:ahLst/>
              <a:cxnLst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4"/>
                  </a:lnTo>
                  <a:lnTo>
                    <a:pt x="170" y="158"/>
                  </a:lnTo>
                  <a:lnTo>
                    <a:pt x="185" y="148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8"/>
                  </a:lnTo>
                  <a:lnTo>
                    <a:pt x="242" y="71"/>
                  </a:lnTo>
                  <a:lnTo>
                    <a:pt x="250" y="56"/>
                  </a:lnTo>
                  <a:lnTo>
                    <a:pt x="256" y="42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1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0" y="4"/>
                  </a:lnTo>
                  <a:lnTo>
                    <a:pt x="337" y="3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3"/>
                  </a:lnTo>
                  <a:lnTo>
                    <a:pt x="349" y="4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6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5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7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73" name="Freeform 10872"/>
            <p:cNvSpPr/>
            <p:nvPr/>
          </p:nvSpPr>
          <p:spPr>
            <a:xfrm>
              <a:off x="4199" y="2016"/>
              <a:ext cx="188" cy="326"/>
            </a:xfrm>
            <a:custGeom>
              <a:avLst/>
              <a:gdLst/>
              <a:ahLst/>
              <a:cxnLst/>
              <a:pathLst>
                <a:path w="213" h="373">
                  <a:moveTo>
                    <a:pt x="125" y="0"/>
                  </a:moveTo>
                  <a:lnTo>
                    <a:pt x="128" y="4"/>
                  </a:lnTo>
                  <a:lnTo>
                    <a:pt x="132" y="12"/>
                  </a:lnTo>
                  <a:lnTo>
                    <a:pt x="139" y="18"/>
                  </a:lnTo>
                  <a:lnTo>
                    <a:pt x="152" y="19"/>
                  </a:lnTo>
                  <a:lnTo>
                    <a:pt x="159" y="19"/>
                  </a:lnTo>
                  <a:lnTo>
                    <a:pt x="164" y="22"/>
                  </a:lnTo>
                  <a:lnTo>
                    <a:pt x="169" y="26"/>
                  </a:lnTo>
                  <a:lnTo>
                    <a:pt x="171" y="31"/>
                  </a:lnTo>
                  <a:lnTo>
                    <a:pt x="164" y="36"/>
                  </a:lnTo>
                  <a:lnTo>
                    <a:pt x="159" y="42"/>
                  </a:lnTo>
                  <a:lnTo>
                    <a:pt x="152" y="47"/>
                  </a:lnTo>
                  <a:lnTo>
                    <a:pt x="147" y="50"/>
                  </a:lnTo>
                  <a:lnTo>
                    <a:pt x="140" y="49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49"/>
                  </a:lnTo>
                  <a:lnTo>
                    <a:pt x="120" y="50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6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1"/>
                  </a:lnTo>
                  <a:lnTo>
                    <a:pt x="108" y="86"/>
                  </a:lnTo>
                  <a:lnTo>
                    <a:pt x="109" y="89"/>
                  </a:lnTo>
                  <a:lnTo>
                    <a:pt x="113" y="93"/>
                  </a:lnTo>
                  <a:lnTo>
                    <a:pt x="116" y="95"/>
                  </a:lnTo>
                  <a:lnTo>
                    <a:pt x="121" y="96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5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8"/>
                  </a:lnTo>
                  <a:lnTo>
                    <a:pt x="179" y="56"/>
                  </a:lnTo>
                  <a:lnTo>
                    <a:pt x="182" y="58"/>
                  </a:lnTo>
                  <a:lnTo>
                    <a:pt x="184" y="62"/>
                  </a:lnTo>
                  <a:lnTo>
                    <a:pt x="186" y="64"/>
                  </a:lnTo>
                  <a:lnTo>
                    <a:pt x="190" y="66"/>
                  </a:lnTo>
                  <a:lnTo>
                    <a:pt x="185" y="73"/>
                  </a:lnTo>
                  <a:lnTo>
                    <a:pt x="182" y="80"/>
                  </a:lnTo>
                  <a:lnTo>
                    <a:pt x="179" y="88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2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1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1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12" y="156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7"/>
                  </a:lnTo>
                  <a:lnTo>
                    <a:pt x="175" y="263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69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8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74" name="Freeform 10873"/>
            <p:cNvSpPr/>
            <p:nvPr/>
          </p:nvSpPr>
          <p:spPr>
            <a:xfrm>
              <a:off x="3838" y="1621"/>
              <a:ext cx="838" cy="544"/>
            </a:xfrm>
            <a:custGeom>
              <a:avLst/>
              <a:gdLst/>
              <a:ahLst/>
              <a:cxnLst/>
              <a:pathLst>
                <a:path w="957" h="620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4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9"/>
                  </a:lnTo>
                  <a:lnTo>
                    <a:pt x="573" y="67"/>
                  </a:lnTo>
                  <a:lnTo>
                    <a:pt x="581" y="57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6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2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1"/>
                  </a:lnTo>
                  <a:lnTo>
                    <a:pt x="710" y="236"/>
                  </a:lnTo>
                  <a:lnTo>
                    <a:pt x="704" y="268"/>
                  </a:lnTo>
                  <a:lnTo>
                    <a:pt x="697" y="292"/>
                  </a:lnTo>
                  <a:lnTo>
                    <a:pt x="691" y="303"/>
                  </a:lnTo>
                  <a:lnTo>
                    <a:pt x="684" y="315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2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4"/>
                  </a:lnTo>
                  <a:lnTo>
                    <a:pt x="615" y="414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7" y="420"/>
                  </a:lnTo>
                  <a:lnTo>
                    <a:pt x="633" y="413"/>
                  </a:lnTo>
                  <a:lnTo>
                    <a:pt x="637" y="404"/>
                  </a:lnTo>
                  <a:lnTo>
                    <a:pt x="641" y="395"/>
                  </a:lnTo>
                  <a:lnTo>
                    <a:pt x="646" y="382"/>
                  </a:lnTo>
                  <a:lnTo>
                    <a:pt x="652" y="369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7"/>
                  </a:lnTo>
                  <a:lnTo>
                    <a:pt x="815" y="276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4"/>
                  </a:lnTo>
                  <a:lnTo>
                    <a:pt x="858" y="286"/>
                  </a:lnTo>
                  <a:lnTo>
                    <a:pt x="870" y="292"/>
                  </a:lnTo>
                  <a:lnTo>
                    <a:pt x="880" y="298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6"/>
                  </a:lnTo>
                  <a:lnTo>
                    <a:pt x="957" y="345"/>
                  </a:lnTo>
                  <a:lnTo>
                    <a:pt x="948" y="346"/>
                  </a:lnTo>
                  <a:lnTo>
                    <a:pt x="937" y="348"/>
                  </a:lnTo>
                  <a:lnTo>
                    <a:pt x="924" y="351"/>
                  </a:lnTo>
                  <a:lnTo>
                    <a:pt x="910" y="354"/>
                  </a:lnTo>
                  <a:lnTo>
                    <a:pt x="897" y="359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3"/>
                  </a:lnTo>
                  <a:lnTo>
                    <a:pt x="855" y="399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60"/>
                  </a:lnTo>
                  <a:lnTo>
                    <a:pt x="757" y="467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60"/>
                  </a:lnTo>
                  <a:lnTo>
                    <a:pt x="701" y="458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8"/>
                  </a:lnTo>
                  <a:lnTo>
                    <a:pt x="671" y="460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60"/>
                  </a:lnTo>
                  <a:lnTo>
                    <a:pt x="660" y="454"/>
                  </a:lnTo>
                  <a:lnTo>
                    <a:pt x="668" y="445"/>
                  </a:lnTo>
                  <a:lnTo>
                    <a:pt x="675" y="436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1"/>
                  </a:lnTo>
                  <a:lnTo>
                    <a:pt x="676" y="420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4"/>
                  </a:lnTo>
                  <a:lnTo>
                    <a:pt x="671" y="413"/>
                  </a:lnTo>
                  <a:lnTo>
                    <a:pt x="668" y="412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3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6"/>
                  </a:lnTo>
                  <a:lnTo>
                    <a:pt x="630" y="445"/>
                  </a:lnTo>
                  <a:lnTo>
                    <a:pt x="634" y="452"/>
                  </a:lnTo>
                  <a:lnTo>
                    <a:pt x="636" y="458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9"/>
                  </a:lnTo>
                  <a:lnTo>
                    <a:pt x="625" y="453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7"/>
                  </a:lnTo>
                  <a:lnTo>
                    <a:pt x="589" y="431"/>
                  </a:lnTo>
                  <a:lnTo>
                    <a:pt x="583" y="427"/>
                  </a:lnTo>
                  <a:lnTo>
                    <a:pt x="576" y="423"/>
                  </a:lnTo>
                  <a:lnTo>
                    <a:pt x="568" y="422"/>
                  </a:lnTo>
                  <a:lnTo>
                    <a:pt x="560" y="423"/>
                  </a:lnTo>
                  <a:lnTo>
                    <a:pt x="552" y="427"/>
                  </a:lnTo>
                  <a:lnTo>
                    <a:pt x="545" y="432"/>
                  </a:lnTo>
                  <a:lnTo>
                    <a:pt x="538" y="443"/>
                  </a:lnTo>
                  <a:lnTo>
                    <a:pt x="534" y="444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50"/>
                  </a:lnTo>
                  <a:lnTo>
                    <a:pt x="497" y="451"/>
                  </a:lnTo>
                  <a:lnTo>
                    <a:pt x="488" y="452"/>
                  </a:lnTo>
                  <a:lnTo>
                    <a:pt x="479" y="452"/>
                  </a:lnTo>
                  <a:lnTo>
                    <a:pt x="471" y="454"/>
                  </a:lnTo>
                  <a:lnTo>
                    <a:pt x="464" y="458"/>
                  </a:lnTo>
                  <a:lnTo>
                    <a:pt x="459" y="465"/>
                  </a:lnTo>
                  <a:lnTo>
                    <a:pt x="453" y="474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1"/>
                  </a:lnTo>
                  <a:lnTo>
                    <a:pt x="401" y="567"/>
                  </a:lnTo>
                  <a:lnTo>
                    <a:pt x="389" y="581"/>
                  </a:lnTo>
                  <a:lnTo>
                    <a:pt x="375" y="591"/>
                  </a:lnTo>
                  <a:lnTo>
                    <a:pt x="360" y="601"/>
                  </a:lnTo>
                  <a:lnTo>
                    <a:pt x="345" y="607"/>
                  </a:lnTo>
                  <a:lnTo>
                    <a:pt x="331" y="612"/>
                  </a:lnTo>
                  <a:lnTo>
                    <a:pt x="316" y="616"/>
                  </a:lnTo>
                  <a:lnTo>
                    <a:pt x="302" y="618"/>
                  </a:lnTo>
                  <a:lnTo>
                    <a:pt x="288" y="619"/>
                  </a:lnTo>
                  <a:lnTo>
                    <a:pt x="277" y="620"/>
                  </a:lnTo>
                  <a:lnTo>
                    <a:pt x="265" y="619"/>
                  </a:lnTo>
                  <a:lnTo>
                    <a:pt x="255" y="619"/>
                  </a:lnTo>
                  <a:lnTo>
                    <a:pt x="247" y="618"/>
                  </a:lnTo>
                  <a:lnTo>
                    <a:pt x="241" y="617"/>
                  </a:lnTo>
                  <a:lnTo>
                    <a:pt x="237" y="617"/>
                  </a:lnTo>
                  <a:lnTo>
                    <a:pt x="228" y="616"/>
                  </a:lnTo>
                  <a:lnTo>
                    <a:pt x="218" y="613"/>
                  </a:lnTo>
                  <a:lnTo>
                    <a:pt x="205" y="610"/>
                  </a:lnTo>
                  <a:lnTo>
                    <a:pt x="190" y="605"/>
                  </a:lnTo>
                  <a:lnTo>
                    <a:pt x="176" y="599"/>
                  </a:lnTo>
                  <a:lnTo>
                    <a:pt x="159" y="594"/>
                  </a:lnTo>
                  <a:lnTo>
                    <a:pt x="146" y="586"/>
                  </a:lnTo>
                  <a:lnTo>
                    <a:pt x="132" y="578"/>
                  </a:lnTo>
                  <a:lnTo>
                    <a:pt x="118" y="569"/>
                  </a:lnTo>
                  <a:lnTo>
                    <a:pt x="104" y="563"/>
                  </a:lnTo>
                  <a:lnTo>
                    <a:pt x="89" y="558"/>
                  </a:lnTo>
                  <a:lnTo>
                    <a:pt x="73" y="553"/>
                  </a:lnTo>
                  <a:lnTo>
                    <a:pt x="58" y="551"/>
                  </a:lnTo>
                  <a:lnTo>
                    <a:pt x="43" y="549"/>
                  </a:lnTo>
                  <a:lnTo>
                    <a:pt x="28" y="548"/>
                  </a:lnTo>
                  <a:lnTo>
                    <a:pt x="15" y="548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4"/>
                  </a:lnTo>
                  <a:lnTo>
                    <a:pt x="15" y="528"/>
                  </a:lnTo>
                  <a:lnTo>
                    <a:pt x="32" y="511"/>
                  </a:lnTo>
                  <a:lnTo>
                    <a:pt x="51" y="490"/>
                  </a:lnTo>
                  <a:lnTo>
                    <a:pt x="73" y="466"/>
                  </a:lnTo>
                  <a:lnTo>
                    <a:pt x="96" y="443"/>
                  </a:lnTo>
                  <a:lnTo>
                    <a:pt x="120" y="421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5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60"/>
                  </a:lnTo>
                  <a:lnTo>
                    <a:pt x="319" y="359"/>
                  </a:lnTo>
                  <a:lnTo>
                    <a:pt x="336" y="359"/>
                  </a:lnTo>
                  <a:lnTo>
                    <a:pt x="352" y="361"/>
                  </a:lnTo>
                  <a:lnTo>
                    <a:pt x="369" y="367"/>
                  </a:lnTo>
                  <a:lnTo>
                    <a:pt x="387" y="374"/>
                  </a:lnTo>
                  <a:lnTo>
                    <a:pt x="406" y="382"/>
                  </a:lnTo>
                  <a:lnTo>
                    <a:pt x="422" y="390"/>
                  </a:lnTo>
                  <a:lnTo>
                    <a:pt x="436" y="398"/>
                  </a:lnTo>
                  <a:lnTo>
                    <a:pt x="447" y="404"/>
                  </a:lnTo>
                  <a:lnTo>
                    <a:pt x="453" y="408"/>
                  </a:lnTo>
                  <a:lnTo>
                    <a:pt x="460" y="414"/>
                  </a:lnTo>
                  <a:lnTo>
                    <a:pt x="466" y="420"/>
                  </a:lnTo>
                  <a:lnTo>
                    <a:pt x="473" y="425"/>
                  </a:lnTo>
                  <a:lnTo>
                    <a:pt x="479" y="430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30"/>
                  </a:lnTo>
                  <a:lnTo>
                    <a:pt x="535" y="428"/>
                  </a:lnTo>
                  <a:lnTo>
                    <a:pt x="542" y="423"/>
                  </a:lnTo>
                  <a:lnTo>
                    <a:pt x="544" y="420"/>
                  </a:lnTo>
                  <a:lnTo>
                    <a:pt x="543" y="416"/>
                  </a:lnTo>
                  <a:lnTo>
                    <a:pt x="538" y="412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7"/>
                  </a:lnTo>
                  <a:lnTo>
                    <a:pt x="433" y="404"/>
                  </a:lnTo>
                  <a:lnTo>
                    <a:pt x="418" y="398"/>
                  </a:lnTo>
                  <a:lnTo>
                    <a:pt x="402" y="389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1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1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8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5"/>
                  </a:lnTo>
                  <a:lnTo>
                    <a:pt x="284" y="109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8"/>
                  </a:lnTo>
                  <a:lnTo>
                    <a:pt x="347" y="159"/>
                  </a:lnTo>
                  <a:lnTo>
                    <a:pt x="369" y="170"/>
                  </a:lnTo>
                  <a:lnTo>
                    <a:pt x="392" y="178"/>
                  </a:lnTo>
                  <a:lnTo>
                    <a:pt x="413" y="185"/>
                  </a:lnTo>
                  <a:lnTo>
                    <a:pt x="431" y="190"/>
                  </a:lnTo>
                  <a:lnTo>
                    <a:pt x="443" y="194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1"/>
                  </a:lnTo>
                  <a:lnTo>
                    <a:pt x="517" y="245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8"/>
                  </a:lnTo>
                  <a:lnTo>
                    <a:pt x="544" y="330"/>
                  </a:lnTo>
                  <a:lnTo>
                    <a:pt x="540" y="360"/>
                  </a:lnTo>
                  <a:lnTo>
                    <a:pt x="540" y="369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3"/>
                  </a:lnTo>
                  <a:lnTo>
                    <a:pt x="583" y="416"/>
                  </a:lnTo>
                  <a:lnTo>
                    <a:pt x="591" y="421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20"/>
                  </a:lnTo>
                  <a:lnTo>
                    <a:pt x="605" y="413"/>
                  </a:lnTo>
                  <a:lnTo>
                    <a:pt x="605" y="406"/>
                  </a:lnTo>
                  <a:lnTo>
                    <a:pt x="604" y="398"/>
                  </a:lnTo>
                  <a:lnTo>
                    <a:pt x="600" y="390"/>
                  </a:lnTo>
                  <a:lnTo>
                    <a:pt x="596" y="384"/>
                  </a:lnTo>
                  <a:lnTo>
                    <a:pt x="588" y="375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9"/>
                  </a:lnTo>
                  <a:lnTo>
                    <a:pt x="538" y="308"/>
                  </a:lnTo>
                  <a:lnTo>
                    <a:pt x="528" y="285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75" name="Freeform 10874"/>
            <p:cNvSpPr/>
            <p:nvPr/>
          </p:nvSpPr>
          <p:spPr>
            <a:xfrm>
              <a:off x="4404" y="2042"/>
              <a:ext cx="216" cy="268"/>
            </a:xfrm>
            <a:custGeom>
              <a:avLst/>
              <a:gdLst/>
              <a:ahLst/>
              <a:cxnLst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8"/>
                  </a:lnTo>
                  <a:lnTo>
                    <a:pt x="56" y="24"/>
                  </a:lnTo>
                  <a:lnTo>
                    <a:pt x="48" y="27"/>
                  </a:lnTo>
                  <a:lnTo>
                    <a:pt x="38" y="27"/>
                  </a:lnTo>
                  <a:lnTo>
                    <a:pt x="31" y="25"/>
                  </a:lnTo>
                  <a:lnTo>
                    <a:pt x="28" y="20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2"/>
                  </a:lnTo>
                  <a:lnTo>
                    <a:pt x="17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2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7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4"/>
                  </a:lnTo>
                  <a:lnTo>
                    <a:pt x="44" y="42"/>
                  </a:lnTo>
                  <a:lnTo>
                    <a:pt x="46" y="49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2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6"/>
                  </a:lnTo>
                  <a:lnTo>
                    <a:pt x="37" y="209"/>
                  </a:lnTo>
                  <a:lnTo>
                    <a:pt x="64" y="231"/>
                  </a:lnTo>
                  <a:lnTo>
                    <a:pt x="97" y="249"/>
                  </a:lnTo>
                  <a:lnTo>
                    <a:pt x="139" y="262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4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1"/>
                  </a:lnTo>
                  <a:lnTo>
                    <a:pt x="202" y="120"/>
                  </a:lnTo>
                  <a:lnTo>
                    <a:pt x="194" y="94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76" name="Freeform 10875"/>
            <p:cNvSpPr/>
            <p:nvPr/>
          </p:nvSpPr>
          <p:spPr>
            <a:xfrm>
              <a:off x="4350" y="2107"/>
              <a:ext cx="26" cy="26"/>
            </a:xfrm>
            <a:custGeom>
              <a:avLst/>
              <a:gdLst/>
              <a:ahLst/>
              <a:cxnLst/>
              <a:pathLst>
                <a:path w="29" h="31">
                  <a:moveTo>
                    <a:pt x="29" y="20"/>
                  </a:moveTo>
                  <a:lnTo>
                    <a:pt x="27" y="26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77" name="Freeform 10876"/>
            <p:cNvSpPr/>
            <p:nvPr/>
          </p:nvSpPr>
          <p:spPr>
            <a:xfrm>
              <a:off x="4301" y="2063"/>
              <a:ext cx="28" cy="28"/>
            </a:xfrm>
            <a:custGeom>
              <a:avLst/>
              <a:gdLst/>
              <a:ahLst/>
              <a:cxnLst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78" name="Freeform 10877"/>
            <p:cNvSpPr/>
            <p:nvPr/>
          </p:nvSpPr>
          <p:spPr>
            <a:xfrm>
              <a:off x="4366" y="2037"/>
              <a:ext cx="28" cy="30"/>
            </a:xfrm>
            <a:custGeom>
              <a:avLst/>
              <a:gdLst/>
              <a:ahLst/>
              <a:cxnLst/>
              <a:pathLst>
                <a:path w="31" h="32">
                  <a:moveTo>
                    <a:pt x="27" y="28"/>
                  </a:moveTo>
                  <a:lnTo>
                    <a:pt x="23" y="31"/>
                  </a:lnTo>
                  <a:lnTo>
                    <a:pt x="16" y="32"/>
                  </a:lnTo>
                  <a:lnTo>
                    <a:pt x="9" y="32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79" name="Freeform 10878"/>
            <p:cNvSpPr/>
            <p:nvPr/>
          </p:nvSpPr>
          <p:spPr>
            <a:xfrm>
              <a:off x="4406" y="2077"/>
              <a:ext cx="28" cy="28"/>
            </a:xfrm>
            <a:custGeom>
              <a:avLst/>
              <a:gdLst/>
              <a:ahLst/>
              <a:cxnLst/>
              <a:pathLst>
                <a:path w="31" h="31">
                  <a:moveTo>
                    <a:pt x="24" y="31"/>
                  </a:moveTo>
                  <a:lnTo>
                    <a:pt x="29" y="26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3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80" name="Freeform 10879"/>
            <p:cNvSpPr/>
            <p:nvPr/>
          </p:nvSpPr>
          <p:spPr>
            <a:xfrm>
              <a:off x="4432" y="2030"/>
              <a:ext cx="25" cy="24"/>
            </a:xfrm>
            <a:custGeom>
              <a:avLst/>
              <a:gdLst/>
              <a:ahLst/>
              <a:cxnLst/>
              <a:pathLst>
                <a:path w="27" h="28">
                  <a:moveTo>
                    <a:pt x="27" y="11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5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81" name="Freeform 10880"/>
            <p:cNvSpPr/>
            <p:nvPr/>
          </p:nvSpPr>
          <p:spPr>
            <a:xfrm>
              <a:off x="4397" y="1986"/>
              <a:ext cx="21" cy="26"/>
            </a:xfrm>
            <a:custGeom>
              <a:avLst/>
              <a:gdLst/>
              <a:ahLst/>
              <a:cxnLst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82" name="Freeform 10881"/>
            <p:cNvSpPr/>
            <p:nvPr/>
          </p:nvSpPr>
          <p:spPr>
            <a:xfrm>
              <a:off x="4352" y="2003"/>
              <a:ext cx="26" cy="30"/>
            </a:xfrm>
            <a:custGeom>
              <a:avLst/>
              <a:gdLst/>
              <a:ahLst/>
              <a:cxnLst/>
              <a:pathLst>
                <a:path w="30" h="33">
                  <a:moveTo>
                    <a:pt x="27" y="17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9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6"/>
                  </a:lnTo>
                  <a:lnTo>
                    <a:pt x="30" y="11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83" name="Freeform 10882"/>
            <p:cNvSpPr/>
            <p:nvPr/>
          </p:nvSpPr>
          <p:spPr>
            <a:xfrm>
              <a:off x="4320" y="2000"/>
              <a:ext cx="26" cy="25"/>
            </a:xfrm>
            <a:custGeom>
              <a:avLst/>
              <a:gdLst/>
              <a:ahLst/>
              <a:cxnLst/>
              <a:pathLst>
                <a:path w="29" h="29">
                  <a:moveTo>
                    <a:pt x="5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84" name="Freeform 10883"/>
            <p:cNvSpPr/>
            <p:nvPr/>
          </p:nvSpPr>
          <p:spPr>
            <a:xfrm>
              <a:off x="4424" y="1870"/>
              <a:ext cx="215" cy="139"/>
            </a:xfrm>
            <a:custGeom>
              <a:avLst/>
              <a:gdLst/>
              <a:ahLst/>
              <a:cxnLst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14" y="137"/>
                  </a:lnTo>
                  <a:lnTo>
                    <a:pt x="19" y="133"/>
                  </a:lnTo>
                  <a:lnTo>
                    <a:pt x="22" y="131"/>
                  </a:lnTo>
                  <a:lnTo>
                    <a:pt x="24" y="129"/>
                  </a:lnTo>
                  <a:lnTo>
                    <a:pt x="34" y="133"/>
                  </a:lnTo>
                  <a:lnTo>
                    <a:pt x="46" y="139"/>
                  </a:lnTo>
                  <a:lnTo>
                    <a:pt x="61" y="145"/>
                  </a:lnTo>
                  <a:lnTo>
                    <a:pt x="77" y="149"/>
                  </a:lnTo>
                  <a:lnTo>
                    <a:pt x="95" y="154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6"/>
                  </a:lnTo>
                  <a:lnTo>
                    <a:pt x="144" y="155"/>
                  </a:lnTo>
                  <a:lnTo>
                    <a:pt x="140" y="154"/>
                  </a:lnTo>
                  <a:lnTo>
                    <a:pt x="133" y="154"/>
                  </a:lnTo>
                  <a:lnTo>
                    <a:pt x="120" y="154"/>
                  </a:lnTo>
                  <a:lnTo>
                    <a:pt x="106" y="152"/>
                  </a:lnTo>
                  <a:lnTo>
                    <a:pt x="92" y="147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2"/>
                  </a:lnTo>
                  <a:lnTo>
                    <a:pt x="45" y="126"/>
                  </a:lnTo>
                  <a:lnTo>
                    <a:pt x="38" y="121"/>
                  </a:lnTo>
                  <a:lnTo>
                    <a:pt x="36" y="117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9" y="103"/>
                  </a:lnTo>
                  <a:lnTo>
                    <a:pt x="74" y="101"/>
                  </a:lnTo>
                  <a:lnTo>
                    <a:pt x="81" y="105"/>
                  </a:lnTo>
                  <a:lnTo>
                    <a:pt x="92" y="109"/>
                  </a:lnTo>
                  <a:lnTo>
                    <a:pt x="105" y="114"/>
                  </a:lnTo>
                  <a:lnTo>
                    <a:pt x="119" y="118"/>
                  </a:lnTo>
                  <a:lnTo>
                    <a:pt x="133" y="123"/>
                  </a:lnTo>
                  <a:lnTo>
                    <a:pt x="147" y="125"/>
                  </a:lnTo>
                  <a:lnTo>
                    <a:pt x="159" y="126"/>
                  </a:lnTo>
                  <a:lnTo>
                    <a:pt x="168" y="125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8"/>
                  </a:lnTo>
                  <a:lnTo>
                    <a:pt x="144" y="117"/>
                  </a:lnTo>
                  <a:lnTo>
                    <a:pt x="137" y="116"/>
                  </a:lnTo>
                  <a:lnTo>
                    <a:pt x="130" y="114"/>
                  </a:lnTo>
                  <a:lnTo>
                    <a:pt x="123" y="110"/>
                  </a:lnTo>
                  <a:lnTo>
                    <a:pt x="117" y="108"/>
                  </a:lnTo>
                  <a:lnTo>
                    <a:pt x="105" y="103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4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7"/>
                  </a:lnTo>
                  <a:lnTo>
                    <a:pt x="107" y="86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1"/>
                  </a:lnTo>
                  <a:lnTo>
                    <a:pt x="133" y="80"/>
                  </a:lnTo>
                  <a:lnTo>
                    <a:pt x="138" y="81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7"/>
                  </a:lnTo>
                  <a:lnTo>
                    <a:pt x="161" y="91"/>
                  </a:lnTo>
                  <a:lnTo>
                    <a:pt x="167" y="93"/>
                  </a:lnTo>
                  <a:lnTo>
                    <a:pt x="172" y="95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5"/>
                  </a:lnTo>
                  <a:lnTo>
                    <a:pt x="186" y="93"/>
                  </a:lnTo>
                  <a:lnTo>
                    <a:pt x="181" y="91"/>
                  </a:lnTo>
                  <a:lnTo>
                    <a:pt x="175" y="87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0"/>
                  </a:lnTo>
                  <a:lnTo>
                    <a:pt x="157" y="78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2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5"/>
                  </a:lnTo>
                  <a:lnTo>
                    <a:pt x="226" y="63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8"/>
                  </a:lnTo>
                  <a:lnTo>
                    <a:pt x="247" y="56"/>
                  </a:lnTo>
                  <a:lnTo>
                    <a:pt x="243" y="55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5"/>
                  </a:lnTo>
                  <a:lnTo>
                    <a:pt x="188" y="56"/>
                  </a:lnTo>
                  <a:lnTo>
                    <a:pt x="174" y="58"/>
                  </a:lnTo>
                  <a:lnTo>
                    <a:pt x="163" y="61"/>
                  </a:lnTo>
                  <a:lnTo>
                    <a:pt x="152" y="63"/>
                  </a:lnTo>
                  <a:lnTo>
                    <a:pt x="145" y="65"/>
                  </a:lnTo>
                  <a:lnTo>
                    <a:pt x="149" y="52"/>
                  </a:lnTo>
                  <a:lnTo>
                    <a:pt x="155" y="34"/>
                  </a:lnTo>
                  <a:lnTo>
                    <a:pt x="161" y="17"/>
                  </a:lnTo>
                  <a:lnTo>
                    <a:pt x="170" y="7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4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3"/>
                  </a:lnTo>
                  <a:lnTo>
                    <a:pt x="138" y="42"/>
                  </a:lnTo>
                  <a:lnTo>
                    <a:pt x="133" y="52"/>
                  </a:lnTo>
                  <a:lnTo>
                    <a:pt x="129" y="58"/>
                  </a:lnTo>
                  <a:lnTo>
                    <a:pt x="128" y="64"/>
                  </a:lnTo>
                  <a:lnTo>
                    <a:pt x="122" y="65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2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79"/>
                  </a:lnTo>
                  <a:lnTo>
                    <a:pt x="73" y="80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7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0" y="5"/>
                  </a:lnTo>
                  <a:lnTo>
                    <a:pt x="85" y="12"/>
                  </a:lnTo>
                  <a:lnTo>
                    <a:pt x="77" y="26"/>
                  </a:lnTo>
                  <a:lnTo>
                    <a:pt x="67" y="45"/>
                  </a:lnTo>
                  <a:lnTo>
                    <a:pt x="60" y="65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09"/>
                  </a:lnTo>
                  <a:lnTo>
                    <a:pt x="23" y="111"/>
                  </a:lnTo>
                  <a:lnTo>
                    <a:pt x="20" y="111"/>
                  </a:lnTo>
                  <a:lnTo>
                    <a:pt x="19" y="109"/>
                  </a:lnTo>
                  <a:lnTo>
                    <a:pt x="20" y="103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8"/>
                  </a:lnTo>
                  <a:lnTo>
                    <a:pt x="34" y="34"/>
                  </a:lnTo>
                  <a:lnTo>
                    <a:pt x="23" y="50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85" name="Freeform 10884"/>
            <p:cNvSpPr/>
            <p:nvPr/>
          </p:nvSpPr>
          <p:spPr>
            <a:xfrm>
              <a:off x="4436" y="2096"/>
              <a:ext cx="149" cy="176"/>
            </a:xfrm>
            <a:custGeom>
              <a:avLst/>
              <a:gdLst/>
              <a:ahLst/>
              <a:cxnLst/>
              <a:pathLst>
                <a:path w="171" h="200">
                  <a:moveTo>
                    <a:pt x="8" y="0"/>
                  </a:moveTo>
                  <a:lnTo>
                    <a:pt x="6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7" y="18"/>
                  </a:lnTo>
                  <a:lnTo>
                    <a:pt x="14" y="26"/>
                  </a:lnTo>
                  <a:lnTo>
                    <a:pt x="18" y="34"/>
                  </a:lnTo>
                  <a:lnTo>
                    <a:pt x="18" y="41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2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7"/>
                  </a:lnTo>
                  <a:lnTo>
                    <a:pt x="42" y="61"/>
                  </a:lnTo>
                  <a:lnTo>
                    <a:pt x="47" y="64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2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6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3"/>
                  </a:lnTo>
                  <a:lnTo>
                    <a:pt x="82" y="155"/>
                  </a:lnTo>
                  <a:lnTo>
                    <a:pt x="84" y="148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6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2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09"/>
                  </a:lnTo>
                  <a:lnTo>
                    <a:pt x="110" y="103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3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0"/>
                  </a:lnTo>
                  <a:lnTo>
                    <a:pt x="105" y="76"/>
                  </a:lnTo>
                  <a:lnTo>
                    <a:pt x="95" y="71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4"/>
                  </a:lnTo>
                  <a:lnTo>
                    <a:pt x="66" y="62"/>
                  </a:lnTo>
                  <a:lnTo>
                    <a:pt x="61" y="57"/>
                  </a:lnTo>
                  <a:lnTo>
                    <a:pt x="56" y="54"/>
                  </a:lnTo>
                  <a:lnTo>
                    <a:pt x="51" y="49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45" y="34"/>
                  </a:lnTo>
                  <a:lnTo>
                    <a:pt x="52" y="33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3"/>
                  </a:lnTo>
                  <a:lnTo>
                    <a:pt x="99" y="34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19"/>
                  </a:lnTo>
                  <a:lnTo>
                    <a:pt x="27" y="19"/>
                  </a:lnTo>
                  <a:lnTo>
                    <a:pt x="20" y="17"/>
                  </a:lnTo>
                  <a:lnTo>
                    <a:pt x="15" y="12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86" name="Freeform 10885"/>
            <p:cNvSpPr/>
            <p:nvPr/>
          </p:nvSpPr>
          <p:spPr>
            <a:xfrm>
              <a:off x="4246" y="2065"/>
              <a:ext cx="111" cy="230"/>
            </a:xfrm>
            <a:custGeom>
              <a:avLst/>
              <a:gdLst/>
              <a:ahLst/>
              <a:cxnLst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6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4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39"/>
                  </a:lnTo>
                  <a:lnTo>
                    <a:pt x="110" y="154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6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1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7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29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7"/>
                  </a:lnTo>
                  <a:lnTo>
                    <a:pt x="39" y="218"/>
                  </a:lnTo>
                  <a:lnTo>
                    <a:pt x="34" y="229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0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4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1"/>
                  </a:lnTo>
                  <a:lnTo>
                    <a:pt x="28" y="191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3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3"/>
                  </a:lnTo>
                  <a:lnTo>
                    <a:pt x="56" y="131"/>
                  </a:lnTo>
                  <a:lnTo>
                    <a:pt x="63" y="112"/>
                  </a:lnTo>
                  <a:lnTo>
                    <a:pt x="68" y="101"/>
                  </a:lnTo>
                  <a:lnTo>
                    <a:pt x="60" y="100"/>
                  </a:lnTo>
                  <a:lnTo>
                    <a:pt x="51" y="100"/>
                  </a:lnTo>
                  <a:lnTo>
                    <a:pt x="41" y="100"/>
                  </a:lnTo>
                  <a:lnTo>
                    <a:pt x="33" y="100"/>
                  </a:lnTo>
                  <a:lnTo>
                    <a:pt x="24" y="101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0"/>
                  </a:lnTo>
                  <a:lnTo>
                    <a:pt x="17" y="97"/>
                  </a:lnTo>
                  <a:lnTo>
                    <a:pt x="26" y="93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4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7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6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6"/>
                  </a:lnTo>
                  <a:lnTo>
                    <a:pt x="45" y="48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3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5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4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54" y="30"/>
                  </a:lnTo>
                  <a:lnTo>
                    <a:pt x="55" y="33"/>
                  </a:lnTo>
                  <a:lnTo>
                    <a:pt x="59" y="37"/>
                  </a:lnTo>
                  <a:lnTo>
                    <a:pt x="62" y="39"/>
                  </a:lnTo>
                  <a:lnTo>
                    <a:pt x="67" y="40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39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2"/>
                  </a:lnTo>
                  <a:lnTo>
                    <a:pt x="125" y="0"/>
                  </a:lnTo>
                  <a:lnTo>
                    <a:pt x="119" y="8"/>
                  </a:lnTo>
                  <a:lnTo>
                    <a:pt x="110" y="16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3"/>
                  </a:lnTo>
                  <a:lnTo>
                    <a:pt x="113" y="38"/>
                  </a:lnTo>
                  <a:lnTo>
                    <a:pt x="117" y="39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87" name="Freeform 10886"/>
            <p:cNvSpPr/>
            <p:nvPr/>
          </p:nvSpPr>
          <p:spPr>
            <a:xfrm>
              <a:off x="4353" y="2144"/>
              <a:ext cx="18" cy="30"/>
            </a:xfrm>
            <a:custGeom>
              <a:avLst/>
              <a:gdLst/>
              <a:ahLst/>
              <a:cxnLst/>
              <a:pathLst>
                <a:path w="20" h="33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88" name="Freeform 10887"/>
            <p:cNvSpPr/>
            <p:nvPr/>
          </p:nvSpPr>
          <p:spPr>
            <a:xfrm>
              <a:off x="3910" y="1947"/>
              <a:ext cx="336" cy="204"/>
            </a:xfrm>
            <a:custGeom>
              <a:avLst/>
              <a:gdLst/>
              <a:ahLst/>
              <a:cxnLst/>
              <a:pathLst>
                <a:path w="386" h="232">
                  <a:moveTo>
                    <a:pt x="370" y="74"/>
                  </a:moveTo>
                  <a:lnTo>
                    <a:pt x="364" y="78"/>
                  </a:lnTo>
                  <a:lnTo>
                    <a:pt x="356" y="82"/>
                  </a:lnTo>
                  <a:lnTo>
                    <a:pt x="347" y="87"/>
                  </a:lnTo>
                  <a:lnTo>
                    <a:pt x="335" y="91"/>
                  </a:lnTo>
                  <a:lnTo>
                    <a:pt x="325" y="96"/>
                  </a:lnTo>
                  <a:lnTo>
                    <a:pt x="316" y="101"/>
                  </a:lnTo>
                  <a:lnTo>
                    <a:pt x="310" y="104"/>
                  </a:lnTo>
                  <a:lnTo>
                    <a:pt x="307" y="108"/>
                  </a:lnTo>
                  <a:lnTo>
                    <a:pt x="302" y="118"/>
                  </a:lnTo>
                  <a:lnTo>
                    <a:pt x="293" y="136"/>
                  </a:lnTo>
                  <a:lnTo>
                    <a:pt x="282" y="156"/>
                  </a:lnTo>
                  <a:lnTo>
                    <a:pt x="273" y="171"/>
                  </a:lnTo>
                  <a:lnTo>
                    <a:pt x="267" y="178"/>
                  </a:lnTo>
                  <a:lnTo>
                    <a:pt x="259" y="186"/>
                  </a:lnTo>
                  <a:lnTo>
                    <a:pt x="250" y="195"/>
                  </a:lnTo>
                  <a:lnTo>
                    <a:pt x="239" y="204"/>
                  </a:lnTo>
                  <a:lnTo>
                    <a:pt x="228" y="214"/>
                  </a:lnTo>
                  <a:lnTo>
                    <a:pt x="219" y="222"/>
                  </a:lnTo>
                  <a:lnTo>
                    <a:pt x="210" y="227"/>
                  </a:lnTo>
                  <a:lnTo>
                    <a:pt x="204" y="231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8" y="229"/>
                  </a:lnTo>
                  <a:lnTo>
                    <a:pt x="202" y="225"/>
                  </a:lnTo>
                  <a:lnTo>
                    <a:pt x="206" y="222"/>
                  </a:lnTo>
                  <a:lnTo>
                    <a:pt x="213" y="215"/>
                  </a:lnTo>
                  <a:lnTo>
                    <a:pt x="224" y="206"/>
                  </a:lnTo>
                  <a:lnTo>
                    <a:pt x="234" y="196"/>
                  </a:lnTo>
                  <a:lnTo>
                    <a:pt x="244" y="186"/>
                  </a:lnTo>
                  <a:lnTo>
                    <a:pt x="255" y="177"/>
                  </a:lnTo>
                  <a:lnTo>
                    <a:pt x="263" y="167"/>
                  </a:lnTo>
                  <a:lnTo>
                    <a:pt x="267" y="162"/>
                  </a:lnTo>
                  <a:lnTo>
                    <a:pt x="273" y="151"/>
                  </a:lnTo>
                  <a:lnTo>
                    <a:pt x="278" y="139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7"/>
                  </a:lnTo>
                  <a:lnTo>
                    <a:pt x="282" y="116"/>
                  </a:lnTo>
                  <a:lnTo>
                    <a:pt x="279" y="117"/>
                  </a:lnTo>
                  <a:lnTo>
                    <a:pt x="273" y="119"/>
                  </a:lnTo>
                  <a:lnTo>
                    <a:pt x="269" y="121"/>
                  </a:lnTo>
                  <a:lnTo>
                    <a:pt x="262" y="126"/>
                  </a:lnTo>
                  <a:lnTo>
                    <a:pt x="255" y="129"/>
                  </a:lnTo>
                  <a:lnTo>
                    <a:pt x="247" y="134"/>
                  </a:lnTo>
                  <a:lnTo>
                    <a:pt x="239" y="139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6"/>
                  </a:lnTo>
                  <a:lnTo>
                    <a:pt x="211" y="159"/>
                  </a:lnTo>
                  <a:lnTo>
                    <a:pt x="198" y="172"/>
                  </a:lnTo>
                  <a:lnTo>
                    <a:pt x="183" y="184"/>
                  </a:lnTo>
                  <a:lnTo>
                    <a:pt x="167" y="195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6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7"/>
                  </a:lnTo>
                  <a:lnTo>
                    <a:pt x="112" y="215"/>
                  </a:lnTo>
                  <a:lnTo>
                    <a:pt x="123" y="209"/>
                  </a:lnTo>
                  <a:lnTo>
                    <a:pt x="137" y="201"/>
                  </a:lnTo>
                  <a:lnTo>
                    <a:pt x="152" y="192"/>
                  </a:lnTo>
                  <a:lnTo>
                    <a:pt x="166" y="180"/>
                  </a:lnTo>
                  <a:lnTo>
                    <a:pt x="180" y="169"/>
                  </a:lnTo>
                  <a:lnTo>
                    <a:pt x="191" y="158"/>
                  </a:lnTo>
                  <a:lnTo>
                    <a:pt x="199" y="149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1" y="139"/>
                  </a:lnTo>
                  <a:lnTo>
                    <a:pt x="196" y="139"/>
                  </a:lnTo>
                  <a:lnTo>
                    <a:pt x="188" y="139"/>
                  </a:lnTo>
                  <a:lnTo>
                    <a:pt x="182" y="139"/>
                  </a:lnTo>
                  <a:lnTo>
                    <a:pt x="176" y="140"/>
                  </a:lnTo>
                  <a:lnTo>
                    <a:pt x="169" y="141"/>
                  </a:lnTo>
                  <a:lnTo>
                    <a:pt x="164" y="141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7"/>
                  </a:lnTo>
                  <a:lnTo>
                    <a:pt x="104" y="164"/>
                  </a:lnTo>
                  <a:lnTo>
                    <a:pt x="88" y="170"/>
                  </a:lnTo>
                  <a:lnTo>
                    <a:pt x="72" y="176"/>
                  </a:lnTo>
                  <a:lnTo>
                    <a:pt x="58" y="180"/>
                  </a:lnTo>
                  <a:lnTo>
                    <a:pt x="47" y="184"/>
                  </a:lnTo>
                  <a:lnTo>
                    <a:pt x="41" y="186"/>
                  </a:lnTo>
                  <a:lnTo>
                    <a:pt x="34" y="187"/>
                  </a:lnTo>
                  <a:lnTo>
                    <a:pt x="30" y="185"/>
                  </a:lnTo>
                  <a:lnTo>
                    <a:pt x="32" y="181"/>
                  </a:lnTo>
                  <a:lnTo>
                    <a:pt x="42" y="178"/>
                  </a:lnTo>
                  <a:lnTo>
                    <a:pt x="52" y="176"/>
                  </a:lnTo>
                  <a:lnTo>
                    <a:pt x="64" y="172"/>
                  </a:lnTo>
                  <a:lnTo>
                    <a:pt x="76" y="167"/>
                  </a:lnTo>
                  <a:lnTo>
                    <a:pt x="88" y="162"/>
                  </a:lnTo>
                  <a:lnTo>
                    <a:pt x="99" y="156"/>
                  </a:lnTo>
                  <a:lnTo>
                    <a:pt x="108" y="149"/>
                  </a:lnTo>
                  <a:lnTo>
                    <a:pt x="115" y="143"/>
                  </a:lnTo>
                  <a:lnTo>
                    <a:pt x="120" y="138"/>
                  </a:lnTo>
                  <a:lnTo>
                    <a:pt x="107" y="135"/>
                  </a:lnTo>
                  <a:lnTo>
                    <a:pt x="94" y="134"/>
                  </a:lnTo>
                  <a:lnTo>
                    <a:pt x="77" y="134"/>
                  </a:lnTo>
                  <a:lnTo>
                    <a:pt x="62" y="135"/>
                  </a:lnTo>
                  <a:lnTo>
                    <a:pt x="47" y="138"/>
                  </a:lnTo>
                  <a:lnTo>
                    <a:pt x="34" y="140"/>
                  </a:lnTo>
                  <a:lnTo>
                    <a:pt x="23" y="141"/>
                  </a:lnTo>
                  <a:lnTo>
                    <a:pt x="15" y="143"/>
                  </a:lnTo>
                  <a:lnTo>
                    <a:pt x="6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6" y="141"/>
                  </a:lnTo>
                  <a:lnTo>
                    <a:pt x="13" y="138"/>
                  </a:lnTo>
                  <a:lnTo>
                    <a:pt x="22" y="133"/>
                  </a:lnTo>
                  <a:lnTo>
                    <a:pt x="35" y="128"/>
                  </a:lnTo>
                  <a:lnTo>
                    <a:pt x="50" y="125"/>
                  </a:lnTo>
                  <a:lnTo>
                    <a:pt x="66" y="121"/>
                  </a:lnTo>
                  <a:lnTo>
                    <a:pt x="83" y="119"/>
                  </a:lnTo>
                  <a:lnTo>
                    <a:pt x="100" y="119"/>
                  </a:lnTo>
                  <a:lnTo>
                    <a:pt x="117" y="121"/>
                  </a:lnTo>
                  <a:lnTo>
                    <a:pt x="112" y="116"/>
                  </a:lnTo>
                  <a:lnTo>
                    <a:pt x="104" y="108"/>
                  </a:lnTo>
                  <a:lnTo>
                    <a:pt x="95" y="101"/>
                  </a:lnTo>
                  <a:lnTo>
                    <a:pt x="84" y="93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7" y="74"/>
                  </a:lnTo>
                  <a:lnTo>
                    <a:pt x="51" y="71"/>
                  </a:lnTo>
                  <a:lnTo>
                    <a:pt x="43" y="66"/>
                  </a:lnTo>
                  <a:lnTo>
                    <a:pt x="41" y="63"/>
                  </a:lnTo>
                  <a:lnTo>
                    <a:pt x="43" y="60"/>
                  </a:lnTo>
                  <a:lnTo>
                    <a:pt x="51" y="63"/>
                  </a:lnTo>
                  <a:lnTo>
                    <a:pt x="59" y="66"/>
                  </a:lnTo>
                  <a:lnTo>
                    <a:pt x="70" y="72"/>
                  </a:lnTo>
                  <a:lnTo>
                    <a:pt x="83" y="79"/>
                  </a:lnTo>
                  <a:lnTo>
                    <a:pt x="98" y="87"/>
                  </a:lnTo>
                  <a:lnTo>
                    <a:pt x="112" y="95"/>
                  </a:lnTo>
                  <a:lnTo>
                    <a:pt x="125" y="103"/>
                  </a:lnTo>
                  <a:lnTo>
                    <a:pt x="135" y="110"/>
                  </a:lnTo>
                  <a:lnTo>
                    <a:pt x="141" y="116"/>
                  </a:lnTo>
                  <a:lnTo>
                    <a:pt x="146" y="116"/>
                  </a:lnTo>
                  <a:lnTo>
                    <a:pt x="153" y="117"/>
                  </a:lnTo>
                  <a:lnTo>
                    <a:pt x="161" y="117"/>
                  </a:lnTo>
                  <a:lnTo>
                    <a:pt x="169" y="117"/>
                  </a:lnTo>
                  <a:lnTo>
                    <a:pt x="178" y="117"/>
                  </a:lnTo>
                  <a:lnTo>
                    <a:pt x="186" y="117"/>
                  </a:lnTo>
                  <a:lnTo>
                    <a:pt x="191" y="117"/>
                  </a:lnTo>
                  <a:lnTo>
                    <a:pt x="196" y="117"/>
                  </a:lnTo>
                  <a:lnTo>
                    <a:pt x="194" y="110"/>
                  </a:lnTo>
                  <a:lnTo>
                    <a:pt x="188" y="103"/>
                  </a:lnTo>
                  <a:lnTo>
                    <a:pt x="182" y="95"/>
                  </a:lnTo>
                  <a:lnTo>
                    <a:pt x="175" y="87"/>
                  </a:lnTo>
                  <a:lnTo>
                    <a:pt x="168" y="80"/>
                  </a:lnTo>
                  <a:lnTo>
                    <a:pt x="161" y="73"/>
                  </a:lnTo>
                  <a:lnTo>
                    <a:pt x="156" y="67"/>
                  </a:lnTo>
                  <a:lnTo>
                    <a:pt x="151" y="63"/>
                  </a:lnTo>
                  <a:lnTo>
                    <a:pt x="146" y="59"/>
                  </a:lnTo>
                  <a:lnTo>
                    <a:pt x="142" y="56"/>
                  </a:lnTo>
                  <a:lnTo>
                    <a:pt x="136" y="52"/>
                  </a:lnTo>
                  <a:lnTo>
                    <a:pt x="131" y="49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1"/>
                  </a:lnTo>
                  <a:lnTo>
                    <a:pt x="115" y="38"/>
                  </a:lnTo>
                  <a:lnTo>
                    <a:pt x="111" y="33"/>
                  </a:lnTo>
                  <a:lnTo>
                    <a:pt x="110" y="27"/>
                  </a:lnTo>
                  <a:lnTo>
                    <a:pt x="112" y="26"/>
                  </a:lnTo>
                  <a:lnTo>
                    <a:pt x="123" y="34"/>
                  </a:lnTo>
                  <a:lnTo>
                    <a:pt x="133" y="41"/>
                  </a:lnTo>
                  <a:lnTo>
                    <a:pt x="144" y="50"/>
                  </a:lnTo>
                  <a:lnTo>
                    <a:pt x="158" y="60"/>
                  </a:lnTo>
                  <a:lnTo>
                    <a:pt x="171" y="71"/>
                  </a:lnTo>
                  <a:lnTo>
                    <a:pt x="183" y="81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3"/>
                  </a:lnTo>
                  <a:lnTo>
                    <a:pt x="216" y="109"/>
                  </a:lnTo>
                  <a:lnTo>
                    <a:pt x="221" y="110"/>
                  </a:lnTo>
                  <a:lnTo>
                    <a:pt x="227" y="109"/>
                  </a:lnTo>
                  <a:lnTo>
                    <a:pt x="234" y="108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2"/>
                  </a:lnTo>
                  <a:lnTo>
                    <a:pt x="267" y="101"/>
                  </a:lnTo>
                  <a:lnTo>
                    <a:pt x="273" y="100"/>
                  </a:lnTo>
                  <a:lnTo>
                    <a:pt x="278" y="97"/>
                  </a:lnTo>
                  <a:lnTo>
                    <a:pt x="281" y="96"/>
                  </a:lnTo>
                  <a:lnTo>
                    <a:pt x="285" y="93"/>
                  </a:lnTo>
                  <a:lnTo>
                    <a:pt x="285" y="89"/>
                  </a:lnTo>
                  <a:lnTo>
                    <a:pt x="282" y="86"/>
                  </a:lnTo>
                  <a:lnTo>
                    <a:pt x="277" y="79"/>
                  </a:lnTo>
                  <a:lnTo>
                    <a:pt x="271" y="73"/>
                  </a:lnTo>
                  <a:lnTo>
                    <a:pt x="262" y="65"/>
                  </a:lnTo>
                  <a:lnTo>
                    <a:pt x="251" y="55"/>
                  </a:lnTo>
                  <a:lnTo>
                    <a:pt x="239" y="43"/>
                  </a:lnTo>
                  <a:lnTo>
                    <a:pt x="226" y="33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10"/>
                  </a:lnTo>
                  <a:lnTo>
                    <a:pt x="190" y="4"/>
                  </a:lnTo>
                  <a:lnTo>
                    <a:pt x="193" y="0"/>
                  </a:lnTo>
                  <a:lnTo>
                    <a:pt x="199" y="3"/>
                  </a:lnTo>
                  <a:lnTo>
                    <a:pt x="212" y="10"/>
                  </a:lnTo>
                  <a:lnTo>
                    <a:pt x="220" y="17"/>
                  </a:lnTo>
                  <a:lnTo>
                    <a:pt x="232" y="27"/>
                  </a:lnTo>
                  <a:lnTo>
                    <a:pt x="245" y="37"/>
                  </a:lnTo>
                  <a:lnTo>
                    <a:pt x="259" y="48"/>
                  </a:lnTo>
                  <a:lnTo>
                    <a:pt x="273" y="58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3"/>
                  </a:lnTo>
                  <a:lnTo>
                    <a:pt x="340" y="71"/>
                  </a:lnTo>
                  <a:lnTo>
                    <a:pt x="354" y="67"/>
                  </a:lnTo>
                  <a:lnTo>
                    <a:pt x="366" y="65"/>
                  </a:lnTo>
                  <a:lnTo>
                    <a:pt x="377" y="63"/>
                  </a:lnTo>
                  <a:lnTo>
                    <a:pt x="382" y="63"/>
                  </a:lnTo>
                  <a:lnTo>
                    <a:pt x="386" y="64"/>
                  </a:lnTo>
                  <a:lnTo>
                    <a:pt x="384" y="65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89" name="Freeform 10888"/>
            <p:cNvSpPr/>
            <p:nvPr/>
          </p:nvSpPr>
          <p:spPr>
            <a:xfrm>
              <a:off x="4096" y="1751"/>
              <a:ext cx="222" cy="223"/>
            </a:xfrm>
            <a:custGeom>
              <a:avLst/>
              <a:gdLst/>
              <a:ahLst/>
              <a:cxnLst/>
              <a:pathLst>
                <a:path w="254" h="254">
                  <a:moveTo>
                    <a:pt x="244" y="250"/>
                  </a:moveTo>
                  <a:lnTo>
                    <a:pt x="240" y="246"/>
                  </a:lnTo>
                  <a:lnTo>
                    <a:pt x="235" y="242"/>
                  </a:lnTo>
                  <a:lnTo>
                    <a:pt x="229" y="237"/>
                  </a:lnTo>
                  <a:lnTo>
                    <a:pt x="225" y="232"/>
                  </a:lnTo>
                  <a:lnTo>
                    <a:pt x="219" y="228"/>
                  </a:lnTo>
                  <a:lnTo>
                    <a:pt x="213" y="224"/>
                  </a:lnTo>
                  <a:lnTo>
                    <a:pt x="209" y="222"/>
                  </a:lnTo>
                  <a:lnTo>
                    <a:pt x="203" y="222"/>
                  </a:lnTo>
                  <a:lnTo>
                    <a:pt x="189" y="224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3"/>
                  </a:lnTo>
                  <a:lnTo>
                    <a:pt x="84" y="221"/>
                  </a:lnTo>
                  <a:lnTo>
                    <a:pt x="75" y="217"/>
                  </a:lnTo>
                  <a:lnTo>
                    <a:pt x="68" y="212"/>
                  </a:lnTo>
                  <a:lnTo>
                    <a:pt x="68" y="209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4"/>
                  </a:lnTo>
                  <a:lnTo>
                    <a:pt x="108" y="215"/>
                  </a:lnTo>
                  <a:lnTo>
                    <a:pt x="125" y="215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2" y="214"/>
                  </a:lnTo>
                  <a:lnTo>
                    <a:pt x="183" y="212"/>
                  </a:lnTo>
                  <a:lnTo>
                    <a:pt x="190" y="209"/>
                  </a:lnTo>
                  <a:lnTo>
                    <a:pt x="186" y="205"/>
                  </a:lnTo>
                  <a:lnTo>
                    <a:pt x="179" y="201"/>
                  </a:lnTo>
                  <a:lnTo>
                    <a:pt x="172" y="197"/>
                  </a:lnTo>
                  <a:lnTo>
                    <a:pt x="164" y="192"/>
                  </a:lnTo>
                  <a:lnTo>
                    <a:pt x="157" y="189"/>
                  </a:lnTo>
                  <a:lnTo>
                    <a:pt x="150" y="185"/>
                  </a:lnTo>
                  <a:lnTo>
                    <a:pt x="144" y="182"/>
                  </a:lnTo>
                  <a:lnTo>
                    <a:pt x="141" y="179"/>
                  </a:lnTo>
                  <a:lnTo>
                    <a:pt x="127" y="181"/>
                  </a:lnTo>
                  <a:lnTo>
                    <a:pt x="110" y="178"/>
                  </a:lnTo>
                  <a:lnTo>
                    <a:pt x="90" y="176"/>
                  </a:lnTo>
                  <a:lnTo>
                    <a:pt x="72" y="171"/>
                  </a:lnTo>
                  <a:lnTo>
                    <a:pt x="53" y="167"/>
                  </a:lnTo>
                  <a:lnTo>
                    <a:pt x="37" y="161"/>
                  </a:lnTo>
                  <a:lnTo>
                    <a:pt x="24" y="154"/>
                  </a:lnTo>
                  <a:lnTo>
                    <a:pt x="16" y="148"/>
                  </a:lnTo>
                  <a:lnTo>
                    <a:pt x="11" y="140"/>
                  </a:lnTo>
                  <a:lnTo>
                    <a:pt x="11" y="137"/>
                  </a:lnTo>
                  <a:lnTo>
                    <a:pt x="15" y="139"/>
                  </a:lnTo>
                  <a:lnTo>
                    <a:pt x="24" y="144"/>
                  </a:lnTo>
                  <a:lnTo>
                    <a:pt x="32" y="147"/>
                  </a:lnTo>
                  <a:lnTo>
                    <a:pt x="44" y="152"/>
                  </a:lnTo>
                  <a:lnTo>
                    <a:pt x="58" y="156"/>
                  </a:lnTo>
                  <a:lnTo>
                    <a:pt x="73" y="160"/>
                  </a:lnTo>
                  <a:lnTo>
                    <a:pt x="89" y="163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4"/>
                  </a:lnTo>
                  <a:lnTo>
                    <a:pt x="103" y="146"/>
                  </a:lnTo>
                  <a:lnTo>
                    <a:pt x="96" y="140"/>
                  </a:lnTo>
                  <a:lnTo>
                    <a:pt x="92" y="135"/>
                  </a:lnTo>
                  <a:lnTo>
                    <a:pt x="83" y="132"/>
                  </a:lnTo>
                  <a:lnTo>
                    <a:pt x="70" y="130"/>
                  </a:lnTo>
                  <a:lnTo>
                    <a:pt x="57" y="126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3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3"/>
                  </a:lnTo>
                  <a:lnTo>
                    <a:pt x="45" y="109"/>
                  </a:lnTo>
                  <a:lnTo>
                    <a:pt x="57" y="113"/>
                  </a:lnTo>
                  <a:lnTo>
                    <a:pt x="66" y="115"/>
                  </a:lnTo>
                  <a:lnTo>
                    <a:pt x="76" y="116"/>
                  </a:lnTo>
                  <a:lnTo>
                    <a:pt x="66" y="102"/>
                  </a:lnTo>
                  <a:lnTo>
                    <a:pt x="56" y="88"/>
                  </a:lnTo>
                  <a:lnTo>
                    <a:pt x="45" y="76"/>
                  </a:lnTo>
                  <a:lnTo>
                    <a:pt x="36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3"/>
                  </a:lnTo>
                  <a:lnTo>
                    <a:pt x="13" y="26"/>
                  </a:lnTo>
                  <a:lnTo>
                    <a:pt x="12" y="18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1"/>
                  </a:lnTo>
                  <a:lnTo>
                    <a:pt x="23" y="26"/>
                  </a:lnTo>
                  <a:lnTo>
                    <a:pt x="35" y="44"/>
                  </a:lnTo>
                  <a:lnTo>
                    <a:pt x="47" y="62"/>
                  </a:lnTo>
                  <a:lnTo>
                    <a:pt x="59" y="79"/>
                  </a:lnTo>
                  <a:lnTo>
                    <a:pt x="70" y="95"/>
                  </a:lnTo>
                  <a:lnTo>
                    <a:pt x="80" y="106"/>
                  </a:lnTo>
                  <a:lnTo>
                    <a:pt x="85" y="111"/>
                  </a:lnTo>
                  <a:lnTo>
                    <a:pt x="91" y="113"/>
                  </a:lnTo>
                  <a:lnTo>
                    <a:pt x="94" y="109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5"/>
                  </a:lnTo>
                  <a:lnTo>
                    <a:pt x="85" y="65"/>
                  </a:lnTo>
                  <a:lnTo>
                    <a:pt x="80" y="46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8"/>
                  </a:lnTo>
                  <a:lnTo>
                    <a:pt x="105" y="105"/>
                  </a:lnTo>
                  <a:lnTo>
                    <a:pt x="104" y="124"/>
                  </a:lnTo>
                  <a:lnTo>
                    <a:pt x="111" y="131"/>
                  </a:lnTo>
                  <a:lnTo>
                    <a:pt x="118" y="138"/>
                  </a:lnTo>
                  <a:lnTo>
                    <a:pt x="125" y="143"/>
                  </a:lnTo>
                  <a:lnTo>
                    <a:pt x="130" y="148"/>
                  </a:lnTo>
                  <a:lnTo>
                    <a:pt x="136" y="152"/>
                  </a:lnTo>
                  <a:lnTo>
                    <a:pt x="141" y="155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2"/>
                  </a:lnTo>
                  <a:lnTo>
                    <a:pt x="151" y="163"/>
                  </a:lnTo>
                  <a:lnTo>
                    <a:pt x="153" y="161"/>
                  </a:lnTo>
                  <a:lnTo>
                    <a:pt x="156" y="155"/>
                  </a:lnTo>
                  <a:lnTo>
                    <a:pt x="157" y="140"/>
                  </a:lnTo>
                  <a:lnTo>
                    <a:pt x="155" y="116"/>
                  </a:lnTo>
                  <a:lnTo>
                    <a:pt x="149" y="88"/>
                  </a:lnTo>
                  <a:lnTo>
                    <a:pt x="137" y="67"/>
                  </a:lnTo>
                  <a:lnTo>
                    <a:pt x="133" y="57"/>
                  </a:lnTo>
                  <a:lnTo>
                    <a:pt x="133" y="54"/>
                  </a:lnTo>
                  <a:lnTo>
                    <a:pt x="137" y="55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7"/>
                  </a:lnTo>
                  <a:lnTo>
                    <a:pt x="157" y="90"/>
                  </a:lnTo>
                  <a:lnTo>
                    <a:pt x="161" y="103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5"/>
                  </a:lnTo>
                  <a:lnTo>
                    <a:pt x="164" y="173"/>
                  </a:lnTo>
                  <a:lnTo>
                    <a:pt x="168" y="177"/>
                  </a:lnTo>
                  <a:lnTo>
                    <a:pt x="173" y="182"/>
                  </a:lnTo>
                  <a:lnTo>
                    <a:pt x="179" y="186"/>
                  </a:lnTo>
                  <a:lnTo>
                    <a:pt x="184" y="190"/>
                  </a:lnTo>
                  <a:lnTo>
                    <a:pt x="189" y="193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0"/>
                  </a:lnTo>
                  <a:lnTo>
                    <a:pt x="206" y="191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0"/>
                  </a:lnTo>
                  <a:lnTo>
                    <a:pt x="203" y="111"/>
                  </a:lnTo>
                  <a:lnTo>
                    <a:pt x="201" y="94"/>
                  </a:lnTo>
                  <a:lnTo>
                    <a:pt x="198" y="83"/>
                  </a:lnTo>
                  <a:lnTo>
                    <a:pt x="198" y="79"/>
                  </a:lnTo>
                  <a:lnTo>
                    <a:pt x="202" y="82"/>
                  </a:lnTo>
                  <a:lnTo>
                    <a:pt x="207" y="88"/>
                  </a:lnTo>
                  <a:lnTo>
                    <a:pt x="211" y="101"/>
                  </a:lnTo>
                  <a:lnTo>
                    <a:pt x="212" y="123"/>
                  </a:lnTo>
                  <a:lnTo>
                    <a:pt x="214" y="155"/>
                  </a:lnTo>
                  <a:lnTo>
                    <a:pt x="217" y="186"/>
                  </a:lnTo>
                  <a:lnTo>
                    <a:pt x="218" y="206"/>
                  </a:lnTo>
                  <a:lnTo>
                    <a:pt x="225" y="214"/>
                  </a:lnTo>
                  <a:lnTo>
                    <a:pt x="232" y="222"/>
                  </a:lnTo>
                  <a:lnTo>
                    <a:pt x="236" y="229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5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3"/>
                  </a:lnTo>
                  <a:lnTo>
                    <a:pt x="252" y="254"/>
                  </a:lnTo>
                  <a:lnTo>
                    <a:pt x="249" y="253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90" name="Freeform 10889"/>
            <p:cNvSpPr/>
            <p:nvPr/>
          </p:nvSpPr>
          <p:spPr>
            <a:xfrm>
              <a:off x="4296" y="1683"/>
              <a:ext cx="163" cy="273"/>
            </a:xfrm>
            <a:custGeom>
              <a:avLst/>
              <a:gdLst/>
              <a:ahLst/>
              <a:cxnLst/>
              <a:pathLst>
                <a:path w="186" h="313">
                  <a:moveTo>
                    <a:pt x="88" y="313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7"/>
                  </a:lnTo>
                  <a:lnTo>
                    <a:pt x="82" y="267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2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7"/>
                  </a:lnTo>
                  <a:lnTo>
                    <a:pt x="28" y="192"/>
                  </a:lnTo>
                  <a:lnTo>
                    <a:pt x="17" y="166"/>
                  </a:lnTo>
                  <a:lnTo>
                    <a:pt x="8" y="148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4" y="120"/>
                  </a:lnTo>
                  <a:lnTo>
                    <a:pt x="6" y="124"/>
                  </a:lnTo>
                  <a:lnTo>
                    <a:pt x="9" y="132"/>
                  </a:lnTo>
                  <a:lnTo>
                    <a:pt x="12" y="139"/>
                  </a:lnTo>
                  <a:lnTo>
                    <a:pt x="16" y="149"/>
                  </a:lnTo>
                  <a:lnTo>
                    <a:pt x="22" y="162"/>
                  </a:lnTo>
                  <a:lnTo>
                    <a:pt x="29" y="176"/>
                  </a:lnTo>
                  <a:lnTo>
                    <a:pt x="35" y="189"/>
                  </a:lnTo>
                  <a:lnTo>
                    <a:pt x="42" y="201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30"/>
                  </a:lnTo>
                  <a:lnTo>
                    <a:pt x="72" y="234"/>
                  </a:lnTo>
                  <a:lnTo>
                    <a:pt x="76" y="237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5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5"/>
                  </a:lnTo>
                  <a:lnTo>
                    <a:pt x="21" y="48"/>
                  </a:lnTo>
                  <a:lnTo>
                    <a:pt x="24" y="50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7" y="94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5"/>
                  </a:lnTo>
                  <a:lnTo>
                    <a:pt x="62" y="133"/>
                  </a:lnTo>
                  <a:lnTo>
                    <a:pt x="69" y="140"/>
                  </a:lnTo>
                  <a:lnTo>
                    <a:pt x="76" y="144"/>
                  </a:lnTo>
                  <a:lnTo>
                    <a:pt x="82" y="148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1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4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3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8"/>
                  </a:lnTo>
                  <a:lnTo>
                    <a:pt x="106" y="156"/>
                  </a:lnTo>
                  <a:lnTo>
                    <a:pt x="102" y="161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3"/>
                  </a:lnTo>
                  <a:lnTo>
                    <a:pt x="91" y="235"/>
                  </a:lnTo>
                  <a:lnTo>
                    <a:pt x="102" y="230"/>
                  </a:lnTo>
                  <a:lnTo>
                    <a:pt x="114" y="222"/>
                  </a:lnTo>
                  <a:lnTo>
                    <a:pt x="128" y="210"/>
                  </a:lnTo>
                  <a:lnTo>
                    <a:pt x="141" y="199"/>
                  </a:lnTo>
                  <a:lnTo>
                    <a:pt x="153" y="186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7"/>
                  </a:lnTo>
                  <a:lnTo>
                    <a:pt x="183" y="141"/>
                  </a:lnTo>
                  <a:lnTo>
                    <a:pt x="186" y="140"/>
                  </a:lnTo>
                  <a:lnTo>
                    <a:pt x="186" y="146"/>
                  </a:lnTo>
                  <a:lnTo>
                    <a:pt x="183" y="155"/>
                  </a:lnTo>
                  <a:lnTo>
                    <a:pt x="179" y="163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2"/>
                  </a:lnTo>
                  <a:lnTo>
                    <a:pt x="121" y="237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5"/>
                  </a:lnTo>
                  <a:lnTo>
                    <a:pt x="91" y="307"/>
                  </a:lnTo>
                  <a:lnTo>
                    <a:pt x="90" y="309"/>
                  </a:lnTo>
                  <a:lnTo>
                    <a:pt x="88" y="31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91" name="Freeform 10890"/>
            <p:cNvSpPr/>
            <p:nvPr/>
          </p:nvSpPr>
          <p:spPr>
            <a:xfrm>
              <a:off x="4048" y="2016"/>
              <a:ext cx="223" cy="263"/>
            </a:xfrm>
            <a:custGeom>
              <a:avLst/>
              <a:gdLst/>
              <a:ahLst/>
              <a:cxnLst/>
              <a:pathLst>
                <a:path w="253" h="299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4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3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3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3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2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3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6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39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7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299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2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3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1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4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09"/>
                  </a:lnTo>
                  <a:lnTo>
                    <a:pt x="62" y="204"/>
                  </a:lnTo>
                  <a:lnTo>
                    <a:pt x="75" y="200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6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28" y="156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7"/>
                  </a:lnTo>
                  <a:lnTo>
                    <a:pt x="129" y="144"/>
                  </a:lnTo>
                  <a:lnTo>
                    <a:pt x="134" y="140"/>
                  </a:lnTo>
                  <a:lnTo>
                    <a:pt x="138" y="137"/>
                  </a:lnTo>
                  <a:lnTo>
                    <a:pt x="142" y="139"/>
                  </a:lnTo>
                  <a:lnTo>
                    <a:pt x="144" y="140"/>
                  </a:lnTo>
                  <a:lnTo>
                    <a:pt x="145" y="140"/>
                  </a:lnTo>
                  <a:lnTo>
                    <a:pt x="146" y="140"/>
                  </a:lnTo>
                  <a:lnTo>
                    <a:pt x="152" y="133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1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0"/>
                  </a:lnTo>
                  <a:lnTo>
                    <a:pt x="225" y="6"/>
                  </a:lnTo>
                  <a:lnTo>
                    <a:pt x="230" y="3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92" name="Freeform 10891"/>
            <p:cNvSpPr/>
            <p:nvPr/>
          </p:nvSpPr>
          <p:spPr>
            <a:xfrm>
              <a:off x="4459" y="1656"/>
              <a:ext cx="128" cy="214"/>
            </a:xfrm>
            <a:custGeom>
              <a:avLst/>
              <a:gdLst/>
              <a:ahLst/>
              <a:cxnLst/>
              <a:pathLst>
                <a:path w="146" h="244">
                  <a:moveTo>
                    <a:pt x="31" y="240"/>
                  </a:moveTo>
                  <a:lnTo>
                    <a:pt x="39" y="230"/>
                  </a:lnTo>
                  <a:lnTo>
                    <a:pt x="48" y="216"/>
                  </a:lnTo>
                  <a:lnTo>
                    <a:pt x="57" y="204"/>
                  </a:lnTo>
                  <a:lnTo>
                    <a:pt x="61" y="195"/>
                  </a:lnTo>
                  <a:lnTo>
                    <a:pt x="69" y="195"/>
                  </a:lnTo>
                  <a:lnTo>
                    <a:pt x="80" y="193"/>
                  </a:lnTo>
                  <a:lnTo>
                    <a:pt x="92" y="190"/>
                  </a:lnTo>
                  <a:lnTo>
                    <a:pt x="106" y="185"/>
                  </a:lnTo>
                  <a:lnTo>
                    <a:pt x="117" y="180"/>
                  </a:lnTo>
                  <a:lnTo>
                    <a:pt x="128" y="175"/>
                  </a:lnTo>
                  <a:lnTo>
                    <a:pt x="136" y="170"/>
                  </a:lnTo>
                  <a:lnTo>
                    <a:pt x="139" y="167"/>
                  </a:lnTo>
                  <a:lnTo>
                    <a:pt x="141" y="161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1"/>
                  </a:lnTo>
                  <a:lnTo>
                    <a:pt x="131" y="163"/>
                  </a:lnTo>
                  <a:lnTo>
                    <a:pt x="123" y="167"/>
                  </a:lnTo>
                  <a:lnTo>
                    <a:pt x="114" y="170"/>
                  </a:lnTo>
                  <a:lnTo>
                    <a:pt x="103" y="175"/>
                  </a:lnTo>
                  <a:lnTo>
                    <a:pt x="92" y="179"/>
                  </a:lnTo>
                  <a:lnTo>
                    <a:pt x="81" y="183"/>
                  </a:lnTo>
                  <a:lnTo>
                    <a:pt x="73" y="185"/>
                  </a:lnTo>
                  <a:lnTo>
                    <a:pt x="67" y="186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2"/>
                  </a:lnTo>
                  <a:lnTo>
                    <a:pt x="85" y="133"/>
                  </a:lnTo>
                  <a:lnTo>
                    <a:pt x="92" y="127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4"/>
                  </a:lnTo>
                  <a:lnTo>
                    <a:pt x="128" y="96"/>
                  </a:lnTo>
                  <a:lnTo>
                    <a:pt x="136" y="89"/>
                  </a:lnTo>
                  <a:lnTo>
                    <a:pt x="141" y="84"/>
                  </a:lnTo>
                  <a:lnTo>
                    <a:pt x="145" y="79"/>
                  </a:lnTo>
                  <a:lnTo>
                    <a:pt x="146" y="74"/>
                  </a:lnTo>
                  <a:lnTo>
                    <a:pt x="146" y="71"/>
                  </a:lnTo>
                  <a:lnTo>
                    <a:pt x="144" y="71"/>
                  </a:lnTo>
                  <a:lnTo>
                    <a:pt x="139" y="76"/>
                  </a:lnTo>
                  <a:lnTo>
                    <a:pt x="134" y="79"/>
                  </a:lnTo>
                  <a:lnTo>
                    <a:pt x="129" y="85"/>
                  </a:lnTo>
                  <a:lnTo>
                    <a:pt x="122" y="91"/>
                  </a:lnTo>
                  <a:lnTo>
                    <a:pt x="114" y="96"/>
                  </a:lnTo>
                  <a:lnTo>
                    <a:pt x="106" y="102"/>
                  </a:lnTo>
                  <a:lnTo>
                    <a:pt x="98" y="108"/>
                  </a:lnTo>
                  <a:lnTo>
                    <a:pt x="91" y="112"/>
                  </a:lnTo>
                  <a:lnTo>
                    <a:pt x="86" y="115"/>
                  </a:lnTo>
                  <a:lnTo>
                    <a:pt x="87" y="94"/>
                  </a:lnTo>
                  <a:lnTo>
                    <a:pt x="88" y="61"/>
                  </a:lnTo>
                  <a:lnTo>
                    <a:pt x="90" y="27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4" y="10"/>
                  </a:lnTo>
                  <a:lnTo>
                    <a:pt x="81" y="32"/>
                  </a:lnTo>
                  <a:lnTo>
                    <a:pt x="79" y="68"/>
                  </a:lnTo>
                  <a:lnTo>
                    <a:pt x="76" y="103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6"/>
                  </a:lnTo>
                  <a:lnTo>
                    <a:pt x="65" y="123"/>
                  </a:lnTo>
                  <a:lnTo>
                    <a:pt x="64" y="117"/>
                  </a:lnTo>
                  <a:lnTo>
                    <a:pt x="63" y="111"/>
                  </a:lnTo>
                  <a:lnTo>
                    <a:pt x="58" y="103"/>
                  </a:lnTo>
                  <a:lnTo>
                    <a:pt x="54" y="94"/>
                  </a:lnTo>
                  <a:lnTo>
                    <a:pt x="47" y="84"/>
                  </a:lnTo>
                  <a:lnTo>
                    <a:pt x="40" y="73"/>
                  </a:lnTo>
                  <a:lnTo>
                    <a:pt x="33" y="64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3" y="64"/>
                  </a:lnTo>
                  <a:lnTo>
                    <a:pt x="29" y="73"/>
                  </a:lnTo>
                  <a:lnTo>
                    <a:pt x="37" y="86"/>
                  </a:lnTo>
                  <a:lnTo>
                    <a:pt x="46" y="103"/>
                  </a:lnTo>
                  <a:lnTo>
                    <a:pt x="55" y="119"/>
                  </a:lnTo>
                  <a:lnTo>
                    <a:pt x="60" y="132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2"/>
                  </a:lnTo>
                  <a:lnTo>
                    <a:pt x="50" y="180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79"/>
                  </a:lnTo>
                  <a:lnTo>
                    <a:pt x="39" y="174"/>
                  </a:lnTo>
                  <a:lnTo>
                    <a:pt x="35" y="169"/>
                  </a:lnTo>
                  <a:lnTo>
                    <a:pt x="31" y="164"/>
                  </a:lnTo>
                  <a:lnTo>
                    <a:pt x="25" y="157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39"/>
                  </a:lnTo>
                  <a:lnTo>
                    <a:pt x="3" y="134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4"/>
                  </a:lnTo>
                  <a:lnTo>
                    <a:pt x="19" y="163"/>
                  </a:lnTo>
                  <a:lnTo>
                    <a:pt x="26" y="172"/>
                  </a:lnTo>
                  <a:lnTo>
                    <a:pt x="32" y="182"/>
                  </a:lnTo>
                  <a:lnTo>
                    <a:pt x="34" y="187"/>
                  </a:lnTo>
                  <a:lnTo>
                    <a:pt x="35" y="194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1"/>
                  </a:lnTo>
                  <a:lnTo>
                    <a:pt x="23" y="239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893" name="Freeform 10892"/>
            <p:cNvSpPr/>
            <p:nvPr/>
          </p:nvSpPr>
          <p:spPr>
            <a:xfrm>
              <a:off x="3875" y="1716"/>
              <a:ext cx="243" cy="198"/>
            </a:xfrm>
            <a:custGeom>
              <a:avLst/>
              <a:gdLst/>
              <a:ahLst/>
              <a:cxnLst/>
              <a:pathLst>
                <a:path w="279" h="227">
                  <a:moveTo>
                    <a:pt x="279" y="227"/>
                  </a:moveTo>
                  <a:lnTo>
                    <a:pt x="273" y="222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1"/>
                  </a:lnTo>
                  <a:lnTo>
                    <a:pt x="252" y="200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1"/>
                  </a:lnTo>
                  <a:lnTo>
                    <a:pt x="232" y="187"/>
                  </a:lnTo>
                  <a:lnTo>
                    <a:pt x="226" y="184"/>
                  </a:lnTo>
                  <a:lnTo>
                    <a:pt x="221" y="180"/>
                  </a:lnTo>
                  <a:lnTo>
                    <a:pt x="219" y="177"/>
                  </a:lnTo>
                  <a:lnTo>
                    <a:pt x="221" y="156"/>
                  </a:lnTo>
                  <a:lnTo>
                    <a:pt x="225" y="132"/>
                  </a:lnTo>
                  <a:lnTo>
                    <a:pt x="226" y="110"/>
                  </a:lnTo>
                  <a:lnTo>
                    <a:pt x="225" y="94"/>
                  </a:lnTo>
                  <a:lnTo>
                    <a:pt x="222" y="87"/>
                  </a:lnTo>
                  <a:lnTo>
                    <a:pt x="221" y="87"/>
                  </a:lnTo>
                  <a:lnTo>
                    <a:pt x="220" y="93"/>
                  </a:lnTo>
                  <a:lnTo>
                    <a:pt x="221" y="101"/>
                  </a:lnTo>
                  <a:lnTo>
                    <a:pt x="219" y="116"/>
                  </a:lnTo>
                  <a:lnTo>
                    <a:pt x="214" y="139"/>
                  </a:lnTo>
                  <a:lnTo>
                    <a:pt x="208" y="161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8"/>
                  </a:lnTo>
                  <a:lnTo>
                    <a:pt x="173" y="140"/>
                  </a:lnTo>
                  <a:lnTo>
                    <a:pt x="166" y="132"/>
                  </a:lnTo>
                  <a:lnTo>
                    <a:pt x="160" y="127"/>
                  </a:lnTo>
                  <a:lnTo>
                    <a:pt x="157" y="124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3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40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3"/>
                  </a:lnTo>
                  <a:lnTo>
                    <a:pt x="95" y="79"/>
                  </a:lnTo>
                  <a:lnTo>
                    <a:pt x="74" y="63"/>
                  </a:lnTo>
                  <a:lnTo>
                    <a:pt x="53" y="49"/>
                  </a:lnTo>
                  <a:lnTo>
                    <a:pt x="36" y="35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40"/>
                  </a:lnTo>
                  <a:lnTo>
                    <a:pt x="42" y="50"/>
                  </a:lnTo>
                  <a:lnTo>
                    <a:pt x="59" y="64"/>
                  </a:lnTo>
                  <a:lnTo>
                    <a:pt x="77" y="79"/>
                  </a:lnTo>
                  <a:lnTo>
                    <a:pt x="97" y="94"/>
                  </a:lnTo>
                  <a:lnTo>
                    <a:pt x="113" y="106"/>
                  </a:lnTo>
                  <a:lnTo>
                    <a:pt x="127" y="117"/>
                  </a:lnTo>
                  <a:lnTo>
                    <a:pt x="136" y="123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1"/>
                  </a:lnTo>
                  <a:lnTo>
                    <a:pt x="98" y="132"/>
                  </a:lnTo>
                  <a:lnTo>
                    <a:pt x="82" y="133"/>
                  </a:lnTo>
                  <a:lnTo>
                    <a:pt x="63" y="132"/>
                  </a:lnTo>
                  <a:lnTo>
                    <a:pt x="46" y="131"/>
                  </a:lnTo>
                  <a:lnTo>
                    <a:pt x="31" y="128"/>
                  </a:lnTo>
                  <a:lnTo>
                    <a:pt x="17" y="125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2" y="131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8"/>
                  </a:lnTo>
                  <a:lnTo>
                    <a:pt x="74" y="140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3"/>
                  </a:lnTo>
                  <a:lnTo>
                    <a:pt x="172" y="171"/>
                  </a:lnTo>
                  <a:lnTo>
                    <a:pt x="179" y="178"/>
                  </a:lnTo>
                  <a:lnTo>
                    <a:pt x="183" y="182"/>
                  </a:lnTo>
                  <a:lnTo>
                    <a:pt x="187" y="186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200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5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3"/>
                  </a:lnTo>
                  <a:lnTo>
                    <a:pt x="100" y="225"/>
                  </a:lnTo>
                  <a:lnTo>
                    <a:pt x="113" y="224"/>
                  </a:lnTo>
                  <a:lnTo>
                    <a:pt x="121" y="222"/>
                  </a:lnTo>
                  <a:lnTo>
                    <a:pt x="133" y="219"/>
                  </a:lnTo>
                  <a:lnTo>
                    <a:pt x="145" y="215"/>
                  </a:lnTo>
                  <a:lnTo>
                    <a:pt x="159" y="210"/>
                  </a:lnTo>
                  <a:lnTo>
                    <a:pt x="172" y="207"/>
                  </a:lnTo>
                  <a:lnTo>
                    <a:pt x="183" y="202"/>
                  </a:lnTo>
                  <a:lnTo>
                    <a:pt x="192" y="199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7"/>
                  </a:lnTo>
                  <a:lnTo>
                    <a:pt x="241" y="211"/>
                  </a:lnTo>
                  <a:lnTo>
                    <a:pt x="249" y="215"/>
                  </a:lnTo>
                  <a:lnTo>
                    <a:pt x="257" y="219"/>
                  </a:lnTo>
                  <a:lnTo>
                    <a:pt x="264" y="223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31345E-6 L 0.58594 0.36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1126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1267" name="Rectangle 11266"/>
          <p:cNvSpPr/>
          <p:nvPr/>
        </p:nvSpPr>
        <p:spPr>
          <a:xfrm>
            <a:off x="3657600" y="2590800"/>
            <a:ext cx="12954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FF33"/>
                </a:solidFill>
                <a:latin typeface=".VnAvant" panose="020B7200000000000000" pitchFamily="34" charset="0"/>
                <a:ea typeface=".VnAvant" panose="020B7200000000000000" pitchFamily="34" charset="0"/>
              </a:rPr>
              <a:t>r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FF33"/>
              </a:solidFill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  <p:sp>
        <p:nvSpPr>
          <p:cNvPr id="11268" name="Rectangle 11267"/>
          <p:cNvSpPr/>
          <p:nvPr/>
        </p:nvSpPr>
        <p:spPr>
          <a:xfrm>
            <a:off x="685800" y="2209800"/>
            <a:ext cx="1905000" cy="2657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FF993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8000"/>
                </a:solidFill>
                <a:latin typeface=".VnAvantH" panose="020B7200000000000000" charset="0"/>
                <a:ea typeface=".VnAvantH" panose="020B7200000000000000" charset="0"/>
              </a:rPr>
              <a:t>r</a:t>
            </a:r>
            <a:endParaRPr lang="en-US" sz="3600" b="1">
              <a:ln w="9525" cap="flat" cmpd="sng">
                <a:solidFill>
                  <a:srgbClr val="FF9933"/>
                </a:solidFill>
                <a:prstDash val="solid"/>
                <a:headEnd type="none" w="med" len="med"/>
                <a:tailEnd type="none" w="med" len="med"/>
              </a:ln>
              <a:solidFill>
                <a:srgbClr val="008000"/>
              </a:solidFill>
              <a:latin typeface=".VnAvantH" panose="020B7200000000000000" charset="0"/>
              <a:ea typeface=".VnAvantH" panose="020B7200000000000000" charset="0"/>
            </a:endParaRPr>
          </a:p>
        </p:txBody>
      </p:sp>
      <p:pic>
        <p:nvPicPr>
          <p:cNvPr id="11269" name="Picture 11268" descr="chu r v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2760663"/>
            <a:ext cx="2362200" cy="2268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Title 4403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44035" name="Text Placeholder 440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1228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2291" name="Title 12290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r>
              <a:rPr sz="6000" b="1">
                <a:solidFill>
                  <a:srgbClr val="FF0066"/>
                </a:solidFill>
                <a:latin typeface=".VnAvant" panose="020B7200000000000000" pitchFamily="34" charset="0"/>
              </a:rPr>
              <a:t>So </a:t>
            </a:r>
            <a:r>
              <a:rPr sz="6000" b="1" err="1">
                <a:solidFill>
                  <a:srgbClr val="FF0066"/>
                </a:solidFill>
                <a:latin typeface=".VnAvant" panose="020B7200000000000000" pitchFamily="34" charset="0"/>
              </a:rPr>
              <a:t>s¸nh</a:t>
            </a:r>
            <a:r>
              <a:rPr sz="6000" b="1">
                <a:solidFill>
                  <a:srgbClr val="FF0066"/>
                </a:solidFill>
                <a:latin typeface=".VnAvant" panose="020B7200000000000000" pitchFamily="34" charset="0"/>
              </a:rPr>
              <a:t> </a:t>
            </a:r>
            <a:r>
              <a:rPr sz="6000" b="1" err="1">
                <a:solidFill>
                  <a:srgbClr val="FF0066"/>
                </a:solidFill>
                <a:latin typeface=".VnAvant" panose="020B7200000000000000" pitchFamily="34" charset="0"/>
              </a:rPr>
              <a:t>ch</a:t>
            </a:r>
            <a:r>
              <a:rPr sz="6000" b="1">
                <a:solidFill>
                  <a:srgbClr val="FF0066"/>
                </a:solidFill>
                <a:latin typeface=".VnAvant" panose="020B7200000000000000" pitchFamily="34" charset="0"/>
              </a:rPr>
              <a:t>÷ </a:t>
            </a:r>
            <a:r>
              <a:rPr sz="6000" b="1" err="1">
                <a:solidFill>
                  <a:srgbClr val="FF0066"/>
                </a:solidFill>
                <a:latin typeface=".VnAvant" panose="020B7200000000000000" pitchFamily="34" charset="0"/>
              </a:rPr>
              <a:t>c¸i</a:t>
            </a:r>
            <a:r>
              <a:rPr sz="6000" b="1">
                <a:solidFill>
                  <a:srgbClr val="FF0066"/>
                </a:solidFill>
                <a:latin typeface=".VnAvant" panose="020B7200000000000000" pitchFamily="34" charset="0"/>
              </a:rPr>
              <a:t> </a:t>
            </a:r>
            <a:endParaRPr sz="6000" b="1">
              <a:solidFill>
                <a:srgbClr val="FF0066"/>
              </a:solidFill>
              <a:latin typeface=".VnAvant" panose="020B7200000000000000" pitchFamily="34" charset="0"/>
            </a:endParaRPr>
          </a:p>
        </p:txBody>
      </p:sp>
      <p:sp>
        <p:nvSpPr>
          <p:cNvPr id="12292" name="Rectangle 12291"/>
          <p:cNvSpPr>
            <a:spLocks noTextEdit="1"/>
          </p:cNvSpPr>
          <p:nvPr/>
        </p:nvSpPr>
        <p:spPr>
          <a:xfrm>
            <a:off x="5410200" y="1905000"/>
            <a:ext cx="2362200" cy="452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FF33"/>
                </a:solidFill>
                <a:latin typeface=".VnAvant" panose="020B7200000000000000" pitchFamily="34" charset="0"/>
                <a:ea typeface=".VnAvant" panose="020B7200000000000000" pitchFamily="34" charset="0"/>
              </a:rPr>
              <a:t>r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FF33"/>
              </a:solidFill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  <p:sp>
        <p:nvSpPr>
          <p:cNvPr id="12293" name="Rectangle 12292"/>
          <p:cNvSpPr/>
          <p:nvPr/>
        </p:nvSpPr>
        <p:spPr>
          <a:xfrm>
            <a:off x="533400" y="1981200"/>
            <a:ext cx="3886200" cy="428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.VnAvant" panose="020B7200000000000000" pitchFamily="34" charset="0"/>
                <a:ea typeface=".VnAvant" panose="020B7200000000000000" pitchFamily="34" charset="0"/>
              </a:rPr>
              <a:t>v</a:t>
            </a:r>
            <a:endParaRPr lang="en-US" sz="36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3" descr="POINSET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4724400"/>
            <a:ext cx="200025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Butterfly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1828800" cy="1724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5" descr="4B3719F2663C4C139ADBA43FE6AA22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28600"/>
            <a:ext cx="828675" cy="1895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6" descr="6712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81600"/>
            <a:ext cx="167640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14341"/>
          <p:cNvSpPr/>
          <p:nvPr/>
        </p:nvSpPr>
        <p:spPr>
          <a:xfrm>
            <a:off x="2362200" y="3810000"/>
            <a:ext cx="18288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.VnAvant" panose="020B7200000000000000" pitchFamily="34" charset="0"/>
                <a:ea typeface=".VnAvant" panose="020B7200000000000000" pitchFamily="34" charset="0"/>
              </a:rPr>
              <a:t>v</a:t>
            </a:r>
            <a:endParaRPr lang="en-US" sz="36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  <p:sp>
        <p:nvSpPr>
          <p:cNvPr id="14343" name="Rectangle 14342"/>
          <p:cNvSpPr/>
          <p:nvPr/>
        </p:nvSpPr>
        <p:spPr>
          <a:xfrm>
            <a:off x="1828800" y="685800"/>
            <a:ext cx="5715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40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BahamasBH" panose="020BE200000000000000" charset="0"/>
                <a:ea typeface=".VnBahamasBH" panose="020BE200000000000000" charset="0"/>
              </a:rPr>
              <a:t>trß ch¬i:</a:t>
            </a:r>
            <a:endParaRPr lang="en-US" sz="4000"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.VnBahamasBH" panose="020BE200000000000000" charset="0"/>
              <a:ea typeface=".VnBahamasBH" panose="020BE200000000000000" charset="0"/>
            </a:endParaRPr>
          </a:p>
          <a:p>
            <a:pPr algn="ctr"/>
            <a:r>
              <a:rPr lang="en-US" sz="40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UTM Avo" panose="02040603050506020204" charset="0"/>
                <a:ea typeface=".VnBahamasBH" panose="020BE200000000000000" charset="0"/>
                <a:cs typeface="UTM Avo" panose="02040603050506020204" charset="0"/>
              </a:rPr>
              <a:t>Đố đoán</a:t>
            </a:r>
            <a:endParaRPr lang="en-US" sz="4000"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UTM Avo" panose="02040603050506020204" charset="0"/>
              <a:ea typeface=".VnBahamasBH" panose="020BE200000000000000" charset="0"/>
              <a:cs typeface="UTM Avo" panose="02040603050506020204" charset="0"/>
            </a:endParaRPr>
          </a:p>
        </p:txBody>
      </p:sp>
      <p:sp>
        <p:nvSpPr>
          <p:cNvPr id="14344" name="Rectangle 14343"/>
          <p:cNvSpPr/>
          <p:nvPr/>
        </p:nvSpPr>
        <p:spPr>
          <a:xfrm>
            <a:off x="5562600" y="3810000"/>
            <a:ext cx="11430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.VnAvant" panose="020B7200000000000000" pitchFamily="34" charset="0"/>
                <a:ea typeface=".VnAvant" panose="020B7200000000000000" pitchFamily="34" charset="0"/>
              </a:rPr>
              <a:t>r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</p:spTree>
  </p:cSld>
  <p:clrMapOvr>
    <a:masterClrMapping/>
  </p:clrMapOvr>
  <p:transition advTm="4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WordArt 3"/>
          <p:cNvSpPr>
            <a:spLocks noTextEdit="1"/>
          </p:cNvSpPr>
          <p:nvPr/>
        </p:nvSpPr>
        <p:spPr>
          <a:xfrm>
            <a:off x="1295400" y="1524000"/>
            <a:ext cx="6705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400" b="1">
                <a:ln w="12700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 Narrow" panose="020B7200000000000000" charset="0"/>
                <a:ea typeface=".VnArial Narrow" panose="020B7200000000000000" charset="0"/>
              </a:rPr>
              <a:t>Trß ch¬i: </a:t>
            </a:r>
            <a:endParaRPr lang="en-US" sz="2400" b="1">
              <a:ln w="1270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.VnArial Narrow" panose="020B7200000000000000" charset="0"/>
              <a:ea typeface=".VnArial Narrow" panose="020B7200000000000000" charset="0"/>
            </a:endParaRPr>
          </a:p>
          <a:p>
            <a:pPr algn="ctr"/>
            <a:r>
              <a:rPr lang="en-US" sz="2400" b="1">
                <a:ln w="12700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UTM Avo" panose="02040603050506020204" charset="0"/>
                <a:ea typeface=".VnArial Narrow" panose="020B7200000000000000" charset="0"/>
                <a:cs typeface="UTM Avo" panose="02040603050506020204" charset="0"/>
              </a:rPr>
              <a:t>Thi xem đội nào nhanh</a:t>
            </a:r>
            <a:endParaRPr lang="en-US" sz="2400" b="1">
              <a:ln w="1270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UTM Avo" panose="02040603050506020204" charset="0"/>
              <a:ea typeface=".VnArial Narrow" panose="020B7200000000000000" charset="0"/>
              <a:cs typeface="UTM Avo" panose="02040603050506020204" charset="0"/>
            </a:endParaRPr>
          </a:p>
        </p:txBody>
      </p:sp>
      <p:pic>
        <p:nvPicPr>
          <p:cNvPr id="15363" name="Picture 4" descr="Picture7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188" y="3429000"/>
            <a:ext cx="1039812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5" descr="Picture7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4038600"/>
            <a:ext cx="1039813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6" descr="Picture7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176713"/>
            <a:ext cx="1039813" cy="2681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7" descr="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267200"/>
            <a:ext cx="15367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7" descr="724608s7aonrbep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62000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7" descr="724608s7aonrbep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0"/>
            <a:ext cx="762000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8" descr="6712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4648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1" descr="465af308d67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124200"/>
            <a:ext cx="118745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49" descr="hoa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4572000"/>
            <a:ext cx="3073400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30721"/>
          <p:cNvSpPr/>
          <p:nvPr/>
        </p:nvSpPr>
        <p:spPr>
          <a:xfrm>
            <a:off x="1219200" y="990600"/>
            <a:ext cx="6858000" cy="266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</a:bodyPr>
          <a:p>
            <a:pPr algn="ctr"/>
            <a:r>
              <a:rPr lang="en-US" sz="2000" b="1">
                <a:ln w="222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.VnAristote" panose="020B7200000000000000" charset="0"/>
                <a:ea typeface=".VnAristote" panose="020B7200000000000000" charset="0"/>
              </a:rPr>
              <a:t>KÝnh chóc c¸c c« m¹nh khoÎ </a:t>
            </a:r>
            <a:endParaRPr lang="en-US" sz="2000" b="1">
              <a:ln w="222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.VnAristote" panose="020B7200000000000000" charset="0"/>
              <a:ea typeface=".VnAristote" panose="020B7200000000000000" charset="0"/>
            </a:endParaRPr>
          </a:p>
          <a:p>
            <a:pPr algn="ctr"/>
            <a:r>
              <a:rPr lang="en-US" sz="2000" b="1">
                <a:ln w="222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.VnAristote" panose="020B7200000000000000" charset="0"/>
                <a:ea typeface=".VnAristote" panose="020B7200000000000000" charset="0"/>
              </a:rPr>
              <a:t>gia ®×nh h¹nh phóc</a:t>
            </a:r>
            <a:endParaRPr lang="en-US" sz="2000" b="1">
              <a:ln w="22225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.VnAristote" panose="020B7200000000000000" charset="0"/>
              <a:ea typeface=".VnAristote" panose="020B7200000000000000" charset="0"/>
            </a:endParaRPr>
          </a:p>
        </p:txBody>
      </p:sp>
      <p:grpSp>
        <p:nvGrpSpPr>
          <p:cNvPr id="30723" name="Group 30722"/>
          <p:cNvGrpSpPr/>
          <p:nvPr/>
        </p:nvGrpSpPr>
        <p:grpSpPr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30724" name="Picture 30723" descr="HOAVAN~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25" name="Picture 30724" descr="HOAVAN~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304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26" name="Picture 30725" descr="HOAVAN~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92" y="960"/>
              <a:ext cx="600" cy="6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0727" name="Rectangle 30726"/>
          <p:cNvSpPr/>
          <p:nvPr/>
        </p:nvSpPr>
        <p:spPr>
          <a:xfrm>
            <a:off x="1752600" y="4724400"/>
            <a:ext cx="571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000" b="1">
                <a:ln w="12700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8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KẾT THÚC TIẾT HỌC</a:t>
            </a:r>
            <a:endParaRPr lang="en-US" sz="2000" b="1">
              <a:ln w="12700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80000"/>
                  </a:schemeClr>
                </a:outerShdw>
              </a:effectLst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30728" name="Picture 30727" descr="KITT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3480" flipH="1">
            <a:off x="8031163" y="1371600"/>
            <a:ext cx="1112837" cy="1141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9" name="Picture 30728" descr="housebig_w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1247775" cy="72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0" name="Picture 30729" descr="100023_241404448_pispxdfa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1" name="Picture 30730" descr="100023_241404448_pispxdfa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2" name="Picture 30731" descr="100023_241404448_pispxdfa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3" name="Picture 30732" descr="100023_241404448_pispxdfa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4" name="Picture 30733" descr="100023_241404448_pispxdfa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5" name="Picture 30734" descr="100023_241404448_pispxdfa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59436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6" name="Picture 30735" descr="Firewrk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066800"/>
            <a:ext cx="914400" cy="893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7" name="Picture 30736" descr="Firewrk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2590800"/>
            <a:ext cx="914400" cy="893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8" name="Picture 30737" descr="Firewrk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20040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9" name="Picture 30738" descr="Firewrk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335280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0" name="Picture 30739" descr="Firewrk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2895600"/>
            <a:ext cx="2209800" cy="1731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1" name="Picture 30740" descr="heartandleafba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381000"/>
            <a:ext cx="533400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2" name="Picture 30741" descr="heartandleafba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52400" y="0"/>
            <a:ext cx="9296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3" name="Picture 30742" descr="heartandleafba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4" name="Picture 30743" descr="100023_241404448_pispxdfa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5" name="Picture 30744" descr="100023_241404448_pispxdfa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6" name="Picture 30745" descr="100023_241404448_pispxdfa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7" name="Picture 30746" descr="100023_241404448_pispxdfa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25908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8" name="Picture 30747" descr="Firewrk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5105400"/>
            <a:ext cx="914400" cy="893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9" name="Picture 30748" descr="Firewrk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5181600"/>
            <a:ext cx="914400" cy="893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0" name="Picture 30749" descr="Firewrk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29000"/>
            <a:ext cx="914400" cy="893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1" name="Picture 30750" descr="Firewrk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3581400"/>
            <a:ext cx="914400" cy="893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2" name="Picture 30751" descr="Hoa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5410200"/>
            <a:ext cx="8153400" cy="1447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53" name="Group 30752"/>
          <p:cNvGrpSpPr/>
          <p:nvPr/>
        </p:nvGrpSpPr>
        <p:grpSpPr>
          <a:xfrm flipH="1" flipV="1">
            <a:off x="304800" y="304800"/>
            <a:ext cx="1800225" cy="1565275"/>
            <a:chOff x="4368" y="2880"/>
            <a:chExt cx="1200" cy="1289"/>
          </a:xfrm>
        </p:grpSpPr>
        <p:sp>
          <p:nvSpPr>
            <p:cNvPr id="30754" name="Freeform 30753"/>
            <p:cNvSpPr/>
            <p:nvPr/>
          </p:nvSpPr>
          <p:spPr>
            <a:xfrm>
              <a:off x="4819" y="3639"/>
              <a:ext cx="669" cy="393"/>
            </a:xfrm>
            <a:custGeom>
              <a:avLst/>
              <a:gdLst/>
              <a:ahLst/>
              <a:cxnLst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55" name="Freeform 30754"/>
            <p:cNvSpPr/>
            <p:nvPr/>
          </p:nvSpPr>
          <p:spPr>
            <a:xfrm>
              <a:off x="4819" y="3639"/>
              <a:ext cx="588" cy="346"/>
            </a:xfrm>
            <a:custGeom>
              <a:avLst/>
              <a:gdLst/>
              <a:ahLst/>
              <a:cxnLst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56" name="Freeform 30755"/>
            <p:cNvSpPr/>
            <p:nvPr/>
          </p:nvSpPr>
          <p:spPr>
            <a:xfrm>
              <a:off x="4819" y="3639"/>
              <a:ext cx="507" cy="298"/>
            </a:xfrm>
            <a:custGeom>
              <a:avLst/>
              <a:gdLst/>
              <a:ahLst/>
              <a:cxnLst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57" name="Freeform 30756"/>
            <p:cNvSpPr/>
            <p:nvPr/>
          </p:nvSpPr>
          <p:spPr>
            <a:xfrm>
              <a:off x="4586" y="3776"/>
              <a:ext cx="635" cy="374"/>
            </a:xfrm>
            <a:custGeom>
              <a:avLst/>
              <a:gdLst/>
              <a:ahLst/>
              <a:cxnLst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58" name="Freeform 30757"/>
            <p:cNvSpPr/>
            <p:nvPr/>
          </p:nvSpPr>
          <p:spPr>
            <a:xfrm>
              <a:off x="4586" y="3776"/>
              <a:ext cx="669" cy="393"/>
            </a:xfrm>
            <a:custGeom>
              <a:avLst/>
              <a:gdLst/>
              <a:ahLst/>
              <a:cxnLst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59" name="Freeform 30758"/>
            <p:cNvSpPr/>
            <p:nvPr/>
          </p:nvSpPr>
          <p:spPr>
            <a:xfrm>
              <a:off x="4586" y="3776"/>
              <a:ext cx="588" cy="346"/>
            </a:xfrm>
            <a:custGeom>
              <a:avLst/>
              <a:gdLst/>
              <a:ahLst/>
              <a:cxnLst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0760" name="Freeform 30759"/>
            <p:cNvSpPr/>
            <p:nvPr/>
          </p:nvSpPr>
          <p:spPr>
            <a:xfrm>
              <a:off x="4587" y="3771"/>
              <a:ext cx="506" cy="306"/>
            </a:xfrm>
            <a:custGeom>
              <a:avLst/>
              <a:gdLst/>
              <a:ahLst/>
              <a:cxnLst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30761" name="Group 30760"/>
            <p:cNvGrpSpPr/>
            <p:nvPr/>
          </p:nvGrpSpPr>
          <p:grpSpPr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30762" name="Picture 30761" descr="POINTSTA"/>
              <p:cNvPicPr preferRelativeResize="0"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0763" name="Picture 30762" descr="POINTSTA"/>
              <p:cNvPicPr preferRelativeResize="0"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0764" name="Picture 30763" descr="POINTSTA"/>
              <p:cNvPicPr preferRelativeResize="0"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0765" name="Picture 30764" descr="POINTSTA"/>
              <p:cNvPicPr preferRelativeResize="0"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0766" name="Picture 30765" descr="POINTSTA"/>
              <p:cNvPicPr preferRelativeResize="0"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0767" name="Picture 30766" descr="POINTSTA"/>
              <p:cNvPicPr preferRelativeResize="0"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0768" name="Picture 30767" descr="POINTSTA"/>
              <p:cNvPicPr preferRelativeResize="0"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0769" name="Picture 30768" descr="POINTSTA"/>
              <p:cNvPicPr preferRelativeResize="0"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30770" name="Picture 30769" descr="POINTSTA"/>
              <p:cNvPicPr preferRelativeResize="0"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</p:grpSp>
      <p:pic>
        <p:nvPicPr>
          <p:cNvPr id="30771" name="Picture 30770" descr="felicitsh71-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2" name="Picture 30771" descr="Awreath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00400" y="3962400"/>
            <a:ext cx="31242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3" name="Picture 30772" descr="chuc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800" y="304800"/>
            <a:ext cx="81534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4" name="Picture 30773" descr="XMASCA~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29000" y="4267200"/>
            <a:ext cx="27432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5" name="Picture 30774" descr="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95400" y="2667000"/>
            <a:ext cx="7239000" cy="890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8" name="Content Placeholder 30777"/>
          <p:cNvSpPr>
            <a:spLocks noGrp="1"/>
          </p:cNvSpPr>
          <p:nvPr>
            <p:ph/>
          </p:nvPr>
        </p:nvSpPr>
        <p:spPr>
          <a:ln/>
        </p:spPr>
        <p:txBody>
          <a:bodyPr/>
          <a:p/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07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10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Title 31745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6888163"/>
          </a:xfrm>
          <a:solidFill>
            <a:srgbClr val="99CCFF">
              <a:alpha val="100000"/>
            </a:srgbClr>
          </a:solidFill>
        </p:spPr>
        <p:txBody>
          <a:bodyPr anchor="ctr" anchorCtr="0"/>
          <a:p/>
        </p:txBody>
      </p:sp>
      <p:sp>
        <p:nvSpPr>
          <p:cNvPr id="31747" name="Text Placeholder 31746"/>
          <p:cNvSpPr>
            <a:spLocks noGrp="1"/>
          </p:cNvSpPr>
          <p:nvPr>
            <p:ph type="body" idx="1"/>
          </p:nvPr>
        </p:nvSpPr>
        <p:spPr>
          <a:xfrm>
            <a:off x="457200" y="2761615"/>
            <a:ext cx="8229600" cy="3364865"/>
          </a:xfrm>
        </p:spPr>
        <p:txBody>
          <a:bodyPr/>
          <a:p>
            <a:pPr algn="ctr">
              <a:buNone/>
            </a:pPr>
            <a:r>
              <a:rPr lang="en-US" sz="3600" b="1">
                <a:solidFill>
                  <a:srgbClr val="FF0000"/>
                </a:solidFill>
              </a:rPr>
              <a:t>1. Trò chuyện về Quê hương - đất nước- Bác Hồ</a:t>
            </a:r>
            <a:endParaRPr sz="3600" b="1">
              <a:solidFill>
                <a:srgbClr val="FF0000"/>
              </a:solidFill>
            </a:endParaRPr>
          </a:p>
          <a:p>
            <a:pPr algn="ctr">
              <a:buNone/>
            </a:pPr>
            <a:endParaRPr sz="3600" b="1">
              <a:solidFill>
                <a:srgbClr val="FF0000"/>
              </a:solidFill>
            </a:endParaRPr>
          </a:p>
          <a:p>
            <a:pPr algn="ctr">
              <a:buNone/>
            </a:pPr>
            <a:endParaRPr sz="3600" b="1">
              <a:solidFill>
                <a:srgbClr val="660066"/>
              </a:solidFill>
            </a:endParaRPr>
          </a:p>
          <a:p>
            <a:pPr algn="ctr">
              <a:buNone/>
            </a:pPr>
            <a:endParaRPr b="1">
              <a:solidFill>
                <a:srgbClr val="660066"/>
              </a:solidFill>
            </a:endParaRPr>
          </a:p>
          <a:p>
            <a:pPr algn="ctr">
              <a:buNone/>
            </a:pPr>
            <a:endParaRPr b="1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92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 sz="1800"/>
          </a:p>
        </p:txBody>
      </p:sp>
      <p:grpSp>
        <p:nvGrpSpPr>
          <p:cNvPr id="9220" name="Group 9219"/>
          <p:cNvGrpSpPr/>
          <p:nvPr/>
        </p:nvGrpSpPr>
        <p:grpSpPr>
          <a:xfrm rot="5400000">
            <a:off x="-190500" y="4076700"/>
            <a:ext cx="2971800" cy="3048000"/>
            <a:chOff x="2640" y="432"/>
            <a:chExt cx="2208" cy="2024"/>
          </a:xfrm>
        </p:grpSpPr>
        <p:sp>
          <p:nvSpPr>
            <p:cNvPr id="9221" name="Rectangle 9220"/>
            <p:cNvSpPr>
              <a:spLocks noChangeAspect="1" noTextEdit="1"/>
            </p:cNvSpPr>
            <p:nvPr/>
          </p:nvSpPr>
          <p:spPr>
            <a:xfrm>
              <a:off x="2640" y="432"/>
              <a:ext cx="2208" cy="202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22" name="Freeform 9221"/>
            <p:cNvSpPr/>
            <p:nvPr/>
          </p:nvSpPr>
          <p:spPr>
            <a:xfrm>
              <a:off x="3683" y="2090"/>
              <a:ext cx="272" cy="109"/>
            </a:xfrm>
            <a:custGeom>
              <a:avLst/>
              <a:gdLst/>
              <a:ahLst/>
              <a:cxnLst/>
              <a:pathLst>
                <a:path w="310" h="123">
                  <a:moveTo>
                    <a:pt x="0" y="110"/>
                  </a:moveTo>
                  <a:lnTo>
                    <a:pt x="4" y="113"/>
                  </a:lnTo>
                  <a:lnTo>
                    <a:pt x="13" y="116"/>
                  </a:lnTo>
                  <a:lnTo>
                    <a:pt x="27" y="119"/>
                  </a:lnTo>
                  <a:lnTo>
                    <a:pt x="45" y="120"/>
                  </a:lnTo>
                  <a:lnTo>
                    <a:pt x="68" y="121"/>
                  </a:lnTo>
                  <a:lnTo>
                    <a:pt x="95" y="122"/>
                  </a:lnTo>
                  <a:lnTo>
                    <a:pt x="124" y="123"/>
                  </a:lnTo>
                  <a:lnTo>
                    <a:pt x="155" y="123"/>
                  </a:lnTo>
                  <a:lnTo>
                    <a:pt x="186" y="123"/>
                  </a:lnTo>
                  <a:lnTo>
                    <a:pt x="216" y="122"/>
                  </a:lnTo>
                  <a:lnTo>
                    <a:pt x="242" y="121"/>
                  </a:lnTo>
                  <a:lnTo>
                    <a:pt x="265" y="120"/>
                  </a:lnTo>
                  <a:lnTo>
                    <a:pt x="284" y="119"/>
                  </a:lnTo>
                  <a:lnTo>
                    <a:pt x="298" y="116"/>
                  </a:lnTo>
                  <a:lnTo>
                    <a:pt x="307" y="113"/>
                  </a:lnTo>
                  <a:lnTo>
                    <a:pt x="310" y="110"/>
                  </a:lnTo>
                  <a:lnTo>
                    <a:pt x="283" y="107"/>
                  </a:lnTo>
                  <a:lnTo>
                    <a:pt x="258" y="97"/>
                  </a:lnTo>
                  <a:lnTo>
                    <a:pt x="238" y="82"/>
                  </a:lnTo>
                  <a:lnTo>
                    <a:pt x="222" y="63"/>
                  </a:lnTo>
                  <a:lnTo>
                    <a:pt x="208" y="45"/>
                  </a:lnTo>
                  <a:lnTo>
                    <a:pt x="196" y="26"/>
                  </a:lnTo>
                  <a:lnTo>
                    <a:pt x="189" y="11"/>
                  </a:lnTo>
                  <a:lnTo>
                    <a:pt x="185" y="0"/>
                  </a:lnTo>
                  <a:lnTo>
                    <a:pt x="125" y="0"/>
                  </a:lnTo>
                  <a:lnTo>
                    <a:pt x="120" y="11"/>
                  </a:lnTo>
                  <a:lnTo>
                    <a:pt x="113" y="26"/>
                  </a:lnTo>
                  <a:lnTo>
                    <a:pt x="103" y="45"/>
                  </a:lnTo>
                  <a:lnTo>
                    <a:pt x="89" y="63"/>
                  </a:lnTo>
                  <a:lnTo>
                    <a:pt x="72" y="82"/>
                  </a:lnTo>
                  <a:lnTo>
                    <a:pt x="52" y="97"/>
                  </a:lnTo>
                  <a:lnTo>
                    <a:pt x="28" y="107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F72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23" name="Freeform 9222"/>
            <p:cNvSpPr/>
            <p:nvPr/>
          </p:nvSpPr>
          <p:spPr>
            <a:xfrm>
              <a:off x="4353" y="1018"/>
              <a:ext cx="99" cy="265"/>
            </a:xfrm>
            <a:custGeom>
              <a:avLst/>
              <a:gdLst/>
              <a:ahLst/>
              <a:cxnLst/>
              <a:pathLst>
                <a:path w="112" h="302">
                  <a:moveTo>
                    <a:pt x="88" y="302"/>
                  </a:moveTo>
                  <a:lnTo>
                    <a:pt x="87" y="302"/>
                  </a:lnTo>
                  <a:lnTo>
                    <a:pt x="86" y="299"/>
                  </a:lnTo>
                  <a:lnTo>
                    <a:pt x="84" y="296"/>
                  </a:lnTo>
                  <a:lnTo>
                    <a:pt x="83" y="295"/>
                  </a:lnTo>
                  <a:lnTo>
                    <a:pt x="97" y="248"/>
                  </a:lnTo>
                  <a:lnTo>
                    <a:pt x="99" y="203"/>
                  </a:lnTo>
                  <a:lnTo>
                    <a:pt x="91" y="160"/>
                  </a:lnTo>
                  <a:lnTo>
                    <a:pt x="78" y="120"/>
                  </a:lnTo>
                  <a:lnTo>
                    <a:pt x="60" y="84"/>
                  </a:lnTo>
                  <a:lnTo>
                    <a:pt x="39" y="52"/>
                  </a:lnTo>
                  <a:lnTo>
                    <a:pt x="18" y="23"/>
                  </a:lnTo>
                  <a:lnTo>
                    <a:pt x="0" y="0"/>
                  </a:lnTo>
                  <a:lnTo>
                    <a:pt x="23" y="13"/>
                  </a:lnTo>
                  <a:lnTo>
                    <a:pt x="47" y="39"/>
                  </a:lnTo>
                  <a:lnTo>
                    <a:pt x="71" y="78"/>
                  </a:lnTo>
                  <a:lnTo>
                    <a:pt x="91" y="122"/>
                  </a:lnTo>
                  <a:lnTo>
                    <a:pt x="106" y="171"/>
                  </a:lnTo>
                  <a:lnTo>
                    <a:pt x="112" y="219"/>
                  </a:lnTo>
                  <a:lnTo>
                    <a:pt x="107" y="264"/>
                  </a:lnTo>
                  <a:lnTo>
                    <a:pt x="88" y="3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24" name="Freeform 9223"/>
            <p:cNvSpPr/>
            <p:nvPr/>
          </p:nvSpPr>
          <p:spPr>
            <a:xfrm>
              <a:off x="4317" y="1058"/>
              <a:ext cx="87" cy="20"/>
            </a:xfrm>
            <a:custGeom>
              <a:avLst/>
              <a:gdLst/>
              <a:ahLst/>
              <a:cxnLst/>
              <a:pathLst>
                <a:path w="101" h="23">
                  <a:moveTo>
                    <a:pt x="0" y="3"/>
                  </a:moveTo>
                  <a:lnTo>
                    <a:pt x="4" y="0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42" y="1"/>
                  </a:lnTo>
                  <a:lnTo>
                    <a:pt x="58" y="4"/>
                  </a:lnTo>
                  <a:lnTo>
                    <a:pt x="74" y="8"/>
                  </a:lnTo>
                  <a:lnTo>
                    <a:pt x="89" y="15"/>
                  </a:lnTo>
                  <a:lnTo>
                    <a:pt x="101" y="23"/>
                  </a:lnTo>
                  <a:lnTo>
                    <a:pt x="89" y="21"/>
                  </a:lnTo>
                  <a:lnTo>
                    <a:pt x="75" y="18"/>
                  </a:lnTo>
                  <a:lnTo>
                    <a:pt x="58" y="15"/>
                  </a:lnTo>
                  <a:lnTo>
                    <a:pt x="42" y="13"/>
                  </a:lnTo>
                  <a:lnTo>
                    <a:pt x="26" y="11"/>
                  </a:lnTo>
                  <a:lnTo>
                    <a:pt x="13" y="7"/>
                  </a:lnTo>
                  <a:lnTo>
                    <a:pt x="4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25" name="Freeform 9224"/>
            <p:cNvSpPr/>
            <p:nvPr/>
          </p:nvSpPr>
          <p:spPr>
            <a:xfrm>
              <a:off x="4313" y="1074"/>
              <a:ext cx="105" cy="26"/>
            </a:xfrm>
            <a:custGeom>
              <a:avLst/>
              <a:gdLst/>
              <a:ahLst/>
              <a:cxnLst/>
              <a:pathLst>
                <a:path w="120" h="31">
                  <a:moveTo>
                    <a:pt x="0" y="3"/>
                  </a:moveTo>
                  <a:lnTo>
                    <a:pt x="5" y="1"/>
                  </a:lnTo>
                  <a:lnTo>
                    <a:pt x="15" y="0"/>
                  </a:lnTo>
                  <a:lnTo>
                    <a:pt x="31" y="1"/>
                  </a:lnTo>
                  <a:lnTo>
                    <a:pt x="51" y="4"/>
                  </a:lnTo>
                  <a:lnTo>
                    <a:pt x="70" y="9"/>
                  </a:lnTo>
                  <a:lnTo>
                    <a:pt x="90" y="16"/>
                  </a:lnTo>
                  <a:lnTo>
                    <a:pt x="107" y="23"/>
                  </a:lnTo>
                  <a:lnTo>
                    <a:pt x="120" y="31"/>
                  </a:lnTo>
                  <a:lnTo>
                    <a:pt x="110" y="28"/>
                  </a:lnTo>
                  <a:lnTo>
                    <a:pt x="94" y="25"/>
                  </a:lnTo>
                  <a:lnTo>
                    <a:pt x="75" y="23"/>
                  </a:lnTo>
                  <a:lnTo>
                    <a:pt x="54" y="18"/>
                  </a:lnTo>
                  <a:lnTo>
                    <a:pt x="33" y="15"/>
                  </a:lnTo>
                  <a:lnTo>
                    <a:pt x="16" y="11"/>
                  </a:lnTo>
                  <a:lnTo>
                    <a:pt x="5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26" name="Freeform 9225"/>
            <p:cNvSpPr/>
            <p:nvPr/>
          </p:nvSpPr>
          <p:spPr>
            <a:xfrm>
              <a:off x="4327" y="1118"/>
              <a:ext cx="109" cy="21"/>
            </a:xfrm>
            <a:custGeom>
              <a:avLst/>
              <a:gdLst/>
              <a:ahLst/>
              <a:cxnLst/>
              <a:pathLst>
                <a:path w="124" h="25">
                  <a:moveTo>
                    <a:pt x="0" y="5"/>
                  </a:moveTo>
                  <a:lnTo>
                    <a:pt x="5" y="2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5" y="3"/>
                  </a:lnTo>
                  <a:lnTo>
                    <a:pt x="76" y="6"/>
                  </a:lnTo>
                  <a:lnTo>
                    <a:pt x="97" y="11"/>
                  </a:lnTo>
                  <a:lnTo>
                    <a:pt x="113" y="17"/>
                  </a:lnTo>
                  <a:lnTo>
                    <a:pt x="124" y="25"/>
                  </a:lnTo>
                  <a:lnTo>
                    <a:pt x="115" y="23"/>
                  </a:lnTo>
                  <a:lnTo>
                    <a:pt x="99" y="22"/>
                  </a:lnTo>
                  <a:lnTo>
                    <a:pt x="78" y="20"/>
                  </a:lnTo>
                  <a:lnTo>
                    <a:pt x="56" y="18"/>
                  </a:lnTo>
                  <a:lnTo>
                    <a:pt x="36" y="14"/>
                  </a:lnTo>
                  <a:lnTo>
                    <a:pt x="17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27" name="Freeform 9226"/>
            <p:cNvSpPr/>
            <p:nvPr/>
          </p:nvSpPr>
          <p:spPr>
            <a:xfrm>
              <a:off x="4345" y="1146"/>
              <a:ext cx="98" cy="18"/>
            </a:xfrm>
            <a:custGeom>
              <a:avLst/>
              <a:gdLst/>
              <a:ahLst/>
              <a:cxnLst/>
              <a:pathLst>
                <a:path w="112" h="19">
                  <a:moveTo>
                    <a:pt x="0" y="3"/>
                  </a:moveTo>
                  <a:lnTo>
                    <a:pt x="4" y="1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71" y="4"/>
                  </a:lnTo>
                  <a:lnTo>
                    <a:pt x="89" y="8"/>
                  </a:lnTo>
                  <a:lnTo>
                    <a:pt x="103" y="13"/>
                  </a:lnTo>
                  <a:lnTo>
                    <a:pt x="112" y="19"/>
                  </a:lnTo>
                  <a:lnTo>
                    <a:pt x="102" y="18"/>
                  </a:lnTo>
                  <a:lnTo>
                    <a:pt x="87" y="17"/>
                  </a:lnTo>
                  <a:lnTo>
                    <a:pt x="68" y="16"/>
                  </a:lnTo>
                  <a:lnTo>
                    <a:pt x="49" y="15"/>
                  </a:lnTo>
                  <a:lnTo>
                    <a:pt x="30" y="12"/>
                  </a:lnTo>
                  <a:lnTo>
                    <a:pt x="14" y="10"/>
                  </a:lnTo>
                  <a:lnTo>
                    <a:pt x="4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28" name="Freeform 9227"/>
            <p:cNvSpPr/>
            <p:nvPr/>
          </p:nvSpPr>
          <p:spPr>
            <a:xfrm>
              <a:off x="4366" y="1193"/>
              <a:ext cx="82" cy="13"/>
            </a:xfrm>
            <a:custGeom>
              <a:avLst/>
              <a:gdLst/>
              <a:ahLst/>
              <a:cxnLst/>
              <a:pathLst>
                <a:path w="94" h="15">
                  <a:moveTo>
                    <a:pt x="0" y="9"/>
                  </a:moveTo>
                  <a:lnTo>
                    <a:pt x="3" y="5"/>
                  </a:lnTo>
                  <a:lnTo>
                    <a:pt x="11" y="3"/>
                  </a:lnTo>
                  <a:lnTo>
                    <a:pt x="24" y="1"/>
                  </a:lnTo>
                  <a:lnTo>
                    <a:pt x="38" y="0"/>
                  </a:lnTo>
                  <a:lnTo>
                    <a:pt x="54" y="1"/>
                  </a:lnTo>
                  <a:lnTo>
                    <a:pt x="69" y="3"/>
                  </a:lnTo>
                  <a:lnTo>
                    <a:pt x="83" y="8"/>
                  </a:lnTo>
                  <a:lnTo>
                    <a:pt x="94" y="15"/>
                  </a:lnTo>
                  <a:lnTo>
                    <a:pt x="85" y="13"/>
                  </a:lnTo>
                  <a:lnTo>
                    <a:pt x="71" y="13"/>
                  </a:lnTo>
                  <a:lnTo>
                    <a:pt x="55" y="13"/>
                  </a:lnTo>
                  <a:lnTo>
                    <a:pt x="39" y="13"/>
                  </a:lnTo>
                  <a:lnTo>
                    <a:pt x="24" y="13"/>
                  </a:lnTo>
                  <a:lnTo>
                    <a:pt x="11" y="13"/>
                  </a:lnTo>
                  <a:lnTo>
                    <a:pt x="3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29" name="Freeform 9228"/>
            <p:cNvSpPr/>
            <p:nvPr/>
          </p:nvSpPr>
          <p:spPr>
            <a:xfrm>
              <a:off x="4397" y="1260"/>
              <a:ext cx="41" cy="16"/>
            </a:xfrm>
            <a:custGeom>
              <a:avLst/>
              <a:gdLst/>
              <a:ahLst/>
              <a:cxnLst/>
              <a:pathLst>
                <a:path w="46" h="18">
                  <a:moveTo>
                    <a:pt x="0" y="16"/>
                  </a:moveTo>
                  <a:lnTo>
                    <a:pt x="1" y="12"/>
                  </a:lnTo>
                  <a:lnTo>
                    <a:pt x="6" y="9"/>
                  </a:lnTo>
                  <a:lnTo>
                    <a:pt x="12" y="5"/>
                  </a:lnTo>
                  <a:lnTo>
                    <a:pt x="20" y="3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6" y="5"/>
                  </a:lnTo>
                  <a:lnTo>
                    <a:pt x="39" y="4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2"/>
                  </a:lnTo>
                  <a:lnTo>
                    <a:pt x="11" y="16"/>
                  </a:lnTo>
                  <a:lnTo>
                    <a:pt x="5" y="18"/>
                  </a:lnTo>
                  <a:lnTo>
                    <a:pt x="1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30" name="Freeform 9229"/>
            <p:cNvSpPr/>
            <p:nvPr/>
          </p:nvSpPr>
          <p:spPr>
            <a:xfrm>
              <a:off x="4311" y="1032"/>
              <a:ext cx="74" cy="19"/>
            </a:xfrm>
            <a:custGeom>
              <a:avLst/>
              <a:gdLst/>
              <a:ahLst/>
              <a:cxnLst/>
              <a:pathLst>
                <a:path w="86" h="23">
                  <a:moveTo>
                    <a:pt x="0" y="4"/>
                  </a:moveTo>
                  <a:lnTo>
                    <a:pt x="4" y="1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1"/>
                  </a:lnTo>
                  <a:lnTo>
                    <a:pt x="49" y="4"/>
                  </a:lnTo>
                  <a:lnTo>
                    <a:pt x="63" y="8"/>
                  </a:lnTo>
                  <a:lnTo>
                    <a:pt x="75" y="15"/>
                  </a:lnTo>
                  <a:lnTo>
                    <a:pt x="86" y="23"/>
                  </a:lnTo>
                  <a:lnTo>
                    <a:pt x="75" y="21"/>
                  </a:lnTo>
                  <a:lnTo>
                    <a:pt x="63" y="19"/>
                  </a:lnTo>
                  <a:lnTo>
                    <a:pt x="49" y="16"/>
                  </a:lnTo>
                  <a:lnTo>
                    <a:pt x="35" y="13"/>
                  </a:lnTo>
                  <a:lnTo>
                    <a:pt x="21" y="11"/>
                  </a:lnTo>
                  <a:lnTo>
                    <a:pt x="11" y="8"/>
                  </a:lnTo>
                  <a:lnTo>
                    <a:pt x="3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31" name="Freeform 9230"/>
            <p:cNvSpPr/>
            <p:nvPr/>
          </p:nvSpPr>
          <p:spPr>
            <a:xfrm>
              <a:off x="4320" y="1097"/>
              <a:ext cx="107" cy="21"/>
            </a:xfrm>
            <a:custGeom>
              <a:avLst/>
              <a:gdLst/>
              <a:ahLst/>
              <a:cxnLst/>
              <a:pathLst>
                <a:path w="121" h="24">
                  <a:moveTo>
                    <a:pt x="0" y="5"/>
                  </a:moveTo>
                  <a:lnTo>
                    <a:pt x="5" y="1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54" y="2"/>
                  </a:lnTo>
                  <a:lnTo>
                    <a:pt x="74" y="6"/>
                  </a:lnTo>
                  <a:lnTo>
                    <a:pt x="93" y="11"/>
                  </a:lnTo>
                  <a:lnTo>
                    <a:pt x="109" y="16"/>
                  </a:lnTo>
                  <a:lnTo>
                    <a:pt x="121" y="24"/>
                  </a:lnTo>
                  <a:lnTo>
                    <a:pt x="112" y="23"/>
                  </a:lnTo>
                  <a:lnTo>
                    <a:pt x="96" y="22"/>
                  </a:lnTo>
                  <a:lnTo>
                    <a:pt x="76" y="20"/>
                  </a:lnTo>
                  <a:lnTo>
                    <a:pt x="55" y="17"/>
                  </a:lnTo>
                  <a:lnTo>
                    <a:pt x="35" y="14"/>
                  </a:lnTo>
                  <a:lnTo>
                    <a:pt x="16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32" name="Freeform 9231"/>
            <p:cNvSpPr/>
            <p:nvPr/>
          </p:nvSpPr>
          <p:spPr>
            <a:xfrm>
              <a:off x="4350" y="1174"/>
              <a:ext cx="96" cy="12"/>
            </a:xfrm>
            <a:custGeom>
              <a:avLst/>
              <a:gdLst/>
              <a:ahLst/>
              <a:cxnLst/>
              <a:pathLst>
                <a:path w="110" h="14">
                  <a:moveTo>
                    <a:pt x="0" y="9"/>
                  </a:moveTo>
                  <a:lnTo>
                    <a:pt x="5" y="6"/>
                  </a:lnTo>
                  <a:lnTo>
                    <a:pt x="14" y="3"/>
                  </a:lnTo>
                  <a:lnTo>
                    <a:pt x="29" y="1"/>
                  </a:lnTo>
                  <a:lnTo>
                    <a:pt x="46" y="0"/>
                  </a:lnTo>
                  <a:lnTo>
                    <a:pt x="65" y="0"/>
                  </a:lnTo>
                  <a:lnTo>
                    <a:pt x="82" y="2"/>
                  </a:lnTo>
                  <a:lnTo>
                    <a:pt x="98" y="7"/>
                  </a:lnTo>
                  <a:lnTo>
                    <a:pt x="110" y="14"/>
                  </a:lnTo>
                  <a:lnTo>
                    <a:pt x="99" y="12"/>
                  </a:lnTo>
                  <a:lnTo>
                    <a:pt x="84" y="12"/>
                  </a:lnTo>
                  <a:lnTo>
                    <a:pt x="66" y="14"/>
                  </a:lnTo>
                  <a:lnTo>
                    <a:pt x="48" y="14"/>
                  </a:lnTo>
                  <a:lnTo>
                    <a:pt x="30" y="14"/>
                  </a:lnTo>
                  <a:lnTo>
                    <a:pt x="14" y="14"/>
                  </a:lnTo>
                  <a:lnTo>
                    <a:pt x="4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33" name="Freeform 9232"/>
            <p:cNvSpPr/>
            <p:nvPr/>
          </p:nvSpPr>
          <p:spPr>
            <a:xfrm>
              <a:off x="4369" y="1214"/>
              <a:ext cx="77" cy="13"/>
            </a:xfrm>
            <a:custGeom>
              <a:avLst/>
              <a:gdLst/>
              <a:ahLst/>
              <a:cxnLst/>
              <a:pathLst>
                <a:path w="89" h="14">
                  <a:moveTo>
                    <a:pt x="0" y="4"/>
                  </a:moveTo>
                  <a:lnTo>
                    <a:pt x="4" y="2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3" y="1"/>
                  </a:lnTo>
                  <a:lnTo>
                    <a:pt x="58" y="3"/>
                  </a:lnTo>
                  <a:lnTo>
                    <a:pt x="73" y="6"/>
                  </a:lnTo>
                  <a:lnTo>
                    <a:pt x="83" y="9"/>
                  </a:lnTo>
                  <a:lnTo>
                    <a:pt x="89" y="14"/>
                  </a:lnTo>
                  <a:lnTo>
                    <a:pt x="81" y="13"/>
                  </a:lnTo>
                  <a:lnTo>
                    <a:pt x="69" y="13"/>
                  </a:lnTo>
                  <a:lnTo>
                    <a:pt x="55" y="11"/>
                  </a:lnTo>
                  <a:lnTo>
                    <a:pt x="40" y="10"/>
                  </a:lnTo>
                  <a:lnTo>
                    <a:pt x="27" y="10"/>
                  </a:lnTo>
                  <a:lnTo>
                    <a:pt x="14" y="8"/>
                  </a:lnTo>
                  <a:lnTo>
                    <a:pt x="5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34" name="Freeform 9233"/>
            <p:cNvSpPr/>
            <p:nvPr/>
          </p:nvSpPr>
          <p:spPr>
            <a:xfrm>
              <a:off x="4395" y="1239"/>
              <a:ext cx="48" cy="12"/>
            </a:xfrm>
            <a:custGeom>
              <a:avLst/>
              <a:gdLst/>
              <a:ahLst/>
              <a:cxnLst/>
              <a:pathLst>
                <a:path w="55" h="14">
                  <a:moveTo>
                    <a:pt x="0" y="11"/>
                  </a:moveTo>
                  <a:lnTo>
                    <a:pt x="2" y="9"/>
                  </a:lnTo>
                  <a:lnTo>
                    <a:pt x="8" y="5"/>
                  </a:lnTo>
                  <a:lnTo>
                    <a:pt x="15" y="3"/>
                  </a:lnTo>
                  <a:lnTo>
                    <a:pt x="24" y="1"/>
                  </a:lnTo>
                  <a:lnTo>
                    <a:pt x="35" y="0"/>
                  </a:lnTo>
                  <a:lnTo>
                    <a:pt x="44" y="1"/>
                  </a:lnTo>
                  <a:lnTo>
                    <a:pt x="51" y="2"/>
                  </a:lnTo>
                  <a:lnTo>
                    <a:pt x="55" y="6"/>
                  </a:lnTo>
                  <a:lnTo>
                    <a:pt x="48" y="5"/>
                  </a:lnTo>
                  <a:lnTo>
                    <a:pt x="39" y="5"/>
                  </a:lnTo>
                  <a:lnTo>
                    <a:pt x="30" y="8"/>
                  </a:lnTo>
                  <a:lnTo>
                    <a:pt x="21" y="10"/>
                  </a:lnTo>
                  <a:lnTo>
                    <a:pt x="13" y="13"/>
                  </a:lnTo>
                  <a:lnTo>
                    <a:pt x="6" y="14"/>
                  </a:lnTo>
                  <a:lnTo>
                    <a:pt x="1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35" name="Freeform 9234"/>
            <p:cNvSpPr/>
            <p:nvPr/>
          </p:nvSpPr>
          <p:spPr>
            <a:xfrm>
              <a:off x="4324" y="1011"/>
              <a:ext cx="47" cy="19"/>
            </a:xfrm>
            <a:custGeom>
              <a:avLst/>
              <a:gdLst/>
              <a:ahLst/>
              <a:cxnLst/>
              <a:pathLst>
                <a:path w="54" h="23">
                  <a:moveTo>
                    <a:pt x="54" y="23"/>
                  </a:moveTo>
                  <a:lnTo>
                    <a:pt x="50" y="22"/>
                  </a:lnTo>
                  <a:lnTo>
                    <a:pt x="42" y="21"/>
                  </a:lnTo>
                  <a:lnTo>
                    <a:pt x="33" y="20"/>
                  </a:lnTo>
                  <a:lnTo>
                    <a:pt x="22" y="17"/>
                  </a:lnTo>
                  <a:lnTo>
                    <a:pt x="13" y="15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6" y="7"/>
                  </a:lnTo>
                  <a:lnTo>
                    <a:pt x="34" y="12"/>
                  </a:lnTo>
                  <a:lnTo>
                    <a:pt x="42" y="16"/>
                  </a:lnTo>
                  <a:lnTo>
                    <a:pt x="50" y="21"/>
                  </a:lnTo>
                  <a:lnTo>
                    <a:pt x="54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36" name="Freeform 9235"/>
            <p:cNvSpPr/>
            <p:nvPr/>
          </p:nvSpPr>
          <p:spPr>
            <a:xfrm>
              <a:off x="4366" y="988"/>
              <a:ext cx="8" cy="46"/>
            </a:xfrm>
            <a:custGeom>
              <a:avLst/>
              <a:gdLst/>
              <a:ahLst/>
              <a:cxnLst/>
              <a:pathLst>
                <a:path w="10" h="52">
                  <a:moveTo>
                    <a:pt x="7" y="52"/>
                  </a:moveTo>
                  <a:lnTo>
                    <a:pt x="8" y="41"/>
                  </a:lnTo>
                  <a:lnTo>
                    <a:pt x="10" y="24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6"/>
                  </a:lnTo>
                  <a:lnTo>
                    <a:pt x="1" y="20"/>
                  </a:lnTo>
                  <a:lnTo>
                    <a:pt x="4" y="38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37" name="Freeform 9236"/>
            <p:cNvSpPr/>
            <p:nvPr/>
          </p:nvSpPr>
          <p:spPr>
            <a:xfrm>
              <a:off x="4329" y="979"/>
              <a:ext cx="28" cy="41"/>
            </a:xfrm>
            <a:custGeom>
              <a:avLst/>
              <a:gdLst/>
              <a:ahLst/>
              <a:cxnLst/>
              <a:pathLst>
                <a:path w="31" h="44">
                  <a:moveTo>
                    <a:pt x="31" y="44"/>
                  </a:moveTo>
                  <a:lnTo>
                    <a:pt x="27" y="35"/>
                  </a:lnTo>
                  <a:lnTo>
                    <a:pt x="20" y="18"/>
                  </a:lnTo>
                  <a:lnTo>
                    <a:pt x="11" y="4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8"/>
                  </a:lnTo>
                  <a:lnTo>
                    <a:pt x="5" y="13"/>
                  </a:lnTo>
                  <a:lnTo>
                    <a:pt x="9" y="20"/>
                  </a:lnTo>
                  <a:lnTo>
                    <a:pt x="15" y="28"/>
                  </a:lnTo>
                  <a:lnTo>
                    <a:pt x="22" y="35"/>
                  </a:lnTo>
                  <a:lnTo>
                    <a:pt x="28" y="40"/>
                  </a:lnTo>
                  <a:lnTo>
                    <a:pt x="31" y="4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38" name="Freeform 9237"/>
            <p:cNvSpPr/>
            <p:nvPr/>
          </p:nvSpPr>
          <p:spPr>
            <a:xfrm>
              <a:off x="4438" y="1235"/>
              <a:ext cx="61" cy="14"/>
            </a:xfrm>
            <a:custGeom>
              <a:avLst/>
              <a:gdLst/>
              <a:ahLst/>
              <a:cxnLst/>
              <a:pathLst>
                <a:path w="69" h="15">
                  <a:moveTo>
                    <a:pt x="0" y="10"/>
                  </a:moveTo>
                  <a:lnTo>
                    <a:pt x="6" y="6"/>
                  </a:lnTo>
                  <a:lnTo>
                    <a:pt x="17" y="4"/>
                  </a:lnTo>
                  <a:lnTo>
                    <a:pt x="27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5" y="5"/>
                  </a:lnTo>
                  <a:lnTo>
                    <a:pt x="69" y="9"/>
                  </a:lnTo>
                  <a:lnTo>
                    <a:pt x="67" y="13"/>
                  </a:lnTo>
                  <a:lnTo>
                    <a:pt x="62" y="15"/>
                  </a:lnTo>
                  <a:lnTo>
                    <a:pt x="53" y="15"/>
                  </a:lnTo>
                  <a:lnTo>
                    <a:pt x="41" y="15"/>
                  </a:lnTo>
                  <a:lnTo>
                    <a:pt x="29" y="13"/>
                  </a:lnTo>
                  <a:lnTo>
                    <a:pt x="18" y="12"/>
                  </a:lnTo>
                  <a:lnTo>
                    <a:pt x="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39" name="Freeform 9238"/>
            <p:cNvSpPr/>
            <p:nvPr/>
          </p:nvSpPr>
          <p:spPr>
            <a:xfrm>
              <a:off x="4429" y="1269"/>
              <a:ext cx="54" cy="24"/>
            </a:xfrm>
            <a:custGeom>
              <a:avLst/>
              <a:gdLst/>
              <a:ahLst/>
              <a:cxnLst/>
              <a:pathLst>
                <a:path w="63" h="28">
                  <a:moveTo>
                    <a:pt x="0" y="0"/>
                  </a:moveTo>
                  <a:lnTo>
                    <a:pt x="7" y="1"/>
                  </a:lnTo>
                  <a:lnTo>
                    <a:pt x="15" y="2"/>
                  </a:lnTo>
                  <a:lnTo>
                    <a:pt x="25" y="5"/>
                  </a:lnTo>
                  <a:lnTo>
                    <a:pt x="37" y="8"/>
                  </a:lnTo>
                  <a:lnTo>
                    <a:pt x="46" y="12"/>
                  </a:lnTo>
                  <a:lnTo>
                    <a:pt x="55" y="16"/>
                  </a:lnTo>
                  <a:lnTo>
                    <a:pt x="61" y="21"/>
                  </a:lnTo>
                  <a:lnTo>
                    <a:pt x="63" y="25"/>
                  </a:lnTo>
                  <a:lnTo>
                    <a:pt x="61" y="28"/>
                  </a:lnTo>
                  <a:lnTo>
                    <a:pt x="55" y="28"/>
                  </a:lnTo>
                  <a:lnTo>
                    <a:pt x="46" y="24"/>
                  </a:lnTo>
                  <a:lnTo>
                    <a:pt x="35" y="20"/>
                  </a:lnTo>
                  <a:lnTo>
                    <a:pt x="23" y="14"/>
                  </a:lnTo>
                  <a:lnTo>
                    <a:pt x="13" y="8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40" name="Freeform 9239"/>
            <p:cNvSpPr/>
            <p:nvPr/>
          </p:nvSpPr>
          <p:spPr>
            <a:xfrm>
              <a:off x="4445" y="1213"/>
              <a:ext cx="54" cy="14"/>
            </a:xfrm>
            <a:custGeom>
              <a:avLst/>
              <a:gdLst/>
              <a:ahLst/>
              <a:cxnLst/>
              <a:pathLst>
                <a:path w="64" h="15">
                  <a:moveTo>
                    <a:pt x="0" y="15"/>
                  </a:moveTo>
                  <a:lnTo>
                    <a:pt x="3" y="10"/>
                  </a:lnTo>
                  <a:lnTo>
                    <a:pt x="10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59" y="12"/>
                  </a:lnTo>
                  <a:lnTo>
                    <a:pt x="52" y="14"/>
                  </a:lnTo>
                  <a:lnTo>
                    <a:pt x="42" y="14"/>
                  </a:lnTo>
                  <a:lnTo>
                    <a:pt x="30" y="14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41" name="Freeform 9240"/>
            <p:cNvSpPr/>
            <p:nvPr/>
          </p:nvSpPr>
          <p:spPr>
            <a:xfrm>
              <a:off x="4445" y="1190"/>
              <a:ext cx="59" cy="16"/>
            </a:xfrm>
            <a:custGeom>
              <a:avLst/>
              <a:gdLst/>
              <a:ahLst/>
              <a:cxnLst/>
              <a:pathLst>
                <a:path w="66" h="20">
                  <a:moveTo>
                    <a:pt x="0" y="20"/>
                  </a:moveTo>
                  <a:lnTo>
                    <a:pt x="4" y="14"/>
                  </a:lnTo>
                  <a:lnTo>
                    <a:pt x="11" y="9"/>
                  </a:lnTo>
                  <a:lnTo>
                    <a:pt x="21" y="5"/>
                  </a:lnTo>
                  <a:lnTo>
                    <a:pt x="33" y="2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2" y="1"/>
                  </a:lnTo>
                  <a:lnTo>
                    <a:pt x="66" y="5"/>
                  </a:lnTo>
                  <a:lnTo>
                    <a:pt x="66" y="8"/>
                  </a:lnTo>
                  <a:lnTo>
                    <a:pt x="62" y="9"/>
                  </a:lnTo>
                  <a:lnTo>
                    <a:pt x="55" y="12"/>
                  </a:lnTo>
                  <a:lnTo>
                    <a:pt x="45" y="13"/>
                  </a:lnTo>
                  <a:lnTo>
                    <a:pt x="33" y="14"/>
                  </a:lnTo>
                  <a:lnTo>
                    <a:pt x="20" y="15"/>
                  </a:lnTo>
                  <a:lnTo>
                    <a:pt x="9" y="1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42" name="Freeform 9241"/>
            <p:cNvSpPr/>
            <p:nvPr/>
          </p:nvSpPr>
          <p:spPr>
            <a:xfrm>
              <a:off x="4443" y="1165"/>
              <a:ext cx="56" cy="25"/>
            </a:xfrm>
            <a:custGeom>
              <a:avLst/>
              <a:gdLst/>
              <a:ahLst/>
              <a:cxnLst/>
              <a:pathLst>
                <a:path w="65" h="26">
                  <a:moveTo>
                    <a:pt x="0" y="26"/>
                  </a:moveTo>
                  <a:lnTo>
                    <a:pt x="6" y="19"/>
                  </a:lnTo>
                  <a:lnTo>
                    <a:pt x="14" y="13"/>
                  </a:lnTo>
                  <a:lnTo>
                    <a:pt x="24" y="8"/>
                  </a:lnTo>
                  <a:lnTo>
                    <a:pt x="35" y="4"/>
                  </a:lnTo>
                  <a:lnTo>
                    <a:pt x="45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65" y="3"/>
                  </a:lnTo>
                  <a:lnTo>
                    <a:pt x="64" y="6"/>
                  </a:lnTo>
                  <a:lnTo>
                    <a:pt x="59" y="10"/>
                  </a:lnTo>
                  <a:lnTo>
                    <a:pt x="51" y="13"/>
                  </a:lnTo>
                  <a:lnTo>
                    <a:pt x="41" y="16"/>
                  </a:lnTo>
                  <a:lnTo>
                    <a:pt x="30" y="18"/>
                  </a:lnTo>
                  <a:lnTo>
                    <a:pt x="19" y="20"/>
                  </a:lnTo>
                  <a:lnTo>
                    <a:pt x="8" y="2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43" name="Freeform 9242"/>
            <p:cNvSpPr/>
            <p:nvPr/>
          </p:nvSpPr>
          <p:spPr>
            <a:xfrm>
              <a:off x="4439" y="1132"/>
              <a:ext cx="58" cy="35"/>
            </a:xfrm>
            <a:custGeom>
              <a:avLst/>
              <a:gdLst/>
              <a:ahLst/>
              <a:cxnLst/>
              <a:pathLst>
                <a:path w="66" h="40">
                  <a:moveTo>
                    <a:pt x="0" y="40"/>
                  </a:moveTo>
                  <a:lnTo>
                    <a:pt x="7" y="33"/>
                  </a:lnTo>
                  <a:lnTo>
                    <a:pt x="16" y="26"/>
                  </a:lnTo>
                  <a:lnTo>
                    <a:pt x="25" y="18"/>
                  </a:lnTo>
                  <a:lnTo>
                    <a:pt x="37" y="11"/>
                  </a:lnTo>
                  <a:lnTo>
                    <a:pt x="46" y="4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6" y="3"/>
                  </a:lnTo>
                  <a:lnTo>
                    <a:pt x="66" y="9"/>
                  </a:lnTo>
                  <a:lnTo>
                    <a:pt x="61" y="13"/>
                  </a:lnTo>
                  <a:lnTo>
                    <a:pt x="52" y="18"/>
                  </a:lnTo>
                  <a:lnTo>
                    <a:pt x="40" y="23"/>
                  </a:lnTo>
                  <a:lnTo>
                    <a:pt x="28" y="27"/>
                  </a:lnTo>
                  <a:lnTo>
                    <a:pt x="17" y="32"/>
                  </a:lnTo>
                  <a:lnTo>
                    <a:pt x="7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44" name="Freeform 9243"/>
            <p:cNvSpPr/>
            <p:nvPr/>
          </p:nvSpPr>
          <p:spPr>
            <a:xfrm>
              <a:off x="4431" y="1097"/>
              <a:ext cx="57" cy="47"/>
            </a:xfrm>
            <a:custGeom>
              <a:avLst/>
              <a:gdLst/>
              <a:ahLst/>
              <a:cxnLst/>
              <a:pathLst>
                <a:path w="67" h="54">
                  <a:moveTo>
                    <a:pt x="0" y="54"/>
                  </a:moveTo>
                  <a:lnTo>
                    <a:pt x="6" y="47"/>
                  </a:lnTo>
                  <a:lnTo>
                    <a:pt x="14" y="38"/>
                  </a:lnTo>
                  <a:lnTo>
                    <a:pt x="25" y="28"/>
                  </a:lnTo>
                  <a:lnTo>
                    <a:pt x="36" y="17"/>
                  </a:lnTo>
                  <a:lnTo>
                    <a:pt x="46" y="9"/>
                  </a:lnTo>
                  <a:lnTo>
                    <a:pt x="57" y="2"/>
                  </a:lnTo>
                  <a:lnTo>
                    <a:pt x="64" y="0"/>
                  </a:lnTo>
                  <a:lnTo>
                    <a:pt x="67" y="2"/>
                  </a:lnTo>
                  <a:lnTo>
                    <a:pt x="66" y="8"/>
                  </a:lnTo>
                  <a:lnTo>
                    <a:pt x="59" y="16"/>
                  </a:lnTo>
                  <a:lnTo>
                    <a:pt x="50" y="23"/>
                  </a:lnTo>
                  <a:lnTo>
                    <a:pt x="38" y="31"/>
                  </a:lnTo>
                  <a:lnTo>
                    <a:pt x="26" y="38"/>
                  </a:lnTo>
                  <a:lnTo>
                    <a:pt x="14" y="45"/>
                  </a:lnTo>
                  <a:lnTo>
                    <a:pt x="6" y="5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45" name="Freeform 9244"/>
            <p:cNvSpPr/>
            <p:nvPr/>
          </p:nvSpPr>
          <p:spPr>
            <a:xfrm>
              <a:off x="4420" y="1060"/>
              <a:ext cx="61" cy="54"/>
            </a:xfrm>
            <a:custGeom>
              <a:avLst/>
              <a:gdLst/>
              <a:ahLst/>
              <a:cxnLst/>
              <a:pathLst>
                <a:path w="69" h="61">
                  <a:moveTo>
                    <a:pt x="0" y="61"/>
                  </a:moveTo>
                  <a:lnTo>
                    <a:pt x="5" y="54"/>
                  </a:lnTo>
                  <a:lnTo>
                    <a:pt x="13" y="43"/>
                  </a:lnTo>
                  <a:lnTo>
                    <a:pt x="23" y="32"/>
                  </a:lnTo>
                  <a:lnTo>
                    <a:pt x="33" y="20"/>
                  </a:lnTo>
                  <a:lnTo>
                    <a:pt x="45" y="10"/>
                  </a:lnTo>
                  <a:lnTo>
                    <a:pt x="55" y="3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69" y="8"/>
                  </a:lnTo>
                  <a:lnTo>
                    <a:pt x="63" y="15"/>
                  </a:lnTo>
                  <a:lnTo>
                    <a:pt x="54" y="23"/>
                  </a:lnTo>
                  <a:lnTo>
                    <a:pt x="41" y="31"/>
                  </a:lnTo>
                  <a:lnTo>
                    <a:pt x="29" y="40"/>
                  </a:lnTo>
                  <a:lnTo>
                    <a:pt x="16" y="48"/>
                  </a:lnTo>
                  <a:lnTo>
                    <a:pt x="6" y="5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46" name="Freeform 9245"/>
            <p:cNvSpPr/>
            <p:nvPr/>
          </p:nvSpPr>
          <p:spPr>
            <a:xfrm>
              <a:off x="4409" y="1030"/>
              <a:ext cx="57" cy="63"/>
            </a:xfrm>
            <a:custGeom>
              <a:avLst/>
              <a:gdLst/>
              <a:ahLst/>
              <a:cxnLst/>
              <a:pathLst>
                <a:path w="65" h="73">
                  <a:moveTo>
                    <a:pt x="0" y="73"/>
                  </a:moveTo>
                  <a:lnTo>
                    <a:pt x="4" y="64"/>
                  </a:lnTo>
                  <a:lnTo>
                    <a:pt x="9" y="52"/>
                  </a:lnTo>
                  <a:lnTo>
                    <a:pt x="16" y="39"/>
                  </a:lnTo>
                  <a:lnTo>
                    <a:pt x="24" y="28"/>
                  </a:lnTo>
                  <a:lnTo>
                    <a:pt x="34" y="17"/>
                  </a:lnTo>
                  <a:lnTo>
                    <a:pt x="44" y="8"/>
                  </a:lnTo>
                  <a:lnTo>
                    <a:pt x="53" y="2"/>
                  </a:lnTo>
                  <a:lnTo>
                    <a:pt x="63" y="0"/>
                  </a:lnTo>
                  <a:lnTo>
                    <a:pt x="65" y="4"/>
                  </a:lnTo>
                  <a:lnTo>
                    <a:pt x="61" y="11"/>
                  </a:lnTo>
                  <a:lnTo>
                    <a:pt x="52" y="21"/>
                  </a:lnTo>
                  <a:lnTo>
                    <a:pt x="42" y="32"/>
                  </a:lnTo>
                  <a:lnTo>
                    <a:pt x="29" y="45"/>
                  </a:lnTo>
                  <a:lnTo>
                    <a:pt x="17" y="57"/>
                  </a:lnTo>
                  <a:lnTo>
                    <a:pt x="7" y="67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47" name="Freeform 9246"/>
            <p:cNvSpPr/>
            <p:nvPr/>
          </p:nvSpPr>
          <p:spPr>
            <a:xfrm>
              <a:off x="4402" y="1007"/>
              <a:ext cx="29" cy="71"/>
            </a:xfrm>
            <a:custGeom>
              <a:avLst/>
              <a:gdLst/>
              <a:ahLst/>
              <a:cxnLst/>
              <a:pathLst>
                <a:path w="32" h="79">
                  <a:moveTo>
                    <a:pt x="32" y="1"/>
                  </a:moveTo>
                  <a:lnTo>
                    <a:pt x="32" y="4"/>
                  </a:lnTo>
                  <a:lnTo>
                    <a:pt x="30" y="12"/>
                  </a:lnTo>
                  <a:lnTo>
                    <a:pt x="27" y="24"/>
                  </a:lnTo>
                  <a:lnTo>
                    <a:pt x="21" y="35"/>
                  </a:lnTo>
                  <a:lnTo>
                    <a:pt x="15" y="48"/>
                  </a:lnTo>
                  <a:lnTo>
                    <a:pt x="9" y="61"/>
                  </a:lnTo>
                  <a:lnTo>
                    <a:pt x="5" y="71"/>
                  </a:lnTo>
                  <a:lnTo>
                    <a:pt x="3" y="79"/>
                  </a:lnTo>
                  <a:lnTo>
                    <a:pt x="0" y="69"/>
                  </a:lnTo>
                  <a:lnTo>
                    <a:pt x="1" y="55"/>
                  </a:lnTo>
                  <a:lnTo>
                    <a:pt x="4" y="41"/>
                  </a:lnTo>
                  <a:lnTo>
                    <a:pt x="7" y="27"/>
                  </a:lnTo>
                  <a:lnTo>
                    <a:pt x="13" y="15"/>
                  </a:lnTo>
                  <a:lnTo>
                    <a:pt x="19" y="5"/>
                  </a:lnTo>
                  <a:lnTo>
                    <a:pt x="26" y="0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48" name="Freeform 9247"/>
            <p:cNvSpPr/>
            <p:nvPr/>
          </p:nvSpPr>
          <p:spPr>
            <a:xfrm>
              <a:off x="4383" y="985"/>
              <a:ext cx="28" cy="68"/>
            </a:xfrm>
            <a:custGeom>
              <a:avLst/>
              <a:gdLst/>
              <a:ahLst/>
              <a:cxnLst/>
              <a:pathLst>
                <a:path w="31" h="79">
                  <a:moveTo>
                    <a:pt x="31" y="0"/>
                  </a:moveTo>
                  <a:lnTo>
                    <a:pt x="31" y="5"/>
                  </a:lnTo>
                  <a:lnTo>
                    <a:pt x="29" y="13"/>
                  </a:lnTo>
                  <a:lnTo>
                    <a:pt x="26" y="23"/>
                  </a:lnTo>
                  <a:lnTo>
                    <a:pt x="20" y="36"/>
                  </a:lnTo>
                  <a:lnTo>
                    <a:pt x="14" y="50"/>
                  </a:lnTo>
                  <a:lnTo>
                    <a:pt x="10" y="61"/>
                  </a:lnTo>
                  <a:lnTo>
                    <a:pt x="5" y="72"/>
                  </a:lnTo>
                  <a:lnTo>
                    <a:pt x="2" y="79"/>
                  </a:lnTo>
                  <a:lnTo>
                    <a:pt x="0" y="67"/>
                  </a:lnTo>
                  <a:lnTo>
                    <a:pt x="0" y="54"/>
                  </a:lnTo>
                  <a:lnTo>
                    <a:pt x="3" y="41"/>
                  </a:lnTo>
                  <a:lnTo>
                    <a:pt x="7" y="27"/>
                  </a:lnTo>
                  <a:lnTo>
                    <a:pt x="12" y="14"/>
                  </a:lnTo>
                  <a:lnTo>
                    <a:pt x="18" y="5"/>
                  </a:lnTo>
                  <a:lnTo>
                    <a:pt x="2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49" name="Freeform 9248"/>
            <p:cNvSpPr/>
            <p:nvPr/>
          </p:nvSpPr>
          <p:spPr>
            <a:xfrm>
              <a:off x="4443" y="779"/>
              <a:ext cx="70" cy="346"/>
            </a:xfrm>
            <a:custGeom>
              <a:avLst/>
              <a:gdLst/>
              <a:ahLst/>
              <a:cxnLst/>
              <a:pathLst>
                <a:path w="81" h="395">
                  <a:moveTo>
                    <a:pt x="68" y="390"/>
                  </a:moveTo>
                  <a:lnTo>
                    <a:pt x="72" y="392"/>
                  </a:lnTo>
                  <a:lnTo>
                    <a:pt x="75" y="393"/>
                  </a:lnTo>
                  <a:lnTo>
                    <a:pt x="77" y="394"/>
                  </a:lnTo>
                  <a:lnTo>
                    <a:pt x="81" y="395"/>
                  </a:lnTo>
                  <a:lnTo>
                    <a:pt x="53" y="337"/>
                  </a:lnTo>
                  <a:lnTo>
                    <a:pt x="34" y="280"/>
                  </a:lnTo>
                  <a:lnTo>
                    <a:pt x="21" y="225"/>
                  </a:lnTo>
                  <a:lnTo>
                    <a:pt x="14" y="173"/>
                  </a:lnTo>
                  <a:lnTo>
                    <a:pt x="11" y="125"/>
                  </a:lnTo>
                  <a:lnTo>
                    <a:pt x="11" y="79"/>
                  </a:lnTo>
                  <a:lnTo>
                    <a:pt x="13" y="37"/>
                  </a:lnTo>
                  <a:lnTo>
                    <a:pt x="14" y="0"/>
                  </a:lnTo>
                  <a:lnTo>
                    <a:pt x="7" y="28"/>
                  </a:lnTo>
                  <a:lnTo>
                    <a:pt x="2" y="71"/>
                  </a:lnTo>
                  <a:lnTo>
                    <a:pt x="0" y="122"/>
                  </a:lnTo>
                  <a:lnTo>
                    <a:pt x="4" y="180"/>
                  </a:lnTo>
                  <a:lnTo>
                    <a:pt x="11" y="240"/>
                  </a:lnTo>
                  <a:lnTo>
                    <a:pt x="23" y="298"/>
                  </a:lnTo>
                  <a:lnTo>
                    <a:pt x="42" y="348"/>
                  </a:lnTo>
                  <a:lnTo>
                    <a:pt x="68" y="3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50" name="Freeform 9249"/>
            <p:cNvSpPr/>
            <p:nvPr/>
          </p:nvSpPr>
          <p:spPr>
            <a:xfrm>
              <a:off x="4448" y="802"/>
              <a:ext cx="53" cy="48"/>
            </a:xfrm>
            <a:custGeom>
              <a:avLst/>
              <a:gdLst/>
              <a:ahLst/>
              <a:cxnLst/>
              <a:pathLst>
                <a:path w="60" h="54">
                  <a:moveTo>
                    <a:pt x="60" y="1"/>
                  </a:moveTo>
                  <a:lnTo>
                    <a:pt x="56" y="0"/>
                  </a:lnTo>
                  <a:lnTo>
                    <a:pt x="50" y="1"/>
                  </a:lnTo>
                  <a:lnTo>
                    <a:pt x="42" y="4"/>
                  </a:lnTo>
                  <a:lnTo>
                    <a:pt x="31" y="10"/>
                  </a:lnTo>
                  <a:lnTo>
                    <a:pt x="21" y="19"/>
                  </a:lnTo>
                  <a:lnTo>
                    <a:pt x="12" y="29"/>
                  </a:lnTo>
                  <a:lnTo>
                    <a:pt x="5" y="41"/>
                  </a:lnTo>
                  <a:lnTo>
                    <a:pt x="0" y="54"/>
                  </a:lnTo>
                  <a:lnTo>
                    <a:pt x="7" y="48"/>
                  </a:lnTo>
                  <a:lnTo>
                    <a:pt x="15" y="40"/>
                  </a:lnTo>
                  <a:lnTo>
                    <a:pt x="25" y="33"/>
                  </a:lnTo>
                  <a:lnTo>
                    <a:pt x="36" y="25"/>
                  </a:lnTo>
                  <a:lnTo>
                    <a:pt x="46" y="17"/>
                  </a:lnTo>
                  <a:lnTo>
                    <a:pt x="54" y="10"/>
                  </a:lnTo>
                  <a:lnTo>
                    <a:pt x="59" y="4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51" name="Freeform 9250"/>
            <p:cNvSpPr/>
            <p:nvPr/>
          </p:nvSpPr>
          <p:spPr>
            <a:xfrm>
              <a:off x="4445" y="848"/>
              <a:ext cx="59" cy="63"/>
            </a:xfrm>
            <a:custGeom>
              <a:avLst/>
              <a:gdLst/>
              <a:ahLst/>
              <a:cxnLst/>
              <a:pathLst>
                <a:path w="70" h="71">
                  <a:moveTo>
                    <a:pt x="70" y="2"/>
                  </a:moveTo>
                  <a:lnTo>
                    <a:pt x="66" y="0"/>
                  </a:lnTo>
                  <a:lnTo>
                    <a:pt x="58" y="2"/>
                  </a:lnTo>
                  <a:lnTo>
                    <a:pt x="48" y="9"/>
                  </a:lnTo>
                  <a:lnTo>
                    <a:pt x="37" y="18"/>
                  </a:lnTo>
                  <a:lnTo>
                    <a:pt x="25" y="30"/>
                  </a:lnTo>
                  <a:lnTo>
                    <a:pt x="14" y="44"/>
                  </a:lnTo>
                  <a:lnTo>
                    <a:pt x="6" y="57"/>
                  </a:lnTo>
                  <a:lnTo>
                    <a:pt x="0" y="71"/>
                  </a:lnTo>
                  <a:lnTo>
                    <a:pt x="6" y="65"/>
                  </a:lnTo>
                  <a:lnTo>
                    <a:pt x="15" y="57"/>
                  </a:lnTo>
                  <a:lnTo>
                    <a:pt x="27" y="48"/>
                  </a:lnTo>
                  <a:lnTo>
                    <a:pt x="41" y="38"/>
                  </a:lnTo>
                  <a:lnTo>
                    <a:pt x="52" y="26"/>
                  </a:lnTo>
                  <a:lnTo>
                    <a:pt x="63" y="17"/>
                  </a:lnTo>
                  <a:lnTo>
                    <a:pt x="68" y="8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52" name="Freeform 9251"/>
            <p:cNvSpPr/>
            <p:nvPr/>
          </p:nvSpPr>
          <p:spPr>
            <a:xfrm>
              <a:off x="4448" y="888"/>
              <a:ext cx="68" cy="54"/>
            </a:xfrm>
            <a:custGeom>
              <a:avLst/>
              <a:gdLst/>
              <a:ahLst/>
              <a:cxnLst/>
              <a:pathLst>
                <a:path w="77" h="62">
                  <a:moveTo>
                    <a:pt x="77" y="2"/>
                  </a:moveTo>
                  <a:lnTo>
                    <a:pt x="73" y="0"/>
                  </a:lnTo>
                  <a:lnTo>
                    <a:pt x="63" y="1"/>
                  </a:lnTo>
                  <a:lnTo>
                    <a:pt x="52" y="7"/>
                  </a:lnTo>
                  <a:lnTo>
                    <a:pt x="39" y="15"/>
                  </a:lnTo>
                  <a:lnTo>
                    <a:pt x="25" y="25"/>
                  </a:lnTo>
                  <a:lnTo>
                    <a:pt x="14" y="37"/>
                  </a:lnTo>
                  <a:lnTo>
                    <a:pt x="5" y="49"/>
                  </a:lnTo>
                  <a:lnTo>
                    <a:pt x="0" y="62"/>
                  </a:lnTo>
                  <a:lnTo>
                    <a:pt x="6" y="58"/>
                  </a:lnTo>
                  <a:lnTo>
                    <a:pt x="16" y="52"/>
                  </a:lnTo>
                  <a:lnTo>
                    <a:pt x="30" y="42"/>
                  </a:lnTo>
                  <a:lnTo>
                    <a:pt x="44" y="33"/>
                  </a:lnTo>
                  <a:lnTo>
                    <a:pt x="56" y="24"/>
                  </a:lnTo>
                  <a:lnTo>
                    <a:pt x="68" y="15"/>
                  </a:lnTo>
                  <a:lnTo>
                    <a:pt x="75" y="7"/>
                  </a:lnTo>
                  <a:lnTo>
                    <a:pt x="77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53" name="Freeform 9252"/>
            <p:cNvSpPr/>
            <p:nvPr/>
          </p:nvSpPr>
          <p:spPr>
            <a:xfrm>
              <a:off x="4453" y="953"/>
              <a:ext cx="63" cy="47"/>
            </a:xfrm>
            <a:custGeom>
              <a:avLst/>
              <a:gdLst/>
              <a:ahLst/>
              <a:cxnLst/>
              <a:pathLst>
                <a:path w="71" h="54">
                  <a:moveTo>
                    <a:pt x="71" y="2"/>
                  </a:moveTo>
                  <a:lnTo>
                    <a:pt x="68" y="0"/>
                  </a:lnTo>
                  <a:lnTo>
                    <a:pt x="59" y="2"/>
                  </a:lnTo>
                  <a:lnTo>
                    <a:pt x="48" y="6"/>
                  </a:lnTo>
                  <a:lnTo>
                    <a:pt x="36" y="15"/>
                  </a:lnTo>
                  <a:lnTo>
                    <a:pt x="23" y="24"/>
                  </a:lnTo>
                  <a:lnTo>
                    <a:pt x="13" y="33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7" y="49"/>
                  </a:lnTo>
                  <a:lnTo>
                    <a:pt x="17" y="45"/>
                  </a:lnTo>
                  <a:lnTo>
                    <a:pt x="30" y="38"/>
                  </a:lnTo>
                  <a:lnTo>
                    <a:pt x="43" y="31"/>
                  </a:lnTo>
                  <a:lnTo>
                    <a:pt x="54" y="23"/>
                  </a:lnTo>
                  <a:lnTo>
                    <a:pt x="64" y="16"/>
                  </a:lnTo>
                  <a:lnTo>
                    <a:pt x="70" y="9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54" name="Freeform 9253"/>
            <p:cNvSpPr/>
            <p:nvPr/>
          </p:nvSpPr>
          <p:spPr>
            <a:xfrm>
              <a:off x="4462" y="992"/>
              <a:ext cx="56" cy="33"/>
            </a:xfrm>
            <a:custGeom>
              <a:avLst/>
              <a:gdLst/>
              <a:ahLst/>
              <a:cxnLst/>
              <a:pathLst>
                <a:path w="64" h="38">
                  <a:moveTo>
                    <a:pt x="64" y="4"/>
                  </a:moveTo>
                  <a:lnTo>
                    <a:pt x="60" y="0"/>
                  </a:lnTo>
                  <a:lnTo>
                    <a:pt x="53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2" y="10"/>
                  </a:lnTo>
                  <a:lnTo>
                    <a:pt x="13" y="16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7" y="35"/>
                  </a:lnTo>
                  <a:lnTo>
                    <a:pt x="16" y="30"/>
                  </a:lnTo>
                  <a:lnTo>
                    <a:pt x="27" y="27"/>
                  </a:lnTo>
                  <a:lnTo>
                    <a:pt x="38" y="22"/>
                  </a:lnTo>
                  <a:lnTo>
                    <a:pt x="49" y="18"/>
                  </a:lnTo>
                  <a:lnTo>
                    <a:pt x="58" y="13"/>
                  </a:lnTo>
                  <a:lnTo>
                    <a:pt x="62" y="8"/>
                  </a:lnTo>
                  <a:lnTo>
                    <a:pt x="64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55" name="Freeform 9254"/>
            <p:cNvSpPr/>
            <p:nvPr/>
          </p:nvSpPr>
          <p:spPr>
            <a:xfrm>
              <a:off x="4483" y="1053"/>
              <a:ext cx="42" cy="26"/>
            </a:xfrm>
            <a:custGeom>
              <a:avLst/>
              <a:gdLst/>
              <a:ahLst/>
              <a:cxnLst/>
              <a:pathLst>
                <a:path w="49" h="28">
                  <a:moveTo>
                    <a:pt x="49" y="2"/>
                  </a:moveTo>
                  <a:lnTo>
                    <a:pt x="45" y="0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3" y="5"/>
                  </a:lnTo>
                  <a:lnTo>
                    <a:pt x="14" y="10"/>
                  </a:lnTo>
                  <a:lnTo>
                    <a:pt x="7" y="17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5" y="26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8" y="17"/>
                  </a:lnTo>
                  <a:lnTo>
                    <a:pt x="36" y="13"/>
                  </a:lnTo>
                  <a:lnTo>
                    <a:pt x="42" y="10"/>
                  </a:lnTo>
                  <a:lnTo>
                    <a:pt x="46" y="5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56" name="Freeform 9255"/>
            <p:cNvSpPr/>
            <p:nvPr/>
          </p:nvSpPr>
          <p:spPr>
            <a:xfrm>
              <a:off x="4492" y="1085"/>
              <a:ext cx="28" cy="19"/>
            </a:xfrm>
            <a:custGeom>
              <a:avLst/>
              <a:gdLst/>
              <a:ahLst/>
              <a:cxnLst/>
              <a:pathLst>
                <a:path w="33" h="22">
                  <a:moveTo>
                    <a:pt x="31" y="1"/>
                  </a:moveTo>
                  <a:lnTo>
                    <a:pt x="27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0" y="3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8" y="13"/>
                  </a:lnTo>
                  <a:lnTo>
                    <a:pt x="15" y="11"/>
                  </a:lnTo>
                  <a:lnTo>
                    <a:pt x="21" y="9"/>
                  </a:lnTo>
                  <a:lnTo>
                    <a:pt x="27" y="8"/>
                  </a:lnTo>
                  <a:lnTo>
                    <a:pt x="32" y="6"/>
                  </a:lnTo>
                  <a:lnTo>
                    <a:pt x="33" y="5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57" name="Freeform 9256"/>
            <p:cNvSpPr/>
            <p:nvPr/>
          </p:nvSpPr>
          <p:spPr>
            <a:xfrm>
              <a:off x="4445" y="827"/>
              <a:ext cx="57" cy="54"/>
            </a:xfrm>
            <a:custGeom>
              <a:avLst/>
              <a:gdLst/>
              <a:ahLst/>
              <a:cxnLst/>
              <a:pathLst>
                <a:path w="65" h="64">
                  <a:moveTo>
                    <a:pt x="65" y="3"/>
                  </a:moveTo>
                  <a:lnTo>
                    <a:pt x="62" y="0"/>
                  </a:lnTo>
                  <a:lnTo>
                    <a:pt x="55" y="2"/>
                  </a:lnTo>
                  <a:lnTo>
                    <a:pt x="45" y="6"/>
                  </a:lnTo>
                  <a:lnTo>
                    <a:pt x="34" y="14"/>
                  </a:lnTo>
                  <a:lnTo>
                    <a:pt x="23" y="25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0" y="64"/>
                  </a:lnTo>
                  <a:lnTo>
                    <a:pt x="5" y="59"/>
                  </a:lnTo>
                  <a:lnTo>
                    <a:pt x="13" y="51"/>
                  </a:lnTo>
                  <a:lnTo>
                    <a:pt x="25" y="43"/>
                  </a:lnTo>
                  <a:lnTo>
                    <a:pt x="38" y="34"/>
                  </a:lnTo>
                  <a:lnTo>
                    <a:pt x="49" y="25"/>
                  </a:lnTo>
                  <a:lnTo>
                    <a:pt x="58" y="17"/>
                  </a:lnTo>
                  <a:lnTo>
                    <a:pt x="64" y="8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58" name="Freeform 9257"/>
            <p:cNvSpPr/>
            <p:nvPr/>
          </p:nvSpPr>
          <p:spPr>
            <a:xfrm>
              <a:off x="4448" y="776"/>
              <a:ext cx="46" cy="44"/>
            </a:xfrm>
            <a:custGeom>
              <a:avLst/>
              <a:gdLst/>
              <a:ahLst/>
              <a:cxnLst/>
              <a:pathLst>
                <a:path w="52" h="50">
                  <a:moveTo>
                    <a:pt x="52" y="2"/>
                  </a:moveTo>
                  <a:lnTo>
                    <a:pt x="50" y="0"/>
                  </a:lnTo>
                  <a:lnTo>
                    <a:pt x="44" y="1"/>
                  </a:lnTo>
                  <a:lnTo>
                    <a:pt x="37" y="4"/>
                  </a:lnTo>
                  <a:lnTo>
                    <a:pt x="28" y="9"/>
                  </a:lnTo>
                  <a:lnTo>
                    <a:pt x="20" y="16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0" y="50"/>
                  </a:lnTo>
                  <a:lnTo>
                    <a:pt x="7" y="44"/>
                  </a:lnTo>
                  <a:lnTo>
                    <a:pt x="15" y="38"/>
                  </a:lnTo>
                  <a:lnTo>
                    <a:pt x="23" y="30"/>
                  </a:lnTo>
                  <a:lnTo>
                    <a:pt x="32" y="23"/>
                  </a:lnTo>
                  <a:lnTo>
                    <a:pt x="40" y="17"/>
                  </a:lnTo>
                  <a:lnTo>
                    <a:pt x="47" y="11"/>
                  </a:lnTo>
                  <a:lnTo>
                    <a:pt x="51" y="6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59" name="Freeform 9258"/>
            <p:cNvSpPr/>
            <p:nvPr/>
          </p:nvSpPr>
          <p:spPr>
            <a:xfrm>
              <a:off x="4448" y="928"/>
              <a:ext cx="63" cy="48"/>
            </a:xfrm>
            <a:custGeom>
              <a:avLst/>
              <a:gdLst/>
              <a:ahLst/>
              <a:cxnLst/>
              <a:pathLst>
                <a:path w="71" h="53">
                  <a:moveTo>
                    <a:pt x="71" y="1"/>
                  </a:moveTo>
                  <a:lnTo>
                    <a:pt x="68" y="0"/>
                  </a:lnTo>
                  <a:lnTo>
                    <a:pt x="59" y="2"/>
                  </a:lnTo>
                  <a:lnTo>
                    <a:pt x="48" y="7"/>
                  </a:lnTo>
                  <a:lnTo>
                    <a:pt x="36" y="15"/>
                  </a:lnTo>
                  <a:lnTo>
                    <a:pt x="23" y="23"/>
                  </a:lnTo>
                  <a:lnTo>
                    <a:pt x="13" y="33"/>
                  </a:lnTo>
                  <a:lnTo>
                    <a:pt x="4" y="44"/>
                  </a:lnTo>
                  <a:lnTo>
                    <a:pt x="0" y="53"/>
                  </a:lnTo>
                  <a:lnTo>
                    <a:pt x="7" y="49"/>
                  </a:lnTo>
                  <a:lnTo>
                    <a:pt x="17" y="44"/>
                  </a:lnTo>
                  <a:lnTo>
                    <a:pt x="30" y="37"/>
                  </a:lnTo>
                  <a:lnTo>
                    <a:pt x="43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0" y="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60" name="Freeform 9259"/>
            <p:cNvSpPr/>
            <p:nvPr/>
          </p:nvSpPr>
          <p:spPr>
            <a:xfrm>
              <a:off x="4469" y="1018"/>
              <a:ext cx="53" cy="35"/>
            </a:xfrm>
            <a:custGeom>
              <a:avLst/>
              <a:gdLst/>
              <a:ahLst/>
              <a:cxnLst/>
              <a:pathLst>
                <a:path w="60" h="41">
                  <a:moveTo>
                    <a:pt x="60" y="3"/>
                  </a:moveTo>
                  <a:lnTo>
                    <a:pt x="57" y="0"/>
                  </a:lnTo>
                  <a:lnTo>
                    <a:pt x="50" y="1"/>
                  </a:lnTo>
                  <a:lnTo>
                    <a:pt x="39" y="5"/>
                  </a:lnTo>
                  <a:lnTo>
                    <a:pt x="29" y="11"/>
                  </a:lnTo>
                  <a:lnTo>
                    <a:pt x="19" y="19"/>
                  </a:lnTo>
                  <a:lnTo>
                    <a:pt x="9" y="27"/>
                  </a:lnTo>
                  <a:lnTo>
                    <a:pt x="3" y="34"/>
                  </a:lnTo>
                  <a:lnTo>
                    <a:pt x="0" y="41"/>
                  </a:lnTo>
                  <a:lnTo>
                    <a:pt x="6" y="37"/>
                  </a:lnTo>
                  <a:lnTo>
                    <a:pt x="14" y="34"/>
                  </a:lnTo>
                  <a:lnTo>
                    <a:pt x="23" y="29"/>
                  </a:lnTo>
                  <a:lnTo>
                    <a:pt x="34" y="23"/>
                  </a:lnTo>
                  <a:lnTo>
                    <a:pt x="43" y="18"/>
                  </a:lnTo>
                  <a:lnTo>
                    <a:pt x="51" y="13"/>
                  </a:lnTo>
                  <a:lnTo>
                    <a:pt x="58" y="7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61" name="Freeform 9260"/>
            <p:cNvSpPr/>
            <p:nvPr/>
          </p:nvSpPr>
          <p:spPr>
            <a:xfrm>
              <a:off x="4450" y="744"/>
              <a:ext cx="7" cy="55"/>
            </a:xfrm>
            <a:custGeom>
              <a:avLst/>
              <a:gdLst/>
              <a:ahLst/>
              <a:cxnLst/>
              <a:pathLst>
                <a:path w="8" h="61">
                  <a:moveTo>
                    <a:pt x="4" y="61"/>
                  </a:moveTo>
                  <a:lnTo>
                    <a:pt x="3" y="48"/>
                  </a:lnTo>
                  <a:lnTo>
                    <a:pt x="0" y="27"/>
                  </a:lnTo>
                  <a:lnTo>
                    <a:pt x="0" y="8"/>
                  </a:lnTo>
                  <a:lnTo>
                    <a:pt x="4" y="0"/>
                  </a:lnTo>
                  <a:lnTo>
                    <a:pt x="8" y="9"/>
                  </a:lnTo>
                  <a:lnTo>
                    <a:pt x="8" y="27"/>
                  </a:lnTo>
                  <a:lnTo>
                    <a:pt x="6" y="46"/>
                  </a:lnTo>
                  <a:lnTo>
                    <a:pt x="4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62" name="Freeform 9261"/>
            <p:cNvSpPr/>
            <p:nvPr/>
          </p:nvSpPr>
          <p:spPr>
            <a:xfrm>
              <a:off x="4390" y="783"/>
              <a:ext cx="56" cy="75"/>
            </a:xfrm>
            <a:custGeom>
              <a:avLst/>
              <a:gdLst/>
              <a:ahLst/>
              <a:cxnLst/>
              <a:pathLst>
                <a:path w="65" h="85">
                  <a:moveTo>
                    <a:pt x="65" y="85"/>
                  </a:moveTo>
                  <a:lnTo>
                    <a:pt x="60" y="75"/>
                  </a:lnTo>
                  <a:lnTo>
                    <a:pt x="53" y="62"/>
                  </a:lnTo>
                  <a:lnTo>
                    <a:pt x="44" y="46"/>
                  </a:lnTo>
                  <a:lnTo>
                    <a:pt x="34" y="31"/>
                  </a:lnTo>
                  <a:lnTo>
                    <a:pt x="23" y="16"/>
                  </a:lnTo>
                  <a:lnTo>
                    <a:pt x="14" y="6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8"/>
                  </a:lnTo>
                  <a:lnTo>
                    <a:pt x="6" y="17"/>
                  </a:lnTo>
                  <a:lnTo>
                    <a:pt x="15" y="29"/>
                  </a:lnTo>
                  <a:lnTo>
                    <a:pt x="27" y="41"/>
                  </a:lnTo>
                  <a:lnTo>
                    <a:pt x="38" y="54"/>
                  </a:lnTo>
                  <a:lnTo>
                    <a:pt x="50" y="66"/>
                  </a:lnTo>
                  <a:lnTo>
                    <a:pt x="59" y="76"/>
                  </a:lnTo>
                  <a:lnTo>
                    <a:pt x="65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63" name="Freeform 9262"/>
            <p:cNvSpPr/>
            <p:nvPr/>
          </p:nvSpPr>
          <p:spPr>
            <a:xfrm>
              <a:off x="4387" y="814"/>
              <a:ext cx="59" cy="67"/>
            </a:xfrm>
            <a:custGeom>
              <a:avLst/>
              <a:gdLst/>
              <a:ahLst/>
              <a:cxnLst/>
              <a:pathLst>
                <a:path w="68" h="77">
                  <a:moveTo>
                    <a:pt x="68" y="77"/>
                  </a:moveTo>
                  <a:lnTo>
                    <a:pt x="62" y="68"/>
                  </a:lnTo>
                  <a:lnTo>
                    <a:pt x="53" y="55"/>
                  </a:lnTo>
                  <a:lnTo>
                    <a:pt x="43" y="41"/>
                  </a:lnTo>
                  <a:lnTo>
                    <a:pt x="31" y="26"/>
                  </a:lnTo>
                  <a:lnTo>
                    <a:pt x="21" y="13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8" y="19"/>
                  </a:lnTo>
                  <a:lnTo>
                    <a:pt x="18" y="30"/>
                  </a:lnTo>
                  <a:lnTo>
                    <a:pt x="31" y="41"/>
                  </a:lnTo>
                  <a:lnTo>
                    <a:pt x="43" y="53"/>
                  </a:lnTo>
                  <a:lnTo>
                    <a:pt x="54" y="63"/>
                  </a:lnTo>
                  <a:lnTo>
                    <a:pt x="63" y="71"/>
                  </a:lnTo>
                  <a:lnTo>
                    <a:pt x="68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64" name="Freeform 9263"/>
            <p:cNvSpPr/>
            <p:nvPr/>
          </p:nvSpPr>
          <p:spPr>
            <a:xfrm>
              <a:off x="4383" y="851"/>
              <a:ext cx="63" cy="62"/>
            </a:xfrm>
            <a:custGeom>
              <a:avLst/>
              <a:gdLst/>
              <a:ahLst/>
              <a:cxnLst/>
              <a:pathLst>
                <a:path w="73" h="70">
                  <a:moveTo>
                    <a:pt x="73" y="70"/>
                  </a:moveTo>
                  <a:lnTo>
                    <a:pt x="66" y="60"/>
                  </a:lnTo>
                  <a:lnTo>
                    <a:pt x="57" y="47"/>
                  </a:lnTo>
                  <a:lnTo>
                    <a:pt x="45" y="33"/>
                  </a:lnTo>
                  <a:lnTo>
                    <a:pt x="33" y="22"/>
                  </a:lnTo>
                  <a:lnTo>
                    <a:pt x="21" y="12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8"/>
                  </a:lnTo>
                  <a:lnTo>
                    <a:pt x="10" y="16"/>
                  </a:lnTo>
                  <a:lnTo>
                    <a:pt x="20" y="25"/>
                  </a:lnTo>
                  <a:lnTo>
                    <a:pt x="33" y="35"/>
                  </a:lnTo>
                  <a:lnTo>
                    <a:pt x="45" y="45"/>
                  </a:lnTo>
                  <a:lnTo>
                    <a:pt x="58" y="54"/>
                  </a:lnTo>
                  <a:lnTo>
                    <a:pt x="67" y="63"/>
                  </a:lnTo>
                  <a:lnTo>
                    <a:pt x="73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65" name="Freeform 9264"/>
            <p:cNvSpPr/>
            <p:nvPr/>
          </p:nvSpPr>
          <p:spPr>
            <a:xfrm>
              <a:off x="4392" y="895"/>
              <a:ext cx="60" cy="46"/>
            </a:xfrm>
            <a:custGeom>
              <a:avLst/>
              <a:gdLst/>
              <a:ahLst/>
              <a:cxnLst/>
              <a:pathLst>
                <a:path w="69" h="53">
                  <a:moveTo>
                    <a:pt x="69" y="53"/>
                  </a:moveTo>
                  <a:lnTo>
                    <a:pt x="62" y="45"/>
                  </a:lnTo>
                  <a:lnTo>
                    <a:pt x="53" y="35"/>
                  </a:lnTo>
                  <a:lnTo>
                    <a:pt x="41" y="24"/>
                  </a:lnTo>
                  <a:lnTo>
                    <a:pt x="30" y="15"/>
                  </a:lnTo>
                  <a:lnTo>
                    <a:pt x="19" y="6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11"/>
                  </a:lnTo>
                  <a:lnTo>
                    <a:pt x="8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1" y="35"/>
                  </a:lnTo>
                  <a:lnTo>
                    <a:pt x="53" y="41"/>
                  </a:lnTo>
                  <a:lnTo>
                    <a:pt x="62" y="47"/>
                  </a:lnTo>
                  <a:lnTo>
                    <a:pt x="69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66" name="Freeform 9265"/>
            <p:cNvSpPr/>
            <p:nvPr/>
          </p:nvSpPr>
          <p:spPr>
            <a:xfrm>
              <a:off x="4395" y="932"/>
              <a:ext cx="58" cy="42"/>
            </a:xfrm>
            <a:custGeom>
              <a:avLst/>
              <a:gdLst/>
              <a:ahLst/>
              <a:cxnLst/>
              <a:pathLst>
                <a:path w="67" h="49">
                  <a:moveTo>
                    <a:pt x="67" y="49"/>
                  </a:moveTo>
                  <a:lnTo>
                    <a:pt x="61" y="43"/>
                  </a:lnTo>
                  <a:lnTo>
                    <a:pt x="51" y="34"/>
                  </a:lnTo>
                  <a:lnTo>
                    <a:pt x="39" y="25"/>
                  </a:lnTo>
                  <a:lnTo>
                    <a:pt x="28" y="14"/>
                  </a:lnTo>
                  <a:lnTo>
                    <a:pt x="16" y="7"/>
                  </a:lnTo>
                  <a:lnTo>
                    <a:pt x="7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4" y="12"/>
                  </a:lnTo>
                  <a:lnTo>
                    <a:pt x="11" y="19"/>
                  </a:lnTo>
                  <a:lnTo>
                    <a:pt x="20" y="26"/>
                  </a:lnTo>
                  <a:lnTo>
                    <a:pt x="31" y="31"/>
                  </a:lnTo>
                  <a:lnTo>
                    <a:pt x="43" y="37"/>
                  </a:lnTo>
                  <a:lnTo>
                    <a:pt x="53" y="42"/>
                  </a:lnTo>
                  <a:lnTo>
                    <a:pt x="62" y="45"/>
                  </a:lnTo>
                  <a:lnTo>
                    <a:pt x="67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67" name="Freeform 9266"/>
            <p:cNvSpPr/>
            <p:nvPr/>
          </p:nvSpPr>
          <p:spPr>
            <a:xfrm>
              <a:off x="4408" y="983"/>
              <a:ext cx="51" cy="23"/>
            </a:xfrm>
            <a:custGeom>
              <a:avLst/>
              <a:gdLst/>
              <a:ahLst/>
              <a:cxnLst/>
              <a:pathLst>
                <a:path w="59" h="25">
                  <a:moveTo>
                    <a:pt x="59" y="25"/>
                  </a:moveTo>
                  <a:lnTo>
                    <a:pt x="52" y="20"/>
                  </a:lnTo>
                  <a:lnTo>
                    <a:pt x="43" y="14"/>
                  </a:lnTo>
                  <a:lnTo>
                    <a:pt x="32" y="8"/>
                  </a:lnTo>
                  <a:lnTo>
                    <a:pt x="23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13"/>
                  </a:lnTo>
                  <a:lnTo>
                    <a:pt x="8" y="17"/>
                  </a:lnTo>
                  <a:lnTo>
                    <a:pt x="16" y="20"/>
                  </a:lnTo>
                  <a:lnTo>
                    <a:pt x="25" y="21"/>
                  </a:lnTo>
                  <a:lnTo>
                    <a:pt x="35" y="21"/>
                  </a:lnTo>
                  <a:lnTo>
                    <a:pt x="45" y="22"/>
                  </a:lnTo>
                  <a:lnTo>
                    <a:pt x="53" y="23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68" name="Freeform 9267"/>
            <p:cNvSpPr/>
            <p:nvPr/>
          </p:nvSpPr>
          <p:spPr>
            <a:xfrm>
              <a:off x="4420" y="1018"/>
              <a:ext cx="46" cy="10"/>
            </a:xfrm>
            <a:custGeom>
              <a:avLst/>
              <a:gdLst/>
              <a:ahLst/>
              <a:cxnLst/>
              <a:pathLst>
                <a:path w="52" h="13">
                  <a:moveTo>
                    <a:pt x="52" y="13"/>
                  </a:moveTo>
                  <a:lnTo>
                    <a:pt x="46" y="11"/>
                  </a:lnTo>
                  <a:lnTo>
                    <a:pt x="38" y="7"/>
                  </a:lnTo>
                  <a:lnTo>
                    <a:pt x="30" y="4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2" y="13"/>
                  </a:lnTo>
                  <a:lnTo>
                    <a:pt x="21" y="13"/>
                  </a:lnTo>
                  <a:lnTo>
                    <a:pt x="29" y="12"/>
                  </a:lnTo>
                  <a:lnTo>
                    <a:pt x="37" y="12"/>
                  </a:lnTo>
                  <a:lnTo>
                    <a:pt x="45" y="12"/>
                  </a:lnTo>
                  <a:lnTo>
                    <a:pt x="52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69" name="Freeform 9268"/>
            <p:cNvSpPr/>
            <p:nvPr/>
          </p:nvSpPr>
          <p:spPr>
            <a:xfrm>
              <a:off x="4427" y="1046"/>
              <a:ext cx="44" cy="12"/>
            </a:xfrm>
            <a:custGeom>
              <a:avLst/>
              <a:gdLst/>
              <a:ahLst/>
              <a:cxnLst/>
              <a:pathLst>
                <a:path w="51" h="14">
                  <a:moveTo>
                    <a:pt x="51" y="7"/>
                  </a:moveTo>
                  <a:lnTo>
                    <a:pt x="46" y="5"/>
                  </a:lnTo>
                  <a:lnTo>
                    <a:pt x="39" y="3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7" y="13"/>
                  </a:lnTo>
                  <a:lnTo>
                    <a:pt x="25" y="11"/>
                  </a:lnTo>
                  <a:lnTo>
                    <a:pt x="34" y="8"/>
                  </a:lnTo>
                  <a:lnTo>
                    <a:pt x="42" y="7"/>
                  </a:lnTo>
                  <a:lnTo>
                    <a:pt x="51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70" name="Freeform 9269"/>
            <p:cNvSpPr/>
            <p:nvPr/>
          </p:nvSpPr>
          <p:spPr>
            <a:xfrm>
              <a:off x="4441" y="1067"/>
              <a:ext cx="44" cy="14"/>
            </a:xfrm>
            <a:custGeom>
              <a:avLst/>
              <a:gdLst/>
              <a:ahLst/>
              <a:cxnLst/>
              <a:pathLst>
                <a:path w="50" h="16">
                  <a:moveTo>
                    <a:pt x="50" y="16"/>
                  </a:moveTo>
                  <a:lnTo>
                    <a:pt x="47" y="11"/>
                  </a:lnTo>
                  <a:lnTo>
                    <a:pt x="43" y="8"/>
                  </a:lnTo>
                  <a:lnTo>
                    <a:pt x="36" y="4"/>
                  </a:lnTo>
                  <a:lnTo>
                    <a:pt x="28" y="1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9" y="16"/>
                  </a:lnTo>
                  <a:lnTo>
                    <a:pt x="17" y="16"/>
                  </a:lnTo>
                  <a:lnTo>
                    <a:pt x="26" y="15"/>
                  </a:lnTo>
                  <a:lnTo>
                    <a:pt x="35" y="15"/>
                  </a:lnTo>
                  <a:lnTo>
                    <a:pt x="43" y="15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71" name="Freeform 9270"/>
            <p:cNvSpPr/>
            <p:nvPr/>
          </p:nvSpPr>
          <p:spPr>
            <a:xfrm>
              <a:off x="4445" y="1085"/>
              <a:ext cx="47" cy="14"/>
            </a:xfrm>
            <a:custGeom>
              <a:avLst/>
              <a:gdLst/>
              <a:ahLst/>
              <a:cxnLst/>
              <a:pathLst>
                <a:path w="56" h="15">
                  <a:moveTo>
                    <a:pt x="56" y="13"/>
                  </a:moveTo>
                  <a:lnTo>
                    <a:pt x="51" y="11"/>
                  </a:lnTo>
                  <a:lnTo>
                    <a:pt x="44" y="8"/>
                  </a:lnTo>
                  <a:lnTo>
                    <a:pt x="37" y="5"/>
                  </a:lnTo>
                  <a:lnTo>
                    <a:pt x="29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12" y="15"/>
                  </a:lnTo>
                  <a:lnTo>
                    <a:pt x="22" y="15"/>
                  </a:lnTo>
                  <a:lnTo>
                    <a:pt x="33" y="15"/>
                  </a:lnTo>
                  <a:lnTo>
                    <a:pt x="42" y="15"/>
                  </a:lnTo>
                  <a:lnTo>
                    <a:pt x="51" y="14"/>
                  </a:lnTo>
                  <a:lnTo>
                    <a:pt x="56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72" name="Freeform 9271"/>
            <p:cNvSpPr/>
            <p:nvPr/>
          </p:nvSpPr>
          <p:spPr>
            <a:xfrm>
              <a:off x="4402" y="753"/>
              <a:ext cx="46" cy="75"/>
            </a:xfrm>
            <a:custGeom>
              <a:avLst/>
              <a:gdLst/>
              <a:ahLst/>
              <a:cxnLst/>
              <a:pathLst>
                <a:path w="52" h="86">
                  <a:moveTo>
                    <a:pt x="0" y="3"/>
                  </a:moveTo>
                  <a:lnTo>
                    <a:pt x="3" y="7"/>
                  </a:lnTo>
                  <a:lnTo>
                    <a:pt x="7" y="15"/>
                  </a:lnTo>
                  <a:lnTo>
                    <a:pt x="15" y="26"/>
                  </a:lnTo>
                  <a:lnTo>
                    <a:pt x="24" y="37"/>
                  </a:lnTo>
                  <a:lnTo>
                    <a:pt x="35" y="50"/>
                  </a:lnTo>
                  <a:lnTo>
                    <a:pt x="43" y="63"/>
                  </a:lnTo>
                  <a:lnTo>
                    <a:pt x="49" y="75"/>
                  </a:lnTo>
                  <a:lnTo>
                    <a:pt x="52" y="86"/>
                  </a:lnTo>
                  <a:lnTo>
                    <a:pt x="49" y="72"/>
                  </a:lnTo>
                  <a:lnTo>
                    <a:pt x="43" y="57"/>
                  </a:lnTo>
                  <a:lnTo>
                    <a:pt x="36" y="41"/>
                  </a:lnTo>
                  <a:lnTo>
                    <a:pt x="28" y="26"/>
                  </a:lnTo>
                  <a:lnTo>
                    <a:pt x="20" y="13"/>
                  </a:lnTo>
                  <a:lnTo>
                    <a:pt x="12" y="4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73" name="Freeform 9272"/>
            <p:cNvSpPr/>
            <p:nvPr/>
          </p:nvSpPr>
          <p:spPr>
            <a:xfrm>
              <a:off x="4424" y="743"/>
              <a:ext cx="29" cy="54"/>
            </a:xfrm>
            <a:custGeom>
              <a:avLst/>
              <a:gdLst/>
              <a:ahLst/>
              <a:cxnLst/>
              <a:pathLst>
                <a:path w="34" h="62">
                  <a:moveTo>
                    <a:pt x="34" y="62"/>
                  </a:moveTo>
                  <a:lnTo>
                    <a:pt x="27" y="42"/>
                  </a:lnTo>
                  <a:lnTo>
                    <a:pt x="17" y="2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8" y="20"/>
                  </a:lnTo>
                  <a:lnTo>
                    <a:pt x="14" y="30"/>
                  </a:lnTo>
                  <a:lnTo>
                    <a:pt x="20" y="40"/>
                  </a:lnTo>
                  <a:lnTo>
                    <a:pt x="26" y="49"/>
                  </a:lnTo>
                  <a:lnTo>
                    <a:pt x="30" y="56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74" name="Freeform 9273"/>
            <p:cNvSpPr/>
            <p:nvPr/>
          </p:nvSpPr>
          <p:spPr>
            <a:xfrm>
              <a:off x="4580" y="948"/>
              <a:ext cx="84" cy="289"/>
            </a:xfrm>
            <a:custGeom>
              <a:avLst/>
              <a:gdLst/>
              <a:ahLst/>
              <a:cxnLst/>
              <a:pathLst>
                <a:path w="95" h="330">
                  <a:moveTo>
                    <a:pt x="14" y="329"/>
                  </a:moveTo>
                  <a:lnTo>
                    <a:pt x="10" y="330"/>
                  </a:lnTo>
                  <a:lnTo>
                    <a:pt x="7" y="329"/>
                  </a:lnTo>
                  <a:lnTo>
                    <a:pt x="3" y="328"/>
                  </a:lnTo>
                  <a:lnTo>
                    <a:pt x="0" y="328"/>
                  </a:lnTo>
                  <a:lnTo>
                    <a:pt x="35" y="288"/>
                  </a:lnTo>
                  <a:lnTo>
                    <a:pt x="60" y="245"/>
                  </a:lnTo>
                  <a:lnTo>
                    <a:pt x="76" y="200"/>
                  </a:lnTo>
                  <a:lnTo>
                    <a:pt x="83" y="154"/>
                  </a:lnTo>
                  <a:lnTo>
                    <a:pt x="85" y="110"/>
                  </a:lnTo>
                  <a:lnTo>
                    <a:pt x="83" y="69"/>
                  </a:lnTo>
                  <a:lnTo>
                    <a:pt x="79" y="32"/>
                  </a:lnTo>
                  <a:lnTo>
                    <a:pt x="75" y="0"/>
                  </a:lnTo>
                  <a:lnTo>
                    <a:pt x="86" y="25"/>
                  </a:lnTo>
                  <a:lnTo>
                    <a:pt x="94" y="64"/>
                  </a:lnTo>
                  <a:lnTo>
                    <a:pt x="95" y="111"/>
                  </a:lnTo>
                  <a:lnTo>
                    <a:pt x="92" y="162"/>
                  </a:lnTo>
                  <a:lnTo>
                    <a:pt x="83" y="214"/>
                  </a:lnTo>
                  <a:lnTo>
                    <a:pt x="67" y="262"/>
                  </a:lnTo>
                  <a:lnTo>
                    <a:pt x="43" y="302"/>
                  </a:lnTo>
                  <a:lnTo>
                    <a:pt x="14" y="3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75" name="Freeform 9274"/>
            <p:cNvSpPr/>
            <p:nvPr/>
          </p:nvSpPr>
          <p:spPr>
            <a:xfrm>
              <a:off x="4599" y="955"/>
              <a:ext cx="58" cy="40"/>
            </a:xfrm>
            <a:custGeom>
              <a:avLst/>
              <a:gdLst/>
              <a:ahLst/>
              <a:cxnLst/>
              <a:pathLst>
                <a:path w="64" h="46">
                  <a:moveTo>
                    <a:pt x="64" y="46"/>
                  </a:moveTo>
                  <a:lnTo>
                    <a:pt x="58" y="37"/>
                  </a:lnTo>
                  <a:lnTo>
                    <a:pt x="49" y="27"/>
                  </a:lnTo>
                  <a:lnTo>
                    <a:pt x="40" y="19"/>
                  </a:lnTo>
                  <a:lnTo>
                    <a:pt x="29" y="11"/>
                  </a:lnTo>
                  <a:lnTo>
                    <a:pt x="19" y="5"/>
                  </a:lnTo>
                  <a:lnTo>
                    <a:pt x="10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4" y="9"/>
                  </a:lnTo>
                  <a:lnTo>
                    <a:pt x="12" y="14"/>
                  </a:lnTo>
                  <a:lnTo>
                    <a:pt x="22" y="19"/>
                  </a:lnTo>
                  <a:lnTo>
                    <a:pt x="33" y="25"/>
                  </a:lnTo>
                  <a:lnTo>
                    <a:pt x="45" y="31"/>
                  </a:lnTo>
                  <a:lnTo>
                    <a:pt x="55" y="38"/>
                  </a:lnTo>
                  <a:lnTo>
                    <a:pt x="6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76" name="Freeform 9275"/>
            <p:cNvSpPr/>
            <p:nvPr/>
          </p:nvSpPr>
          <p:spPr>
            <a:xfrm>
              <a:off x="4590" y="964"/>
              <a:ext cx="69" cy="59"/>
            </a:xfrm>
            <a:custGeom>
              <a:avLst/>
              <a:gdLst/>
              <a:ahLst/>
              <a:cxnLst/>
              <a:pathLst>
                <a:path w="78" h="68">
                  <a:moveTo>
                    <a:pt x="0" y="1"/>
                  </a:moveTo>
                  <a:lnTo>
                    <a:pt x="4" y="0"/>
                  </a:lnTo>
                  <a:lnTo>
                    <a:pt x="13" y="4"/>
                  </a:lnTo>
                  <a:lnTo>
                    <a:pt x="23" y="9"/>
                  </a:lnTo>
                  <a:lnTo>
                    <a:pt x="37" y="19"/>
                  </a:lnTo>
                  <a:lnTo>
                    <a:pt x="50" y="29"/>
                  </a:lnTo>
                  <a:lnTo>
                    <a:pt x="63" y="42"/>
                  </a:lnTo>
                  <a:lnTo>
                    <a:pt x="72" y="54"/>
                  </a:lnTo>
                  <a:lnTo>
                    <a:pt x="78" y="68"/>
                  </a:lnTo>
                  <a:lnTo>
                    <a:pt x="69" y="60"/>
                  </a:lnTo>
                  <a:lnTo>
                    <a:pt x="58" y="51"/>
                  </a:lnTo>
                  <a:lnTo>
                    <a:pt x="44" y="40"/>
                  </a:lnTo>
                  <a:lnTo>
                    <a:pt x="30" y="30"/>
                  </a:lnTo>
                  <a:lnTo>
                    <a:pt x="18" y="20"/>
                  </a:lnTo>
                  <a:lnTo>
                    <a:pt x="8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77" name="Freeform 9276"/>
            <p:cNvSpPr/>
            <p:nvPr/>
          </p:nvSpPr>
          <p:spPr>
            <a:xfrm>
              <a:off x="4580" y="1002"/>
              <a:ext cx="79" cy="76"/>
            </a:xfrm>
            <a:custGeom>
              <a:avLst/>
              <a:gdLst/>
              <a:ahLst/>
              <a:cxnLst/>
              <a:pathLst>
                <a:path w="91" h="85">
                  <a:moveTo>
                    <a:pt x="0" y="0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9" y="14"/>
                  </a:lnTo>
                  <a:lnTo>
                    <a:pt x="43" y="26"/>
                  </a:lnTo>
                  <a:lnTo>
                    <a:pt x="58" y="40"/>
                  </a:lnTo>
                  <a:lnTo>
                    <a:pt x="72" y="56"/>
                  </a:lnTo>
                  <a:lnTo>
                    <a:pt x="84" y="71"/>
                  </a:lnTo>
                  <a:lnTo>
                    <a:pt x="91" y="85"/>
                  </a:lnTo>
                  <a:lnTo>
                    <a:pt x="84" y="78"/>
                  </a:lnTo>
                  <a:lnTo>
                    <a:pt x="71" y="68"/>
                  </a:lnTo>
                  <a:lnTo>
                    <a:pt x="56" y="56"/>
                  </a:lnTo>
                  <a:lnTo>
                    <a:pt x="39" y="43"/>
                  </a:lnTo>
                  <a:lnTo>
                    <a:pt x="23" y="29"/>
                  </a:lnTo>
                  <a:lnTo>
                    <a:pt x="10" y="1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78" name="Freeform 9277"/>
            <p:cNvSpPr/>
            <p:nvPr/>
          </p:nvSpPr>
          <p:spPr>
            <a:xfrm>
              <a:off x="4564" y="1060"/>
              <a:ext cx="88" cy="70"/>
            </a:xfrm>
            <a:custGeom>
              <a:avLst/>
              <a:gdLst/>
              <a:ahLst/>
              <a:cxnLst/>
              <a:pathLst>
                <a:path w="101" h="78">
                  <a:moveTo>
                    <a:pt x="0" y="1"/>
                  </a:moveTo>
                  <a:lnTo>
                    <a:pt x="6" y="0"/>
                  </a:lnTo>
                  <a:lnTo>
                    <a:pt x="19" y="4"/>
                  </a:lnTo>
                  <a:lnTo>
                    <a:pt x="34" y="12"/>
                  </a:lnTo>
                  <a:lnTo>
                    <a:pt x="51" y="24"/>
                  </a:lnTo>
                  <a:lnTo>
                    <a:pt x="67" y="38"/>
                  </a:lnTo>
                  <a:lnTo>
                    <a:pt x="82" y="52"/>
                  </a:lnTo>
                  <a:lnTo>
                    <a:pt x="95" y="65"/>
                  </a:lnTo>
                  <a:lnTo>
                    <a:pt x="101" y="78"/>
                  </a:lnTo>
                  <a:lnTo>
                    <a:pt x="93" y="73"/>
                  </a:lnTo>
                  <a:lnTo>
                    <a:pt x="80" y="64"/>
                  </a:lnTo>
                  <a:lnTo>
                    <a:pt x="63" y="53"/>
                  </a:lnTo>
                  <a:lnTo>
                    <a:pt x="44" y="39"/>
                  </a:lnTo>
                  <a:lnTo>
                    <a:pt x="27" y="26"/>
                  </a:lnTo>
                  <a:lnTo>
                    <a:pt x="13" y="15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79" name="Freeform 9278"/>
            <p:cNvSpPr/>
            <p:nvPr/>
          </p:nvSpPr>
          <p:spPr>
            <a:xfrm>
              <a:off x="4562" y="1090"/>
              <a:ext cx="79" cy="61"/>
            </a:xfrm>
            <a:custGeom>
              <a:avLst/>
              <a:gdLst/>
              <a:ahLst/>
              <a:cxnLst/>
              <a:pathLst>
                <a:path w="91" h="69">
                  <a:moveTo>
                    <a:pt x="0" y="1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30" y="13"/>
                  </a:lnTo>
                  <a:lnTo>
                    <a:pt x="46" y="23"/>
                  </a:lnTo>
                  <a:lnTo>
                    <a:pt x="61" y="35"/>
                  </a:lnTo>
                  <a:lnTo>
                    <a:pt x="76" y="47"/>
                  </a:lnTo>
                  <a:lnTo>
                    <a:pt x="86" y="59"/>
                  </a:lnTo>
                  <a:lnTo>
                    <a:pt x="91" y="69"/>
                  </a:lnTo>
                  <a:lnTo>
                    <a:pt x="83" y="64"/>
                  </a:lnTo>
                  <a:lnTo>
                    <a:pt x="69" y="55"/>
                  </a:lnTo>
                  <a:lnTo>
                    <a:pt x="53" y="46"/>
                  </a:lnTo>
                  <a:lnTo>
                    <a:pt x="37" y="35"/>
                  </a:lnTo>
                  <a:lnTo>
                    <a:pt x="21" y="24"/>
                  </a:lnTo>
                  <a:lnTo>
                    <a:pt x="9" y="15"/>
                  </a:lnTo>
                  <a:lnTo>
                    <a:pt x="1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80" name="Freeform 9279"/>
            <p:cNvSpPr/>
            <p:nvPr/>
          </p:nvSpPr>
          <p:spPr>
            <a:xfrm>
              <a:off x="4562" y="1141"/>
              <a:ext cx="67" cy="51"/>
            </a:xfrm>
            <a:custGeom>
              <a:avLst/>
              <a:gdLst/>
              <a:ahLst/>
              <a:cxnLst/>
              <a:pathLst>
                <a:path w="75" h="58">
                  <a:moveTo>
                    <a:pt x="0" y="1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4" y="6"/>
                  </a:lnTo>
                  <a:lnTo>
                    <a:pt x="37" y="13"/>
                  </a:lnTo>
                  <a:lnTo>
                    <a:pt x="50" y="22"/>
                  </a:lnTo>
                  <a:lnTo>
                    <a:pt x="61" y="33"/>
                  </a:lnTo>
                  <a:lnTo>
                    <a:pt x="70" y="45"/>
                  </a:lnTo>
                  <a:lnTo>
                    <a:pt x="75" y="58"/>
                  </a:lnTo>
                  <a:lnTo>
                    <a:pt x="67" y="52"/>
                  </a:lnTo>
                  <a:lnTo>
                    <a:pt x="57" y="44"/>
                  </a:lnTo>
                  <a:lnTo>
                    <a:pt x="43" y="36"/>
                  </a:lnTo>
                  <a:lnTo>
                    <a:pt x="29" y="28"/>
                  </a:lnTo>
                  <a:lnTo>
                    <a:pt x="17" y="18"/>
                  </a:lnTo>
                  <a:lnTo>
                    <a:pt x="7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81" name="Freeform 9280"/>
            <p:cNvSpPr/>
            <p:nvPr/>
          </p:nvSpPr>
          <p:spPr>
            <a:xfrm>
              <a:off x="4546" y="1213"/>
              <a:ext cx="41" cy="14"/>
            </a:xfrm>
            <a:custGeom>
              <a:avLst/>
              <a:gdLst/>
              <a:ahLst/>
              <a:cxnLst/>
              <a:pathLst>
                <a:path w="46" h="15">
                  <a:moveTo>
                    <a:pt x="0" y="3"/>
                  </a:moveTo>
                  <a:lnTo>
                    <a:pt x="3" y="1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9" y="4"/>
                  </a:lnTo>
                  <a:lnTo>
                    <a:pt x="44" y="9"/>
                  </a:lnTo>
                  <a:lnTo>
                    <a:pt x="46" y="15"/>
                  </a:lnTo>
                  <a:lnTo>
                    <a:pt x="40" y="10"/>
                  </a:lnTo>
                  <a:lnTo>
                    <a:pt x="33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82" name="Freeform 9281"/>
            <p:cNvSpPr/>
            <p:nvPr/>
          </p:nvSpPr>
          <p:spPr>
            <a:xfrm>
              <a:off x="4587" y="986"/>
              <a:ext cx="73" cy="67"/>
            </a:xfrm>
            <a:custGeom>
              <a:avLst/>
              <a:gdLst/>
              <a:ahLst/>
              <a:cxnLst/>
              <a:pathLst>
                <a:path w="84" h="76">
                  <a:moveTo>
                    <a:pt x="0" y="2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6" y="12"/>
                  </a:lnTo>
                  <a:lnTo>
                    <a:pt x="40" y="22"/>
                  </a:lnTo>
                  <a:lnTo>
                    <a:pt x="54" y="35"/>
                  </a:lnTo>
                  <a:lnTo>
                    <a:pt x="67" y="49"/>
                  </a:lnTo>
                  <a:lnTo>
                    <a:pt x="77" y="63"/>
                  </a:lnTo>
                  <a:lnTo>
                    <a:pt x="84" y="76"/>
                  </a:lnTo>
                  <a:lnTo>
                    <a:pt x="77" y="71"/>
                  </a:lnTo>
                  <a:lnTo>
                    <a:pt x="67" y="62"/>
                  </a:lnTo>
                  <a:lnTo>
                    <a:pt x="52" y="50"/>
                  </a:lnTo>
                  <a:lnTo>
                    <a:pt x="37" y="38"/>
                  </a:lnTo>
                  <a:lnTo>
                    <a:pt x="22" y="27"/>
                  </a:lnTo>
                  <a:lnTo>
                    <a:pt x="9" y="17"/>
                  </a:lnTo>
                  <a:lnTo>
                    <a:pt x="1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83" name="Freeform 9282"/>
            <p:cNvSpPr/>
            <p:nvPr/>
          </p:nvSpPr>
          <p:spPr>
            <a:xfrm>
              <a:off x="4573" y="1034"/>
              <a:ext cx="84" cy="68"/>
            </a:xfrm>
            <a:custGeom>
              <a:avLst/>
              <a:gdLst/>
              <a:ahLst/>
              <a:cxnLst/>
              <a:pathLst>
                <a:path w="96" h="77">
                  <a:moveTo>
                    <a:pt x="0" y="1"/>
                  </a:moveTo>
                  <a:lnTo>
                    <a:pt x="5" y="0"/>
                  </a:lnTo>
                  <a:lnTo>
                    <a:pt x="17" y="4"/>
                  </a:lnTo>
                  <a:lnTo>
                    <a:pt x="32" y="12"/>
                  </a:lnTo>
                  <a:lnTo>
                    <a:pt x="48" y="23"/>
                  </a:lnTo>
                  <a:lnTo>
                    <a:pt x="64" y="37"/>
                  </a:lnTo>
                  <a:lnTo>
                    <a:pt x="79" y="50"/>
                  </a:lnTo>
                  <a:lnTo>
                    <a:pt x="91" y="64"/>
                  </a:lnTo>
                  <a:lnTo>
                    <a:pt x="96" y="77"/>
                  </a:lnTo>
                  <a:lnTo>
                    <a:pt x="89" y="72"/>
                  </a:lnTo>
                  <a:lnTo>
                    <a:pt x="77" y="63"/>
                  </a:lnTo>
                  <a:lnTo>
                    <a:pt x="60" y="52"/>
                  </a:lnTo>
                  <a:lnTo>
                    <a:pt x="42" y="39"/>
                  </a:lnTo>
                  <a:lnTo>
                    <a:pt x="25" y="26"/>
                  </a:lnTo>
                  <a:lnTo>
                    <a:pt x="11" y="15"/>
                  </a:lnTo>
                  <a:lnTo>
                    <a:pt x="2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84" name="Freeform 9283"/>
            <p:cNvSpPr/>
            <p:nvPr/>
          </p:nvSpPr>
          <p:spPr>
            <a:xfrm>
              <a:off x="4559" y="1121"/>
              <a:ext cx="80" cy="51"/>
            </a:xfrm>
            <a:custGeom>
              <a:avLst/>
              <a:gdLst/>
              <a:ahLst/>
              <a:cxnLst/>
              <a:pathLst>
                <a:path w="93" h="57">
                  <a:moveTo>
                    <a:pt x="0" y="1"/>
                  </a:moveTo>
                  <a:lnTo>
                    <a:pt x="4" y="0"/>
                  </a:lnTo>
                  <a:lnTo>
                    <a:pt x="15" y="2"/>
                  </a:lnTo>
                  <a:lnTo>
                    <a:pt x="28" y="7"/>
                  </a:lnTo>
                  <a:lnTo>
                    <a:pt x="44" y="14"/>
                  </a:lnTo>
                  <a:lnTo>
                    <a:pt x="59" y="23"/>
                  </a:lnTo>
                  <a:lnTo>
                    <a:pt x="74" y="33"/>
                  </a:lnTo>
                  <a:lnTo>
                    <a:pt x="86" y="45"/>
                  </a:lnTo>
                  <a:lnTo>
                    <a:pt x="93" y="57"/>
                  </a:lnTo>
                  <a:lnTo>
                    <a:pt x="84" y="52"/>
                  </a:lnTo>
                  <a:lnTo>
                    <a:pt x="71" y="45"/>
                  </a:lnTo>
                  <a:lnTo>
                    <a:pt x="55" y="37"/>
                  </a:lnTo>
                  <a:lnTo>
                    <a:pt x="38" y="28"/>
                  </a:lnTo>
                  <a:lnTo>
                    <a:pt x="23" y="19"/>
                  </a:lnTo>
                  <a:lnTo>
                    <a:pt x="10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85" name="Freeform 9284"/>
            <p:cNvSpPr/>
            <p:nvPr/>
          </p:nvSpPr>
          <p:spPr>
            <a:xfrm>
              <a:off x="4557" y="1157"/>
              <a:ext cx="59" cy="50"/>
            </a:xfrm>
            <a:custGeom>
              <a:avLst/>
              <a:gdLst/>
              <a:ahLst/>
              <a:cxnLst/>
              <a:pathLst>
                <a:path w="68" h="58">
                  <a:moveTo>
                    <a:pt x="0" y="0"/>
                  </a:moveTo>
                  <a:lnTo>
                    <a:pt x="5" y="0"/>
                  </a:lnTo>
                  <a:lnTo>
                    <a:pt x="14" y="4"/>
                  </a:lnTo>
                  <a:lnTo>
                    <a:pt x="25" y="12"/>
                  </a:lnTo>
                  <a:lnTo>
                    <a:pt x="37" y="21"/>
                  </a:lnTo>
                  <a:lnTo>
                    <a:pt x="50" y="31"/>
                  </a:lnTo>
                  <a:lnTo>
                    <a:pt x="59" y="43"/>
                  </a:lnTo>
                  <a:lnTo>
                    <a:pt x="66" y="51"/>
                  </a:lnTo>
                  <a:lnTo>
                    <a:pt x="68" y="58"/>
                  </a:lnTo>
                  <a:lnTo>
                    <a:pt x="63" y="53"/>
                  </a:lnTo>
                  <a:lnTo>
                    <a:pt x="53" y="46"/>
                  </a:lnTo>
                  <a:lnTo>
                    <a:pt x="42" y="38"/>
                  </a:lnTo>
                  <a:lnTo>
                    <a:pt x="30" y="29"/>
                  </a:lnTo>
                  <a:lnTo>
                    <a:pt x="19" y="21"/>
                  </a:lnTo>
                  <a:lnTo>
                    <a:pt x="10" y="12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86" name="Freeform 9285"/>
            <p:cNvSpPr/>
            <p:nvPr/>
          </p:nvSpPr>
          <p:spPr>
            <a:xfrm>
              <a:off x="4564" y="1195"/>
              <a:ext cx="45" cy="21"/>
            </a:xfrm>
            <a:custGeom>
              <a:avLst/>
              <a:gdLst/>
              <a:ahLst/>
              <a:cxnLst/>
              <a:pathLst>
                <a:path w="51" h="23">
                  <a:moveTo>
                    <a:pt x="0" y="2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6" y="7"/>
                  </a:lnTo>
                  <a:lnTo>
                    <a:pt x="43" y="11"/>
                  </a:lnTo>
                  <a:lnTo>
                    <a:pt x="49" y="17"/>
                  </a:lnTo>
                  <a:lnTo>
                    <a:pt x="51" y="23"/>
                  </a:lnTo>
                  <a:lnTo>
                    <a:pt x="45" y="18"/>
                  </a:lnTo>
                  <a:lnTo>
                    <a:pt x="37" y="15"/>
                  </a:lnTo>
                  <a:lnTo>
                    <a:pt x="28" y="13"/>
                  </a:lnTo>
                  <a:lnTo>
                    <a:pt x="19" y="10"/>
                  </a:lnTo>
                  <a:lnTo>
                    <a:pt x="10" y="9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87" name="Freeform 9286"/>
            <p:cNvSpPr/>
            <p:nvPr/>
          </p:nvSpPr>
          <p:spPr>
            <a:xfrm>
              <a:off x="4615" y="932"/>
              <a:ext cx="35" cy="40"/>
            </a:xfrm>
            <a:custGeom>
              <a:avLst/>
              <a:gdLst/>
              <a:ahLst/>
              <a:cxnLst/>
              <a:pathLst>
                <a:path w="40" h="46">
                  <a:moveTo>
                    <a:pt x="40" y="46"/>
                  </a:moveTo>
                  <a:lnTo>
                    <a:pt x="37" y="44"/>
                  </a:lnTo>
                  <a:lnTo>
                    <a:pt x="31" y="38"/>
                  </a:lnTo>
                  <a:lnTo>
                    <a:pt x="23" y="32"/>
                  </a:lnTo>
                  <a:lnTo>
                    <a:pt x="15" y="26"/>
                  </a:lnTo>
                  <a:lnTo>
                    <a:pt x="8" y="19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1"/>
                  </a:lnTo>
                  <a:lnTo>
                    <a:pt x="7" y="0"/>
                  </a:lnTo>
                  <a:lnTo>
                    <a:pt x="12" y="4"/>
                  </a:lnTo>
                  <a:lnTo>
                    <a:pt x="17" y="9"/>
                  </a:lnTo>
                  <a:lnTo>
                    <a:pt x="23" y="16"/>
                  </a:lnTo>
                  <a:lnTo>
                    <a:pt x="28" y="26"/>
                  </a:lnTo>
                  <a:lnTo>
                    <a:pt x="33" y="34"/>
                  </a:lnTo>
                  <a:lnTo>
                    <a:pt x="37" y="42"/>
                  </a:lnTo>
                  <a:lnTo>
                    <a:pt x="4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88" name="Freeform 9287"/>
            <p:cNvSpPr/>
            <p:nvPr/>
          </p:nvSpPr>
          <p:spPr>
            <a:xfrm>
              <a:off x="4643" y="916"/>
              <a:ext cx="9" cy="48"/>
            </a:xfrm>
            <a:custGeom>
              <a:avLst/>
              <a:gdLst/>
              <a:ahLst/>
              <a:cxnLst/>
              <a:pathLst>
                <a:path w="11" h="54">
                  <a:moveTo>
                    <a:pt x="7" y="54"/>
                  </a:moveTo>
                  <a:lnTo>
                    <a:pt x="8" y="44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6" y="0"/>
                  </a:lnTo>
                  <a:lnTo>
                    <a:pt x="0" y="7"/>
                  </a:lnTo>
                  <a:lnTo>
                    <a:pt x="1" y="22"/>
                  </a:lnTo>
                  <a:lnTo>
                    <a:pt x="4" y="40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89" name="Freeform 9288"/>
            <p:cNvSpPr/>
            <p:nvPr/>
          </p:nvSpPr>
          <p:spPr>
            <a:xfrm>
              <a:off x="4650" y="928"/>
              <a:ext cx="40" cy="44"/>
            </a:xfrm>
            <a:custGeom>
              <a:avLst/>
              <a:gdLst/>
              <a:ahLst/>
              <a:cxnLst/>
              <a:pathLst>
                <a:path w="46" h="50">
                  <a:moveTo>
                    <a:pt x="0" y="50"/>
                  </a:moveTo>
                  <a:lnTo>
                    <a:pt x="5" y="44"/>
                  </a:lnTo>
                  <a:lnTo>
                    <a:pt x="11" y="35"/>
                  </a:lnTo>
                  <a:lnTo>
                    <a:pt x="17" y="26"/>
                  </a:lnTo>
                  <a:lnTo>
                    <a:pt x="24" y="17"/>
                  </a:lnTo>
                  <a:lnTo>
                    <a:pt x="31" y="9"/>
                  </a:lnTo>
                  <a:lnTo>
                    <a:pt x="38" y="3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6" y="6"/>
                  </a:lnTo>
                  <a:lnTo>
                    <a:pt x="43" y="11"/>
                  </a:lnTo>
                  <a:lnTo>
                    <a:pt x="36" y="18"/>
                  </a:lnTo>
                  <a:lnTo>
                    <a:pt x="29" y="26"/>
                  </a:lnTo>
                  <a:lnTo>
                    <a:pt x="20" y="33"/>
                  </a:lnTo>
                  <a:lnTo>
                    <a:pt x="12" y="40"/>
                  </a:lnTo>
                  <a:lnTo>
                    <a:pt x="5" y="4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90" name="Freeform 9289"/>
            <p:cNvSpPr/>
            <p:nvPr/>
          </p:nvSpPr>
          <p:spPr>
            <a:xfrm>
              <a:off x="4616" y="1204"/>
              <a:ext cx="58" cy="14"/>
            </a:xfrm>
            <a:custGeom>
              <a:avLst/>
              <a:gdLst/>
              <a:ahLst/>
              <a:cxnLst/>
              <a:pathLst>
                <a:path w="67" h="16">
                  <a:moveTo>
                    <a:pt x="0" y="2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9" y="2"/>
                  </a:lnTo>
                  <a:lnTo>
                    <a:pt x="65" y="6"/>
                  </a:lnTo>
                  <a:lnTo>
                    <a:pt x="67" y="11"/>
                  </a:lnTo>
                  <a:lnTo>
                    <a:pt x="65" y="15"/>
                  </a:lnTo>
                  <a:lnTo>
                    <a:pt x="59" y="16"/>
                  </a:lnTo>
                  <a:lnTo>
                    <a:pt x="51" y="15"/>
                  </a:lnTo>
                  <a:lnTo>
                    <a:pt x="40" y="13"/>
                  </a:lnTo>
                  <a:lnTo>
                    <a:pt x="29" y="11"/>
                  </a:lnTo>
                  <a:lnTo>
                    <a:pt x="19" y="7"/>
                  </a:lnTo>
                  <a:lnTo>
                    <a:pt x="8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91" name="Freeform 9290"/>
            <p:cNvSpPr/>
            <p:nvPr/>
          </p:nvSpPr>
          <p:spPr>
            <a:xfrm>
              <a:off x="4604" y="1216"/>
              <a:ext cx="58" cy="28"/>
            </a:xfrm>
            <a:custGeom>
              <a:avLst/>
              <a:gdLst/>
              <a:ahLst/>
              <a:cxnLst/>
              <a:pathLst>
                <a:path w="64" h="32">
                  <a:moveTo>
                    <a:pt x="0" y="0"/>
                  </a:moveTo>
                  <a:lnTo>
                    <a:pt x="6" y="1"/>
                  </a:lnTo>
                  <a:lnTo>
                    <a:pt x="16" y="2"/>
                  </a:lnTo>
                  <a:lnTo>
                    <a:pt x="26" y="6"/>
                  </a:lnTo>
                  <a:lnTo>
                    <a:pt x="36" y="9"/>
                  </a:lnTo>
                  <a:lnTo>
                    <a:pt x="47" y="14"/>
                  </a:lnTo>
                  <a:lnTo>
                    <a:pt x="56" y="18"/>
                  </a:lnTo>
                  <a:lnTo>
                    <a:pt x="62" y="23"/>
                  </a:lnTo>
                  <a:lnTo>
                    <a:pt x="64" y="29"/>
                  </a:lnTo>
                  <a:lnTo>
                    <a:pt x="62" y="32"/>
                  </a:lnTo>
                  <a:lnTo>
                    <a:pt x="55" y="31"/>
                  </a:lnTo>
                  <a:lnTo>
                    <a:pt x="46" y="28"/>
                  </a:lnTo>
                  <a:lnTo>
                    <a:pt x="35" y="22"/>
                  </a:lnTo>
                  <a:lnTo>
                    <a:pt x="24" y="16"/>
                  </a:lnTo>
                  <a:lnTo>
                    <a:pt x="13" y="9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92" name="Freeform 9291"/>
            <p:cNvSpPr/>
            <p:nvPr/>
          </p:nvSpPr>
          <p:spPr>
            <a:xfrm>
              <a:off x="4618" y="1179"/>
              <a:ext cx="58" cy="14"/>
            </a:xfrm>
            <a:custGeom>
              <a:avLst/>
              <a:gdLst/>
              <a:ahLst/>
              <a:cxnLst/>
              <a:pathLst>
                <a:path w="64" h="16">
                  <a:moveTo>
                    <a:pt x="0" y="8"/>
                  </a:moveTo>
                  <a:lnTo>
                    <a:pt x="3" y="5"/>
                  </a:lnTo>
                  <a:lnTo>
                    <a:pt x="10" y="2"/>
                  </a:lnTo>
                  <a:lnTo>
                    <a:pt x="19" y="1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60" y="5"/>
                  </a:lnTo>
                  <a:lnTo>
                    <a:pt x="64" y="10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1" y="16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8" y="1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93" name="Freeform 9292"/>
            <p:cNvSpPr/>
            <p:nvPr/>
          </p:nvSpPr>
          <p:spPr>
            <a:xfrm>
              <a:off x="4631" y="1158"/>
              <a:ext cx="59" cy="11"/>
            </a:xfrm>
            <a:custGeom>
              <a:avLst/>
              <a:gdLst/>
              <a:ahLst/>
              <a:cxnLst/>
              <a:pathLst>
                <a:path w="68" h="12">
                  <a:moveTo>
                    <a:pt x="0" y="11"/>
                  </a:moveTo>
                  <a:lnTo>
                    <a:pt x="5" y="9"/>
                  </a:lnTo>
                  <a:lnTo>
                    <a:pt x="14" y="5"/>
                  </a:lnTo>
                  <a:lnTo>
                    <a:pt x="25" y="3"/>
                  </a:lnTo>
                  <a:lnTo>
                    <a:pt x="36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3"/>
                  </a:lnTo>
                  <a:lnTo>
                    <a:pt x="68" y="6"/>
                  </a:lnTo>
                  <a:lnTo>
                    <a:pt x="68" y="10"/>
                  </a:lnTo>
                  <a:lnTo>
                    <a:pt x="64" y="11"/>
                  </a:lnTo>
                  <a:lnTo>
                    <a:pt x="56" y="12"/>
                  </a:lnTo>
                  <a:lnTo>
                    <a:pt x="45" y="12"/>
                  </a:lnTo>
                  <a:lnTo>
                    <a:pt x="34" y="11"/>
                  </a:lnTo>
                  <a:lnTo>
                    <a:pt x="22" y="11"/>
                  </a:lnTo>
                  <a:lnTo>
                    <a:pt x="11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94" name="Freeform 9293"/>
            <p:cNvSpPr/>
            <p:nvPr/>
          </p:nvSpPr>
          <p:spPr>
            <a:xfrm>
              <a:off x="4643" y="1137"/>
              <a:ext cx="59" cy="11"/>
            </a:xfrm>
            <a:custGeom>
              <a:avLst/>
              <a:gdLst/>
              <a:ahLst/>
              <a:cxnLst/>
              <a:pathLst>
                <a:path w="68" h="13">
                  <a:moveTo>
                    <a:pt x="0" y="13"/>
                  </a:moveTo>
                  <a:lnTo>
                    <a:pt x="7" y="11"/>
                  </a:lnTo>
                  <a:lnTo>
                    <a:pt x="16" y="8"/>
                  </a:lnTo>
                  <a:lnTo>
                    <a:pt x="28" y="5"/>
                  </a:lnTo>
                  <a:lnTo>
                    <a:pt x="39" y="2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1"/>
                  </a:lnTo>
                  <a:lnTo>
                    <a:pt x="68" y="5"/>
                  </a:lnTo>
                  <a:lnTo>
                    <a:pt x="66" y="8"/>
                  </a:lnTo>
                  <a:lnTo>
                    <a:pt x="60" y="11"/>
                  </a:lnTo>
                  <a:lnTo>
                    <a:pt x="52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9" y="12"/>
                  </a:lnTo>
                  <a:lnTo>
                    <a:pt x="8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95" name="Freeform 9294"/>
            <p:cNvSpPr/>
            <p:nvPr/>
          </p:nvSpPr>
          <p:spPr>
            <a:xfrm>
              <a:off x="4646" y="1113"/>
              <a:ext cx="69" cy="14"/>
            </a:xfrm>
            <a:custGeom>
              <a:avLst/>
              <a:gdLst/>
              <a:ahLst/>
              <a:cxnLst/>
              <a:pathLst>
                <a:path w="77" h="17">
                  <a:moveTo>
                    <a:pt x="0" y="17"/>
                  </a:moveTo>
                  <a:lnTo>
                    <a:pt x="9" y="13"/>
                  </a:lnTo>
                  <a:lnTo>
                    <a:pt x="21" y="9"/>
                  </a:lnTo>
                  <a:lnTo>
                    <a:pt x="32" y="5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77" y="7"/>
                  </a:lnTo>
                  <a:lnTo>
                    <a:pt x="75" y="12"/>
                  </a:lnTo>
                  <a:lnTo>
                    <a:pt x="68" y="15"/>
                  </a:lnTo>
                  <a:lnTo>
                    <a:pt x="57" y="17"/>
                  </a:lnTo>
                  <a:lnTo>
                    <a:pt x="45" y="17"/>
                  </a:lnTo>
                  <a:lnTo>
                    <a:pt x="32" y="15"/>
                  </a:lnTo>
                  <a:lnTo>
                    <a:pt x="19" y="15"/>
                  </a:lnTo>
                  <a:lnTo>
                    <a:pt x="8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96" name="Freeform 9295"/>
            <p:cNvSpPr/>
            <p:nvPr/>
          </p:nvSpPr>
          <p:spPr>
            <a:xfrm>
              <a:off x="4652" y="1081"/>
              <a:ext cx="73" cy="21"/>
            </a:xfrm>
            <a:custGeom>
              <a:avLst/>
              <a:gdLst/>
              <a:ahLst/>
              <a:cxnLst/>
              <a:pathLst>
                <a:path w="84" h="24">
                  <a:moveTo>
                    <a:pt x="0" y="24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9" y="6"/>
                  </a:lnTo>
                  <a:lnTo>
                    <a:pt x="63" y="2"/>
                  </a:lnTo>
                  <a:lnTo>
                    <a:pt x="74" y="0"/>
                  </a:lnTo>
                  <a:lnTo>
                    <a:pt x="83" y="0"/>
                  </a:lnTo>
                  <a:lnTo>
                    <a:pt x="84" y="4"/>
                  </a:lnTo>
                  <a:lnTo>
                    <a:pt x="79" y="10"/>
                  </a:lnTo>
                  <a:lnTo>
                    <a:pt x="71" y="15"/>
                  </a:lnTo>
                  <a:lnTo>
                    <a:pt x="58" y="17"/>
                  </a:lnTo>
                  <a:lnTo>
                    <a:pt x="45" y="19"/>
                  </a:lnTo>
                  <a:lnTo>
                    <a:pt x="30" y="20"/>
                  </a:lnTo>
                  <a:lnTo>
                    <a:pt x="17" y="22"/>
                  </a:lnTo>
                  <a:lnTo>
                    <a:pt x="7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97" name="Freeform 9296"/>
            <p:cNvSpPr/>
            <p:nvPr/>
          </p:nvSpPr>
          <p:spPr>
            <a:xfrm>
              <a:off x="4653" y="1055"/>
              <a:ext cx="81" cy="30"/>
            </a:xfrm>
            <a:custGeom>
              <a:avLst/>
              <a:gdLst/>
              <a:ahLst/>
              <a:cxnLst/>
              <a:pathLst>
                <a:path w="92" h="33">
                  <a:moveTo>
                    <a:pt x="0" y="33"/>
                  </a:moveTo>
                  <a:lnTo>
                    <a:pt x="8" y="25"/>
                  </a:lnTo>
                  <a:lnTo>
                    <a:pt x="21" y="18"/>
                  </a:lnTo>
                  <a:lnTo>
                    <a:pt x="35" y="11"/>
                  </a:lnTo>
                  <a:lnTo>
                    <a:pt x="52" y="6"/>
                  </a:lnTo>
                  <a:lnTo>
                    <a:pt x="67" y="1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2" y="7"/>
                  </a:lnTo>
                  <a:lnTo>
                    <a:pt x="90" y="12"/>
                  </a:lnTo>
                  <a:lnTo>
                    <a:pt x="80" y="18"/>
                  </a:lnTo>
                  <a:lnTo>
                    <a:pt x="69" y="22"/>
                  </a:lnTo>
                  <a:lnTo>
                    <a:pt x="54" y="25"/>
                  </a:lnTo>
                  <a:lnTo>
                    <a:pt x="38" y="29"/>
                  </a:lnTo>
                  <a:lnTo>
                    <a:pt x="23" y="31"/>
                  </a:lnTo>
                  <a:lnTo>
                    <a:pt x="10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98" name="Freeform 9297"/>
            <p:cNvSpPr/>
            <p:nvPr/>
          </p:nvSpPr>
          <p:spPr>
            <a:xfrm>
              <a:off x="4653" y="1006"/>
              <a:ext cx="74" cy="47"/>
            </a:xfrm>
            <a:custGeom>
              <a:avLst/>
              <a:gdLst/>
              <a:ahLst/>
              <a:cxnLst/>
              <a:pathLst>
                <a:path w="85" h="55">
                  <a:moveTo>
                    <a:pt x="0" y="55"/>
                  </a:moveTo>
                  <a:lnTo>
                    <a:pt x="8" y="47"/>
                  </a:lnTo>
                  <a:lnTo>
                    <a:pt x="18" y="36"/>
                  </a:lnTo>
                  <a:lnTo>
                    <a:pt x="32" y="26"/>
                  </a:lnTo>
                  <a:lnTo>
                    <a:pt x="46" y="17"/>
                  </a:lnTo>
                  <a:lnTo>
                    <a:pt x="60" y="9"/>
                  </a:lnTo>
                  <a:lnTo>
                    <a:pt x="71" y="3"/>
                  </a:lnTo>
                  <a:lnTo>
                    <a:pt x="80" y="0"/>
                  </a:lnTo>
                  <a:lnTo>
                    <a:pt x="85" y="3"/>
                  </a:lnTo>
                  <a:lnTo>
                    <a:pt x="85" y="9"/>
                  </a:lnTo>
                  <a:lnTo>
                    <a:pt x="78" y="15"/>
                  </a:lnTo>
                  <a:lnTo>
                    <a:pt x="69" y="24"/>
                  </a:lnTo>
                  <a:lnTo>
                    <a:pt x="55" y="32"/>
                  </a:lnTo>
                  <a:lnTo>
                    <a:pt x="41" y="40"/>
                  </a:lnTo>
                  <a:lnTo>
                    <a:pt x="26" y="47"/>
                  </a:lnTo>
                  <a:lnTo>
                    <a:pt x="11" y="5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299" name="Freeform 9298"/>
            <p:cNvSpPr/>
            <p:nvPr/>
          </p:nvSpPr>
          <p:spPr>
            <a:xfrm>
              <a:off x="4653" y="965"/>
              <a:ext cx="63" cy="60"/>
            </a:xfrm>
            <a:custGeom>
              <a:avLst/>
              <a:gdLst/>
              <a:ahLst/>
              <a:cxnLst/>
              <a:pathLst>
                <a:path w="72" h="69">
                  <a:moveTo>
                    <a:pt x="0" y="69"/>
                  </a:moveTo>
                  <a:lnTo>
                    <a:pt x="6" y="61"/>
                  </a:lnTo>
                  <a:lnTo>
                    <a:pt x="15" y="50"/>
                  </a:lnTo>
                  <a:lnTo>
                    <a:pt x="25" y="37"/>
                  </a:lnTo>
                  <a:lnTo>
                    <a:pt x="37" y="24"/>
                  </a:lnTo>
                  <a:lnTo>
                    <a:pt x="48" y="13"/>
                  </a:lnTo>
                  <a:lnTo>
                    <a:pt x="59" y="4"/>
                  </a:lnTo>
                  <a:lnTo>
                    <a:pt x="68" y="0"/>
                  </a:lnTo>
                  <a:lnTo>
                    <a:pt x="72" y="1"/>
                  </a:lnTo>
                  <a:lnTo>
                    <a:pt x="72" y="8"/>
                  </a:lnTo>
                  <a:lnTo>
                    <a:pt x="67" y="18"/>
                  </a:lnTo>
                  <a:lnTo>
                    <a:pt x="56" y="29"/>
                  </a:lnTo>
                  <a:lnTo>
                    <a:pt x="45" y="41"/>
                  </a:lnTo>
                  <a:lnTo>
                    <a:pt x="31" y="52"/>
                  </a:lnTo>
                  <a:lnTo>
                    <a:pt x="18" y="61"/>
                  </a:lnTo>
                  <a:lnTo>
                    <a:pt x="7" y="6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00" name="Freeform 9299"/>
            <p:cNvSpPr/>
            <p:nvPr/>
          </p:nvSpPr>
          <p:spPr>
            <a:xfrm>
              <a:off x="4652" y="944"/>
              <a:ext cx="57" cy="55"/>
            </a:xfrm>
            <a:custGeom>
              <a:avLst/>
              <a:gdLst/>
              <a:ahLst/>
              <a:cxnLst/>
              <a:pathLst>
                <a:path w="67" h="62">
                  <a:moveTo>
                    <a:pt x="67" y="4"/>
                  </a:moveTo>
                  <a:lnTo>
                    <a:pt x="66" y="7"/>
                  </a:lnTo>
                  <a:lnTo>
                    <a:pt x="59" y="13"/>
                  </a:lnTo>
                  <a:lnTo>
                    <a:pt x="50" y="20"/>
                  </a:lnTo>
                  <a:lnTo>
                    <a:pt x="40" y="28"/>
                  </a:lnTo>
                  <a:lnTo>
                    <a:pt x="28" y="37"/>
                  </a:lnTo>
                  <a:lnTo>
                    <a:pt x="17" y="46"/>
                  </a:lnTo>
                  <a:lnTo>
                    <a:pt x="7" y="54"/>
                  </a:lnTo>
                  <a:lnTo>
                    <a:pt x="0" y="62"/>
                  </a:lnTo>
                  <a:lnTo>
                    <a:pt x="5" y="51"/>
                  </a:lnTo>
                  <a:lnTo>
                    <a:pt x="12" y="39"/>
                  </a:lnTo>
                  <a:lnTo>
                    <a:pt x="21" y="27"/>
                  </a:lnTo>
                  <a:lnTo>
                    <a:pt x="32" y="15"/>
                  </a:lnTo>
                  <a:lnTo>
                    <a:pt x="43" y="7"/>
                  </a:lnTo>
                  <a:lnTo>
                    <a:pt x="52" y="1"/>
                  </a:lnTo>
                  <a:lnTo>
                    <a:pt x="62" y="0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01" name="Freeform 9300"/>
            <p:cNvSpPr/>
            <p:nvPr/>
          </p:nvSpPr>
          <p:spPr>
            <a:xfrm>
              <a:off x="4532" y="665"/>
              <a:ext cx="70" cy="272"/>
            </a:xfrm>
            <a:custGeom>
              <a:avLst/>
              <a:gdLst/>
              <a:ahLst/>
              <a:cxnLst/>
              <a:pathLst>
                <a:path w="79" h="311">
                  <a:moveTo>
                    <a:pt x="8" y="311"/>
                  </a:moveTo>
                  <a:lnTo>
                    <a:pt x="4" y="311"/>
                  </a:lnTo>
                  <a:lnTo>
                    <a:pt x="2" y="309"/>
                  </a:lnTo>
                  <a:lnTo>
                    <a:pt x="1" y="307"/>
                  </a:lnTo>
                  <a:lnTo>
                    <a:pt x="0" y="303"/>
                  </a:lnTo>
                  <a:lnTo>
                    <a:pt x="32" y="265"/>
                  </a:lnTo>
                  <a:lnTo>
                    <a:pt x="51" y="225"/>
                  </a:lnTo>
                  <a:lnTo>
                    <a:pt x="63" y="183"/>
                  </a:lnTo>
                  <a:lnTo>
                    <a:pt x="66" y="142"/>
                  </a:lnTo>
                  <a:lnTo>
                    <a:pt x="64" y="101"/>
                  </a:lnTo>
                  <a:lnTo>
                    <a:pt x="58" y="63"/>
                  </a:lnTo>
                  <a:lnTo>
                    <a:pt x="51" y="29"/>
                  </a:lnTo>
                  <a:lnTo>
                    <a:pt x="45" y="0"/>
                  </a:lnTo>
                  <a:lnTo>
                    <a:pt x="61" y="20"/>
                  </a:lnTo>
                  <a:lnTo>
                    <a:pt x="72" y="53"/>
                  </a:lnTo>
                  <a:lnTo>
                    <a:pt x="79" y="97"/>
                  </a:lnTo>
                  <a:lnTo>
                    <a:pt x="79" y="146"/>
                  </a:lnTo>
                  <a:lnTo>
                    <a:pt x="73" y="196"/>
                  </a:lnTo>
                  <a:lnTo>
                    <a:pt x="59" y="243"/>
                  </a:lnTo>
                  <a:lnTo>
                    <a:pt x="38" y="283"/>
                  </a:lnTo>
                  <a:lnTo>
                    <a:pt x="8" y="3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02" name="Freeform 9301"/>
            <p:cNvSpPr/>
            <p:nvPr/>
          </p:nvSpPr>
          <p:spPr>
            <a:xfrm>
              <a:off x="4531" y="667"/>
              <a:ext cx="57" cy="35"/>
            </a:xfrm>
            <a:custGeom>
              <a:avLst/>
              <a:gdLst/>
              <a:ahLst/>
              <a:cxnLst/>
              <a:pathLst>
                <a:path w="67" h="41">
                  <a:moveTo>
                    <a:pt x="67" y="41"/>
                  </a:moveTo>
                  <a:lnTo>
                    <a:pt x="60" y="33"/>
                  </a:lnTo>
                  <a:lnTo>
                    <a:pt x="51" y="25"/>
                  </a:lnTo>
                  <a:lnTo>
                    <a:pt x="41" y="18"/>
                  </a:lnTo>
                  <a:lnTo>
                    <a:pt x="30" y="11"/>
                  </a:lnTo>
                  <a:lnTo>
                    <a:pt x="20" y="5"/>
                  </a:lnTo>
                  <a:lnTo>
                    <a:pt x="11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6" y="10"/>
                  </a:lnTo>
                  <a:lnTo>
                    <a:pt x="14" y="13"/>
                  </a:lnTo>
                  <a:lnTo>
                    <a:pt x="23" y="18"/>
                  </a:lnTo>
                  <a:lnTo>
                    <a:pt x="35" y="22"/>
                  </a:lnTo>
                  <a:lnTo>
                    <a:pt x="46" y="28"/>
                  </a:lnTo>
                  <a:lnTo>
                    <a:pt x="58" y="34"/>
                  </a:lnTo>
                  <a:lnTo>
                    <a:pt x="67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03" name="Freeform 9302"/>
            <p:cNvSpPr/>
            <p:nvPr/>
          </p:nvSpPr>
          <p:spPr>
            <a:xfrm>
              <a:off x="4529" y="686"/>
              <a:ext cx="65" cy="41"/>
            </a:xfrm>
            <a:custGeom>
              <a:avLst/>
              <a:gdLst/>
              <a:ahLst/>
              <a:cxnLst/>
              <a:pathLst>
                <a:path w="74" h="46">
                  <a:moveTo>
                    <a:pt x="0" y="1"/>
                  </a:moveTo>
                  <a:lnTo>
                    <a:pt x="4" y="0"/>
                  </a:lnTo>
                  <a:lnTo>
                    <a:pt x="11" y="1"/>
                  </a:lnTo>
                  <a:lnTo>
                    <a:pt x="20" y="5"/>
                  </a:lnTo>
                  <a:lnTo>
                    <a:pt x="31" y="11"/>
                  </a:lnTo>
                  <a:lnTo>
                    <a:pt x="44" y="18"/>
                  </a:lnTo>
                  <a:lnTo>
                    <a:pt x="55" y="26"/>
                  </a:lnTo>
                  <a:lnTo>
                    <a:pt x="66" y="36"/>
                  </a:lnTo>
                  <a:lnTo>
                    <a:pt x="74" y="46"/>
                  </a:lnTo>
                  <a:lnTo>
                    <a:pt x="65" y="41"/>
                  </a:lnTo>
                  <a:lnTo>
                    <a:pt x="53" y="35"/>
                  </a:lnTo>
                  <a:lnTo>
                    <a:pt x="40" y="28"/>
                  </a:lnTo>
                  <a:lnTo>
                    <a:pt x="29" y="22"/>
                  </a:lnTo>
                  <a:lnTo>
                    <a:pt x="17" y="15"/>
                  </a:lnTo>
                  <a:lnTo>
                    <a:pt x="8" y="9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04" name="Freeform 9303"/>
            <p:cNvSpPr/>
            <p:nvPr/>
          </p:nvSpPr>
          <p:spPr>
            <a:xfrm>
              <a:off x="4515" y="727"/>
              <a:ext cx="84" cy="54"/>
            </a:xfrm>
            <a:custGeom>
              <a:avLst/>
              <a:gdLst/>
              <a:ahLst/>
              <a:cxnLst/>
              <a:pathLst>
                <a:path w="96" h="64">
                  <a:moveTo>
                    <a:pt x="0" y="1"/>
                  </a:moveTo>
                  <a:lnTo>
                    <a:pt x="5" y="0"/>
                  </a:lnTo>
                  <a:lnTo>
                    <a:pt x="15" y="3"/>
                  </a:lnTo>
                  <a:lnTo>
                    <a:pt x="29" y="8"/>
                  </a:lnTo>
                  <a:lnTo>
                    <a:pt x="44" y="16"/>
                  </a:lnTo>
                  <a:lnTo>
                    <a:pt x="60" y="27"/>
                  </a:lnTo>
                  <a:lnTo>
                    <a:pt x="75" y="39"/>
                  </a:lnTo>
                  <a:lnTo>
                    <a:pt x="88" y="51"/>
                  </a:lnTo>
                  <a:lnTo>
                    <a:pt x="96" y="64"/>
                  </a:lnTo>
                  <a:lnTo>
                    <a:pt x="88" y="58"/>
                  </a:lnTo>
                  <a:lnTo>
                    <a:pt x="75" y="51"/>
                  </a:lnTo>
                  <a:lnTo>
                    <a:pt x="59" y="42"/>
                  </a:lnTo>
                  <a:lnTo>
                    <a:pt x="42" y="33"/>
                  </a:lnTo>
                  <a:lnTo>
                    <a:pt x="24" y="22"/>
                  </a:lnTo>
                  <a:lnTo>
                    <a:pt x="10" y="14"/>
                  </a:lnTo>
                  <a:lnTo>
                    <a:pt x="2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05" name="Freeform 9304"/>
            <p:cNvSpPr/>
            <p:nvPr/>
          </p:nvSpPr>
          <p:spPr>
            <a:xfrm>
              <a:off x="4502" y="772"/>
              <a:ext cx="92" cy="60"/>
            </a:xfrm>
            <a:custGeom>
              <a:avLst/>
              <a:gdLst/>
              <a:ahLst/>
              <a:cxnLst/>
              <a:pathLst>
                <a:path w="105" h="68">
                  <a:moveTo>
                    <a:pt x="0" y="1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33" y="11"/>
                  </a:lnTo>
                  <a:lnTo>
                    <a:pt x="51" y="21"/>
                  </a:lnTo>
                  <a:lnTo>
                    <a:pt x="69" y="32"/>
                  </a:lnTo>
                  <a:lnTo>
                    <a:pt x="85" y="45"/>
                  </a:lnTo>
                  <a:lnTo>
                    <a:pt x="98" y="57"/>
                  </a:lnTo>
                  <a:lnTo>
                    <a:pt x="105" y="68"/>
                  </a:lnTo>
                  <a:lnTo>
                    <a:pt x="97" y="64"/>
                  </a:lnTo>
                  <a:lnTo>
                    <a:pt x="83" y="57"/>
                  </a:lnTo>
                  <a:lnTo>
                    <a:pt x="66" y="46"/>
                  </a:lnTo>
                  <a:lnTo>
                    <a:pt x="46" y="35"/>
                  </a:lnTo>
                  <a:lnTo>
                    <a:pt x="29" y="24"/>
                  </a:lnTo>
                  <a:lnTo>
                    <a:pt x="13" y="14"/>
                  </a:lnTo>
                  <a:lnTo>
                    <a:pt x="4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06" name="Freeform 9305"/>
            <p:cNvSpPr/>
            <p:nvPr/>
          </p:nvSpPr>
          <p:spPr>
            <a:xfrm>
              <a:off x="4509" y="800"/>
              <a:ext cx="76" cy="65"/>
            </a:xfrm>
            <a:custGeom>
              <a:avLst/>
              <a:gdLst/>
              <a:ahLst/>
              <a:cxnLst/>
              <a:pathLst>
                <a:path w="85" h="72">
                  <a:moveTo>
                    <a:pt x="0" y="0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28" y="15"/>
                  </a:lnTo>
                  <a:lnTo>
                    <a:pt x="43" y="25"/>
                  </a:lnTo>
                  <a:lnTo>
                    <a:pt x="58" y="39"/>
                  </a:lnTo>
                  <a:lnTo>
                    <a:pt x="72" y="51"/>
                  </a:lnTo>
                  <a:lnTo>
                    <a:pt x="81" y="63"/>
                  </a:lnTo>
                  <a:lnTo>
                    <a:pt x="85" y="72"/>
                  </a:lnTo>
                  <a:lnTo>
                    <a:pt x="77" y="66"/>
                  </a:lnTo>
                  <a:lnTo>
                    <a:pt x="65" y="57"/>
                  </a:lnTo>
                  <a:lnTo>
                    <a:pt x="50" y="47"/>
                  </a:lnTo>
                  <a:lnTo>
                    <a:pt x="35" y="35"/>
                  </a:lnTo>
                  <a:lnTo>
                    <a:pt x="20" y="24"/>
                  </a:lnTo>
                  <a:lnTo>
                    <a:pt x="8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07" name="Freeform 9306"/>
            <p:cNvSpPr/>
            <p:nvPr/>
          </p:nvSpPr>
          <p:spPr>
            <a:xfrm>
              <a:off x="4511" y="835"/>
              <a:ext cx="62" cy="55"/>
            </a:xfrm>
            <a:custGeom>
              <a:avLst/>
              <a:gdLst/>
              <a:ahLst/>
              <a:cxnLst/>
              <a:pathLst>
                <a:path w="70" h="62">
                  <a:moveTo>
                    <a:pt x="0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24" y="9"/>
                  </a:lnTo>
                  <a:lnTo>
                    <a:pt x="35" y="17"/>
                  </a:lnTo>
                  <a:lnTo>
                    <a:pt x="47" y="26"/>
                  </a:lnTo>
                  <a:lnTo>
                    <a:pt x="57" y="38"/>
                  </a:lnTo>
                  <a:lnTo>
                    <a:pt x="65" y="49"/>
                  </a:lnTo>
                  <a:lnTo>
                    <a:pt x="70" y="62"/>
                  </a:lnTo>
                  <a:lnTo>
                    <a:pt x="63" y="55"/>
                  </a:lnTo>
                  <a:lnTo>
                    <a:pt x="53" y="47"/>
                  </a:lnTo>
                  <a:lnTo>
                    <a:pt x="40" y="38"/>
                  </a:lnTo>
                  <a:lnTo>
                    <a:pt x="27" y="27"/>
                  </a:lnTo>
                  <a:lnTo>
                    <a:pt x="16" y="18"/>
                  </a:lnTo>
                  <a:lnTo>
                    <a:pt x="7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08" name="Freeform 9307"/>
            <p:cNvSpPr/>
            <p:nvPr/>
          </p:nvSpPr>
          <p:spPr>
            <a:xfrm>
              <a:off x="4511" y="869"/>
              <a:ext cx="44" cy="45"/>
            </a:xfrm>
            <a:custGeom>
              <a:avLst/>
              <a:gdLst/>
              <a:ahLst/>
              <a:cxnLst/>
              <a:pathLst>
                <a:path w="49" h="53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19" y="10"/>
                  </a:lnTo>
                  <a:lnTo>
                    <a:pt x="28" y="18"/>
                  </a:lnTo>
                  <a:lnTo>
                    <a:pt x="36" y="29"/>
                  </a:lnTo>
                  <a:lnTo>
                    <a:pt x="43" y="38"/>
                  </a:lnTo>
                  <a:lnTo>
                    <a:pt x="48" y="47"/>
                  </a:lnTo>
                  <a:lnTo>
                    <a:pt x="49" y="53"/>
                  </a:lnTo>
                  <a:lnTo>
                    <a:pt x="45" y="47"/>
                  </a:lnTo>
                  <a:lnTo>
                    <a:pt x="36" y="40"/>
                  </a:lnTo>
                  <a:lnTo>
                    <a:pt x="28" y="33"/>
                  </a:lnTo>
                  <a:lnTo>
                    <a:pt x="20" y="25"/>
                  </a:lnTo>
                  <a:lnTo>
                    <a:pt x="12" y="17"/>
                  </a:lnTo>
                  <a:lnTo>
                    <a:pt x="5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09" name="Freeform 9308"/>
            <p:cNvSpPr/>
            <p:nvPr/>
          </p:nvSpPr>
          <p:spPr>
            <a:xfrm>
              <a:off x="4515" y="899"/>
              <a:ext cx="30" cy="31"/>
            </a:xfrm>
            <a:custGeom>
              <a:avLst/>
              <a:gdLst/>
              <a:ahLst/>
              <a:cxnLst/>
              <a:pathLst>
                <a:path w="35" h="36">
                  <a:moveTo>
                    <a:pt x="2" y="0"/>
                  </a:moveTo>
                  <a:lnTo>
                    <a:pt x="6" y="0"/>
                  </a:lnTo>
                  <a:lnTo>
                    <a:pt x="10" y="3"/>
                  </a:lnTo>
                  <a:lnTo>
                    <a:pt x="17" y="6"/>
                  </a:lnTo>
                  <a:lnTo>
                    <a:pt x="23" y="12"/>
                  </a:lnTo>
                  <a:lnTo>
                    <a:pt x="29" y="18"/>
                  </a:lnTo>
                  <a:lnTo>
                    <a:pt x="32" y="25"/>
                  </a:lnTo>
                  <a:lnTo>
                    <a:pt x="35" y="30"/>
                  </a:lnTo>
                  <a:lnTo>
                    <a:pt x="33" y="36"/>
                  </a:lnTo>
                  <a:lnTo>
                    <a:pt x="31" y="29"/>
                  </a:lnTo>
                  <a:lnTo>
                    <a:pt x="27" y="23"/>
                  </a:lnTo>
                  <a:lnTo>
                    <a:pt x="20" y="18"/>
                  </a:lnTo>
                  <a:lnTo>
                    <a:pt x="13" y="13"/>
                  </a:lnTo>
                  <a:lnTo>
                    <a:pt x="7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10" name="Freeform 9309"/>
            <p:cNvSpPr/>
            <p:nvPr/>
          </p:nvSpPr>
          <p:spPr>
            <a:xfrm>
              <a:off x="4541" y="646"/>
              <a:ext cx="37" cy="35"/>
            </a:xfrm>
            <a:custGeom>
              <a:avLst/>
              <a:gdLst/>
              <a:ahLst/>
              <a:cxnLst/>
              <a:pathLst>
                <a:path w="43" h="40">
                  <a:moveTo>
                    <a:pt x="43" y="40"/>
                  </a:moveTo>
                  <a:lnTo>
                    <a:pt x="39" y="38"/>
                  </a:lnTo>
                  <a:lnTo>
                    <a:pt x="32" y="35"/>
                  </a:lnTo>
                  <a:lnTo>
                    <a:pt x="24" y="29"/>
                  </a:lnTo>
                  <a:lnTo>
                    <a:pt x="16" y="23"/>
                  </a:lnTo>
                  <a:lnTo>
                    <a:pt x="8" y="1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1" y="1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6" y="7"/>
                  </a:lnTo>
                  <a:lnTo>
                    <a:pt x="23" y="14"/>
                  </a:lnTo>
                  <a:lnTo>
                    <a:pt x="29" y="22"/>
                  </a:lnTo>
                  <a:lnTo>
                    <a:pt x="35" y="30"/>
                  </a:lnTo>
                  <a:lnTo>
                    <a:pt x="39" y="36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11" name="Freeform 9310"/>
            <p:cNvSpPr/>
            <p:nvPr/>
          </p:nvSpPr>
          <p:spPr>
            <a:xfrm>
              <a:off x="4580" y="643"/>
              <a:ext cx="19" cy="40"/>
            </a:xfrm>
            <a:custGeom>
              <a:avLst/>
              <a:gdLst/>
              <a:ahLst/>
              <a:cxnLst/>
              <a:pathLst>
                <a:path w="22" h="46">
                  <a:moveTo>
                    <a:pt x="0" y="46"/>
                  </a:moveTo>
                  <a:lnTo>
                    <a:pt x="5" y="37"/>
                  </a:lnTo>
                  <a:lnTo>
                    <a:pt x="15" y="23"/>
                  </a:lnTo>
                  <a:lnTo>
                    <a:pt x="22" y="9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8" y="16"/>
                  </a:lnTo>
                  <a:lnTo>
                    <a:pt x="3" y="3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12" name="Freeform 9311"/>
            <p:cNvSpPr/>
            <p:nvPr/>
          </p:nvSpPr>
          <p:spPr>
            <a:xfrm>
              <a:off x="4566" y="627"/>
              <a:ext cx="10" cy="47"/>
            </a:xfrm>
            <a:custGeom>
              <a:avLst/>
              <a:gdLst/>
              <a:ahLst/>
              <a:cxnLst/>
              <a:pathLst>
                <a:path w="12" h="53">
                  <a:moveTo>
                    <a:pt x="12" y="53"/>
                  </a:moveTo>
                  <a:lnTo>
                    <a:pt x="12" y="43"/>
                  </a:lnTo>
                  <a:lnTo>
                    <a:pt x="12" y="26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7"/>
                  </a:lnTo>
                  <a:lnTo>
                    <a:pt x="3" y="23"/>
                  </a:lnTo>
                  <a:lnTo>
                    <a:pt x="8" y="41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13" name="Freeform 9312"/>
            <p:cNvSpPr/>
            <p:nvPr/>
          </p:nvSpPr>
          <p:spPr>
            <a:xfrm>
              <a:off x="4585" y="655"/>
              <a:ext cx="37" cy="42"/>
            </a:xfrm>
            <a:custGeom>
              <a:avLst/>
              <a:gdLst/>
              <a:ahLst/>
              <a:cxnLst/>
              <a:pathLst>
                <a:path w="41" h="47">
                  <a:moveTo>
                    <a:pt x="0" y="47"/>
                  </a:moveTo>
                  <a:lnTo>
                    <a:pt x="3" y="41"/>
                  </a:lnTo>
                  <a:lnTo>
                    <a:pt x="9" y="33"/>
                  </a:lnTo>
                  <a:lnTo>
                    <a:pt x="15" y="24"/>
                  </a:lnTo>
                  <a:lnTo>
                    <a:pt x="20" y="16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1" y="4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4"/>
                  </a:lnTo>
                  <a:lnTo>
                    <a:pt x="17" y="32"/>
                  </a:lnTo>
                  <a:lnTo>
                    <a:pt x="10" y="38"/>
                  </a:lnTo>
                  <a:lnTo>
                    <a:pt x="3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14" name="Freeform 9313"/>
            <p:cNvSpPr/>
            <p:nvPr/>
          </p:nvSpPr>
          <p:spPr>
            <a:xfrm>
              <a:off x="4552" y="911"/>
              <a:ext cx="59" cy="12"/>
            </a:xfrm>
            <a:custGeom>
              <a:avLst/>
              <a:gdLst/>
              <a:ahLst/>
              <a:cxnLst/>
              <a:pathLst>
                <a:path w="68" h="15">
                  <a:moveTo>
                    <a:pt x="0" y="2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0" y="1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68" y="10"/>
                  </a:lnTo>
                  <a:lnTo>
                    <a:pt x="65" y="14"/>
                  </a:lnTo>
                  <a:lnTo>
                    <a:pt x="60" y="15"/>
                  </a:lnTo>
                  <a:lnTo>
                    <a:pt x="51" y="14"/>
                  </a:lnTo>
                  <a:lnTo>
                    <a:pt x="41" y="12"/>
                  </a:lnTo>
                  <a:lnTo>
                    <a:pt x="30" y="8"/>
                  </a:lnTo>
                  <a:lnTo>
                    <a:pt x="18" y="6"/>
                  </a:lnTo>
                  <a:lnTo>
                    <a:pt x="8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15" name="Freeform 9314"/>
            <p:cNvSpPr/>
            <p:nvPr/>
          </p:nvSpPr>
          <p:spPr>
            <a:xfrm>
              <a:off x="4545" y="925"/>
              <a:ext cx="56" cy="21"/>
            </a:xfrm>
            <a:custGeom>
              <a:avLst/>
              <a:gdLst/>
              <a:ahLst/>
              <a:cxnLst/>
              <a:pathLst>
                <a:path w="65" h="25">
                  <a:moveTo>
                    <a:pt x="0" y="0"/>
                  </a:moveTo>
                  <a:lnTo>
                    <a:pt x="7" y="0"/>
                  </a:lnTo>
                  <a:lnTo>
                    <a:pt x="15" y="1"/>
                  </a:lnTo>
                  <a:lnTo>
                    <a:pt x="26" y="4"/>
                  </a:lnTo>
                  <a:lnTo>
                    <a:pt x="37" y="6"/>
                  </a:lnTo>
                  <a:lnTo>
                    <a:pt x="48" y="8"/>
                  </a:lnTo>
                  <a:lnTo>
                    <a:pt x="56" y="13"/>
                  </a:lnTo>
                  <a:lnTo>
                    <a:pt x="63" y="16"/>
                  </a:lnTo>
                  <a:lnTo>
                    <a:pt x="65" y="21"/>
                  </a:lnTo>
                  <a:lnTo>
                    <a:pt x="63" y="25"/>
                  </a:lnTo>
                  <a:lnTo>
                    <a:pt x="57" y="25"/>
                  </a:lnTo>
                  <a:lnTo>
                    <a:pt x="48" y="22"/>
                  </a:lnTo>
                  <a:lnTo>
                    <a:pt x="36" y="18"/>
                  </a:lnTo>
                  <a:lnTo>
                    <a:pt x="25" y="13"/>
                  </a:lnTo>
                  <a:lnTo>
                    <a:pt x="14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16" name="Freeform 9315"/>
            <p:cNvSpPr/>
            <p:nvPr/>
          </p:nvSpPr>
          <p:spPr>
            <a:xfrm>
              <a:off x="4573" y="881"/>
              <a:ext cx="56" cy="12"/>
            </a:xfrm>
            <a:custGeom>
              <a:avLst/>
              <a:gdLst/>
              <a:ahLst/>
              <a:cxnLst/>
              <a:pathLst>
                <a:path w="63" h="15">
                  <a:moveTo>
                    <a:pt x="0" y="7"/>
                  </a:moveTo>
                  <a:lnTo>
                    <a:pt x="2" y="4"/>
                  </a:lnTo>
                  <a:lnTo>
                    <a:pt x="9" y="2"/>
                  </a:lnTo>
                  <a:lnTo>
                    <a:pt x="18" y="1"/>
                  </a:lnTo>
                  <a:lnTo>
                    <a:pt x="30" y="0"/>
                  </a:lnTo>
                  <a:lnTo>
                    <a:pt x="40" y="1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58" y="15"/>
                  </a:lnTo>
                  <a:lnTo>
                    <a:pt x="50" y="13"/>
                  </a:lnTo>
                  <a:lnTo>
                    <a:pt x="40" y="12"/>
                  </a:lnTo>
                  <a:lnTo>
                    <a:pt x="30" y="10"/>
                  </a:lnTo>
                  <a:lnTo>
                    <a:pt x="18" y="9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17" name="Freeform 9316"/>
            <p:cNvSpPr/>
            <p:nvPr/>
          </p:nvSpPr>
          <p:spPr>
            <a:xfrm>
              <a:off x="4580" y="848"/>
              <a:ext cx="65" cy="17"/>
            </a:xfrm>
            <a:custGeom>
              <a:avLst/>
              <a:gdLst/>
              <a:ahLst/>
              <a:cxnLst/>
              <a:pathLst>
                <a:path w="75" h="20">
                  <a:moveTo>
                    <a:pt x="0" y="20"/>
                  </a:moveTo>
                  <a:lnTo>
                    <a:pt x="8" y="16"/>
                  </a:lnTo>
                  <a:lnTo>
                    <a:pt x="18" y="11"/>
                  </a:lnTo>
                  <a:lnTo>
                    <a:pt x="30" y="6"/>
                  </a:lnTo>
                  <a:lnTo>
                    <a:pt x="42" y="3"/>
                  </a:lnTo>
                  <a:lnTo>
                    <a:pt x="54" y="1"/>
                  </a:lnTo>
                  <a:lnTo>
                    <a:pt x="64" y="0"/>
                  </a:lnTo>
                  <a:lnTo>
                    <a:pt x="71" y="1"/>
                  </a:lnTo>
                  <a:lnTo>
                    <a:pt x="75" y="5"/>
                  </a:lnTo>
                  <a:lnTo>
                    <a:pt x="72" y="10"/>
                  </a:lnTo>
                  <a:lnTo>
                    <a:pt x="67" y="13"/>
                  </a:lnTo>
                  <a:lnTo>
                    <a:pt x="56" y="16"/>
                  </a:lnTo>
                  <a:lnTo>
                    <a:pt x="43" y="16"/>
                  </a:lnTo>
                  <a:lnTo>
                    <a:pt x="31" y="17"/>
                  </a:lnTo>
                  <a:lnTo>
                    <a:pt x="18" y="18"/>
                  </a:lnTo>
                  <a:lnTo>
                    <a:pt x="8" y="1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18" name="Freeform 9317"/>
            <p:cNvSpPr/>
            <p:nvPr/>
          </p:nvSpPr>
          <p:spPr>
            <a:xfrm>
              <a:off x="4590" y="814"/>
              <a:ext cx="72" cy="21"/>
            </a:xfrm>
            <a:custGeom>
              <a:avLst/>
              <a:gdLst/>
              <a:ahLst/>
              <a:cxnLst/>
              <a:pathLst>
                <a:path w="82" h="24">
                  <a:moveTo>
                    <a:pt x="0" y="24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8" y="5"/>
                  </a:lnTo>
                  <a:lnTo>
                    <a:pt x="61" y="2"/>
                  </a:lnTo>
                  <a:lnTo>
                    <a:pt x="73" y="0"/>
                  </a:lnTo>
                  <a:lnTo>
                    <a:pt x="80" y="1"/>
                  </a:lnTo>
                  <a:lnTo>
                    <a:pt x="82" y="4"/>
                  </a:lnTo>
                  <a:lnTo>
                    <a:pt x="79" y="10"/>
                  </a:lnTo>
                  <a:lnTo>
                    <a:pt x="69" y="14"/>
                  </a:lnTo>
                  <a:lnTo>
                    <a:pt x="58" y="16"/>
                  </a:lnTo>
                  <a:lnTo>
                    <a:pt x="44" y="18"/>
                  </a:lnTo>
                  <a:lnTo>
                    <a:pt x="29" y="20"/>
                  </a:lnTo>
                  <a:lnTo>
                    <a:pt x="17" y="22"/>
                  </a:lnTo>
                  <a:lnTo>
                    <a:pt x="6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19" name="Freeform 9318"/>
            <p:cNvSpPr/>
            <p:nvPr/>
          </p:nvSpPr>
          <p:spPr>
            <a:xfrm>
              <a:off x="4592" y="746"/>
              <a:ext cx="77" cy="35"/>
            </a:xfrm>
            <a:custGeom>
              <a:avLst/>
              <a:gdLst/>
              <a:ahLst/>
              <a:cxnLst/>
              <a:pathLst>
                <a:path w="86" h="42">
                  <a:moveTo>
                    <a:pt x="0" y="42"/>
                  </a:moveTo>
                  <a:lnTo>
                    <a:pt x="8" y="35"/>
                  </a:lnTo>
                  <a:lnTo>
                    <a:pt x="19" y="27"/>
                  </a:lnTo>
                  <a:lnTo>
                    <a:pt x="32" y="19"/>
                  </a:lnTo>
                  <a:lnTo>
                    <a:pt x="47" y="11"/>
                  </a:lnTo>
                  <a:lnTo>
                    <a:pt x="61" y="5"/>
                  </a:lnTo>
                  <a:lnTo>
                    <a:pt x="72" y="1"/>
                  </a:lnTo>
                  <a:lnTo>
                    <a:pt x="81" y="0"/>
                  </a:lnTo>
                  <a:lnTo>
                    <a:pt x="86" y="3"/>
                  </a:lnTo>
                  <a:lnTo>
                    <a:pt x="85" y="7"/>
                  </a:lnTo>
                  <a:lnTo>
                    <a:pt x="76" y="12"/>
                  </a:lnTo>
                  <a:lnTo>
                    <a:pt x="63" y="17"/>
                  </a:lnTo>
                  <a:lnTo>
                    <a:pt x="48" y="22"/>
                  </a:lnTo>
                  <a:lnTo>
                    <a:pt x="32" y="27"/>
                  </a:lnTo>
                  <a:lnTo>
                    <a:pt x="17" y="32"/>
                  </a:lnTo>
                  <a:lnTo>
                    <a:pt x="5" y="3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20" name="Freeform 9319"/>
            <p:cNvSpPr/>
            <p:nvPr/>
          </p:nvSpPr>
          <p:spPr>
            <a:xfrm>
              <a:off x="4587" y="679"/>
              <a:ext cx="70" cy="42"/>
            </a:xfrm>
            <a:custGeom>
              <a:avLst/>
              <a:gdLst/>
              <a:ahLst/>
              <a:cxnLst/>
              <a:pathLst>
                <a:path w="80" h="50">
                  <a:moveTo>
                    <a:pt x="0" y="50"/>
                  </a:moveTo>
                  <a:lnTo>
                    <a:pt x="7" y="43"/>
                  </a:lnTo>
                  <a:lnTo>
                    <a:pt x="17" y="35"/>
                  </a:lnTo>
                  <a:lnTo>
                    <a:pt x="30" y="26"/>
                  </a:lnTo>
                  <a:lnTo>
                    <a:pt x="42" y="15"/>
                  </a:lnTo>
                  <a:lnTo>
                    <a:pt x="56" y="8"/>
                  </a:lnTo>
                  <a:lnTo>
                    <a:pt x="68" y="2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79" y="8"/>
                  </a:lnTo>
                  <a:lnTo>
                    <a:pt x="71" y="14"/>
                  </a:lnTo>
                  <a:lnTo>
                    <a:pt x="60" y="21"/>
                  </a:lnTo>
                  <a:lnTo>
                    <a:pt x="46" y="28"/>
                  </a:lnTo>
                  <a:lnTo>
                    <a:pt x="30" y="35"/>
                  </a:lnTo>
                  <a:lnTo>
                    <a:pt x="16" y="40"/>
                  </a:lnTo>
                  <a:lnTo>
                    <a:pt x="6" y="4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21" name="Freeform 9320"/>
            <p:cNvSpPr/>
            <p:nvPr/>
          </p:nvSpPr>
          <p:spPr>
            <a:xfrm>
              <a:off x="4595" y="772"/>
              <a:ext cx="64" cy="37"/>
            </a:xfrm>
            <a:custGeom>
              <a:avLst/>
              <a:gdLst/>
              <a:ahLst/>
              <a:cxnLst/>
              <a:pathLst>
                <a:path w="74" h="43">
                  <a:moveTo>
                    <a:pt x="0" y="43"/>
                  </a:moveTo>
                  <a:lnTo>
                    <a:pt x="7" y="37"/>
                  </a:lnTo>
                  <a:lnTo>
                    <a:pt x="16" y="29"/>
                  </a:lnTo>
                  <a:lnTo>
                    <a:pt x="28" y="21"/>
                  </a:lnTo>
                  <a:lnTo>
                    <a:pt x="40" y="13"/>
                  </a:lnTo>
                  <a:lnTo>
                    <a:pt x="53" y="6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4" y="4"/>
                  </a:lnTo>
                  <a:lnTo>
                    <a:pt x="71" y="10"/>
                  </a:lnTo>
                  <a:lnTo>
                    <a:pt x="63" y="15"/>
                  </a:lnTo>
                  <a:lnTo>
                    <a:pt x="53" y="21"/>
                  </a:lnTo>
                  <a:lnTo>
                    <a:pt x="40" y="27"/>
                  </a:lnTo>
                  <a:lnTo>
                    <a:pt x="28" y="31"/>
                  </a:lnTo>
                  <a:lnTo>
                    <a:pt x="15" y="36"/>
                  </a:lnTo>
                  <a:lnTo>
                    <a:pt x="6" y="3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22" name="Freeform 9321"/>
            <p:cNvSpPr/>
            <p:nvPr/>
          </p:nvSpPr>
          <p:spPr>
            <a:xfrm>
              <a:off x="4508" y="746"/>
              <a:ext cx="91" cy="60"/>
            </a:xfrm>
            <a:custGeom>
              <a:avLst/>
              <a:gdLst/>
              <a:ahLst/>
              <a:cxnLst/>
              <a:pathLst>
                <a:path w="104" h="68">
                  <a:moveTo>
                    <a:pt x="0" y="2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33" y="11"/>
                  </a:lnTo>
                  <a:lnTo>
                    <a:pt x="51" y="21"/>
                  </a:lnTo>
                  <a:lnTo>
                    <a:pt x="69" y="33"/>
                  </a:lnTo>
                  <a:lnTo>
                    <a:pt x="84" y="45"/>
                  </a:lnTo>
                  <a:lnTo>
                    <a:pt x="97" y="57"/>
                  </a:lnTo>
                  <a:lnTo>
                    <a:pt x="104" y="68"/>
                  </a:lnTo>
                  <a:lnTo>
                    <a:pt x="96" y="64"/>
                  </a:lnTo>
                  <a:lnTo>
                    <a:pt x="82" y="57"/>
                  </a:lnTo>
                  <a:lnTo>
                    <a:pt x="64" y="46"/>
                  </a:lnTo>
                  <a:lnTo>
                    <a:pt x="46" y="35"/>
                  </a:lnTo>
                  <a:lnTo>
                    <a:pt x="29" y="25"/>
                  </a:lnTo>
                  <a:lnTo>
                    <a:pt x="13" y="14"/>
                  </a:lnTo>
                  <a:lnTo>
                    <a:pt x="3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23" name="Freeform 9322"/>
            <p:cNvSpPr/>
            <p:nvPr/>
          </p:nvSpPr>
          <p:spPr>
            <a:xfrm>
              <a:off x="4525" y="707"/>
              <a:ext cx="72" cy="51"/>
            </a:xfrm>
            <a:custGeom>
              <a:avLst/>
              <a:gdLst/>
              <a:ahLst/>
              <a:cxnLst/>
              <a:pathLst>
                <a:path w="81" h="59">
                  <a:moveTo>
                    <a:pt x="0" y="0"/>
                  </a:moveTo>
                  <a:lnTo>
                    <a:pt x="3" y="0"/>
                  </a:lnTo>
                  <a:lnTo>
                    <a:pt x="11" y="3"/>
                  </a:lnTo>
                  <a:lnTo>
                    <a:pt x="23" y="7"/>
                  </a:lnTo>
                  <a:lnTo>
                    <a:pt x="36" y="15"/>
                  </a:lnTo>
                  <a:lnTo>
                    <a:pt x="50" y="25"/>
                  </a:lnTo>
                  <a:lnTo>
                    <a:pt x="64" y="35"/>
                  </a:lnTo>
                  <a:lnTo>
                    <a:pt x="74" y="47"/>
                  </a:lnTo>
                  <a:lnTo>
                    <a:pt x="81" y="59"/>
                  </a:lnTo>
                  <a:lnTo>
                    <a:pt x="72" y="52"/>
                  </a:lnTo>
                  <a:lnTo>
                    <a:pt x="61" y="44"/>
                  </a:lnTo>
                  <a:lnTo>
                    <a:pt x="47" y="35"/>
                  </a:lnTo>
                  <a:lnTo>
                    <a:pt x="32" y="26"/>
                  </a:lnTo>
                  <a:lnTo>
                    <a:pt x="19" y="18"/>
                  </a:lnTo>
                  <a:lnTo>
                    <a:pt x="9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24" name="Freeform 9323"/>
            <p:cNvSpPr/>
            <p:nvPr/>
          </p:nvSpPr>
          <p:spPr>
            <a:xfrm>
              <a:off x="4592" y="707"/>
              <a:ext cx="70" cy="44"/>
            </a:xfrm>
            <a:custGeom>
              <a:avLst/>
              <a:gdLst/>
              <a:ahLst/>
              <a:cxnLst/>
              <a:pathLst>
                <a:path w="80" h="49">
                  <a:moveTo>
                    <a:pt x="0" y="49"/>
                  </a:moveTo>
                  <a:lnTo>
                    <a:pt x="6" y="43"/>
                  </a:lnTo>
                  <a:lnTo>
                    <a:pt x="16" y="34"/>
                  </a:lnTo>
                  <a:lnTo>
                    <a:pt x="28" y="25"/>
                  </a:lnTo>
                  <a:lnTo>
                    <a:pt x="42" y="16"/>
                  </a:lnTo>
                  <a:lnTo>
                    <a:pt x="55" y="8"/>
                  </a:lnTo>
                  <a:lnTo>
                    <a:pt x="66" y="2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79" y="8"/>
                  </a:lnTo>
                  <a:lnTo>
                    <a:pt x="71" y="15"/>
                  </a:lnTo>
                  <a:lnTo>
                    <a:pt x="58" y="21"/>
                  </a:lnTo>
                  <a:lnTo>
                    <a:pt x="44" y="28"/>
                  </a:lnTo>
                  <a:lnTo>
                    <a:pt x="29" y="34"/>
                  </a:lnTo>
                  <a:lnTo>
                    <a:pt x="16" y="40"/>
                  </a:lnTo>
                  <a:lnTo>
                    <a:pt x="5" y="4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25" name="Freeform 9324"/>
            <p:cNvSpPr/>
            <p:nvPr/>
          </p:nvSpPr>
          <p:spPr>
            <a:xfrm>
              <a:off x="4445" y="464"/>
              <a:ext cx="59" cy="231"/>
            </a:xfrm>
            <a:custGeom>
              <a:avLst/>
              <a:gdLst/>
              <a:ahLst/>
              <a:cxnLst/>
              <a:pathLst>
                <a:path w="68" h="265">
                  <a:moveTo>
                    <a:pt x="7" y="265"/>
                  </a:moveTo>
                  <a:lnTo>
                    <a:pt x="4" y="265"/>
                  </a:lnTo>
                  <a:lnTo>
                    <a:pt x="2" y="262"/>
                  </a:lnTo>
                  <a:lnTo>
                    <a:pt x="1" y="260"/>
                  </a:lnTo>
                  <a:lnTo>
                    <a:pt x="0" y="258"/>
                  </a:lnTo>
                  <a:lnTo>
                    <a:pt x="26" y="226"/>
                  </a:lnTo>
                  <a:lnTo>
                    <a:pt x="43" y="191"/>
                  </a:lnTo>
                  <a:lnTo>
                    <a:pt x="54" y="156"/>
                  </a:lnTo>
                  <a:lnTo>
                    <a:pt x="56" y="121"/>
                  </a:lnTo>
                  <a:lnTo>
                    <a:pt x="55" y="86"/>
                  </a:lnTo>
                  <a:lnTo>
                    <a:pt x="49" y="54"/>
                  </a:lnTo>
                  <a:lnTo>
                    <a:pt x="43" y="25"/>
                  </a:lnTo>
                  <a:lnTo>
                    <a:pt x="38" y="0"/>
                  </a:lnTo>
                  <a:lnTo>
                    <a:pt x="51" y="17"/>
                  </a:lnTo>
                  <a:lnTo>
                    <a:pt x="62" y="45"/>
                  </a:lnTo>
                  <a:lnTo>
                    <a:pt x="68" y="83"/>
                  </a:lnTo>
                  <a:lnTo>
                    <a:pt x="68" y="124"/>
                  </a:lnTo>
                  <a:lnTo>
                    <a:pt x="63" y="167"/>
                  </a:lnTo>
                  <a:lnTo>
                    <a:pt x="51" y="207"/>
                  </a:lnTo>
                  <a:lnTo>
                    <a:pt x="33" y="241"/>
                  </a:lnTo>
                  <a:lnTo>
                    <a:pt x="7" y="2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26" name="Freeform 9325"/>
            <p:cNvSpPr/>
            <p:nvPr/>
          </p:nvSpPr>
          <p:spPr>
            <a:xfrm>
              <a:off x="4445" y="467"/>
              <a:ext cx="49" cy="28"/>
            </a:xfrm>
            <a:custGeom>
              <a:avLst/>
              <a:gdLst/>
              <a:ahLst/>
              <a:cxnLst/>
              <a:pathLst>
                <a:path w="57" h="34">
                  <a:moveTo>
                    <a:pt x="57" y="34"/>
                  </a:moveTo>
                  <a:lnTo>
                    <a:pt x="51" y="27"/>
                  </a:lnTo>
                  <a:lnTo>
                    <a:pt x="43" y="20"/>
                  </a:lnTo>
                  <a:lnTo>
                    <a:pt x="34" y="14"/>
                  </a:lnTo>
                  <a:lnTo>
                    <a:pt x="26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5" y="7"/>
                  </a:lnTo>
                  <a:lnTo>
                    <a:pt x="12" y="11"/>
                  </a:lnTo>
                  <a:lnTo>
                    <a:pt x="20" y="14"/>
                  </a:lnTo>
                  <a:lnTo>
                    <a:pt x="29" y="19"/>
                  </a:lnTo>
                  <a:lnTo>
                    <a:pt x="40" y="23"/>
                  </a:lnTo>
                  <a:lnTo>
                    <a:pt x="49" y="28"/>
                  </a:lnTo>
                  <a:lnTo>
                    <a:pt x="57" y="3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27" name="Freeform 9326"/>
            <p:cNvSpPr/>
            <p:nvPr/>
          </p:nvSpPr>
          <p:spPr>
            <a:xfrm>
              <a:off x="4443" y="481"/>
              <a:ext cx="54" cy="35"/>
            </a:xfrm>
            <a:custGeom>
              <a:avLst/>
              <a:gdLst/>
              <a:ahLst/>
              <a:cxnLst/>
              <a:pathLst>
                <a:path w="62" h="40">
                  <a:moveTo>
                    <a:pt x="0" y="2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8" y="5"/>
                  </a:lnTo>
                  <a:lnTo>
                    <a:pt x="27" y="10"/>
                  </a:lnTo>
                  <a:lnTo>
                    <a:pt x="37" y="15"/>
                  </a:lnTo>
                  <a:lnTo>
                    <a:pt x="46" y="22"/>
                  </a:lnTo>
                  <a:lnTo>
                    <a:pt x="56" y="30"/>
                  </a:lnTo>
                  <a:lnTo>
                    <a:pt x="62" y="40"/>
                  </a:lnTo>
                  <a:lnTo>
                    <a:pt x="54" y="35"/>
                  </a:lnTo>
                  <a:lnTo>
                    <a:pt x="45" y="30"/>
                  </a:lnTo>
                  <a:lnTo>
                    <a:pt x="35" y="25"/>
                  </a:lnTo>
                  <a:lnTo>
                    <a:pt x="24" y="19"/>
                  </a:lnTo>
                  <a:lnTo>
                    <a:pt x="14" y="13"/>
                  </a:lnTo>
                  <a:lnTo>
                    <a:pt x="6" y="9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28" name="Freeform 9327"/>
            <p:cNvSpPr/>
            <p:nvPr/>
          </p:nvSpPr>
          <p:spPr>
            <a:xfrm>
              <a:off x="4431" y="516"/>
              <a:ext cx="71" cy="46"/>
            </a:xfrm>
            <a:custGeom>
              <a:avLst/>
              <a:gdLst/>
              <a:ahLst/>
              <a:cxnLst/>
              <a:pathLst>
                <a:path w="81" h="53">
                  <a:moveTo>
                    <a:pt x="0" y="1"/>
                  </a:moveTo>
                  <a:lnTo>
                    <a:pt x="4" y="0"/>
                  </a:lnTo>
                  <a:lnTo>
                    <a:pt x="13" y="2"/>
                  </a:lnTo>
                  <a:lnTo>
                    <a:pt x="25" y="7"/>
                  </a:lnTo>
                  <a:lnTo>
                    <a:pt x="37" y="13"/>
                  </a:lnTo>
                  <a:lnTo>
                    <a:pt x="51" y="23"/>
                  </a:lnTo>
                  <a:lnTo>
                    <a:pt x="64" y="32"/>
                  </a:lnTo>
                  <a:lnTo>
                    <a:pt x="74" y="42"/>
                  </a:lnTo>
                  <a:lnTo>
                    <a:pt x="81" y="53"/>
                  </a:lnTo>
                  <a:lnTo>
                    <a:pt x="75" y="48"/>
                  </a:lnTo>
                  <a:lnTo>
                    <a:pt x="64" y="42"/>
                  </a:lnTo>
                  <a:lnTo>
                    <a:pt x="50" y="35"/>
                  </a:lnTo>
                  <a:lnTo>
                    <a:pt x="36" y="26"/>
                  </a:lnTo>
                  <a:lnTo>
                    <a:pt x="21" y="18"/>
                  </a:lnTo>
                  <a:lnTo>
                    <a:pt x="10" y="11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29" name="Freeform 9328"/>
            <p:cNvSpPr/>
            <p:nvPr/>
          </p:nvSpPr>
          <p:spPr>
            <a:xfrm>
              <a:off x="4420" y="555"/>
              <a:ext cx="77" cy="51"/>
            </a:xfrm>
            <a:custGeom>
              <a:avLst/>
              <a:gdLst/>
              <a:ahLst/>
              <a:cxnLst/>
              <a:pathLst>
                <a:path w="88" h="59">
                  <a:moveTo>
                    <a:pt x="0" y="2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27" y="10"/>
                  </a:lnTo>
                  <a:lnTo>
                    <a:pt x="42" y="18"/>
                  </a:lnTo>
                  <a:lnTo>
                    <a:pt x="57" y="28"/>
                  </a:lnTo>
                  <a:lnTo>
                    <a:pt x="71" y="38"/>
                  </a:lnTo>
                  <a:lnTo>
                    <a:pt x="83" y="49"/>
                  </a:lnTo>
                  <a:lnTo>
                    <a:pt x="88" y="59"/>
                  </a:lnTo>
                  <a:lnTo>
                    <a:pt x="82" y="56"/>
                  </a:lnTo>
                  <a:lnTo>
                    <a:pt x="70" y="49"/>
                  </a:lnTo>
                  <a:lnTo>
                    <a:pt x="55" y="40"/>
                  </a:lnTo>
                  <a:lnTo>
                    <a:pt x="39" y="30"/>
                  </a:lnTo>
                  <a:lnTo>
                    <a:pt x="24" y="21"/>
                  </a:lnTo>
                  <a:lnTo>
                    <a:pt x="11" y="12"/>
                  </a:lnTo>
                  <a:lnTo>
                    <a:pt x="2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30" name="Freeform 9329"/>
            <p:cNvSpPr/>
            <p:nvPr/>
          </p:nvSpPr>
          <p:spPr>
            <a:xfrm>
              <a:off x="4427" y="579"/>
              <a:ext cx="63" cy="55"/>
            </a:xfrm>
            <a:custGeom>
              <a:avLst/>
              <a:gdLst/>
              <a:ahLst/>
              <a:cxnLst/>
              <a:pathLst>
                <a:path w="71" h="62">
                  <a:moveTo>
                    <a:pt x="0" y="0"/>
                  </a:moveTo>
                  <a:lnTo>
                    <a:pt x="3" y="0"/>
                  </a:lnTo>
                  <a:lnTo>
                    <a:pt x="11" y="5"/>
                  </a:lnTo>
                  <a:lnTo>
                    <a:pt x="23" y="13"/>
                  </a:lnTo>
                  <a:lnTo>
                    <a:pt x="36" y="22"/>
                  </a:lnTo>
                  <a:lnTo>
                    <a:pt x="48" y="34"/>
                  </a:lnTo>
                  <a:lnTo>
                    <a:pt x="60" y="44"/>
                  </a:lnTo>
                  <a:lnTo>
                    <a:pt x="68" y="54"/>
                  </a:lnTo>
                  <a:lnTo>
                    <a:pt x="71" y="62"/>
                  </a:lnTo>
                  <a:lnTo>
                    <a:pt x="64" y="57"/>
                  </a:lnTo>
                  <a:lnTo>
                    <a:pt x="54" y="50"/>
                  </a:lnTo>
                  <a:lnTo>
                    <a:pt x="41" y="41"/>
                  </a:lnTo>
                  <a:lnTo>
                    <a:pt x="29" y="31"/>
                  </a:lnTo>
                  <a:lnTo>
                    <a:pt x="16" y="21"/>
                  </a:lnTo>
                  <a:lnTo>
                    <a:pt x="7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31" name="Freeform 9330"/>
            <p:cNvSpPr/>
            <p:nvPr/>
          </p:nvSpPr>
          <p:spPr>
            <a:xfrm>
              <a:off x="4429" y="609"/>
              <a:ext cx="51" cy="46"/>
            </a:xfrm>
            <a:custGeom>
              <a:avLst/>
              <a:gdLst/>
              <a:ahLst/>
              <a:cxnLst/>
              <a:pathLst>
                <a:path w="59" h="53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20" y="7"/>
                  </a:lnTo>
                  <a:lnTo>
                    <a:pt x="30" y="13"/>
                  </a:lnTo>
                  <a:lnTo>
                    <a:pt x="39" y="23"/>
                  </a:lnTo>
                  <a:lnTo>
                    <a:pt x="49" y="32"/>
                  </a:lnTo>
                  <a:lnTo>
                    <a:pt x="55" y="42"/>
                  </a:lnTo>
                  <a:lnTo>
                    <a:pt x="59" y="53"/>
                  </a:lnTo>
                  <a:lnTo>
                    <a:pt x="53" y="47"/>
                  </a:lnTo>
                  <a:lnTo>
                    <a:pt x="44" y="40"/>
                  </a:lnTo>
                  <a:lnTo>
                    <a:pt x="34" y="32"/>
                  </a:lnTo>
                  <a:lnTo>
                    <a:pt x="23" y="24"/>
                  </a:lnTo>
                  <a:lnTo>
                    <a:pt x="13" y="16"/>
                  </a:lnTo>
                  <a:lnTo>
                    <a:pt x="5" y="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32" name="Freeform 9331"/>
            <p:cNvSpPr/>
            <p:nvPr/>
          </p:nvSpPr>
          <p:spPr>
            <a:xfrm>
              <a:off x="4429" y="637"/>
              <a:ext cx="37" cy="39"/>
            </a:xfrm>
            <a:custGeom>
              <a:avLst/>
              <a:gdLst/>
              <a:ahLst/>
              <a:cxnLst/>
              <a:pathLst>
                <a:path w="43" h="45">
                  <a:moveTo>
                    <a:pt x="0" y="0"/>
                  </a:moveTo>
                  <a:lnTo>
                    <a:pt x="3" y="0"/>
                  </a:lnTo>
                  <a:lnTo>
                    <a:pt x="9" y="2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1" y="24"/>
                  </a:lnTo>
                  <a:lnTo>
                    <a:pt x="38" y="32"/>
                  </a:lnTo>
                  <a:lnTo>
                    <a:pt x="41" y="39"/>
                  </a:lnTo>
                  <a:lnTo>
                    <a:pt x="43" y="45"/>
                  </a:lnTo>
                  <a:lnTo>
                    <a:pt x="38" y="40"/>
                  </a:lnTo>
                  <a:lnTo>
                    <a:pt x="32" y="34"/>
                  </a:lnTo>
                  <a:lnTo>
                    <a:pt x="25" y="29"/>
                  </a:lnTo>
                  <a:lnTo>
                    <a:pt x="18" y="22"/>
                  </a:lnTo>
                  <a:lnTo>
                    <a:pt x="12" y="15"/>
                  </a:lnTo>
                  <a:lnTo>
                    <a:pt x="6" y="9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33" name="Freeform 9332"/>
            <p:cNvSpPr/>
            <p:nvPr/>
          </p:nvSpPr>
          <p:spPr>
            <a:xfrm>
              <a:off x="4431" y="662"/>
              <a:ext cx="26" cy="28"/>
            </a:xfrm>
            <a:custGeom>
              <a:avLst/>
              <a:gdLst/>
              <a:ahLst/>
              <a:cxnLst/>
              <a:pathLst>
                <a:path w="29" h="31">
                  <a:moveTo>
                    <a:pt x="3" y="0"/>
                  </a:moveTo>
                  <a:lnTo>
                    <a:pt x="10" y="1"/>
                  </a:lnTo>
                  <a:lnTo>
                    <a:pt x="20" y="9"/>
                  </a:lnTo>
                  <a:lnTo>
                    <a:pt x="29" y="20"/>
                  </a:lnTo>
                  <a:lnTo>
                    <a:pt x="29" y="31"/>
                  </a:lnTo>
                  <a:lnTo>
                    <a:pt x="27" y="25"/>
                  </a:lnTo>
                  <a:lnTo>
                    <a:pt x="24" y="20"/>
                  </a:lnTo>
                  <a:lnTo>
                    <a:pt x="18" y="16"/>
                  </a:lnTo>
                  <a:lnTo>
                    <a:pt x="12" y="11"/>
                  </a:lnTo>
                  <a:lnTo>
                    <a:pt x="6" y="8"/>
                  </a:lnTo>
                  <a:lnTo>
                    <a:pt x="3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34" name="Freeform 9333"/>
            <p:cNvSpPr/>
            <p:nvPr/>
          </p:nvSpPr>
          <p:spPr>
            <a:xfrm>
              <a:off x="4452" y="448"/>
              <a:ext cx="33" cy="30"/>
            </a:xfrm>
            <a:custGeom>
              <a:avLst/>
              <a:gdLst/>
              <a:ahLst/>
              <a:cxnLst/>
              <a:pathLst>
                <a:path w="37" h="35">
                  <a:moveTo>
                    <a:pt x="37" y="35"/>
                  </a:moveTo>
                  <a:lnTo>
                    <a:pt x="34" y="33"/>
                  </a:lnTo>
                  <a:lnTo>
                    <a:pt x="28" y="29"/>
                  </a:lnTo>
                  <a:lnTo>
                    <a:pt x="22" y="24"/>
                  </a:lnTo>
                  <a:lnTo>
                    <a:pt x="15" y="20"/>
                  </a:lnTo>
                  <a:lnTo>
                    <a:pt x="8" y="14"/>
                  </a:lnTo>
                  <a:lnTo>
                    <a:pt x="2" y="10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0" y="13"/>
                  </a:lnTo>
                  <a:lnTo>
                    <a:pt x="25" y="19"/>
                  </a:lnTo>
                  <a:lnTo>
                    <a:pt x="30" y="26"/>
                  </a:lnTo>
                  <a:lnTo>
                    <a:pt x="34" y="31"/>
                  </a:lnTo>
                  <a:lnTo>
                    <a:pt x="37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35" name="Freeform 9334"/>
            <p:cNvSpPr/>
            <p:nvPr/>
          </p:nvSpPr>
          <p:spPr>
            <a:xfrm>
              <a:off x="4487" y="444"/>
              <a:ext cx="15" cy="35"/>
            </a:xfrm>
            <a:custGeom>
              <a:avLst/>
              <a:gdLst/>
              <a:ahLst/>
              <a:cxnLst/>
              <a:pathLst>
                <a:path w="18" h="40">
                  <a:moveTo>
                    <a:pt x="0" y="40"/>
                  </a:moveTo>
                  <a:lnTo>
                    <a:pt x="4" y="33"/>
                  </a:lnTo>
                  <a:lnTo>
                    <a:pt x="12" y="21"/>
                  </a:lnTo>
                  <a:lnTo>
                    <a:pt x="18" y="8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7" y="15"/>
                  </a:lnTo>
                  <a:lnTo>
                    <a:pt x="2" y="2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36" name="Freeform 9335"/>
            <p:cNvSpPr/>
            <p:nvPr/>
          </p:nvSpPr>
          <p:spPr>
            <a:xfrm>
              <a:off x="4474" y="432"/>
              <a:ext cx="9" cy="39"/>
            </a:xfrm>
            <a:custGeom>
              <a:avLst/>
              <a:gdLst/>
              <a:ahLst/>
              <a:cxnLst/>
              <a:pathLst>
                <a:path w="10" h="45">
                  <a:moveTo>
                    <a:pt x="10" y="45"/>
                  </a:moveTo>
                  <a:lnTo>
                    <a:pt x="9" y="36"/>
                  </a:lnTo>
                  <a:lnTo>
                    <a:pt x="10" y="21"/>
                  </a:lnTo>
                  <a:lnTo>
                    <a:pt x="8" y="7"/>
                  </a:lnTo>
                  <a:lnTo>
                    <a:pt x="3" y="0"/>
                  </a:lnTo>
                  <a:lnTo>
                    <a:pt x="0" y="6"/>
                  </a:lnTo>
                  <a:lnTo>
                    <a:pt x="2" y="18"/>
                  </a:lnTo>
                  <a:lnTo>
                    <a:pt x="7" y="3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37" name="Freeform 9336"/>
            <p:cNvSpPr/>
            <p:nvPr/>
          </p:nvSpPr>
          <p:spPr>
            <a:xfrm>
              <a:off x="4492" y="455"/>
              <a:ext cx="30" cy="35"/>
            </a:xfrm>
            <a:custGeom>
              <a:avLst/>
              <a:gdLst/>
              <a:ahLst/>
              <a:cxnLst/>
              <a:pathLst>
                <a:path w="34" h="40">
                  <a:moveTo>
                    <a:pt x="0" y="40"/>
                  </a:moveTo>
                  <a:lnTo>
                    <a:pt x="3" y="34"/>
                  </a:lnTo>
                  <a:lnTo>
                    <a:pt x="6" y="28"/>
                  </a:lnTo>
                  <a:lnTo>
                    <a:pt x="11" y="20"/>
                  </a:lnTo>
                  <a:lnTo>
                    <a:pt x="17" y="13"/>
                  </a:lnTo>
                  <a:lnTo>
                    <a:pt x="23" y="6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4" y="4"/>
                  </a:lnTo>
                  <a:lnTo>
                    <a:pt x="32" y="9"/>
                  </a:lnTo>
                  <a:lnTo>
                    <a:pt x="27" y="14"/>
                  </a:lnTo>
                  <a:lnTo>
                    <a:pt x="20" y="20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3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38" name="Freeform 9337"/>
            <p:cNvSpPr/>
            <p:nvPr/>
          </p:nvSpPr>
          <p:spPr>
            <a:xfrm>
              <a:off x="4464" y="672"/>
              <a:ext cx="49" cy="11"/>
            </a:xfrm>
            <a:custGeom>
              <a:avLst/>
              <a:gdLst/>
              <a:ahLst/>
              <a:cxnLst/>
              <a:pathLst>
                <a:path w="57" h="13">
                  <a:moveTo>
                    <a:pt x="0" y="1"/>
                  </a:moveTo>
                  <a:lnTo>
                    <a:pt x="7" y="1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3"/>
                  </a:lnTo>
                  <a:lnTo>
                    <a:pt x="54" y="5"/>
                  </a:lnTo>
                  <a:lnTo>
                    <a:pt x="57" y="8"/>
                  </a:lnTo>
                  <a:lnTo>
                    <a:pt x="56" y="12"/>
                  </a:lnTo>
                  <a:lnTo>
                    <a:pt x="50" y="13"/>
                  </a:lnTo>
                  <a:lnTo>
                    <a:pt x="43" y="12"/>
                  </a:lnTo>
                  <a:lnTo>
                    <a:pt x="34" y="9"/>
                  </a:lnTo>
                  <a:lnTo>
                    <a:pt x="25" y="7"/>
                  </a:lnTo>
                  <a:lnTo>
                    <a:pt x="15" y="5"/>
                  </a:lnTo>
                  <a:lnTo>
                    <a:pt x="7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39" name="Freeform 9338"/>
            <p:cNvSpPr/>
            <p:nvPr/>
          </p:nvSpPr>
          <p:spPr>
            <a:xfrm>
              <a:off x="4455" y="686"/>
              <a:ext cx="49" cy="16"/>
            </a:xfrm>
            <a:custGeom>
              <a:avLst/>
              <a:gdLst/>
              <a:ahLst/>
              <a:cxnLst/>
              <a:pathLst>
                <a:path w="55" h="20">
                  <a:moveTo>
                    <a:pt x="0" y="0"/>
                  </a:moveTo>
                  <a:lnTo>
                    <a:pt x="6" y="0"/>
                  </a:lnTo>
                  <a:lnTo>
                    <a:pt x="14" y="1"/>
                  </a:lnTo>
                  <a:lnTo>
                    <a:pt x="22" y="3"/>
                  </a:lnTo>
                  <a:lnTo>
                    <a:pt x="31" y="5"/>
                  </a:lnTo>
                  <a:lnTo>
                    <a:pt x="40" y="7"/>
                  </a:lnTo>
                  <a:lnTo>
                    <a:pt x="47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3" y="20"/>
                  </a:lnTo>
                  <a:lnTo>
                    <a:pt x="48" y="20"/>
                  </a:lnTo>
                  <a:lnTo>
                    <a:pt x="40" y="18"/>
                  </a:lnTo>
                  <a:lnTo>
                    <a:pt x="31" y="14"/>
                  </a:lnTo>
                  <a:lnTo>
                    <a:pt x="21" y="11"/>
                  </a:lnTo>
                  <a:lnTo>
                    <a:pt x="12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40" name="Freeform 9339"/>
            <p:cNvSpPr/>
            <p:nvPr/>
          </p:nvSpPr>
          <p:spPr>
            <a:xfrm>
              <a:off x="4480" y="648"/>
              <a:ext cx="47" cy="10"/>
            </a:xfrm>
            <a:custGeom>
              <a:avLst/>
              <a:gdLst/>
              <a:ahLst/>
              <a:cxnLst/>
              <a:pathLst>
                <a:path w="54" h="13">
                  <a:moveTo>
                    <a:pt x="0" y="7"/>
                  </a:moveTo>
                  <a:lnTo>
                    <a:pt x="2" y="5"/>
                  </a:lnTo>
                  <a:lnTo>
                    <a:pt x="8" y="3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4" y="3"/>
                  </a:lnTo>
                  <a:lnTo>
                    <a:pt x="50" y="5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0" y="13"/>
                  </a:lnTo>
                  <a:lnTo>
                    <a:pt x="44" y="13"/>
                  </a:lnTo>
                  <a:lnTo>
                    <a:pt x="34" y="11"/>
                  </a:lnTo>
                  <a:lnTo>
                    <a:pt x="25" y="10"/>
                  </a:lnTo>
                  <a:lnTo>
                    <a:pt x="16" y="8"/>
                  </a:lnTo>
                  <a:lnTo>
                    <a:pt x="7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41" name="Freeform 9340"/>
            <p:cNvSpPr/>
            <p:nvPr/>
          </p:nvSpPr>
          <p:spPr>
            <a:xfrm>
              <a:off x="4485" y="620"/>
              <a:ext cx="56" cy="14"/>
            </a:xfrm>
            <a:custGeom>
              <a:avLst/>
              <a:gdLst/>
              <a:ahLst/>
              <a:cxnLst/>
              <a:pathLst>
                <a:path w="63" h="17">
                  <a:moveTo>
                    <a:pt x="0" y="17"/>
                  </a:moveTo>
                  <a:lnTo>
                    <a:pt x="7" y="14"/>
                  </a:lnTo>
                  <a:lnTo>
                    <a:pt x="16" y="9"/>
                  </a:lnTo>
                  <a:lnTo>
                    <a:pt x="26" y="6"/>
                  </a:lnTo>
                  <a:lnTo>
                    <a:pt x="37" y="2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63" y="5"/>
                  </a:lnTo>
                  <a:lnTo>
                    <a:pt x="62" y="8"/>
                  </a:lnTo>
                  <a:lnTo>
                    <a:pt x="56" y="12"/>
                  </a:lnTo>
                  <a:lnTo>
                    <a:pt x="48" y="13"/>
                  </a:lnTo>
                  <a:lnTo>
                    <a:pt x="38" y="14"/>
                  </a:lnTo>
                  <a:lnTo>
                    <a:pt x="26" y="15"/>
                  </a:lnTo>
                  <a:lnTo>
                    <a:pt x="16" y="15"/>
                  </a:lnTo>
                  <a:lnTo>
                    <a:pt x="7" y="1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42" name="Freeform 9341"/>
            <p:cNvSpPr/>
            <p:nvPr/>
          </p:nvSpPr>
          <p:spPr>
            <a:xfrm>
              <a:off x="4495" y="592"/>
              <a:ext cx="62" cy="17"/>
            </a:xfrm>
            <a:custGeom>
              <a:avLst/>
              <a:gdLst/>
              <a:ahLst/>
              <a:cxnLst/>
              <a:pathLst>
                <a:path w="69" h="20">
                  <a:moveTo>
                    <a:pt x="0" y="20"/>
                  </a:moveTo>
                  <a:lnTo>
                    <a:pt x="6" y="17"/>
                  </a:lnTo>
                  <a:lnTo>
                    <a:pt x="16" y="13"/>
                  </a:lnTo>
                  <a:lnTo>
                    <a:pt x="28" y="8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69" y="4"/>
                  </a:lnTo>
                  <a:lnTo>
                    <a:pt x="66" y="8"/>
                  </a:lnTo>
                  <a:lnTo>
                    <a:pt x="59" y="12"/>
                  </a:lnTo>
                  <a:lnTo>
                    <a:pt x="49" y="14"/>
                  </a:lnTo>
                  <a:lnTo>
                    <a:pt x="37" y="16"/>
                  </a:lnTo>
                  <a:lnTo>
                    <a:pt x="26" y="17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43" name="Freeform 9342"/>
            <p:cNvSpPr/>
            <p:nvPr/>
          </p:nvSpPr>
          <p:spPr>
            <a:xfrm>
              <a:off x="4497" y="532"/>
              <a:ext cx="65" cy="32"/>
            </a:xfrm>
            <a:custGeom>
              <a:avLst/>
              <a:gdLst/>
              <a:ahLst/>
              <a:cxnLst/>
              <a:pathLst>
                <a:path w="74" h="36">
                  <a:moveTo>
                    <a:pt x="0" y="36"/>
                  </a:moveTo>
                  <a:lnTo>
                    <a:pt x="7" y="30"/>
                  </a:lnTo>
                  <a:lnTo>
                    <a:pt x="18" y="23"/>
                  </a:lnTo>
                  <a:lnTo>
                    <a:pt x="28" y="16"/>
                  </a:lnTo>
                  <a:lnTo>
                    <a:pt x="41" y="9"/>
                  </a:lnTo>
                  <a:lnTo>
                    <a:pt x="52" y="5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4" y="2"/>
                  </a:lnTo>
                  <a:lnTo>
                    <a:pt x="73" y="6"/>
                  </a:lnTo>
                  <a:lnTo>
                    <a:pt x="66" y="10"/>
                  </a:lnTo>
                  <a:lnTo>
                    <a:pt x="54" y="15"/>
                  </a:lnTo>
                  <a:lnTo>
                    <a:pt x="42" y="19"/>
                  </a:lnTo>
                  <a:lnTo>
                    <a:pt x="28" y="23"/>
                  </a:lnTo>
                  <a:lnTo>
                    <a:pt x="15" y="28"/>
                  </a:lnTo>
                  <a:lnTo>
                    <a:pt x="6" y="3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44" name="Freeform 9343"/>
            <p:cNvSpPr/>
            <p:nvPr/>
          </p:nvSpPr>
          <p:spPr>
            <a:xfrm>
              <a:off x="4492" y="474"/>
              <a:ext cx="60" cy="39"/>
            </a:xfrm>
            <a:custGeom>
              <a:avLst/>
              <a:gdLst/>
              <a:ahLst/>
              <a:cxnLst/>
              <a:pathLst>
                <a:path w="68" h="43">
                  <a:moveTo>
                    <a:pt x="0" y="43"/>
                  </a:moveTo>
                  <a:lnTo>
                    <a:pt x="5" y="38"/>
                  </a:lnTo>
                  <a:lnTo>
                    <a:pt x="14" y="30"/>
                  </a:lnTo>
                  <a:lnTo>
                    <a:pt x="24" y="22"/>
                  </a:lnTo>
                  <a:lnTo>
                    <a:pt x="35" y="14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4" y="0"/>
                  </a:lnTo>
                  <a:lnTo>
                    <a:pt x="68" y="3"/>
                  </a:lnTo>
                  <a:lnTo>
                    <a:pt x="67" y="7"/>
                  </a:lnTo>
                  <a:lnTo>
                    <a:pt x="60" y="13"/>
                  </a:lnTo>
                  <a:lnTo>
                    <a:pt x="50" y="19"/>
                  </a:lnTo>
                  <a:lnTo>
                    <a:pt x="38" y="25"/>
                  </a:lnTo>
                  <a:lnTo>
                    <a:pt x="25" y="30"/>
                  </a:lnTo>
                  <a:lnTo>
                    <a:pt x="14" y="36"/>
                  </a:lnTo>
                  <a:lnTo>
                    <a:pt x="4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45" name="Freeform 9344"/>
            <p:cNvSpPr/>
            <p:nvPr/>
          </p:nvSpPr>
          <p:spPr>
            <a:xfrm>
              <a:off x="4499" y="555"/>
              <a:ext cx="54" cy="31"/>
            </a:xfrm>
            <a:custGeom>
              <a:avLst/>
              <a:gdLst/>
              <a:ahLst/>
              <a:cxnLst/>
              <a:pathLst>
                <a:path w="62" h="35">
                  <a:moveTo>
                    <a:pt x="0" y="35"/>
                  </a:moveTo>
                  <a:lnTo>
                    <a:pt x="5" y="31"/>
                  </a:lnTo>
                  <a:lnTo>
                    <a:pt x="13" y="25"/>
                  </a:lnTo>
                  <a:lnTo>
                    <a:pt x="24" y="17"/>
                  </a:lnTo>
                  <a:lnTo>
                    <a:pt x="34" y="10"/>
                  </a:lnTo>
                  <a:lnTo>
                    <a:pt x="45" y="4"/>
                  </a:lnTo>
                  <a:lnTo>
                    <a:pt x="53" y="1"/>
                  </a:lnTo>
                  <a:lnTo>
                    <a:pt x="60" y="0"/>
                  </a:lnTo>
                  <a:lnTo>
                    <a:pt x="62" y="2"/>
                  </a:lnTo>
                  <a:lnTo>
                    <a:pt x="60" y="8"/>
                  </a:lnTo>
                  <a:lnTo>
                    <a:pt x="54" y="12"/>
                  </a:lnTo>
                  <a:lnTo>
                    <a:pt x="45" y="17"/>
                  </a:lnTo>
                  <a:lnTo>
                    <a:pt x="34" y="21"/>
                  </a:lnTo>
                  <a:lnTo>
                    <a:pt x="23" y="26"/>
                  </a:lnTo>
                  <a:lnTo>
                    <a:pt x="12" y="30"/>
                  </a:lnTo>
                  <a:lnTo>
                    <a:pt x="4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46" name="Freeform 9345"/>
            <p:cNvSpPr/>
            <p:nvPr/>
          </p:nvSpPr>
          <p:spPr>
            <a:xfrm>
              <a:off x="4425" y="534"/>
              <a:ext cx="77" cy="49"/>
            </a:xfrm>
            <a:custGeom>
              <a:avLst/>
              <a:gdLst/>
              <a:ahLst/>
              <a:cxnLst/>
              <a:pathLst>
                <a:path w="88" h="58">
                  <a:moveTo>
                    <a:pt x="0" y="1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27" y="8"/>
                  </a:lnTo>
                  <a:lnTo>
                    <a:pt x="42" y="18"/>
                  </a:lnTo>
                  <a:lnTo>
                    <a:pt x="57" y="27"/>
                  </a:lnTo>
                  <a:lnTo>
                    <a:pt x="71" y="37"/>
                  </a:lnTo>
                  <a:lnTo>
                    <a:pt x="82" y="49"/>
                  </a:lnTo>
                  <a:lnTo>
                    <a:pt x="88" y="58"/>
                  </a:lnTo>
                  <a:lnTo>
                    <a:pt x="81" y="54"/>
                  </a:lnTo>
                  <a:lnTo>
                    <a:pt x="70" y="47"/>
                  </a:lnTo>
                  <a:lnTo>
                    <a:pt x="55" y="39"/>
                  </a:lnTo>
                  <a:lnTo>
                    <a:pt x="39" y="30"/>
                  </a:lnTo>
                  <a:lnTo>
                    <a:pt x="24" y="21"/>
                  </a:lnTo>
                  <a:lnTo>
                    <a:pt x="11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47" name="Freeform 9346"/>
            <p:cNvSpPr/>
            <p:nvPr/>
          </p:nvSpPr>
          <p:spPr>
            <a:xfrm>
              <a:off x="4439" y="500"/>
              <a:ext cx="60" cy="43"/>
            </a:xfrm>
            <a:custGeom>
              <a:avLst/>
              <a:gdLst/>
              <a:ahLst/>
              <a:cxnLst/>
              <a:pathLst>
                <a:path w="69" h="50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20" y="7"/>
                  </a:lnTo>
                  <a:lnTo>
                    <a:pt x="32" y="13"/>
                  </a:lnTo>
                  <a:lnTo>
                    <a:pt x="43" y="21"/>
                  </a:lnTo>
                  <a:lnTo>
                    <a:pt x="54" y="30"/>
                  </a:lnTo>
                  <a:lnTo>
                    <a:pt x="63" y="39"/>
                  </a:lnTo>
                  <a:lnTo>
                    <a:pt x="69" y="50"/>
                  </a:lnTo>
                  <a:lnTo>
                    <a:pt x="62" y="44"/>
                  </a:lnTo>
                  <a:lnTo>
                    <a:pt x="52" y="37"/>
                  </a:lnTo>
                  <a:lnTo>
                    <a:pt x="40" y="29"/>
                  </a:lnTo>
                  <a:lnTo>
                    <a:pt x="27" y="21"/>
                  </a:lnTo>
                  <a:lnTo>
                    <a:pt x="17" y="14"/>
                  </a:lnTo>
                  <a:lnTo>
                    <a:pt x="8" y="8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48" name="Freeform 9347"/>
            <p:cNvSpPr/>
            <p:nvPr/>
          </p:nvSpPr>
          <p:spPr>
            <a:xfrm>
              <a:off x="4495" y="500"/>
              <a:ext cx="62" cy="37"/>
            </a:xfrm>
            <a:custGeom>
              <a:avLst/>
              <a:gdLst/>
              <a:ahLst/>
              <a:cxnLst/>
              <a:pathLst>
                <a:path w="69" h="43">
                  <a:moveTo>
                    <a:pt x="0" y="43"/>
                  </a:moveTo>
                  <a:lnTo>
                    <a:pt x="6" y="37"/>
                  </a:lnTo>
                  <a:lnTo>
                    <a:pt x="14" y="30"/>
                  </a:lnTo>
                  <a:lnTo>
                    <a:pt x="26" y="22"/>
                  </a:lnTo>
                  <a:lnTo>
                    <a:pt x="37" y="14"/>
                  </a:lnTo>
                  <a:lnTo>
                    <a:pt x="47" y="7"/>
                  </a:lnTo>
                  <a:lnTo>
                    <a:pt x="58" y="3"/>
                  </a:lnTo>
                  <a:lnTo>
                    <a:pt x="65" y="0"/>
                  </a:lnTo>
                  <a:lnTo>
                    <a:pt x="69" y="3"/>
                  </a:lnTo>
                  <a:lnTo>
                    <a:pt x="68" y="7"/>
                  </a:lnTo>
                  <a:lnTo>
                    <a:pt x="61" y="13"/>
                  </a:lnTo>
                  <a:lnTo>
                    <a:pt x="51" y="19"/>
                  </a:lnTo>
                  <a:lnTo>
                    <a:pt x="38" y="25"/>
                  </a:lnTo>
                  <a:lnTo>
                    <a:pt x="26" y="29"/>
                  </a:lnTo>
                  <a:lnTo>
                    <a:pt x="14" y="35"/>
                  </a:lnTo>
                  <a:lnTo>
                    <a:pt x="5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49" name="Freeform 9348"/>
            <p:cNvSpPr/>
            <p:nvPr/>
          </p:nvSpPr>
          <p:spPr>
            <a:xfrm>
              <a:off x="3227" y="2237"/>
              <a:ext cx="263" cy="102"/>
            </a:xfrm>
            <a:custGeom>
              <a:avLst/>
              <a:gdLst/>
              <a:ahLst/>
              <a:cxnLst/>
              <a:pathLst>
                <a:path w="301" h="116">
                  <a:moveTo>
                    <a:pt x="301" y="21"/>
                  </a:moveTo>
                  <a:lnTo>
                    <a:pt x="301" y="22"/>
                  </a:lnTo>
                  <a:lnTo>
                    <a:pt x="297" y="24"/>
                  </a:lnTo>
                  <a:lnTo>
                    <a:pt x="294" y="25"/>
                  </a:lnTo>
                  <a:lnTo>
                    <a:pt x="294" y="28"/>
                  </a:lnTo>
                  <a:lnTo>
                    <a:pt x="270" y="20"/>
                  </a:lnTo>
                  <a:lnTo>
                    <a:pt x="246" y="15"/>
                  </a:lnTo>
                  <a:lnTo>
                    <a:pt x="223" y="14"/>
                  </a:lnTo>
                  <a:lnTo>
                    <a:pt x="200" y="14"/>
                  </a:lnTo>
                  <a:lnTo>
                    <a:pt x="180" y="17"/>
                  </a:lnTo>
                  <a:lnTo>
                    <a:pt x="159" y="22"/>
                  </a:lnTo>
                  <a:lnTo>
                    <a:pt x="138" y="29"/>
                  </a:lnTo>
                  <a:lnTo>
                    <a:pt x="120" y="37"/>
                  </a:lnTo>
                  <a:lnTo>
                    <a:pt x="101" y="46"/>
                  </a:lnTo>
                  <a:lnTo>
                    <a:pt x="83" y="55"/>
                  </a:lnTo>
                  <a:lnTo>
                    <a:pt x="67" y="66"/>
                  </a:lnTo>
                  <a:lnTo>
                    <a:pt x="52" y="77"/>
                  </a:lnTo>
                  <a:lnTo>
                    <a:pt x="37" y="88"/>
                  </a:lnTo>
                  <a:lnTo>
                    <a:pt x="23" y="98"/>
                  </a:lnTo>
                  <a:lnTo>
                    <a:pt x="12" y="107"/>
                  </a:lnTo>
                  <a:lnTo>
                    <a:pt x="0" y="116"/>
                  </a:lnTo>
                  <a:lnTo>
                    <a:pt x="5" y="105"/>
                  </a:lnTo>
                  <a:lnTo>
                    <a:pt x="13" y="93"/>
                  </a:lnTo>
                  <a:lnTo>
                    <a:pt x="24" y="81"/>
                  </a:lnTo>
                  <a:lnTo>
                    <a:pt x="39" y="68"/>
                  </a:lnTo>
                  <a:lnTo>
                    <a:pt x="57" y="56"/>
                  </a:lnTo>
                  <a:lnTo>
                    <a:pt x="76" y="44"/>
                  </a:lnTo>
                  <a:lnTo>
                    <a:pt x="98" y="32"/>
                  </a:lnTo>
                  <a:lnTo>
                    <a:pt x="121" y="23"/>
                  </a:lnTo>
                  <a:lnTo>
                    <a:pt x="145" y="14"/>
                  </a:lnTo>
                  <a:lnTo>
                    <a:pt x="169" y="7"/>
                  </a:lnTo>
                  <a:lnTo>
                    <a:pt x="194" y="2"/>
                  </a:lnTo>
                  <a:lnTo>
                    <a:pt x="218" y="0"/>
                  </a:lnTo>
                  <a:lnTo>
                    <a:pt x="241" y="0"/>
                  </a:lnTo>
                  <a:lnTo>
                    <a:pt x="263" y="3"/>
                  </a:lnTo>
                  <a:lnTo>
                    <a:pt x="282" y="10"/>
                  </a:lnTo>
                  <a:lnTo>
                    <a:pt x="301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50" name="Freeform 9349"/>
            <p:cNvSpPr/>
            <p:nvPr/>
          </p:nvSpPr>
          <p:spPr>
            <a:xfrm>
              <a:off x="3268" y="2288"/>
              <a:ext cx="17" cy="88"/>
            </a:xfrm>
            <a:custGeom>
              <a:avLst/>
              <a:gdLst/>
              <a:ahLst/>
              <a:cxnLst/>
              <a:pathLst>
                <a:path w="21" h="100">
                  <a:moveTo>
                    <a:pt x="4" y="100"/>
                  </a:moveTo>
                  <a:lnTo>
                    <a:pt x="0" y="87"/>
                  </a:lnTo>
                  <a:lnTo>
                    <a:pt x="0" y="58"/>
                  </a:lnTo>
                  <a:lnTo>
                    <a:pt x="7" y="26"/>
                  </a:lnTo>
                  <a:lnTo>
                    <a:pt x="21" y="0"/>
                  </a:lnTo>
                  <a:lnTo>
                    <a:pt x="16" y="25"/>
                  </a:lnTo>
                  <a:lnTo>
                    <a:pt x="12" y="58"/>
                  </a:lnTo>
                  <a:lnTo>
                    <a:pt x="8" y="87"/>
                  </a:lnTo>
                  <a:lnTo>
                    <a:pt x="4" y="10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51" name="Freeform 9350"/>
            <p:cNvSpPr/>
            <p:nvPr/>
          </p:nvSpPr>
          <p:spPr>
            <a:xfrm>
              <a:off x="3283" y="2272"/>
              <a:ext cx="27" cy="105"/>
            </a:xfrm>
            <a:custGeom>
              <a:avLst/>
              <a:gdLst/>
              <a:ahLst/>
              <a:cxnLst/>
              <a:pathLst>
                <a:path w="28" h="120">
                  <a:moveTo>
                    <a:pt x="4" y="120"/>
                  </a:moveTo>
                  <a:lnTo>
                    <a:pt x="1" y="116"/>
                  </a:lnTo>
                  <a:lnTo>
                    <a:pt x="0" y="105"/>
                  </a:lnTo>
                  <a:lnTo>
                    <a:pt x="1" y="89"/>
                  </a:lnTo>
                  <a:lnTo>
                    <a:pt x="3" y="69"/>
                  </a:lnTo>
                  <a:lnTo>
                    <a:pt x="8" y="50"/>
                  </a:lnTo>
                  <a:lnTo>
                    <a:pt x="13" y="30"/>
                  </a:lnTo>
                  <a:lnTo>
                    <a:pt x="20" y="13"/>
                  </a:lnTo>
                  <a:lnTo>
                    <a:pt x="28" y="0"/>
                  </a:lnTo>
                  <a:lnTo>
                    <a:pt x="24" y="26"/>
                  </a:lnTo>
                  <a:lnTo>
                    <a:pt x="18" y="66"/>
                  </a:lnTo>
                  <a:lnTo>
                    <a:pt x="12" y="104"/>
                  </a:lnTo>
                  <a:lnTo>
                    <a:pt x="4" y="1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52" name="Freeform 9351"/>
            <p:cNvSpPr/>
            <p:nvPr/>
          </p:nvSpPr>
          <p:spPr>
            <a:xfrm>
              <a:off x="3327" y="2255"/>
              <a:ext cx="19" cy="110"/>
            </a:xfrm>
            <a:custGeom>
              <a:avLst/>
              <a:gdLst/>
              <a:ahLst/>
              <a:cxnLst/>
              <a:pathLst>
                <a:path w="22" h="125">
                  <a:moveTo>
                    <a:pt x="6" y="125"/>
                  </a:moveTo>
                  <a:lnTo>
                    <a:pt x="0" y="108"/>
                  </a:lnTo>
                  <a:lnTo>
                    <a:pt x="2" y="70"/>
                  </a:lnTo>
                  <a:lnTo>
                    <a:pt x="9" y="28"/>
                  </a:lnTo>
                  <a:lnTo>
                    <a:pt x="22" y="0"/>
                  </a:lnTo>
                  <a:lnTo>
                    <a:pt x="20" y="25"/>
                  </a:lnTo>
                  <a:lnTo>
                    <a:pt x="16" y="68"/>
                  </a:lnTo>
                  <a:lnTo>
                    <a:pt x="12" y="108"/>
                  </a:lnTo>
                  <a:lnTo>
                    <a:pt x="6" y="1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53" name="Freeform 9352"/>
            <p:cNvSpPr/>
            <p:nvPr/>
          </p:nvSpPr>
          <p:spPr>
            <a:xfrm>
              <a:off x="3355" y="2248"/>
              <a:ext cx="16" cy="98"/>
            </a:xfrm>
            <a:custGeom>
              <a:avLst/>
              <a:gdLst/>
              <a:ahLst/>
              <a:cxnLst/>
              <a:pathLst>
                <a:path w="18" h="111">
                  <a:moveTo>
                    <a:pt x="4" y="111"/>
                  </a:moveTo>
                  <a:lnTo>
                    <a:pt x="0" y="96"/>
                  </a:lnTo>
                  <a:lnTo>
                    <a:pt x="1" y="61"/>
                  </a:lnTo>
                  <a:lnTo>
                    <a:pt x="7" y="23"/>
                  </a:lnTo>
                  <a:lnTo>
                    <a:pt x="18" y="0"/>
                  </a:lnTo>
                  <a:lnTo>
                    <a:pt x="16" y="25"/>
                  </a:lnTo>
                  <a:lnTo>
                    <a:pt x="15" y="63"/>
                  </a:lnTo>
                  <a:lnTo>
                    <a:pt x="12" y="98"/>
                  </a:lnTo>
                  <a:lnTo>
                    <a:pt x="4" y="1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54" name="Freeform 9353"/>
            <p:cNvSpPr/>
            <p:nvPr/>
          </p:nvSpPr>
          <p:spPr>
            <a:xfrm>
              <a:off x="3401" y="2241"/>
              <a:ext cx="14" cy="84"/>
            </a:xfrm>
            <a:custGeom>
              <a:avLst/>
              <a:gdLst/>
              <a:ahLst/>
              <a:cxnLst/>
              <a:pathLst>
                <a:path w="15" h="94">
                  <a:moveTo>
                    <a:pt x="10" y="94"/>
                  </a:moveTo>
                  <a:lnTo>
                    <a:pt x="4" y="83"/>
                  </a:lnTo>
                  <a:lnTo>
                    <a:pt x="0" y="56"/>
                  </a:lnTo>
                  <a:lnTo>
                    <a:pt x="2" y="25"/>
                  </a:lnTo>
                  <a:lnTo>
                    <a:pt x="14" y="0"/>
                  </a:lnTo>
                  <a:lnTo>
                    <a:pt x="14" y="23"/>
                  </a:lnTo>
                  <a:lnTo>
                    <a:pt x="15" y="54"/>
                  </a:lnTo>
                  <a:lnTo>
                    <a:pt x="15" y="83"/>
                  </a:lnTo>
                  <a:lnTo>
                    <a:pt x="10" y="9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55" name="Freeform 9354"/>
            <p:cNvSpPr/>
            <p:nvPr/>
          </p:nvSpPr>
          <p:spPr>
            <a:xfrm>
              <a:off x="3469" y="2249"/>
              <a:ext cx="14" cy="43"/>
            </a:xfrm>
            <a:custGeom>
              <a:avLst/>
              <a:gdLst/>
              <a:ahLst/>
              <a:cxnLst/>
              <a:pathLst>
                <a:path w="18" h="46">
                  <a:moveTo>
                    <a:pt x="15" y="46"/>
                  </a:moveTo>
                  <a:lnTo>
                    <a:pt x="8" y="40"/>
                  </a:lnTo>
                  <a:lnTo>
                    <a:pt x="3" y="26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12" y="30"/>
                  </a:lnTo>
                  <a:lnTo>
                    <a:pt x="18" y="41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56" name="Freeform 9355"/>
            <p:cNvSpPr/>
            <p:nvPr/>
          </p:nvSpPr>
          <p:spPr>
            <a:xfrm>
              <a:off x="3243" y="2307"/>
              <a:ext cx="17" cy="74"/>
            </a:xfrm>
            <a:custGeom>
              <a:avLst/>
              <a:gdLst/>
              <a:ahLst/>
              <a:cxnLst/>
              <a:pathLst>
                <a:path w="21" h="86">
                  <a:moveTo>
                    <a:pt x="4" y="86"/>
                  </a:moveTo>
                  <a:lnTo>
                    <a:pt x="0" y="77"/>
                  </a:lnTo>
                  <a:lnTo>
                    <a:pt x="0" y="52"/>
                  </a:lnTo>
                  <a:lnTo>
                    <a:pt x="7" y="25"/>
                  </a:lnTo>
                  <a:lnTo>
                    <a:pt x="21" y="0"/>
                  </a:lnTo>
                  <a:lnTo>
                    <a:pt x="16" y="25"/>
                  </a:lnTo>
                  <a:lnTo>
                    <a:pt x="12" y="52"/>
                  </a:lnTo>
                  <a:lnTo>
                    <a:pt x="8" y="77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57" name="Freeform 9356"/>
            <p:cNvSpPr/>
            <p:nvPr/>
          </p:nvSpPr>
          <p:spPr>
            <a:xfrm>
              <a:off x="3306" y="2265"/>
              <a:ext cx="19" cy="105"/>
            </a:xfrm>
            <a:custGeom>
              <a:avLst/>
              <a:gdLst/>
              <a:ahLst/>
              <a:cxnLst/>
              <a:pathLst>
                <a:path w="23" h="121">
                  <a:moveTo>
                    <a:pt x="6" y="121"/>
                  </a:moveTo>
                  <a:lnTo>
                    <a:pt x="0" y="105"/>
                  </a:lnTo>
                  <a:lnTo>
                    <a:pt x="2" y="68"/>
                  </a:lnTo>
                  <a:lnTo>
                    <a:pt x="9" y="28"/>
                  </a:lnTo>
                  <a:lnTo>
                    <a:pt x="23" y="0"/>
                  </a:lnTo>
                  <a:lnTo>
                    <a:pt x="21" y="24"/>
                  </a:lnTo>
                  <a:lnTo>
                    <a:pt x="17" y="66"/>
                  </a:lnTo>
                  <a:lnTo>
                    <a:pt x="11" y="105"/>
                  </a:lnTo>
                  <a:lnTo>
                    <a:pt x="6" y="1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58" name="Freeform 9357"/>
            <p:cNvSpPr/>
            <p:nvPr/>
          </p:nvSpPr>
          <p:spPr>
            <a:xfrm>
              <a:off x="3382" y="2242"/>
              <a:ext cx="12" cy="97"/>
            </a:xfrm>
            <a:custGeom>
              <a:avLst/>
              <a:gdLst/>
              <a:ahLst/>
              <a:cxnLst/>
              <a:pathLst>
                <a:path w="14" h="109">
                  <a:moveTo>
                    <a:pt x="11" y="109"/>
                  </a:moveTo>
                  <a:lnTo>
                    <a:pt x="4" y="96"/>
                  </a:lnTo>
                  <a:lnTo>
                    <a:pt x="0" y="63"/>
                  </a:lnTo>
                  <a:lnTo>
                    <a:pt x="3" y="28"/>
                  </a:lnTo>
                  <a:lnTo>
                    <a:pt x="13" y="0"/>
                  </a:lnTo>
                  <a:lnTo>
                    <a:pt x="13" y="25"/>
                  </a:lnTo>
                  <a:lnTo>
                    <a:pt x="14" y="62"/>
                  </a:lnTo>
                  <a:lnTo>
                    <a:pt x="14" y="96"/>
                  </a:lnTo>
                  <a:lnTo>
                    <a:pt x="11" y="10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59" name="Freeform 9358"/>
            <p:cNvSpPr/>
            <p:nvPr/>
          </p:nvSpPr>
          <p:spPr>
            <a:xfrm>
              <a:off x="3424" y="2242"/>
              <a:ext cx="8" cy="78"/>
            </a:xfrm>
            <a:custGeom>
              <a:avLst/>
              <a:gdLst/>
              <a:ahLst/>
              <a:cxnLst/>
              <a:pathLst>
                <a:path w="12" h="88">
                  <a:moveTo>
                    <a:pt x="5" y="88"/>
                  </a:moveTo>
                  <a:lnTo>
                    <a:pt x="0" y="76"/>
                  </a:lnTo>
                  <a:lnTo>
                    <a:pt x="0" y="47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11" y="19"/>
                  </a:lnTo>
                  <a:lnTo>
                    <a:pt x="11" y="48"/>
                  </a:lnTo>
                  <a:lnTo>
                    <a:pt x="9" y="75"/>
                  </a:lnTo>
                  <a:lnTo>
                    <a:pt x="5" y="8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60" name="Freeform 9359"/>
            <p:cNvSpPr/>
            <p:nvPr/>
          </p:nvSpPr>
          <p:spPr>
            <a:xfrm>
              <a:off x="3446" y="2246"/>
              <a:ext cx="13" cy="47"/>
            </a:xfrm>
            <a:custGeom>
              <a:avLst/>
              <a:gdLst/>
              <a:ahLst/>
              <a:cxnLst/>
              <a:pathLst>
                <a:path w="15" h="54">
                  <a:moveTo>
                    <a:pt x="11" y="54"/>
                  </a:moveTo>
                  <a:lnTo>
                    <a:pt x="6" y="47"/>
                  </a:lnTo>
                  <a:lnTo>
                    <a:pt x="1" y="30"/>
                  </a:lnTo>
                  <a:lnTo>
                    <a:pt x="0" y="12"/>
                  </a:lnTo>
                  <a:lnTo>
                    <a:pt x="6" y="0"/>
                  </a:lnTo>
                  <a:lnTo>
                    <a:pt x="6" y="15"/>
                  </a:lnTo>
                  <a:lnTo>
                    <a:pt x="10" y="34"/>
                  </a:lnTo>
                  <a:lnTo>
                    <a:pt x="15" y="49"/>
                  </a:lnTo>
                  <a:lnTo>
                    <a:pt x="11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61" name="Freeform 9360"/>
            <p:cNvSpPr/>
            <p:nvPr/>
          </p:nvSpPr>
          <p:spPr>
            <a:xfrm>
              <a:off x="3220" y="2323"/>
              <a:ext cx="19" cy="47"/>
            </a:xfrm>
            <a:custGeom>
              <a:avLst/>
              <a:gdLst/>
              <a:ahLst/>
              <a:cxnLst/>
              <a:pathLst>
                <a:path w="22" h="54">
                  <a:moveTo>
                    <a:pt x="22" y="0"/>
                  </a:moveTo>
                  <a:lnTo>
                    <a:pt x="21" y="11"/>
                  </a:lnTo>
                  <a:lnTo>
                    <a:pt x="17" y="31"/>
                  </a:lnTo>
                  <a:lnTo>
                    <a:pt x="12" y="48"/>
                  </a:lnTo>
                  <a:lnTo>
                    <a:pt x="3" y="54"/>
                  </a:lnTo>
                  <a:lnTo>
                    <a:pt x="0" y="45"/>
                  </a:lnTo>
                  <a:lnTo>
                    <a:pt x="6" y="29"/>
                  </a:lnTo>
                  <a:lnTo>
                    <a:pt x="15" y="1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62" name="Freeform 9361"/>
            <p:cNvSpPr/>
            <p:nvPr/>
          </p:nvSpPr>
          <p:spPr>
            <a:xfrm>
              <a:off x="3197" y="2320"/>
              <a:ext cx="46" cy="8"/>
            </a:xfrm>
            <a:custGeom>
              <a:avLst/>
              <a:gdLst/>
              <a:ahLst/>
              <a:cxnLst/>
              <a:pathLst>
                <a:path w="51" h="11">
                  <a:moveTo>
                    <a:pt x="51" y="3"/>
                  </a:moveTo>
                  <a:lnTo>
                    <a:pt x="48" y="3"/>
                  </a:lnTo>
                  <a:lnTo>
                    <a:pt x="41" y="1"/>
                  </a:lnTo>
                  <a:lnTo>
                    <a:pt x="33" y="1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5" y="11"/>
                  </a:lnTo>
                  <a:lnTo>
                    <a:pt x="12" y="11"/>
                  </a:lnTo>
                  <a:lnTo>
                    <a:pt x="20" y="10"/>
                  </a:lnTo>
                  <a:lnTo>
                    <a:pt x="29" y="8"/>
                  </a:lnTo>
                  <a:lnTo>
                    <a:pt x="39" y="6"/>
                  </a:lnTo>
                  <a:lnTo>
                    <a:pt x="46" y="4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63" name="Freeform 9362"/>
            <p:cNvSpPr/>
            <p:nvPr/>
          </p:nvSpPr>
          <p:spPr>
            <a:xfrm>
              <a:off x="3190" y="2337"/>
              <a:ext cx="39" cy="28"/>
            </a:xfrm>
            <a:custGeom>
              <a:avLst/>
              <a:gdLst/>
              <a:ahLst/>
              <a:cxnLst/>
              <a:pathLst>
                <a:path w="44" h="32">
                  <a:moveTo>
                    <a:pt x="44" y="0"/>
                  </a:moveTo>
                  <a:lnTo>
                    <a:pt x="41" y="2"/>
                  </a:lnTo>
                  <a:lnTo>
                    <a:pt x="35" y="5"/>
                  </a:lnTo>
                  <a:lnTo>
                    <a:pt x="28" y="8"/>
                  </a:lnTo>
                  <a:lnTo>
                    <a:pt x="19" y="12"/>
                  </a:lnTo>
                  <a:lnTo>
                    <a:pt x="11" y="16"/>
                  </a:lnTo>
                  <a:lnTo>
                    <a:pt x="5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9" y="31"/>
                  </a:lnTo>
                  <a:lnTo>
                    <a:pt x="14" y="28"/>
                  </a:lnTo>
                  <a:lnTo>
                    <a:pt x="21" y="22"/>
                  </a:lnTo>
                  <a:lnTo>
                    <a:pt x="28" y="16"/>
                  </a:lnTo>
                  <a:lnTo>
                    <a:pt x="35" y="9"/>
                  </a:lnTo>
                  <a:lnTo>
                    <a:pt x="41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64" name="Freeform 9363"/>
            <p:cNvSpPr/>
            <p:nvPr/>
          </p:nvSpPr>
          <p:spPr>
            <a:xfrm>
              <a:off x="3443" y="2190"/>
              <a:ext cx="12" cy="59"/>
            </a:xfrm>
            <a:custGeom>
              <a:avLst/>
              <a:gdLst/>
              <a:ahLst/>
              <a:cxnLst/>
              <a:pathLst>
                <a:path w="14" h="68">
                  <a:moveTo>
                    <a:pt x="12" y="68"/>
                  </a:moveTo>
                  <a:lnTo>
                    <a:pt x="4" y="52"/>
                  </a:lnTo>
                  <a:lnTo>
                    <a:pt x="0" y="30"/>
                  </a:lnTo>
                  <a:lnTo>
                    <a:pt x="1" y="10"/>
                  </a:lnTo>
                  <a:lnTo>
                    <a:pt x="8" y="0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2" y="49"/>
                  </a:lnTo>
                  <a:lnTo>
                    <a:pt x="12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65" name="Freeform 9364"/>
            <p:cNvSpPr/>
            <p:nvPr/>
          </p:nvSpPr>
          <p:spPr>
            <a:xfrm>
              <a:off x="3476" y="2202"/>
              <a:ext cx="23" cy="58"/>
            </a:xfrm>
            <a:custGeom>
              <a:avLst/>
              <a:gdLst/>
              <a:ahLst/>
              <a:cxnLst/>
              <a:pathLst>
                <a:path w="28" h="64">
                  <a:moveTo>
                    <a:pt x="0" y="64"/>
                  </a:moveTo>
                  <a:lnTo>
                    <a:pt x="3" y="49"/>
                  </a:lnTo>
                  <a:lnTo>
                    <a:pt x="8" y="27"/>
                  </a:lnTo>
                  <a:lnTo>
                    <a:pt x="15" y="9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27" y="9"/>
                  </a:lnTo>
                  <a:lnTo>
                    <a:pt x="24" y="18"/>
                  </a:lnTo>
                  <a:lnTo>
                    <a:pt x="20" y="30"/>
                  </a:lnTo>
                  <a:lnTo>
                    <a:pt x="14" y="41"/>
                  </a:lnTo>
                  <a:lnTo>
                    <a:pt x="8" y="52"/>
                  </a:lnTo>
                  <a:lnTo>
                    <a:pt x="4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66" name="Freeform 9365"/>
            <p:cNvSpPr/>
            <p:nvPr/>
          </p:nvSpPr>
          <p:spPr>
            <a:xfrm>
              <a:off x="3420" y="2190"/>
              <a:ext cx="12" cy="54"/>
            </a:xfrm>
            <a:custGeom>
              <a:avLst/>
              <a:gdLst/>
              <a:ahLst/>
              <a:cxnLst/>
              <a:pathLst>
                <a:path w="15" h="62">
                  <a:moveTo>
                    <a:pt x="15" y="62"/>
                  </a:moveTo>
                  <a:lnTo>
                    <a:pt x="6" y="54"/>
                  </a:lnTo>
                  <a:lnTo>
                    <a:pt x="0" y="3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3"/>
                  </a:lnTo>
                  <a:lnTo>
                    <a:pt x="14" y="21"/>
                  </a:lnTo>
                  <a:lnTo>
                    <a:pt x="14" y="44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67" name="Freeform 9366"/>
            <p:cNvSpPr/>
            <p:nvPr/>
          </p:nvSpPr>
          <p:spPr>
            <a:xfrm>
              <a:off x="3396" y="2186"/>
              <a:ext cx="17" cy="58"/>
            </a:xfrm>
            <a:custGeom>
              <a:avLst/>
              <a:gdLst/>
              <a:ahLst/>
              <a:cxnLst/>
              <a:pathLst>
                <a:path w="20" h="67">
                  <a:moveTo>
                    <a:pt x="20" y="67"/>
                  </a:moveTo>
                  <a:lnTo>
                    <a:pt x="10" y="54"/>
                  </a:lnTo>
                  <a:lnTo>
                    <a:pt x="3" y="34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0" y="5"/>
                  </a:lnTo>
                  <a:lnTo>
                    <a:pt x="12" y="22"/>
                  </a:lnTo>
                  <a:lnTo>
                    <a:pt x="15" y="45"/>
                  </a:lnTo>
                  <a:lnTo>
                    <a:pt x="20" y="6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68" name="Freeform 9367"/>
            <p:cNvSpPr/>
            <p:nvPr/>
          </p:nvSpPr>
          <p:spPr>
            <a:xfrm>
              <a:off x="3371" y="2190"/>
              <a:ext cx="25" cy="56"/>
            </a:xfrm>
            <a:custGeom>
              <a:avLst/>
              <a:gdLst/>
              <a:ahLst/>
              <a:cxnLst/>
              <a:pathLst>
                <a:path w="27" h="64">
                  <a:moveTo>
                    <a:pt x="27" y="64"/>
                  </a:moveTo>
                  <a:lnTo>
                    <a:pt x="20" y="59"/>
                  </a:lnTo>
                  <a:lnTo>
                    <a:pt x="15" y="51"/>
                  </a:lnTo>
                  <a:lnTo>
                    <a:pt x="9" y="40"/>
                  </a:lnTo>
                  <a:lnTo>
                    <a:pt x="5" y="30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" y="3"/>
                  </a:lnTo>
                  <a:lnTo>
                    <a:pt x="3" y="0"/>
                  </a:lnTo>
                  <a:lnTo>
                    <a:pt x="10" y="6"/>
                  </a:lnTo>
                  <a:lnTo>
                    <a:pt x="16" y="24"/>
                  </a:lnTo>
                  <a:lnTo>
                    <a:pt x="22" y="46"/>
                  </a:lnTo>
                  <a:lnTo>
                    <a:pt x="27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69" name="Freeform 9368"/>
            <p:cNvSpPr/>
            <p:nvPr/>
          </p:nvSpPr>
          <p:spPr>
            <a:xfrm>
              <a:off x="3339" y="2193"/>
              <a:ext cx="36" cy="56"/>
            </a:xfrm>
            <a:custGeom>
              <a:avLst/>
              <a:gdLst/>
              <a:ahLst/>
              <a:cxnLst/>
              <a:pathLst>
                <a:path w="40" h="66">
                  <a:moveTo>
                    <a:pt x="40" y="66"/>
                  </a:moveTo>
                  <a:lnTo>
                    <a:pt x="33" y="59"/>
                  </a:lnTo>
                  <a:lnTo>
                    <a:pt x="26" y="51"/>
                  </a:lnTo>
                  <a:lnTo>
                    <a:pt x="18" y="41"/>
                  </a:lnTo>
                  <a:lnTo>
                    <a:pt x="11" y="30"/>
                  </a:lnTo>
                  <a:lnTo>
                    <a:pt x="4" y="21"/>
                  </a:lnTo>
                  <a:lnTo>
                    <a:pt x="1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0"/>
                  </a:lnTo>
                  <a:lnTo>
                    <a:pt x="14" y="6"/>
                  </a:lnTo>
                  <a:lnTo>
                    <a:pt x="18" y="15"/>
                  </a:lnTo>
                  <a:lnTo>
                    <a:pt x="24" y="26"/>
                  </a:lnTo>
                  <a:lnTo>
                    <a:pt x="29" y="38"/>
                  </a:lnTo>
                  <a:lnTo>
                    <a:pt x="32" y="50"/>
                  </a:lnTo>
                  <a:lnTo>
                    <a:pt x="37" y="59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70" name="Freeform 9369"/>
            <p:cNvSpPr/>
            <p:nvPr/>
          </p:nvSpPr>
          <p:spPr>
            <a:xfrm>
              <a:off x="3303" y="2202"/>
              <a:ext cx="47" cy="58"/>
            </a:xfrm>
            <a:custGeom>
              <a:avLst/>
              <a:gdLst/>
              <a:ahLst/>
              <a:cxnLst/>
              <a:pathLst>
                <a:path w="56" h="65">
                  <a:moveTo>
                    <a:pt x="56" y="65"/>
                  </a:moveTo>
                  <a:lnTo>
                    <a:pt x="49" y="60"/>
                  </a:lnTo>
                  <a:lnTo>
                    <a:pt x="39" y="52"/>
                  </a:lnTo>
                  <a:lnTo>
                    <a:pt x="29" y="41"/>
                  </a:lnTo>
                  <a:lnTo>
                    <a:pt x="19" y="31"/>
                  </a:lnTo>
                  <a:lnTo>
                    <a:pt x="9" y="19"/>
                  </a:lnTo>
                  <a:lnTo>
                    <a:pt x="3" y="10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16" y="8"/>
                  </a:lnTo>
                  <a:lnTo>
                    <a:pt x="24" y="17"/>
                  </a:lnTo>
                  <a:lnTo>
                    <a:pt x="33" y="29"/>
                  </a:lnTo>
                  <a:lnTo>
                    <a:pt x="39" y="41"/>
                  </a:lnTo>
                  <a:lnTo>
                    <a:pt x="46" y="52"/>
                  </a:lnTo>
                  <a:lnTo>
                    <a:pt x="52" y="61"/>
                  </a:lnTo>
                  <a:lnTo>
                    <a:pt x="56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71" name="Freeform 9370"/>
            <p:cNvSpPr/>
            <p:nvPr/>
          </p:nvSpPr>
          <p:spPr>
            <a:xfrm>
              <a:off x="3266" y="2211"/>
              <a:ext cx="56" cy="59"/>
            </a:xfrm>
            <a:custGeom>
              <a:avLst/>
              <a:gdLst/>
              <a:ahLst/>
              <a:cxnLst/>
              <a:pathLst>
                <a:path w="63" h="68">
                  <a:moveTo>
                    <a:pt x="63" y="68"/>
                  </a:moveTo>
                  <a:lnTo>
                    <a:pt x="55" y="63"/>
                  </a:lnTo>
                  <a:lnTo>
                    <a:pt x="46" y="55"/>
                  </a:lnTo>
                  <a:lnTo>
                    <a:pt x="33" y="46"/>
                  </a:lnTo>
                  <a:lnTo>
                    <a:pt x="22" y="35"/>
                  </a:lnTo>
                  <a:lnTo>
                    <a:pt x="12" y="24"/>
                  </a:lnTo>
                  <a:lnTo>
                    <a:pt x="3" y="14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0"/>
                  </a:lnTo>
                  <a:lnTo>
                    <a:pt x="16" y="6"/>
                  </a:lnTo>
                  <a:lnTo>
                    <a:pt x="24" y="15"/>
                  </a:lnTo>
                  <a:lnTo>
                    <a:pt x="33" y="27"/>
                  </a:lnTo>
                  <a:lnTo>
                    <a:pt x="41" y="40"/>
                  </a:lnTo>
                  <a:lnTo>
                    <a:pt x="49" y="52"/>
                  </a:lnTo>
                  <a:lnTo>
                    <a:pt x="58" y="62"/>
                  </a:lnTo>
                  <a:lnTo>
                    <a:pt x="6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72" name="Freeform 9371"/>
            <p:cNvSpPr/>
            <p:nvPr/>
          </p:nvSpPr>
          <p:spPr>
            <a:xfrm>
              <a:off x="3238" y="2227"/>
              <a:ext cx="65" cy="56"/>
            </a:xfrm>
            <a:custGeom>
              <a:avLst/>
              <a:gdLst/>
              <a:ahLst/>
              <a:cxnLst/>
              <a:pathLst>
                <a:path w="73" h="64">
                  <a:moveTo>
                    <a:pt x="73" y="64"/>
                  </a:moveTo>
                  <a:lnTo>
                    <a:pt x="64" y="60"/>
                  </a:lnTo>
                  <a:lnTo>
                    <a:pt x="53" y="55"/>
                  </a:lnTo>
                  <a:lnTo>
                    <a:pt x="40" y="49"/>
                  </a:lnTo>
                  <a:lnTo>
                    <a:pt x="28" y="41"/>
                  </a:lnTo>
                  <a:lnTo>
                    <a:pt x="17" y="32"/>
                  </a:lnTo>
                  <a:lnTo>
                    <a:pt x="8" y="22"/>
                  </a:lnTo>
                  <a:lnTo>
                    <a:pt x="2" y="13"/>
                  </a:lnTo>
                  <a:lnTo>
                    <a:pt x="0" y="3"/>
                  </a:lnTo>
                  <a:lnTo>
                    <a:pt x="2" y="0"/>
                  </a:lnTo>
                  <a:lnTo>
                    <a:pt x="10" y="5"/>
                  </a:lnTo>
                  <a:lnTo>
                    <a:pt x="20" y="13"/>
                  </a:lnTo>
                  <a:lnTo>
                    <a:pt x="33" y="23"/>
                  </a:lnTo>
                  <a:lnTo>
                    <a:pt x="46" y="36"/>
                  </a:lnTo>
                  <a:lnTo>
                    <a:pt x="57" y="48"/>
                  </a:lnTo>
                  <a:lnTo>
                    <a:pt x="68" y="57"/>
                  </a:lnTo>
                  <a:lnTo>
                    <a:pt x="73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73" name="Freeform 9372"/>
            <p:cNvSpPr/>
            <p:nvPr/>
          </p:nvSpPr>
          <p:spPr>
            <a:xfrm>
              <a:off x="3215" y="2262"/>
              <a:ext cx="70" cy="28"/>
            </a:xfrm>
            <a:custGeom>
              <a:avLst/>
              <a:gdLst/>
              <a:ahLst/>
              <a:cxnLst/>
              <a:pathLst>
                <a:path w="81" h="31">
                  <a:moveTo>
                    <a:pt x="0" y="1"/>
                  </a:moveTo>
                  <a:lnTo>
                    <a:pt x="5" y="0"/>
                  </a:lnTo>
                  <a:lnTo>
                    <a:pt x="13" y="2"/>
                  </a:lnTo>
                  <a:lnTo>
                    <a:pt x="23" y="6"/>
                  </a:lnTo>
                  <a:lnTo>
                    <a:pt x="36" y="11"/>
                  </a:lnTo>
                  <a:lnTo>
                    <a:pt x="49" y="16"/>
                  </a:lnTo>
                  <a:lnTo>
                    <a:pt x="61" y="22"/>
                  </a:lnTo>
                  <a:lnTo>
                    <a:pt x="73" y="26"/>
                  </a:lnTo>
                  <a:lnTo>
                    <a:pt x="81" y="29"/>
                  </a:lnTo>
                  <a:lnTo>
                    <a:pt x="69" y="31"/>
                  </a:lnTo>
                  <a:lnTo>
                    <a:pt x="57" y="30"/>
                  </a:lnTo>
                  <a:lnTo>
                    <a:pt x="42" y="27"/>
                  </a:lnTo>
                  <a:lnTo>
                    <a:pt x="28" y="24"/>
                  </a:lnTo>
                  <a:lnTo>
                    <a:pt x="15" y="19"/>
                  </a:lnTo>
                  <a:lnTo>
                    <a:pt x="5" y="14"/>
                  </a:lnTo>
                  <a:lnTo>
                    <a:pt x="0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74" name="Freeform 9373"/>
            <p:cNvSpPr/>
            <p:nvPr/>
          </p:nvSpPr>
          <p:spPr>
            <a:xfrm>
              <a:off x="3192" y="2283"/>
              <a:ext cx="70" cy="26"/>
            </a:xfrm>
            <a:custGeom>
              <a:avLst/>
              <a:gdLst/>
              <a:ahLst/>
              <a:cxnLst/>
              <a:pathLst>
                <a:path w="78" h="30">
                  <a:moveTo>
                    <a:pt x="0" y="0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3" y="6"/>
                  </a:lnTo>
                  <a:lnTo>
                    <a:pt x="36" y="10"/>
                  </a:lnTo>
                  <a:lnTo>
                    <a:pt x="49" y="16"/>
                  </a:lnTo>
                  <a:lnTo>
                    <a:pt x="61" y="21"/>
                  </a:lnTo>
                  <a:lnTo>
                    <a:pt x="71" y="25"/>
                  </a:lnTo>
                  <a:lnTo>
                    <a:pt x="78" y="28"/>
                  </a:lnTo>
                  <a:lnTo>
                    <a:pt x="68" y="30"/>
                  </a:lnTo>
                  <a:lnTo>
                    <a:pt x="55" y="29"/>
                  </a:lnTo>
                  <a:lnTo>
                    <a:pt x="40" y="28"/>
                  </a:lnTo>
                  <a:lnTo>
                    <a:pt x="28" y="24"/>
                  </a:lnTo>
                  <a:lnTo>
                    <a:pt x="15" y="18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75" name="Freeform 9374"/>
            <p:cNvSpPr/>
            <p:nvPr/>
          </p:nvSpPr>
          <p:spPr>
            <a:xfrm>
              <a:off x="2985" y="2178"/>
              <a:ext cx="346" cy="77"/>
            </a:xfrm>
            <a:custGeom>
              <a:avLst/>
              <a:gdLst/>
              <a:ahLst/>
              <a:cxnLst/>
              <a:pathLst>
                <a:path w="394" h="88">
                  <a:moveTo>
                    <a:pt x="388" y="13"/>
                  </a:moveTo>
                  <a:lnTo>
                    <a:pt x="390" y="10"/>
                  </a:lnTo>
                  <a:lnTo>
                    <a:pt x="391" y="7"/>
                  </a:lnTo>
                  <a:lnTo>
                    <a:pt x="393" y="3"/>
                  </a:lnTo>
                  <a:lnTo>
                    <a:pt x="394" y="0"/>
                  </a:lnTo>
                  <a:lnTo>
                    <a:pt x="364" y="16"/>
                  </a:lnTo>
                  <a:lnTo>
                    <a:pt x="335" y="30"/>
                  </a:lnTo>
                  <a:lnTo>
                    <a:pt x="307" y="41"/>
                  </a:lnTo>
                  <a:lnTo>
                    <a:pt x="279" y="51"/>
                  </a:lnTo>
                  <a:lnTo>
                    <a:pt x="251" y="59"/>
                  </a:lnTo>
                  <a:lnTo>
                    <a:pt x="224" y="65"/>
                  </a:lnTo>
                  <a:lnTo>
                    <a:pt x="198" y="69"/>
                  </a:lnTo>
                  <a:lnTo>
                    <a:pt x="173" y="73"/>
                  </a:lnTo>
                  <a:lnTo>
                    <a:pt x="148" y="75"/>
                  </a:lnTo>
                  <a:lnTo>
                    <a:pt x="124" y="76"/>
                  </a:lnTo>
                  <a:lnTo>
                    <a:pt x="101" y="77"/>
                  </a:lnTo>
                  <a:lnTo>
                    <a:pt x="79" y="77"/>
                  </a:lnTo>
                  <a:lnTo>
                    <a:pt x="57" y="77"/>
                  </a:lnTo>
                  <a:lnTo>
                    <a:pt x="38" y="77"/>
                  </a:lnTo>
                  <a:lnTo>
                    <a:pt x="18" y="76"/>
                  </a:lnTo>
                  <a:lnTo>
                    <a:pt x="0" y="76"/>
                  </a:lnTo>
                  <a:lnTo>
                    <a:pt x="13" y="79"/>
                  </a:lnTo>
                  <a:lnTo>
                    <a:pt x="28" y="83"/>
                  </a:lnTo>
                  <a:lnTo>
                    <a:pt x="47" y="85"/>
                  </a:lnTo>
                  <a:lnTo>
                    <a:pt x="70" y="86"/>
                  </a:lnTo>
                  <a:lnTo>
                    <a:pt x="95" y="88"/>
                  </a:lnTo>
                  <a:lnTo>
                    <a:pt x="122" y="88"/>
                  </a:lnTo>
                  <a:lnTo>
                    <a:pt x="151" y="85"/>
                  </a:lnTo>
                  <a:lnTo>
                    <a:pt x="181" y="83"/>
                  </a:lnTo>
                  <a:lnTo>
                    <a:pt x="209" y="79"/>
                  </a:lnTo>
                  <a:lnTo>
                    <a:pt x="239" y="75"/>
                  </a:lnTo>
                  <a:lnTo>
                    <a:pt x="269" y="68"/>
                  </a:lnTo>
                  <a:lnTo>
                    <a:pt x="297" y="60"/>
                  </a:lnTo>
                  <a:lnTo>
                    <a:pt x="323" y="51"/>
                  </a:lnTo>
                  <a:lnTo>
                    <a:pt x="348" y="40"/>
                  </a:lnTo>
                  <a:lnTo>
                    <a:pt x="369" y="28"/>
                  </a:lnTo>
                  <a:lnTo>
                    <a:pt x="388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76" name="Freeform 9375"/>
            <p:cNvSpPr/>
            <p:nvPr/>
          </p:nvSpPr>
          <p:spPr>
            <a:xfrm>
              <a:off x="3008" y="2199"/>
              <a:ext cx="49" cy="50"/>
            </a:xfrm>
            <a:custGeom>
              <a:avLst/>
              <a:gdLst/>
              <a:ahLst/>
              <a:cxnLst/>
              <a:pathLst>
                <a:path w="57" h="59">
                  <a:moveTo>
                    <a:pt x="1" y="0"/>
                  </a:moveTo>
                  <a:lnTo>
                    <a:pt x="0" y="3"/>
                  </a:lnTo>
                  <a:lnTo>
                    <a:pt x="1" y="9"/>
                  </a:lnTo>
                  <a:lnTo>
                    <a:pt x="5" y="17"/>
                  </a:lnTo>
                  <a:lnTo>
                    <a:pt x="12" y="28"/>
                  </a:lnTo>
                  <a:lnTo>
                    <a:pt x="20" y="38"/>
                  </a:lnTo>
                  <a:lnTo>
                    <a:pt x="31" y="47"/>
                  </a:lnTo>
                  <a:lnTo>
                    <a:pt x="43" y="54"/>
                  </a:lnTo>
                  <a:lnTo>
                    <a:pt x="57" y="59"/>
                  </a:lnTo>
                  <a:lnTo>
                    <a:pt x="50" y="53"/>
                  </a:lnTo>
                  <a:lnTo>
                    <a:pt x="43" y="44"/>
                  </a:lnTo>
                  <a:lnTo>
                    <a:pt x="35" y="33"/>
                  </a:lnTo>
                  <a:lnTo>
                    <a:pt x="26" y="23"/>
                  </a:lnTo>
                  <a:lnTo>
                    <a:pt x="19" y="14"/>
                  </a:lnTo>
                  <a:lnTo>
                    <a:pt x="11" y="6"/>
                  </a:lnTo>
                  <a:lnTo>
                    <a:pt x="5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77" name="Freeform 9376"/>
            <p:cNvSpPr/>
            <p:nvPr/>
          </p:nvSpPr>
          <p:spPr>
            <a:xfrm>
              <a:off x="3055" y="2192"/>
              <a:ext cx="63" cy="59"/>
            </a:xfrm>
            <a:custGeom>
              <a:avLst/>
              <a:gdLst/>
              <a:ahLst/>
              <a:cxnLst/>
              <a:pathLst>
                <a:path w="73" h="68">
                  <a:moveTo>
                    <a:pt x="3" y="0"/>
                  </a:moveTo>
                  <a:lnTo>
                    <a:pt x="0" y="5"/>
                  </a:lnTo>
                  <a:lnTo>
                    <a:pt x="3" y="12"/>
                  </a:lnTo>
                  <a:lnTo>
                    <a:pt x="9" y="22"/>
                  </a:lnTo>
                  <a:lnTo>
                    <a:pt x="19" y="34"/>
                  </a:lnTo>
                  <a:lnTo>
                    <a:pt x="31" y="45"/>
                  </a:lnTo>
                  <a:lnTo>
                    <a:pt x="44" y="55"/>
                  </a:lnTo>
                  <a:lnTo>
                    <a:pt x="59" y="63"/>
                  </a:lnTo>
                  <a:lnTo>
                    <a:pt x="73" y="68"/>
                  </a:lnTo>
                  <a:lnTo>
                    <a:pt x="67" y="63"/>
                  </a:lnTo>
                  <a:lnTo>
                    <a:pt x="59" y="54"/>
                  </a:lnTo>
                  <a:lnTo>
                    <a:pt x="50" y="43"/>
                  </a:lnTo>
                  <a:lnTo>
                    <a:pt x="38" y="30"/>
                  </a:lnTo>
                  <a:lnTo>
                    <a:pt x="28" y="17"/>
                  </a:lnTo>
                  <a:lnTo>
                    <a:pt x="17" y="8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78" name="Freeform 9377"/>
            <p:cNvSpPr/>
            <p:nvPr/>
          </p:nvSpPr>
          <p:spPr>
            <a:xfrm>
              <a:off x="3094" y="2181"/>
              <a:ext cx="56" cy="67"/>
            </a:xfrm>
            <a:custGeom>
              <a:avLst/>
              <a:gdLst/>
              <a:ahLst/>
              <a:cxnLst/>
              <a:pathLst>
                <a:path w="63" h="76">
                  <a:moveTo>
                    <a:pt x="2" y="0"/>
                  </a:moveTo>
                  <a:lnTo>
                    <a:pt x="0" y="5"/>
                  </a:lnTo>
                  <a:lnTo>
                    <a:pt x="1" y="14"/>
                  </a:lnTo>
                  <a:lnTo>
                    <a:pt x="7" y="26"/>
                  </a:lnTo>
                  <a:lnTo>
                    <a:pt x="16" y="38"/>
                  </a:lnTo>
                  <a:lnTo>
                    <a:pt x="27" y="51"/>
                  </a:lnTo>
                  <a:lnTo>
                    <a:pt x="38" y="63"/>
                  </a:lnTo>
                  <a:lnTo>
                    <a:pt x="51" y="72"/>
                  </a:lnTo>
                  <a:lnTo>
                    <a:pt x="63" y="76"/>
                  </a:lnTo>
                  <a:lnTo>
                    <a:pt x="60" y="71"/>
                  </a:lnTo>
                  <a:lnTo>
                    <a:pt x="53" y="60"/>
                  </a:lnTo>
                  <a:lnTo>
                    <a:pt x="45" y="48"/>
                  </a:lnTo>
                  <a:lnTo>
                    <a:pt x="35" y="33"/>
                  </a:lnTo>
                  <a:lnTo>
                    <a:pt x="24" y="20"/>
                  </a:lnTo>
                  <a:lnTo>
                    <a:pt x="15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79" name="Freeform 9378"/>
            <p:cNvSpPr/>
            <p:nvPr/>
          </p:nvSpPr>
          <p:spPr>
            <a:xfrm>
              <a:off x="3159" y="2178"/>
              <a:ext cx="49" cy="61"/>
            </a:xfrm>
            <a:custGeom>
              <a:avLst/>
              <a:gdLst/>
              <a:ahLst/>
              <a:cxnLst/>
              <a:pathLst>
                <a:path w="55" h="70">
                  <a:moveTo>
                    <a:pt x="1" y="0"/>
                  </a:moveTo>
                  <a:lnTo>
                    <a:pt x="0" y="3"/>
                  </a:lnTo>
                  <a:lnTo>
                    <a:pt x="2" y="13"/>
                  </a:lnTo>
                  <a:lnTo>
                    <a:pt x="8" y="23"/>
                  </a:lnTo>
                  <a:lnTo>
                    <a:pt x="15" y="36"/>
                  </a:lnTo>
                  <a:lnTo>
                    <a:pt x="24" y="48"/>
                  </a:lnTo>
                  <a:lnTo>
                    <a:pt x="34" y="59"/>
                  </a:lnTo>
                  <a:lnTo>
                    <a:pt x="45" y="67"/>
                  </a:lnTo>
                  <a:lnTo>
                    <a:pt x="55" y="70"/>
                  </a:lnTo>
                  <a:lnTo>
                    <a:pt x="51" y="63"/>
                  </a:lnTo>
                  <a:lnTo>
                    <a:pt x="45" y="54"/>
                  </a:lnTo>
                  <a:lnTo>
                    <a:pt x="38" y="41"/>
                  </a:lnTo>
                  <a:lnTo>
                    <a:pt x="31" y="29"/>
                  </a:lnTo>
                  <a:lnTo>
                    <a:pt x="23" y="16"/>
                  </a:lnTo>
                  <a:lnTo>
                    <a:pt x="15" y="7"/>
                  </a:lnTo>
                  <a:lnTo>
                    <a:pt x="8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80" name="Freeform 9379"/>
            <p:cNvSpPr/>
            <p:nvPr/>
          </p:nvSpPr>
          <p:spPr>
            <a:xfrm>
              <a:off x="3197" y="2176"/>
              <a:ext cx="35" cy="56"/>
            </a:xfrm>
            <a:custGeom>
              <a:avLst/>
              <a:gdLst/>
              <a:ahLst/>
              <a:cxnLst/>
              <a:pathLst>
                <a:path w="39" h="63">
                  <a:moveTo>
                    <a:pt x="3" y="0"/>
                  </a:moveTo>
                  <a:lnTo>
                    <a:pt x="1" y="3"/>
                  </a:lnTo>
                  <a:lnTo>
                    <a:pt x="0" y="10"/>
                  </a:lnTo>
                  <a:lnTo>
                    <a:pt x="1" y="19"/>
                  </a:lnTo>
                  <a:lnTo>
                    <a:pt x="4" y="30"/>
                  </a:lnTo>
                  <a:lnTo>
                    <a:pt x="10" y="41"/>
                  </a:lnTo>
                  <a:lnTo>
                    <a:pt x="17" y="50"/>
                  </a:lnTo>
                  <a:lnTo>
                    <a:pt x="27" y="58"/>
                  </a:lnTo>
                  <a:lnTo>
                    <a:pt x="39" y="63"/>
                  </a:lnTo>
                  <a:lnTo>
                    <a:pt x="35" y="56"/>
                  </a:lnTo>
                  <a:lnTo>
                    <a:pt x="31" y="47"/>
                  </a:lnTo>
                  <a:lnTo>
                    <a:pt x="26" y="37"/>
                  </a:lnTo>
                  <a:lnTo>
                    <a:pt x="22" y="25"/>
                  </a:lnTo>
                  <a:lnTo>
                    <a:pt x="17" y="15"/>
                  </a:lnTo>
                  <a:lnTo>
                    <a:pt x="12" y="5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81" name="Freeform 9380"/>
            <p:cNvSpPr/>
            <p:nvPr/>
          </p:nvSpPr>
          <p:spPr>
            <a:xfrm>
              <a:off x="3259" y="2167"/>
              <a:ext cx="26" cy="42"/>
            </a:xfrm>
            <a:custGeom>
              <a:avLst/>
              <a:gdLst/>
              <a:ahLst/>
              <a:cxnLst/>
              <a:pathLst>
                <a:path w="30" h="49">
                  <a:moveTo>
                    <a:pt x="2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11" y="35"/>
                  </a:lnTo>
                  <a:lnTo>
                    <a:pt x="17" y="42"/>
                  </a:lnTo>
                  <a:lnTo>
                    <a:pt x="24" y="47"/>
                  </a:lnTo>
                  <a:lnTo>
                    <a:pt x="30" y="49"/>
                  </a:lnTo>
                  <a:lnTo>
                    <a:pt x="24" y="37"/>
                  </a:lnTo>
                  <a:lnTo>
                    <a:pt x="17" y="21"/>
                  </a:lnTo>
                  <a:lnTo>
                    <a:pt x="1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82" name="Freeform 9381"/>
            <p:cNvSpPr/>
            <p:nvPr/>
          </p:nvSpPr>
          <p:spPr>
            <a:xfrm>
              <a:off x="3290" y="2172"/>
              <a:ext cx="20" cy="27"/>
            </a:xfrm>
            <a:custGeom>
              <a:avLst/>
              <a:gdLst/>
              <a:ahLst/>
              <a:cxnLst/>
              <a:pathLst>
                <a:path w="22" h="31">
                  <a:moveTo>
                    <a:pt x="2" y="1"/>
                  </a:moveTo>
                  <a:lnTo>
                    <a:pt x="0" y="10"/>
                  </a:lnTo>
                  <a:lnTo>
                    <a:pt x="4" y="22"/>
                  </a:lnTo>
                  <a:lnTo>
                    <a:pt x="12" y="31"/>
                  </a:lnTo>
                  <a:lnTo>
                    <a:pt x="22" y="30"/>
                  </a:lnTo>
                  <a:lnTo>
                    <a:pt x="13" y="24"/>
                  </a:lnTo>
                  <a:lnTo>
                    <a:pt x="10" y="10"/>
                  </a:lnTo>
                  <a:lnTo>
                    <a:pt x="7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83" name="Freeform 9382"/>
            <p:cNvSpPr/>
            <p:nvPr/>
          </p:nvSpPr>
          <p:spPr>
            <a:xfrm>
              <a:off x="3032" y="2195"/>
              <a:ext cx="57" cy="56"/>
            </a:xfrm>
            <a:custGeom>
              <a:avLst/>
              <a:gdLst/>
              <a:ahLst/>
              <a:cxnLst/>
              <a:pathLst>
                <a:path w="64" h="64">
                  <a:moveTo>
                    <a:pt x="2" y="0"/>
                  </a:moveTo>
                  <a:lnTo>
                    <a:pt x="0" y="4"/>
                  </a:lnTo>
                  <a:lnTo>
                    <a:pt x="1" y="11"/>
                  </a:lnTo>
                  <a:lnTo>
                    <a:pt x="7" y="20"/>
                  </a:lnTo>
                  <a:lnTo>
                    <a:pt x="15" y="31"/>
                  </a:lnTo>
                  <a:lnTo>
                    <a:pt x="25" y="42"/>
                  </a:lnTo>
                  <a:lnTo>
                    <a:pt x="38" y="51"/>
                  </a:lnTo>
                  <a:lnTo>
                    <a:pt x="51" y="59"/>
                  </a:lnTo>
                  <a:lnTo>
                    <a:pt x="64" y="64"/>
                  </a:lnTo>
                  <a:lnTo>
                    <a:pt x="60" y="58"/>
                  </a:lnTo>
                  <a:lnTo>
                    <a:pt x="52" y="50"/>
                  </a:lnTo>
                  <a:lnTo>
                    <a:pt x="44" y="39"/>
                  </a:lnTo>
                  <a:lnTo>
                    <a:pt x="34" y="27"/>
                  </a:lnTo>
                  <a:lnTo>
                    <a:pt x="25" y="16"/>
                  </a:lnTo>
                  <a:lnTo>
                    <a:pt x="16" y="6"/>
                  </a:lnTo>
                  <a:lnTo>
                    <a:pt x="8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84" name="Freeform 9383"/>
            <p:cNvSpPr/>
            <p:nvPr/>
          </p:nvSpPr>
          <p:spPr>
            <a:xfrm>
              <a:off x="2982" y="2206"/>
              <a:ext cx="45" cy="43"/>
            </a:xfrm>
            <a:custGeom>
              <a:avLst/>
              <a:gdLst/>
              <a:ahLst/>
              <a:cxnLst/>
              <a:pathLst>
                <a:path w="52" h="51">
                  <a:moveTo>
                    <a:pt x="3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5" y="16"/>
                  </a:lnTo>
                  <a:lnTo>
                    <a:pt x="11" y="24"/>
                  </a:lnTo>
                  <a:lnTo>
                    <a:pt x="18" y="32"/>
                  </a:lnTo>
                  <a:lnTo>
                    <a:pt x="27" y="40"/>
                  </a:lnTo>
                  <a:lnTo>
                    <a:pt x="38" y="47"/>
                  </a:lnTo>
                  <a:lnTo>
                    <a:pt x="52" y="51"/>
                  </a:lnTo>
                  <a:lnTo>
                    <a:pt x="45" y="45"/>
                  </a:lnTo>
                  <a:lnTo>
                    <a:pt x="38" y="37"/>
                  </a:lnTo>
                  <a:lnTo>
                    <a:pt x="31" y="28"/>
                  </a:lnTo>
                  <a:lnTo>
                    <a:pt x="24" y="20"/>
                  </a:lnTo>
                  <a:lnTo>
                    <a:pt x="18" y="12"/>
                  </a:lnTo>
                  <a:lnTo>
                    <a:pt x="12" y="5"/>
                  </a:lnTo>
                  <a:lnTo>
                    <a:pt x="6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85" name="Freeform 9384"/>
            <p:cNvSpPr/>
            <p:nvPr/>
          </p:nvSpPr>
          <p:spPr>
            <a:xfrm>
              <a:off x="3136" y="2185"/>
              <a:ext cx="47" cy="61"/>
            </a:xfrm>
            <a:custGeom>
              <a:avLst/>
              <a:gdLst/>
              <a:ahLst/>
              <a:cxnLst/>
              <a:pathLst>
                <a:path w="56" h="69">
                  <a:moveTo>
                    <a:pt x="1" y="0"/>
                  </a:moveTo>
                  <a:lnTo>
                    <a:pt x="0" y="3"/>
                  </a:lnTo>
                  <a:lnTo>
                    <a:pt x="1" y="12"/>
                  </a:lnTo>
                  <a:lnTo>
                    <a:pt x="7" y="23"/>
                  </a:lnTo>
                  <a:lnTo>
                    <a:pt x="15" y="36"/>
                  </a:lnTo>
                  <a:lnTo>
                    <a:pt x="24" y="47"/>
                  </a:lnTo>
                  <a:lnTo>
                    <a:pt x="35" y="59"/>
                  </a:lnTo>
                  <a:lnTo>
                    <a:pt x="45" y="66"/>
                  </a:lnTo>
                  <a:lnTo>
                    <a:pt x="56" y="69"/>
                  </a:lnTo>
                  <a:lnTo>
                    <a:pt x="51" y="62"/>
                  </a:lnTo>
                  <a:lnTo>
                    <a:pt x="45" y="53"/>
                  </a:lnTo>
                  <a:lnTo>
                    <a:pt x="38" y="40"/>
                  </a:lnTo>
                  <a:lnTo>
                    <a:pt x="31" y="28"/>
                  </a:lnTo>
                  <a:lnTo>
                    <a:pt x="23" y="16"/>
                  </a:lnTo>
                  <a:lnTo>
                    <a:pt x="15" y="6"/>
                  </a:lnTo>
                  <a:lnTo>
                    <a:pt x="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86" name="Freeform 9385"/>
            <p:cNvSpPr/>
            <p:nvPr/>
          </p:nvSpPr>
          <p:spPr>
            <a:xfrm>
              <a:off x="3224" y="2172"/>
              <a:ext cx="35" cy="51"/>
            </a:xfrm>
            <a:custGeom>
              <a:avLst/>
              <a:gdLst/>
              <a:ahLst/>
              <a:cxnLst/>
              <a:pathLst>
                <a:path w="40" h="59">
                  <a:moveTo>
                    <a:pt x="2" y="0"/>
                  </a:moveTo>
                  <a:lnTo>
                    <a:pt x="0" y="4"/>
                  </a:lnTo>
                  <a:lnTo>
                    <a:pt x="1" y="10"/>
                  </a:lnTo>
                  <a:lnTo>
                    <a:pt x="5" y="20"/>
                  </a:lnTo>
                  <a:lnTo>
                    <a:pt x="11" y="31"/>
                  </a:lnTo>
                  <a:lnTo>
                    <a:pt x="18" y="42"/>
                  </a:lnTo>
                  <a:lnTo>
                    <a:pt x="26" y="50"/>
                  </a:lnTo>
                  <a:lnTo>
                    <a:pt x="33" y="57"/>
                  </a:lnTo>
                  <a:lnTo>
                    <a:pt x="40" y="59"/>
                  </a:lnTo>
                  <a:lnTo>
                    <a:pt x="38" y="53"/>
                  </a:lnTo>
                  <a:lnTo>
                    <a:pt x="33" y="45"/>
                  </a:lnTo>
                  <a:lnTo>
                    <a:pt x="28" y="36"/>
                  </a:lnTo>
                  <a:lnTo>
                    <a:pt x="23" y="25"/>
                  </a:lnTo>
                  <a:lnTo>
                    <a:pt x="17" y="16"/>
                  </a:lnTo>
                  <a:lnTo>
                    <a:pt x="11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87" name="Freeform 9386"/>
            <p:cNvSpPr/>
            <p:nvPr/>
          </p:nvSpPr>
          <p:spPr>
            <a:xfrm>
              <a:off x="2952" y="2241"/>
              <a:ext cx="52" cy="8"/>
            </a:xfrm>
            <a:custGeom>
              <a:avLst/>
              <a:gdLst/>
              <a:ahLst/>
              <a:cxnLst/>
              <a:pathLst>
                <a:path w="61" h="9">
                  <a:moveTo>
                    <a:pt x="61" y="4"/>
                  </a:moveTo>
                  <a:lnTo>
                    <a:pt x="56" y="4"/>
                  </a:lnTo>
                  <a:lnTo>
                    <a:pt x="48" y="5"/>
                  </a:lnTo>
                  <a:lnTo>
                    <a:pt x="38" y="6"/>
                  </a:lnTo>
                  <a:lnTo>
                    <a:pt x="27" y="8"/>
                  </a:lnTo>
                  <a:lnTo>
                    <a:pt x="17" y="9"/>
                  </a:lnTo>
                  <a:lnTo>
                    <a:pt x="8" y="9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7" y="1"/>
                  </a:lnTo>
                  <a:lnTo>
                    <a:pt x="46" y="2"/>
                  </a:lnTo>
                  <a:lnTo>
                    <a:pt x="55" y="3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88" name="Freeform 9387"/>
            <p:cNvSpPr/>
            <p:nvPr/>
          </p:nvSpPr>
          <p:spPr>
            <a:xfrm>
              <a:off x="2990" y="2251"/>
              <a:ext cx="74" cy="58"/>
            </a:xfrm>
            <a:custGeom>
              <a:avLst/>
              <a:gdLst/>
              <a:ahLst/>
              <a:cxnLst/>
              <a:pathLst>
                <a:path w="84" h="66">
                  <a:moveTo>
                    <a:pt x="84" y="0"/>
                  </a:moveTo>
                  <a:lnTo>
                    <a:pt x="75" y="5"/>
                  </a:lnTo>
                  <a:lnTo>
                    <a:pt x="61" y="12"/>
                  </a:lnTo>
                  <a:lnTo>
                    <a:pt x="46" y="21"/>
                  </a:lnTo>
                  <a:lnTo>
                    <a:pt x="30" y="31"/>
                  </a:lnTo>
                  <a:lnTo>
                    <a:pt x="16" y="43"/>
                  </a:lnTo>
                  <a:lnTo>
                    <a:pt x="5" y="52"/>
                  </a:lnTo>
                  <a:lnTo>
                    <a:pt x="0" y="60"/>
                  </a:lnTo>
                  <a:lnTo>
                    <a:pt x="1" y="66"/>
                  </a:lnTo>
                  <a:lnTo>
                    <a:pt x="8" y="66"/>
                  </a:lnTo>
                  <a:lnTo>
                    <a:pt x="17" y="60"/>
                  </a:lnTo>
                  <a:lnTo>
                    <a:pt x="28" y="51"/>
                  </a:lnTo>
                  <a:lnTo>
                    <a:pt x="41" y="39"/>
                  </a:lnTo>
                  <a:lnTo>
                    <a:pt x="53" y="27"/>
                  </a:lnTo>
                  <a:lnTo>
                    <a:pt x="65" y="15"/>
                  </a:lnTo>
                  <a:lnTo>
                    <a:pt x="76" y="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89" name="Freeform 9388"/>
            <p:cNvSpPr/>
            <p:nvPr/>
          </p:nvSpPr>
          <p:spPr>
            <a:xfrm>
              <a:off x="3024" y="2249"/>
              <a:ext cx="66" cy="62"/>
            </a:xfrm>
            <a:custGeom>
              <a:avLst/>
              <a:gdLst/>
              <a:ahLst/>
              <a:cxnLst/>
              <a:pathLst>
                <a:path w="76" h="70">
                  <a:moveTo>
                    <a:pt x="76" y="0"/>
                  </a:moveTo>
                  <a:lnTo>
                    <a:pt x="66" y="6"/>
                  </a:lnTo>
                  <a:lnTo>
                    <a:pt x="54" y="15"/>
                  </a:lnTo>
                  <a:lnTo>
                    <a:pt x="40" y="25"/>
                  </a:lnTo>
                  <a:lnTo>
                    <a:pt x="25" y="38"/>
                  </a:lnTo>
                  <a:lnTo>
                    <a:pt x="13" y="49"/>
                  </a:lnTo>
                  <a:lnTo>
                    <a:pt x="4" y="59"/>
                  </a:lnTo>
                  <a:lnTo>
                    <a:pt x="0" y="67"/>
                  </a:lnTo>
                  <a:lnTo>
                    <a:pt x="2" y="70"/>
                  </a:lnTo>
                  <a:lnTo>
                    <a:pt x="9" y="68"/>
                  </a:lnTo>
                  <a:lnTo>
                    <a:pt x="18" y="61"/>
                  </a:lnTo>
                  <a:lnTo>
                    <a:pt x="29" y="50"/>
                  </a:lnTo>
                  <a:lnTo>
                    <a:pt x="40" y="38"/>
                  </a:lnTo>
                  <a:lnTo>
                    <a:pt x="51" y="25"/>
                  </a:lnTo>
                  <a:lnTo>
                    <a:pt x="61" y="14"/>
                  </a:lnTo>
                  <a:lnTo>
                    <a:pt x="70" y="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90" name="Freeform 9389"/>
            <p:cNvSpPr/>
            <p:nvPr/>
          </p:nvSpPr>
          <p:spPr>
            <a:xfrm>
              <a:off x="3059" y="2248"/>
              <a:ext cx="59" cy="66"/>
            </a:xfrm>
            <a:custGeom>
              <a:avLst/>
              <a:gdLst/>
              <a:ahLst/>
              <a:cxnLst/>
              <a:pathLst>
                <a:path w="68" h="75">
                  <a:moveTo>
                    <a:pt x="68" y="0"/>
                  </a:moveTo>
                  <a:lnTo>
                    <a:pt x="58" y="7"/>
                  </a:lnTo>
                  <a:lnTo>
                    <a:pt x="46" y="17"/>
                  </a:lnTo>
                  <a:lnTo>
                    <a:pt x="33" y="28"/>
                  </a:lnTo>
                  <a:lnTo>
                    <a:pt x="21" y="41"/>
                  </a:lnTo>
                  <a:lnTo>
                    <a:pt x="10" y="54"/>
                  </a:lnTo>
                  <a:lnTo>
                    <a:pt x="3" y="63"/>
                  </a:lnTo>
                  <a:lnTo>
                    <a:pt x="0" y="71"/>
                  </a:lnTo>
                  <a:lnTo>
                    <a:pt x="2" y="75"/>
                  </a:lnTo>
                  <a:lnTo>
                    <a:pt x="8" y="72"/>
                  </a:lnTo>
                  <a:lnTo>
                    <a:pt x="16" y="65"/>
                  </a:lnTo>
                  <a:lnTo>
                    <a:pt x="25" y="54"/>
                  </a:lnTo>
                  <a:lnTo>
                    <a:pt x="35" y="41"/>
                  </a:lnTo>
                  <a:lnTo>
                    <a:pt x="44" y="27"/>
                  </a:lnTo>
                  <a:lnTo>
                    <a:pt x="53" y="15"/>
                  </a:lnTo>
                  <a:lnTo>
                    <a:pt x="61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91" name="Freeform 9390"/>
            <p:cNvSpPr/>
            <p:nvPr/>
          </p:nvSpPr>
          <p:spPr>
            <a:xfrm>
              <a:off x="3103" y="2242"/>
              <a:ext cx="45" cy="64"/>
            </a:xfrm>
            <a:custGeom>
              <a:avLst/>
              <a:gdLst/>
              <a:ahLst/>
              <a:cxnLst/>
              <a:pathLst>
                <a:path w="52" h="70">
                  <a:moveTo>
                    <a:pt x="52" y="0"/>
                  </a:moveTo>
                  <a:lnTo>
                    <a:pt x="45" y="7"/>
                  </a:lnTo>
                  <a:lnTo>
                    <a:pt x="35" y="16"/>
                  </a:lnTo>
                  <a:lnTo>
                    <a:pt x="25" y="28"/>
                  </a:lnTo>
                  <a:lnTo>
                    <a:pt x="15" y="39"/>
                  </a:lnTo>
                  <a:lnTo>
                    <a:pt x="7" y="51"/>
                  </a:lnTo>
                  <a:lnTo>
                    <a:pt x="2" y="61"/>
                  </a:lnTo>
                  <a:lnTo>
                    <a:pt x="0" y="68"/>
                  </a:lnTo>
                  <a:lnTo>
                    <a:pt x="5" y="70"/>
                  </a:lnTo>
                  <a:lnTo>
                    <a:pt x="12" y="68"/>
                  </a:lnTo>
                  <a:lnTo>
                    <a:pt x="19" y="61"/>
                  </a:lnTo>
                  <a:lnTo>
                    <a:pt x="26" y="52"/>
                  </a:lnTo>
                  <a:lnTo>
                    <a:pt x="32" y="40"/>
                  </a:lnTo>
                  <a:lnTo>
                    <a:pt x="37" y="28"/>
                  </a:lnTo>
                  <a:lnTo>
                    <a:pt x="42" y="16"/>
                  </a:lnTo>
                  <a:lnTo>
                    <a:pt x="48" y="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92" name="Freeform 9391"/>
            <p:cNvSpPr/>
            <p:nvPr/>
          </p:nvSpPr>
          <p:spPr>
            <a:xfrm>
              <a:off x="3141" y="2239"/>
              <a:ext cx="41" cy="61"/>
            </a:xfrm>
            <a:custGeom>
              <a:avLst/>
              <a:gdLst/>
              <a:ahLst/>
              <a:cxnLst/>
              <a:pathLst>
                <a:path w="47" h="69">
                  <a:moveTo>
                    <a:pt x="47" y="0"/>
                  </a:moveTo>
                  <a:lnTo>
                    <a:pt x="42" y="7"/>
                  </a:lnTo>
                  <a:lnTo>
                    <a:pt x="32" y="16"/>
                  </a:lnTo>
                  <a:lnTo>
                    <a:pt x="23" y="29"/>
                  </a:lnTo>
                  <a:lnTo>
                    <a:pt x="14" y="41"/>
                  </a:lnTo>
                  <a:lnTo>
                    <a:pt x="6" y="52"/>
                  </a:lnTo>
                  <a:lnTo>
                    <a:pt x="1" y="61"/>
                  </a:lnTo>
                  <a:lnTo>
                    <a:pt x="0" y="68"/>
                  </a:lnTo>
                  <a:lnTo>
                    <a:pt x="5" y="69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5" y="49"/>
                  </a:lnTo>
                  <a:lnTo>
                    <a:pt x="31" y="36"/>
                  </a:lnTo>
                  <a:lnTo>
                    <a:pt x="36" y="24"/>
                  </a:lnTo>
                  <a:lnTo>
                    <a:pt x="40" y="14"/>
                  </a:lnTo>
                  <a:lnTo>
                    <a:pt x="44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93" name="Freeform 9392"/>
            <p:cNvSpPr/>
            <p:nvPr/>
          </p:nvSpPr>
          <p:spPr>
            <a:xfrm>
              <a:off x="3190" y="2234"/>
              <a:ext cx="21" cy="52"/>
            </a:xfrm>
            <a:custGeom>
              <a:avLst/>
              <a:gdLst/>
              <a:ahLst/>
              <a:cxnLst/>
              <a:pathLst>
                <a:path w="26" h="59">
                  <a:moveTo>
                    <a:pt x="26" y="0"/>
                  </a:moveTo>
                  <a:lnTo>
                    <a:pt x="20" y="6"/>
                  </a:lnTo>
                  <a:lnTo>
                    <a:pt x="14" y="16"/>
                  </a:lnTo>
                  <a:lnTo>
                    <a:pt x="9" y="26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3"/>
                  </a:lnTo>
                  <a:lnTo>
                    <a:pt x="3" y="58"/>
                  </a:lnTo>
                  <a:lnTo>
                    <a:pt x="9" y="59"/>
                  </a:lnTo>
                  <a:lnTo>
                    <a:pt x="19" y="51"/>
                  </a:lnTo>
                  <a:lnTo>
                    <a:pt x="21" y="33"/>
                  </a:lnTo>
                  <a:lnTo>
                    <a:pt x="22" y="1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94" name="Freeform 9393"/>
            <p:cNvSpPr/>
            <p:nvPr/>
          </p:nvSpPr>
          <p:spPr>
            <a:xfrm>
              <a:off x="3225" y="2228"/>
              <a:ext cx="11" cy="46"/>
            </a:xfrm>
            <a:custGeom>
              <a:avLst/>
              <a:gdLst/>
              <a:ahLst/>
              <a:cxnLst/>
              <a:pathLst>
                <a:path w="11" h="51">
                  <a:moveTo>
                    <a:pt x="11" y="0"/>
                  </a:moveTo>
                  <a:lnTo>
                    <a:pt x="6" y="12"/>
                  </a:lnTo>
                  <a:lnTo>
                    <a:pt x="1" y="31"/>
                  </a:lnTo>
                  <a:lnTo>
                    <a:pt x="0" y="46"/>
                  </a:lnTo>
                  <a:lnTo>
                    <a:pt x="6" y="51"/>
                  </a:lnTo>
                  <a:lnTo>
                    <a:pt x="11" y="45"/>
                  </a:lnTo>
                  <a:lnTo>
                    <a:pt x="11" y="31"/>
                  </a:lnTo>
                  <a:lnTo>
                    <a:pt x="10" y="1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95" name="Freeform 9394"/>
            <p:cNvSpPr/>
            <p:nvPr/>
          </p:nvSpPr>
          <p:spPr>
            <a:xfrm>
              <a:off x="3252" y="2221"/>
              <a:ext cx="14" cy="44"/>
            </a:xfrm>
            <a:custGeom>
              <a:avLst/>
              <a:gdLst/>
              <a:ahLst/>
              <a:cxnLst/>
              <a:pathLst>
                <a:path w="15" h="50">
                  <a:moveTo>
                    <a:pt x="7" y="0"/>
                  </a:moveTo>
                  <a:lnTo>
                    <a:pt x="2" y="11"/>
                  </a:lnTo>
                  <a:lnTo>
                    <a:pt x="0" y="28"/>
                  </a:lnTo>
                  <a:lnTo>
                    <a:pt x="2" y="43"/>
                  </a:lnTo>
                  <a:lnTo>
                    <a:pt x="9" y="50"/>
                  </a:lnTo>
                  <a:lnTo>
                    <a:pt x="15" y="46"/>
                  </a:lnTo>
                  <a:lnTo>
                    <a:pt x="13" y="33"/>
                  </a:lnTo>
                  <a:lnTo>
                    <a:pt x="8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96" name="Freeform 9395"/>
            <p:cNvSpPr/>
            <p:nvPr/>
          </p:nvSpPr>
          <p:spPr>
            <a:xfrm>
              <a:off x="3275" y="2207"/>
              <a:ext cx="14" cy="44"/>
            </a:xfrm>
            <a:custGeom>
              <a:avLst/>
              <a:gdLst/>
              <a:ahLst/>
              <a:cxnLst/>
              <a:pathLst>
                <a:path w="16" h="49">
                  <a:moveTo>
                    <a:pt x="15" y="0"/>
                  </a:moveTo>
                  <a:lnTo>
                    <a:pt x="8" y="6"/>
                  </a:lnTo>
                  <a:lnTo>
                    <a:pt x="1" y="21"/>
                  </a:lnTo>
                  <a:lnTo>
                    <a:pt x="0" y="39"/>
                  </a:lnTo>
                  <a:lnTo>
                    <a:pt x="7" y="49"/>
                  </a:lnTo>
                  <a:lnTo>
                    <a:pt x="15" y="46"/>
                  </a:lnTo>
                  <a:lnTo>
                    <a:pt x="16" y="32"/>
                  </a:lnTo>
                  <a:lnTo>
                    <a:pt x="15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97" name="Freeform 9396"/>
            <p:cNvSpPr/>
            <p:nvPr/>
          </p:nvSpPr>
          <p:spPr>
            <a:xfrm>
              <a:off x="3292" y="2199"/>
              <a:ext cx="12" cy="47"/>
            </a:xfrm>
            <a:custGeom>
              <a:avLst/>
              <a:gdLst/>
              <a:ahLst/>
              <a:cxnLst/>
              <a:pathLst>
                <a:path w="15" h="54">
                  <a:moveTo>
                    <a:pt x="11" y="0"/>
                  </a:moveTo>
                  <a:lnTo>
                    <a:pt x="7" y="12"/>
                  </a:lnTo>
                  <a:lnTo>
                    <a:pt x="2" y="27"/>
                  </a:lnTo>
                  <a:lnTo>
                    <a:pt x="0" y="43"/>
                  </a:lnTo>
                  <a:lnTo>
                    <a:pt x="6" y="54"/>
                  </a:lnTo>
                  <a:lnTo>
                    <a:pt x="12" y="51"/>
                  </a:lnTo>
                  <a:lnTo>
                    <a:pt x="15" y="34"/>
                  </a:lnTo>
                  <a:lnTo>
                    <a:pt x="14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98" name="Freeform 9397"/>
            <p:cNvSpPr/>
            <p:nvPr/>
          </p:nvSpPr>
          <p:spPr>
            <a:xfrm>
              <a:off x="2962" y="2249"/>
              <a:ext cx="74" cy="48"/>
            </a:xfrm>
            <a:custGeom>
              <a:avLst/>
              <a:gdLst/>
              <a:ahLst/>
              <a:cxnLst/>
              <a:pathLst>
                <a:path w="85" h="54">
                  <a:moveTo>
                    <a:pt x="3" y="54"/>
                  </a:moveTo>
                  <a:lnTo>
                    <a:pt x="7" y="52"/>
                  </a:lnTo>
                  <a:lnTo>
                    <a:pt x="15" y="46"/>
                  </a:lnTo>
                  <a:lnTo>
                    <a:pt x="24" y="38"/>
                  </a:lnTo>
                  <a:lnTo>
                    <a:pt x="37" y="29"/>
                  </a:lnTo>
                  <a:lnTo>
                    <a:pt x="50" y="18"/>
                  </a:lnTo>
                  <a:lnTo>
                    <a:pt x="62" y="9"/>
                  </a:lnTo>
                  <a:lnTo>
                    <a:pt x="75" y="3"/>
                  </a:lnTo>
                  <a:lnTo>
                    <a:pt x="85" y="0"/>
                  </a:lnTo>
                  <a:lnTo>
                    <a:pt x="72" y="3"/>
                  </a:lnTo>
                  <a:lnTo>
                    <a:pt x="57" y="9"/>
                  </a:lnTo>
                  <a:lnTo>
                    <a:pt x="41" y="17"/>
                  </a:lnTo>
                  <a:lnTo>
                    <a:pt x="26" y="25"/>
                  </a:lnTo>
                  <a:lnTo>
                    <a:pt x="13" y="34"/>
                  </a:lnTo>
                  <a:lnTo>
                    <a:pt x="4" y="42"/>
                  </a:lnTo>
                  <a:lnTo>
                    <a:pt x="0" y="49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399" name="Freeform 9398"/>
            <p:cNvSpPr/>
            <p:nvPr/>
          </p:nvSpPr>
          <p:spPr>
            <a:xfrm>
              <a:off x="2950" y="2246"/>
              <a:ext cx="54" cy="30"/>
            </a:xfrm>
            <a:custGeom>
              <a:avLst/>
              <a:gdLst/>
              <a:ahLst/>
              <a:cxnLst/>
              <a:pathLst>
                <a:path w="63" h="35">
                  <a:moveTo>
                    <a:pt x="63" y="0"/>
                  </a:moveTo>
                  <a:lnTo>
                    <a:pt x="55" y="4"/>
                  </a:lnTo>
                  <a:lnTo>
                    <a:pt x="44" y="8"/>
                  </a:lnTo>
                  <a:lnTo>
                    <a:pt x="33" y="14"/>
                  </a:lnTo>
                  <a:lnTo>
                    <a:pt x="22" y="19"/>
                  </a:lnTo>
                  <a:lnTo>
                    <a:pt x="12" y="24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6" y="35"/>
                  </a:lnTo>
                  <a:lnTo>
                    <a:pt x="13" y="31"/>
                  </a:lnTo>
                  <a:lnTo>
                    <a:pt x="22" y="27"/>
                  </a:lnTo>
                  <a:lnTo>
                    <a:pt x="32" y="21"/>
                  </a:lnTo>
                  <a:lnTo>
                    <a:pt x="42" y="14"/>
                  </a:lnTo>
                  <a:lnTo>
                    <a:pt x="50" y="8"/>
                  </a:lnTo>
                  <a:lnTo>
                    <a:pt x="58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00" name="Freeform 9399"/>
            <p:cNvSpPr/>
            <p:nvPr/>
          </p:nvSpPr>
          <p:spPr>
            <a:xfrm>
              <a:off x="3150" y="2028"/>
              <a:ext cx="291" cy="81"/>
            </a:xfrm>
            <a:custGeom>
              <a:avLst/>
              <a:gdLst/>
              <a:ahLst/>
              <a:cxnLst/>
              <a:pathLst>
                <a:path w="331" h="91">
                  <a:moveTo>
                    <a:pt x="330" y="77"/>
                  </a:moveTo>
                  <a:lnTo>
                    <a:pt x="331" y="80"/>
                  </a:lnTo>
                  <a:lnTo>
                    <a:pt x="330" y="84"/>
                  </a:lnTo>
                  <a:lnTo>
                    <a:pt x="329" y="87"/>
                  </a:lnTo>
                  <a:lnTo>
                    <a:pt x="329" y="91"/>
                  </a:lnTo>
                  <a:lnTo>
                    <a:pt x="309" y="72"/>
                  </a:lnTo>
                  <a:lnTo>
                    <a:pt x="289" y="56"/>
                  </a:lnTo>
                  <a:lnTo>
                    <a:pt x="267" y="42"/>
                  </a:lnTo>
                  <a:lnTo>
                    <a:pt x="245" y="32"/>
                  </a:lnTo>
                  <a:lnTo>
                    <a:pt x="222" y="24"/>
                  </a:lnTo>
                  <a:lnTo>
                    <a:pt x="199" y="18"/>
                  </a:lnTo>
                  <a:lnTo>
                    <a:pt x="177" y="13"/>
                  </a:lnTo>
                  <a:lnTo>
                    <a:pt x="154" y="11"/>
                  </a:lnTo>
                  <a:lnTo>
                    <a:pt x="132" y="10"/>
                  </a:lnTo>
                  <a:lnTo>
                    <a:pt x="110" y="10"/>
                  </a:lnTo>
                  <a:lnTo>
                    <a:pt x="88" y="11"/>
                  </a:lnTo>
                  <a:lnTo>
                    <a:pt x="69" y="13"/>
                  </a:lnTo>
                  <a:lnTo>
                    <a:pt x="49" y="16"/>
                  </a:lnTo>
                  <a:lnTo>
                    <a:pt x="32" y="18"/>
                  </a:lnTo>
                  <a:lnTo>
                    <a:pt x="15" y="20"/>
                  </a:lnTo>
                  <a:lnTo>
                    <a:pt x="0" y="23"/>
                  </a:lnTo>
                  <a:lnTo>
                    <a:pt x="10" y="16"/>
                  </a:lnTo>
                  <a:lnTo>
                    <a:pt x="25" y="10"/>
                  </a:lnTo>
                  <a:lnTo>
                    <a:pt x="43" y="5"/>
                  </a:lnTo>
                  <a:lnTo>
                    <a:pt x="63" y="3"/>
                  </a:lnTo>
                  <a:lnTo>
                    <a:pt x="86" y="1"/>
                  </a:lnTo>
                  <a:lnTo>
                    <a:pt x="110" y="0"/>
                  </a:lnTo>
                  <a:lnTo>
                    <a:pt x="135" y="1"/>
                  </a:lnTo>
                  <a:lnTo>
                    <a:pt x="162" y="2"/>
                  </a:lnTo>
                  <a:lnTo>
                    <a:pt x="188" y="5"/>
                  </a:lnTo>
                  <a:lnTo>
                    <a:pt x="214" y="11"/>
                  </a:lnTo>
                  <a:lnTo>
                    <a:pt x="238" y="17"/>
                  </a:lnTo>
                  <a:lnTo>
                    <a:pt x="262" y="26"/>
                  </a:lnTo>
                  <a:lnTo>
                    <a:pt x="283" y="35"/>
                  </a:lnTo>
                  <a:lnTo>
                    <a:pt x="302" y="48"/>
                  </a:lnTo>
                  <a:lnTo>
                    <a:pt x="317" y="61"/>
                  </a:lnTo>
                  <a:lnTo>
                    <a:pt x="330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01" name="Freeform 9400"/>
            <p:cNvSpPr/>
            <p:nvPr/>
          </p:nvSpPr>
          <p:spPr>
            <a:xfrm>
              <a:off x="3159" y="2037"/>
              <a:ext cx="38" cy="58"/>
            </a:xfrm>
            <a:custGeom>
              <a:avLst/>
              <a:gdLst/>
              <a:ahLst/>
              <a:cxnLst/>
              <a:pathLst>
                <a:path w="44" h="67">
                  <a:moveTo>
                    <a:pt x="44" y="0"/>
                  </a:moveTo>
                  <a:lnTo>
                    <a:pt x="35" y="7"/>
                  </a:lnTo>
                  <a:lnTo>
                    <a:pt x="26" y="15"/>
                  </a:lnTo>
                  <a:lnTo>
                    <a:pt x="18" y="25"/>
                  </a:lnTo>
                  <a:lnTo>
                    <a:pt x="10" y="37"/>
                  </a:lnTo>
                  <a:lnTo>
                    <a:pt x="4" y="47"/>
                  </a:lnTo>
                  <a:lnTo>
                    <a:pt x="1" y="56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4" y="65"/>
                  </a:lnTo>
                  <a:lnTo>
                    <a:pt x="9" y="61"/>
                  </a:lnTo>
                  <a:lnTo>
                    <a:pt x="14" y="53"/>
                  </a:lnTo>
                  <a:lnTo>
                    <a:pt x="18" y="44"/>
                  </a:lnTo>
                  <a:lnTo>
                    <a:pt x="24" y="32"/>
                  </a:lnTo>
                  <a:lnTo>
                    <a:pt x="30" y="21"/>
                  </a:lnTo>
                  <a:lnTo>
                    <a:pt x="37" y="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02" name="Freeform 9401"/>
            <p:cNvSpPr/>
            <p:nvPr/>
          </p:nvSpPr>
          <p:spPr>
            <a:xfrm>
              <a:off x="3168" y="2035"/>
              <a:ext cx="57" cy="69"/>
            </a:xfrm>
            <a:custGeom>
              <a:avLst/>
              <a:gdLst/>
              <a:ahLst/>
              <a:cxnLst/>
              <a:pathLst>
                <a:path w="66" h="78">
                  <a:moveTo>
                    <a:pt x="1" y="78"/>
                  </a:moveTo>
                  <a:lnTo>
                    <a:pt x="0" y="74"/>
                  </a:lnTo>
                  <a:lnTo>
                    <a:pt x="4" y="65"/>
                  </a:lnTo>
                  <a:lnTo>
                    <a:pt x="9" y="55"/>
                  </a:lnTo>
                  <a:lnTo>
                    <a:pt x="17" y="41"/>
                  </a:lnTo>
                  <a:lnTo>
                    <a:pt x="28" y="28"/>
                  </a:lnTo>
                  <a:lnTo>
                    <a:pt x="39" y="16"/>
                  </a:lnTo>
                  <a:lnTo>
                    <a:pt x="52" y="5"/>
                  </a:lnTo>
                  <a:lnTo>
                    <a:pt x="66" y="0"/>
                  </a:lnTo>
                  <a:lnTo>
                    <a:pt x="58" y="8"/>
                  </a:lnTo>
                  <a:lnTo>
                    <a:pt x="50" y="20"/>
                  </a:lnTo>
                  <a:lnTo>
                    <a:pt x="39" y="33"/>
                  </a:lnTo>
                  <a:lnTo>
                    <a:pt x="29" y="47"/>
                  </a:lnTo>
                  <a:lnTo>
                    <a:pt x="20" y="59"/>
                  </a:lnTo>
                  <a:lnTo>
                    <a:pt x="12" y="70"/>
                  </a:lnTo>
                  <a:lnTo>
                    <a:pt x="5" y="77"/>
                  </a:lnTo>
                  <a:lnTo>
                    <a:pt x="1" y="7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03" name="Freeform 9402"/>
            <p:cNvSpPr/>
            <p:nvPr/>
          </p:nvSpPr>
          <p:spPr>
            <a:xfrm>
              <a:off x="3206" y="2034"/>
              <a:ext cx="74" cy="80"/>
            </a:xfrm>
            <a:custGeom>
              <a:avLst/>
              <a:gdLst/>
              <a:ahLst/>
              <a:cxnLst/>
              <a:pathLst>
                <a:path w="84" h="92">
                  <a:moveTo>
                    <a:pt x="1" y="92"/>
                  </a:moveTo>
                  <a:lnTo>
                    <a:pt x="0" y="88"/>
                  </a:lnTo>
                  <a:lnTo>
                    <a:pt x="5" y="77"/>
                  </a:lnTo>
                  <a:lnTo>
                    <a:pt x="14" y="64"/>
                  </a:lnTo>
                  <a:lnTo>
                    <a:pt x="25" y="49"/>
                  </a:lnTo>
                  <a:lnTo>
                    <a:pt x="39" y="32"/>
                  </a:lnTo>
                  <a:lnTo>
                    <a:pt x="54" y="19"/>
                  </a:lnTo>
                  <a:lnTo>
                    <a:pt x="70" y="7"/>
                  </a:lnTo>
                  <a:lnTo>
                    <a:pt x="84" y="0"/>
                  </a:lnTo>
                  <a:lnTo>
                    <a:pt x="77" y="7"/>
                  </a:lnTo>
                  <a:lnTo>
                    <a:pt x="68" y="20"/>
                  </a:lnTo>
                  <a:lnTo>
                    <a:pt x="55" y="35"/>
                  </a:lnTo>
                  <a:lnTo>
                    <a:pt x="41" y="52"/>
                  </a:lnTo>
                  <a:lnTo>
                    <a:pt x="29" y="68"/>
                  </a:lnTo>
                  <a:lnTo>
                    <a:pt x="16" y="82"/>
                  </a:lnTo>
                  <a:lnTo>
                    <a:pt x="7" y="90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04" name="Freeform 9403"/>
            <p:cNvSpPr/>
            <p:nvPr/>
          </p:nvSpPr>
          <p:spPr>
            <a:xfrm>
              <a:off x="3264" y="2039"/>
              <a:ext cx="68" cy="89"/>
            </a:xfrm>
            <a:custGeom>
              <a:avLst/>
              <a:gdLst/>
              <a:ahLst/>
              <a:cxnLst/>
              <a:pathLst>
                <a:path w="77" h="102">
                  <a:moveTo>
                    <a:pt x="1" y="102"/>
                  </a:moveTo>
                  <a:lnTo>
                    <a:pt x="0" y="95"/>
                  </a:lnTo>
                  <a:lnTo>
                    <a:pt x="4" y="83"/>
                  </a:lnTo>
                  <a:lnTo>
                    <a:pt x="12" y="68"/>
                  </a:lnTo>
                  <a:lnTo>
                    <a:pt x="24" y="51"/>
                  </a:lnTo>
                  <a:lnTo>
                    <a:pt x="37" y="34"/>
                  </a:lnTo>
                  <a:lnTo>
                    <a:pt x="50" y="19"/>
                  </a:lnTo>
                  <a:lnTo>
                    <a:pt x="64" y="7"/>
                  </a:lnTo>
                  <a:lnTo>
                    <a:pt x="77" y="0"/>
                  </a:lnTo>
                  <a:lnTo>
                    <a:pt x="72" y="8"/>
                  </a:lnTo>
                  <a:lnTo>
                    <a:pt x="63" y="21"/>
                  </a:lnTo>
                  <a:lnTo>
                    <a:pt x="51" y="38"/>
                  </a:lnTo>
                  <a:lnTo>
                    <a:pt x="39" y="57"/>
                  </a:lnTo>
                  <a:lnTo>
                    <a:pt x="26" y="74"/>
                  </a:lnTo>
                  <a:lnTo>
                    <a:pt x="15" y="89"/>
                  </a:lnTo>
                  <a:lnTo>
                    <a:pt x="7" y="99"/>
                  </a:lnTo>
                  <a:lnTo>
                    <a:pt x="1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05" name="Freeform 9404"/>
            <p:cNvSpPr/>
            <p:nvPr/>
          </p:nvSpPr>
          <p:spPr>
            <a:xfrm>
              <a:off x="3296" y="2049"/>
              <a:ext cx="57" cy="81"/>
            </a:xfrm>
            <a:custGeom>
              <a:avLst/>
              <a:gdLst/>
              <a:ahLst/>
              <a:cxnLst/>
              <a:pathLst>
                <a:path w="67" h="92">
                  <a:moveTo>
                    <a:pt x="0" y="92"/>
                  </a:moveTo>
                  <a:lnTo>
                    <a:pt x="0" y="87"/>
                  </a:lnTo>
                  <a:lnTo>
                    <a:pt x="4" y="77"/>
                  </a:lnTo>
                  <a:lnTo>
                    <a:pt x="12" y="62"/>
                  </a:lnTo>
                  <a:lnTo>
                    <a:pt x="22" y="46"/>
                  </a:lnTo>
                  <a:lnTo>
                    <a:pt x="34" y="30"/>
                  </a:lnTo>
                  <a:lnTo>
                    <a:pt x="46" y="15"/>
                  </a:lnTo>
                  <a:lnTo>
                    <a:pt x="57" y="4"/>
                  </a:lnTo>
                  <a:lnTo>
                    <a:pt x="67" y="0"/>
                  </a:lnTo>
                  <a:lnTo>
                    <a:pt x="61" y="8"/>
                  </a:lnTo>
                  <a:lnTo>
                    <a:pt x="53" y="22"/>
                  </a:lnTo>
                  <a:lnTo>
                    <a:pt x="44" y="38"/>
                  </a:lnTo>
                  <a:lnTo>
                    <a:pt x="34" y="54"/>
                  </a:lnTo>
                  <a:lnTo>
                    <a:pt x="24" y="70"/>
                  </a:lnTo>
                  <a:lnTo>
                    <a:pt x="14" y="83"/>
                  </a:lnTo>
                  <a:lnTo>
                    <a:pt x="6" y="91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06" name="Freeform 9405"/>
            <p:cNvSpPr/>
            <p:nvPr/>
          </p:nvSpPr>
          <p:spPr>
            <a:xfrm>
              <a:off x="3345" y="2062"/>
              <a:ext cx="51" cy="66"/>
            </a:xfrm>
            <a:custGeom>
              <a:avLst/>
              <a:gdLst/>
              <a:ahLst/>
              <a:cxnLst/>
              <a:pathLst>
                <a:path w="56" h="77">
                  <a:moveTo>
                    <a:pt x="1" y="77"/>
                  </a:moveTo>
                  <a:lnTo>
                    <a:pt x="0" y="72"/>
                  </a:lnTo>
                  <a:lnTo>
                    <a:pt x="1" y="64"/>
                  </a:lnTo>
                  <a:lnTo>
                    <a:pt x="6" y="52"/>
                  </a:lnTo>
                  <a:lnTo>
                    <a:pt x="14" y="40"/>
                  </a:lnTo>
                  <a:lnTo>
                    <a:pt x="22" y="27"/>
                  </a:lnTo>
                  <a:lnTo>
                    <a:pt x="32" y="15"/>
                  </a:lnTo>
                  <a:lnTo>
                    <a:pt x="44" y="6"/>
                  </a:lnTo>
                  <a:lnTo>
                    <a:pt x="56" y="0"/>
                  </a:lnTo>
                  <a:lnTo>
                    <a:pt x="50" y="9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27" y="47"/>
                  </a:lnTo>
                  <a:lnTo>
                    <a:pt x="18" y="59"/>
                  </a:lnTo>
                  <a:lnTo>
                    <a:pt x="11" y="70"/>
                  </a:lnTo>
                  <a:lnTo>
                    <a:pt x="6" y="75"/>
                  </a:lnTo>
                  <a:lnTo>
                    <a:pt x="1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07" name="Freeform 9406"/>
            <p:cNvSpPr/>
            <p:nvPr/>
          </p:nvSpPr>
          <p:spPr>
            <a:xfrm>
              <a:off x="3417" y="2100"/>
              <a:ext cx="14" cy="41"/>
            </a:xfrm>
            <a:custGeom>
              <a:avLst/>
              <a:gdLst/>
              <a:ahLst/>
              <a:cxnLst/>
              <a:pathLst>
                <a:path w="15" h="46">
                  <a:moveTo>
                    <a:pt x="4" y="46"/>
                  </a:moveTo>
                  <a:lnTo>
                    <a:pt x="0" y="38"/>
                  </a:lnTo>
                  <a:lnTo>
                    <a:pt x="0" y="23"/>
                  </a:lnTo>
                  <a:lnTo>
                    <a:pt x="4" y="7"/>
                  </a:lnTo>
                  <a:lnTo>
                    <a:pt x="15" y="0"/>
                  </a:lnTo>
                  <a:lnTo>
                    <a:pt x="9" y="13"/>
                  </a:lnTo>
                  <a:lnTo>
                    <a:pt x="9" y="30"/>
                  </a:lnTo>
                  <a:lnTo>
                    <a:pt x="9" y="44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08" name="Freeform 9407"/>
            <p:cNvSpPr/>
            <p:nvPr/>
          </p:nvSpPr>
          <p:spPr>
            <a:xfrm>
              <a:off x="3190" y="2032"/>
              <a:ext cx="65" cy="75"/>
            </a:xfrm>
            <a:custGeom>
              <a:avLst/>
              <a:gdLst/>
              <a:ahLst/>
              <a:cxnLst/>
              <a:pathLst>
                <a:path w="75" h="85">
                  <a:moveTo>
                    <a:pt x="2" y="85"/>
                  </a:moveTo>
                  <a:lnTo>
                    <a:pt x="0" y="81"/>
                  </a:lnTo>
                  <a:lnTo>
                    <a:pt x="4" y="71"/>
                  </a:lnTo>
                  <a:lnTo>
                    <a:pt x="11" y="59"/>
                  </a:lnTo>
                  <a:lnTo>
                    <a:pt x="21" y="45"/>
                  </a:lnTo>
                  <a:lnTo>
                    <a:pt x="34" y="30"/>
                  </a:lnTo>
                  <a:lnTo>
                    <a:pt x="48" y="17"/>
                  </a:lnTo>
                  <a:lnTo>
                    <a:pt x="62" y="7"/>
                  </a:lnTo>
                  <a:lnTo>
                    <a:pt x="75" y="0"/>
                  </a:lnTo>
                  <a:lnTo>
                    <a:pt x="70" y="7"/>
                  </a:lnTo>
                  <a:lnTo>
                    <a:pt x="60" y="18"/>
                  </a:lnTo>
                  <a:lnTo>
                    <a:pt x="50" y="33"/>
                  </a:lnTo>
                  <a:lnTo>
                    <a:pt x="38" y="48"/>
                  </a:lnTo>
                  <a:lnTo>
                    <a:pt x="27" y="63"/>
                  </a:lnTo>
                  <a:lnTo>
                    <a:pt x="15" y="76"/>
                  </a:lnTo>
                  <a:lnTo>
                    <a:pt x="7" y="84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09" name="Freeform 9408"/>
            <p:cNvSpPr/>
            <p:nvPr/>
          </p:nvSpPr>
          <p:spPr>
            <a:xfrm>
              <a:off x="3239" y="2034"/>
              <a:ext cx="65" cy="87"/>
            </a:xfrm>
            <a:custGeom>
              <a:avLst/>
              <a:gdLst/>
              <a:ahLst/>
              <a:cxnLst/>
              <a:pathLst>
                <a:path w="74" h="99">
                  <a:moveTo>
                    <a:pt x="1" y="99"/>
                  </a:moveTo>
                  <a:lnTo>
                    <a:pt x="0" y="94"/>
                  </a:lnTo>
                  <a:lnTo>
                    <a:pt x="3" y="82"/>
                  </a:lnTo>
                  <a:lnTo>
                    <a:pt x="11" y="67"/>
                  </a:lnTo>
                  <a:lnTo>
                    <a:pt x="22" y="50"/>
                  </a:lnTo>
                  <a:lnTo>
                    <a:pt x="34" y="33"/>
                  </a:lnTo>
                  <a:lnTo>
                    <a:pt x="48" y="18"/>
                  </a:lnTo>
                  <a:lnTo>
                    <a:pt x="61" y="6"/>
                  </a:lnTo>
                  <a:lnTo>
                    <a:pt x="74" y="0"/>
                  </a:lnTo>
                  <a:lnTo>
                    <a:pt x="69" y="8"/>
                  </a:lnTo>
                  <a:lnTo>
                    <a:pt x="60" y="21"/>
                  </a:lnTo>
                  <a:lnTo>
                    <a:pt x="49" y="38"/>
                  </a:lnTo>
                  <a:lnTo>
                    <a:pt x="38" y="56"/>
                  </a:lnTo>
                  <a:lnTo>
                    <a:pt x="25" y="73"/>
                  </a:lnTo>
                  <a:lnTo>
                    <a:pt x="15" y="88"/>
                  </a:lnTo>
                  <a:lnTo>
                    <a:pt x="6" y="97"/>
                  </a:lnTo>
                  <a:lnTo>
                    <a:pt x="1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10" name="Freeform 9409"/>
            <p:cNvSpPr/>
            <p:nvPr/>
          </p:nvSpPr>
          <p:spPr>
            <a:xfrm>
              <a:off x="3325" y="2049"/>
              <a:ext cx="50" cy="85"/>
            </a:xfrm>
            <a:custGeom>
              <a:avLst/>
              <a:gdLst/>
              <a:ahLst/>
              <a:cxnLst/>
              <a:pathLst>
                <a:path w="55" h="95">
                  <a:moveTo>
                    <a:pt x="1" y="95"/>
                  </a:moveTo>
                  <a:lnTo>
                    <a:pt x="0" y="90"/>
                  </a:lnTo>
                  <a:lnTo>
                    <a:pt x="1" y="79"/>
                  </a:lnTo>
                  <a:lnTo>
                    <a:pt x="6" y="65"/>
                  </a:lnTo>
                  <a:lnTo>
                    <a:pt x="13" y="49"/>
                  </a:lnTo>
                  <a:lnTo>
                    <a:pt x="21" y="33"/>
                  </a:lnTo>
                  <a:lnTo>
                    <a:pt x="31" y="18"/>
                  </a:lnTo>
                  <a:lnTo>
                    <a:pt x="43" y="7"/>
                  </a:lnTo>
                  <a:lnTo>
                    <a:pt x="55" y="0"/>
                  </a:lnTo>
                  <a:lnTo>
                    <a:pt x="49" y="9"/>
                  </a:lnTo>
                  <a:lnTo>
                    <a:pt x="43" y="22"/>
                  </a:lnTo>
                  <a:lnTo>
                    <a:pt x="34" y="38"/>
                  </a:lnTo>
                  <a:lnTo>
                    <a:pt x="26" y="55"/>
                  </a:lnTo>
                  <a:lnTo>
                    <a:pt x="18" y="71"/>
                  </a:lnTo>
                  <a:lnTo>
                    <a:pt x="11" y="85"/>
                  </a:lnTo>
                  <a:lnTo>
                    <a:pt x="6" y="93"/>
                  </a:lnTo>
                  <a:lnTo>
                    <a:pt x="1" y="9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11" name="Freeform 9410"/>
            <p:cNvSpPr/>
            <p:nvPr/>
          </p:nvSpPr>
          <p:spPr>
            <a:xfrm>
              <a:off x="3361" y="2070"/>
              <a:ext cx="51" cy="63"/>
            </a:xfrm>
            <a:custGeom>
              <a:avLst/>
              <a:gdLst/>
              <a:ahLst/>
              <a:cxnLst/>
              <a:pathLst>
                <a:path w="58" h="70">
                  <a:moveTo>
                    <a:pt x="1" y="7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2" y="45"/>
                  </a:lnTo>
                  <a:lnTo>
                    <a:pt x="21" y="32"/>
                  </a:lnTo>
                  <a:lnTo>
                    <a:pt x="31" y="21"/>
                  </a:lnTo>
                  <a:lnTo>
                    <a:pt x="42" y="9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12" name="Freeform 9411"/>
            <p:cNvSpPr/>
            <p:nvPr/>
          </p:nvSpPr>
          <p:spPr>
            <a:xfrm>
              <a:off x="3399" y="2079"/>
              <a:ext cx="20" cy="46"/>
            </a:xfrm>
            <a:custGeom>
              <a:avLst/>
              <a:gdLst/>
              <a:ahLst/>
              <a:cxnLst/>
              <a:pathLst>
                <a:path w="22" h="52">
                  <a:moveTo>
                    <a:pt x="2" y="52"/>
                  </a:moveTo>
                  <a:lnTo>
                    <a:pt x="0" y="43"/>
                  </a:lnTo>
                  <a:lnTo>
                    <a:pt x="3" y="26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4"/>
                  </a:lnTo>
                  <a:lnTo>
                    <a:pt x="11" y="32"/>
                  </a:lnTo>
                  <a:lnTo>
                    <a:pt x="8" y="49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13" name="Freeform 9412"/>
            <p:cNvSpPr/>
            <p:nvPr/>
          </p:nvSpPr>
          <p:spPr>
            <a:xfrm>
              <a:off x="3136" y="2044"/>
              <a:ext cx="39" cy="35"/>
            </a:xfrm>
            <a:custGeom>
              <a:avLst/>
              <a:gdLst/>
              <a:ahLst/>
              <a:cxnLst/>
              <a:pathLst>
                <a:path w="45" h="40">
                  <a:moveTo>
                    <a:pt x="45" y="0"/>
                  </a:moveTo>
                  <a:lnTo>
                    <a:pt x="42" y="3"/>
                  </a:lnTo>
                  <a:lnTo>
                    <a:pt x="37" y="9"/>
                  </a:lnTo>
                  <a:lnTo>
                    <a:pt x="31" y="17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2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14" name="Freeform 9413"/>
            <p:cNvSpPr/>
            <p:nvPr/>
          </p:nvSpPr>
          <p:spPr>
            <a:xfrm>
              <a:off x="3119" y="2042"/>
              <a:ext cx="49" cy="11"/>
            </a:xfrm>
            <a:custGeom>
              <a:avLst/>
              <a:gdLst/>
              <a:ahLst/>
              <a:cxnLst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6"/>
                  </a:lnTo>
                  <a:lnTo>
                    <a:pt x="48" y="4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15" name="Freeform 9414"/>
            <p:cNvSpPr/>
            <p:nvPr/>
          </p:nvSpPr>
          <p:spPr>
            <a:xfrm>
              <a:off x="3131" y="2005"/>
              <a:ext cx="46" cy="41"/>
            </a:xfrm>
            <a:custGeom>
              <a:avLst/>
              <a:gdLst/>
              <a:ahLst/>
              <a:cxnLst/>
              <a:pathLst>
                <a:path w="51" h="45">
                  <a:moveTo>
                    <a:pt x="51" y="45"/>
                  </a:moveTo>
                  <a:lnTo>
                    <a:pt x="44" y="40"/>
                  </a:lnTo>
                  <a:lnTo>
                    <a:pt x="35" y="35"/>
                  </a:lnTo>
                  <a:lnTo>
                    <a:pt x="26" y="28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4"/>
                  </a:lnTo>
                  <a:lnTo>
                    <a:pt x="47" y="40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16" name="Freeform 9415"/>
            <p:cNvSpPr/>
            <p:nvPr/>
          </p:nvSpPr>
          <p:spPr>
            <a:xfrm>
              <a:off x="3406" y="2014"/>
              <a:ext cx="13" cy="60"/>
            </a:xfrm>
            <a:custGeom>
              <a:avLst/>
              <a:gdLst/>
              <a:ahLst/>
              <a:cxnLst/>
              <a:pathLst>
                <a:path w="15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7"/>
                  </a:lnTo>
                  <a:lnTo>
                    <a:pt x="7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17" name="Freeform 9416"/>
            <p:cNvSpPr/>
            <p:nvPr/>
          </p:nvSpPr>
          <p:spPr>
            <a:xfrm>
              <a:off x="3419" y="2026"/>
              <a:ext cx="26" cy="56"/>
            </a:xfrm>
            <a:custGeom>
              <a:avLst/>
              <a:gdLst/>
              <a:ahLst/>
              <a:cxnLst/>
              <a:pathLst>
                <a:path w="30" h="65">
                  <a:moveTo>
                    <a:pt x="0" y="65"/>
                  </a:moveTo>
                  <a:lnTo>
                    <a:pt x="2" y="49"/>
                  </a:lnTo>
                  <a:lnTo>
                    <a:pt x="8" y="28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29" y="8"/>
                  </a:lnTo>
                  <a:lnTo>
                    <a:pt x="25" y="18"/>
                  </a:lnTo>
                  <a:lnTo>
                    <a:pt x="21" y="29"/>
                  </a:lnTo>
                  <a:lnTo>
                    <a:pt x="14" y="41"/>
                  </a:lnTo>
                  <a:lnTo>
                    <a:pt x="8" y="51"/>
                  </a:lnTo>
                  <a:lnTo>
                    <a:pt x="3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18" name="Freeform 9417"/>
            <p:cNvSpPr/>
            <p:nvPr/>
          </p:nvSpPr>
          <p:spPr>
            <a:xfrm>
              <a:off x="3382" y="2014"/>
              <a:ext cx="14" cy="56"/>
            </a:xfrm>
            <a:custGeom>
              <a:avLst/>
              <a:gdLst/>
              <a:ahLst/>
              <a:cxnLst/>
              <a:pathLst>
                <a:path w="15" h="65">
                  <a:moveTo>
                    <a:pt x="8" y="65"/>
                  </a:moveTo>
                  <a:lnTo>
                    <a:pt x="3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19" name="Freeform 9418"/>
            <p:cNvSpPr/>
            <p:nvPr/>
          </p:nvSpPr>
          <p:spPr>
            <a:xfrm>
              <a:off x="3361" y="1998"/>
              <a:ext cx="10" cy="62"/>
            </a:xfrm>
            <a:custGeom>
              <a:avLst/>
              <a:gdLst/>
              <a:ahLst/>
              <a:cxnLst/>
              <a:pathLst>
                <a:path w="12" h="69">
                  <a:moveTo>
                    <a:pt x="12" y="69"/>
                  </a:moveTo>
                  <a:lnTo>
                    <a:pt x="6" y="55"/>
                  </a:lnTo>
                  <a:lnTo>
                    <a:pt x="1" y="33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7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20" name="Freeform 9419"/>
            <p:cNvSpPr/>
            <p:nvPr/>
          </p:nvSpPr>
          <p:spPr>
            <a:xfrm>
              <a:off x="3338" y="1988"/>
              <a:ext cx="12" cy="59"/>
            </a:xfrm>
            <a:custGeom>
              <a:avLst/>
              <a:gdLst/>
              <a:ahLst/>
              <a:cxnLst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0" y="9"/>
                  </a:lnTo>
                  <a:lnTo>
                    <a:pt x="12" y="27"/>
                  </a:lnTo>
                  <a:lnTo>
                    <a:pt x="12" y="50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21" name="Freeform 9420"/>
            <p:cNvSpPr/>
            <p:nvPr/>
          </p:nvSpPr>
          <p:spPr>
            <a:xfrm>
              <a:off x="3313" y="1975"/>
              <a:ext cx="16" cy="67"/>
            </a:xfrm>
            <a:custGeom>
              <a:avLst/>
              <a:gdLst/>
              <a:ahLst/>
              <a:cxnLst/>
              <a:pathLst>
                <a:path w="18" h="76">
                  <a:moveTo>
                    <a:pt x="18" y="76"/>
                  </a:moveTo>
                  <a:lnTo>
                    <a:pt x="10" y="56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7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22" name="Freeform 9421"/>
            <p:cNvSpPr/>
            <p:nvPr/>
          </p:nvSpPr>
          <p:spPr>
            <a:xfrm>
              <a:off x="3282" y="1965"/>
              <a:ext cx="23" cy="74"/>
            </a:xfrm>
            <a:custGeom>
              <a:avLst/>
              <a:gdLst/>
              <a:ahLst/>
              <a:cxnLst/>
              <a:pathLst>
                <a:path w="27" h="84">
                  <a:moveTo>
                    <a:pt x="27" y="84"/>
                  </a:moveTo>
                  <a:lnTo>
                    <a:pt x="23" y="76"/>
                  </a:lnTo>
                  <a:lnTo>
                    <a:pt x="18" y="63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39"/>
                  </a:lnTo>
                  <a:lnTo>
                    <a:pt x="23" y="67"/>
                  </a:lnTo>
                  <a:lnTo>
                    <a:pt x="27" y="8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23" name="Freeform 9422"/>
            <p:cNvSpPr/>
            <p:nvPr/>
          </p:nvSpPr>
          <p:spPr>
            <a:xfrm>
              <a:off x="3256" y="1958"/>
              <a:ext cx="29" cy="79"/>
            </a:xfrm>
            <a:custGeom>
              <a:avLst/>
              <a:gdLst/>
              <a:ahLst/>
              <a:cxnLst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0"/>
                  </a:lnTo>
                  <a:lnTo>
                    <a:pt x="12" y="56"/>
                  </a:lnTo>
                  <a:lnTo>
                    <a:pt x="6" y="40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3"/>
                  </a:lnTo>
                  <a:lnTo>
                    <a:pt x="6" y="0"/>
                  </a:lnTo>
                  <a:lnTo>
                    <a:pt x="18" y="10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24" name="Freeform 9423"/>
            <p:cNvSpPr/>
            <p:nvPr/>
          </p:nvSpPr>
          <p:spPr>
            <a:xfrm>
              <a:off x="3208" y="1965"/>
              <a:ext cx="49" cy="75"/>
            </a:xfrm>
            <a:custGeom>
              <a:avLst/>
              <a:gdLst/>
              <a:ahLst/>
              <a:cxnLst/>
              <a:pathLst>
                <a:path w="56" h="85">
                  <a:moveTo>
                    <a:pt x="56" y="85"/>
                  </a:moveTo>
                  <a:lnTo>
                    <a:pt x="47" y="77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39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6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25" name="Freeform 9424"/>
            <p:cNvSpPr/>
            <p:nvPr/>
          </p:nvSpPr>
          <p:spPr>
            <a:xfrm>
              <a:off x="3166" y="1977"/>
              <a:ext cx="63" cy="62"/>
            </a:xfrm>
            <a:custGeom>
              <a:avLst/>
              <a:gdLst/>
              <a:ahLst/>
              <a:cxnLst/>
              <a:pathLst>
                <a:path w="71" h="70">
                  <a:moveTo>
                    <a:pt x="71" y="70"/>
                  </a:moveTo>
                  <a:lnTo>
                    <a:pt x="63" y="64"/>
                  </a:lnTo>
                  <a:lnTo>
                    <a:pt x="51" y="56"/>
                  </a:lnTo>
                  <a:lnTo>
                    <a:pt x="38" y="46"/>
                  </a:lnTo>
                  <a:lnTo>
                    <a:pt x="24" y="34"/>
                  </a:lnTo>
                  <a:lnTo>
                    <a:pt x="13" y="23"/>
                  </a:lnTo>
                  <a:lnTo>
                    <a:pt x="3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6"/>
                  </a:lnTo>
                  <a:lnTo>
                    <a:pt x="53" y="40"/>
                  </a:lnTo>
                  <a:lnTo>
                    <a:pt x="62" y="52"/>
                  </a:lnTo>
                  <a:lnTo>
                    <a:pt x="69" y="63"/>
                  </a:lnTo>
                  <a:lnTo>
                    <a:pt x="7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26" name="Freeform 9425"/>
            <p:cNvSpPr/>
            <p:nvPr/>
          </p:nvSpPr>
          <p:spPr>
            <a:xfrm>
              <a:off x="3145" y="1986"/>
              <a:ext cx="58" cy="56"/>
            </a:xfrm>
            <a:custGeom>
              <a:avLst/>
              <a:gdLst/>
              <a:ahLst/>
              <a:cxnLst/>
              <a:pathLst>
                <a:path w="64" h="65">
                  <a:moveTo>
                    <a:pt x="3" y="0"/>
                  </a:moveTo>
                  <a:lnTo>
                    <a:pt x="7" y="1"/>
                  </a:lnTo>
                  <a:lnTo>
                    <a:pt x="12" y="7"/>
                  </a:lnTo>
                  <a:lnTo>
                    <a:pt x="21" y="16"/>
                  </a:lnTo>
                  <a:lnTo>
                    <a:pt x="29" y="27"/>
                  </a:lnTo>
                  <a:lnTo>
                    <a:pt x="38" y="38"/>
                  </a:lnTo>
                  <a:lnTo>
                    <a:pt x="47" y="48"/>
                  </a:lnTo>
                  <a:lnTo>
                    <a:pt x="56" y="58"/>
                  </a:lnTo>
                  <a:lnTo>
                    <a:pt x="64" y="65"/>
                  </a:lnTo>
                  <a:lnTo>
                    <a:pt x="53" y="61"/>
                  </a:lnTo>
                  <a:lnTo>
                    <a:pt x="40" y="53"/>
                  </a:lnTo>
                  <a:lnTo>
                    <a:pt x="29" y="44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4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27" name="Freeform 9426"/>
            <p:cNvSpPr/>
            <p:nvPr/>
          </p:nvSpPr>
          <p:spPr>
            <a:xfrm>
              <a:off x="2870" y="2096"/>
              <a:ext cx="273" cy="67"/>
            </a:xfrm>
            <a:custGeom>
              <a:avLst/>
              <a:gdLst/>
              <a:ahLst/>
              <a:cxnLst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2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4"/>
                  </a:lnTo>
                  <a:lnTo>
                    <a:pt x="224" y="25"/>
                  </a:lnTo>
                  <a:lnTo>
                    <a:pt x="203" y="19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2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8"/>
                  </a:lnTo>
                  <a:lnTo>
                    <a:pt x="62" y="22"/>
                  </a:lnTo>
                  <a:lnTo>
                    <a:pt x="44" y="26"/>
                  </a:lnTo>
                  <a:lnTo>
                    <a:pt x="28" y="30"/>
                  </a:lnTo>
                  <a:lnTo>
                    <a:pt x="13" y="34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4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4"/>
                  </a:lnTo>
                  <a:lnTo>
                    <a:pt x="218" y="10"/>
                  </a:lnTo>
                  <a:lnTo>
                    <a:pt x="242" y="17"/>
                  </a:lnTo>
                  <a:lnTo>
                    <a:pt x="263" y="26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28" name="Freeform 9427"/>
            <p:cNvSpPr/>
            <p:nvPr/>
          </p:nvSpPr>
          <p:spPr>
            <a:xfrm>
              <a:off x="2875" y="2112"/>
              <a:ext cx="33" cy="60"/>
            </a:xfrm>
            <a:custGeom>
              <a:avLst/>
              <a:gdLst/>
              <a:ahLst/>
              <a:cxnLst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2"/>
                  </a:lnTo>
                  <a:lnTo>
                    <a:pt x="12" y="54"/>
                  </a:lnTo>
                  <a:lnTo>
                    <a:pt x="16" y="44"/>
                  </a:lnTo>
                  <a:lnTo>
                    <a:pt x="21" y="32"/>
                  </a:lnTo>
                  <a:lnTo>
                    <a:pt x="27" y="21"/>
                  </a:lnTo>
                  <a:lnTo>
                    <a:pt x="32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29" name="Freeform 9428"/>
            <p:cNvSpPr/>
            <p:nvPr/>
          </p:nvSpPr>
          <p:spPr>
            <a:xfrm>
              <a:off x="2893" y="2105"/>
              <a:ext cx="38" cy="67"/>
            </a:xfrm>
            <a:custGeom>
              <a:avLst/>
              <a:gdLst/>
              <a:ahLst/>
              <a:cxnLst/>
              <a:pathLst>
                <a:path w="45" h="75">
                  <a:moveTo>
                    <a:pt x="1" y="75"/>
                  </a:moveTo>
                  <a:lnTo>
                    <a:pt x="0" y="72"/>
                  </a:lnTo>
                  <a:lnTo>
                    <a:pt x="1" y="65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6" y="31"/>
                  </a:lnTo>
                  <a:lnTo>
                    <a:pt x="24" y="20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1"/>
                  </a:lnTo>
                  <a:lnTo>
                    <a:pt x="26" y="34"/>
                  </a:lnTo>
                  <a:lnTo>
                    <a:pt x="21" y="46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4" y="7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30" name="Freeform 9429"/>
            <p:cNvSpPr/>
            <p:nvPr/>
          </p:nvSpPr>
          <p:spPr>
            <a:xfrm>
              <a:off x="2933" y="2100"/>
              <a:ext cx="52" cy="86"/>
            </a:xfrm>
            <a:custGeom>
              <a:avLst/>
              <a:gdLst/>
              <a:ahLst/>
              <a:cxnLst/>
              <a:pathLst>
                <a:path w="60" h="98">
                  <a:moveTo>
                    <a:pt x="1" y="98"/>
                  </a:moveTo>
                  <a:lnTo>
                    <a:pt x="0" y="92"/>
                  </a:lnTo>
                  <a:lnTo>
                    <a:pt x="2" y="82"/>
                  </a:lnTo>
                  <a:lnTo>
                    <a:pt x="8" y="68"/>
                  </a:lnTo>
                  <a:lnTo>
                    <a:pt x="15" y="52"/>
                  </a:lnTo>
                  <a:lnTo>
                    <a:pt x="25" y="36"/>
                  </a:lnTo>
                  <a:lnTo>
                    <a:pt x="37" y="21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1"/>
                  </a:lnTo>
                  <a:lnTo>
                    <a:pt x="40" y="37"/>
                  </a:lnTo>
                  <a:lnTo>
                    <a:pt x="31" y="56"/>
                  </a:lnTo>
                  <a:lnTo>
                    <a:pt x="22" y="72"/>
                  </a:lnTo>
                  <a:lnTo>
                    <a:pt x="14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31" name="Freeform 9430"/>
            <p:cNvSpPr/>
            <p:nvPr/>
          </p:nvSpPr>
          <p:spPr>
            <a:xfrm>
              <a:off x="2978" y="2105"/>
              <a:ext cx="58" cy="91"/>
            </a:xfrm>
            <a:custGeom>
              <a:avLst/>
              <a:gdLst/>
              <a:ahLst/>
              <a:cxnLst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1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39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32" name="Freeform 9431"/>
            <p:cNvSpPr/>
            <p:nvPr/>
          </p:nvSpPr>
          <p:spPr>
            <a:xfrm>
              <a:off x="3008" y="2112"/>
              <a:ext cx="62" cy="76"/>
            </a:xfrm>
            <a:custGeom>
              <a:avLst/>
              <a:gdLst/>
              <a:ahLst/>
              <a:cxnLst/>
              <a:pathLst>
                <a:path w="71" h="87">
                  <a:moveTo>
                    <a:pt x="0" y="87"/>
                  </a:moveTo>
                  <a:lnTo>
                    <a:pt x="0" y="82"/>
                  </a:lnTo>
                  <a:lnTo>
                    <a:pt x="5" y="72"/>
                  </a:lnTo>
                  <a:lnTo>
                    <a:pt x="14" y="58"/>
                  </a:lnTo>
                  <a:lnTo>
                    <a:pt x="25" y="43"/>
                  </a:lnTo>
                  <a:lnTo>
                    <a:pt x="37" y="28"/>
                  </a:lnTo>
                  <a:lnTo>
                    <a:pt x="50" y="14"/>
                  </a:lnTo>
                  <a:lnTo>
                    <a:pt x="62" y="5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1"/>
                  </a:lnTo>
                  <a:lnTo>
                    <a:pt x="46" y="36"/>
                  </a:lnTo>
                  <a:lnTo>
                    <a:pt x="35" y="52"/>
                  </a:lnTo>
                  <a:lnTo>
                    <a:pt x="24" y="67"/>
                  </a:lnTo>
                  <a:lnTo>
                    <a:pt x="14" y="79"/>
                  </a:lnTo>
                  <a:lnTo>
                    <a:pt x="6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33" name="Freeform 9432"/>
            <p:cNvSpPr/>
            <p:nvPr/>
          </p:nvSpPr>
          <p:spPr>
            <a:xfrm>
              <a:off x="3042" y="2123"/>
              <a:ext cx="52" cy="63"/>
            </a:xfrm>
            <a:custGeom>
              <a:avLst/>
              <a:gdLst/>
              <a:ahLst/>
              <a:cxnLst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5"/>
                  </a:lnTo>
                  <a:lnTo>
                    <a:pt x="27" y="24"/>
                  </a:lnTo>
                  <a:lnTo>
                    <a:pt x="37" y="12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2"/>
                  </a:lnTo>
                  <a:lnTo>
                    <a:pt x="20" y="55"/>
                  </a:lnTo>
                  <a:lnTo>
                    <a:pt x="12" y="64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34" name="Freeform 9433"/>
            <p:cNvSpPr/>
            <p:nvPr/>
          </p:nvSpPr>
          <p:spPr>
            <a:xfrm>
              <a:off x="3075" y="2140"/>
              <a:ext cx="46" cy="44"/>
            </a:xfrm>
            <a:custGeom>
              <a:avLst/>
              <a:gdLst/>
              <a:ahLst/>
              <a:cxnLst/>
              <a:pathLst>
                <a:path w="53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4"/>
                  </a:lnTo>
                  <a:lnTo>
                    <a:pt x="38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6"/>
                  </a:lnTo>
                  <a:lnTo>
                    <a:pt x="40" y="13"/>
                  </a:lnTo>
                  <a:lnTo>
                    <a:pt x="33" y="21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35" name="Freeform 9434"/>
            <p:cNvSpPr/>
            <p:nvPr/>
          </p:nvSpPr>
          <p:spPr>
            <a:xfrm>
              <a:off x="3105" y="2149"/>
              <a:ext cx="31" cy="32"/>
            </a:xfrm>
            <a:custGeom>
              <a:avLst/>
              <a:gdLst/>
              <a:ahLst/>
              <a:cxnLst/>
              <a:pathLst>
                <a:path w="34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36" name="Freeform 9435"/>
            <p:cNvSpPr/>
            <p:nvPr/>
          </p:nvSpPr>
          <p:spPr>
            <a:xfrm>
              <a:off x="2850" y="2123"/>
              <a:ext cx="36" cy="38"/>
            </a:xfrm>
            <a:custGeom>
              <a:avLst/>
              <a:gdLst/>
              <a:ahLst/>
              <a:cxnLst/>
              <a:pathLst>
                <a:path w="40" h="44">
                  <a:moveTo>
                    <a:pt x="40" y="0"/>
                  </a:moveTo>
                  <a:lnTo>
                    <a:pt x="38" y="3"/>
                  </a:lnTo>
                  <a:lnTo>
                    <a:pt x="33" y="10"/>
                  </a:lnTo>
                  <a:lnTo>
                    <a:pt x="28" y="18"/>
                  </a:lnTo>
                  <a:lnTo>
                    <a:pt x="23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6"/>
                  </a:lnTo>
                  <a:lnTo>
                    <a:pt x="13" y="19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37" name="Freeform 9436"/>
            <p:cNvSpPr/>
            <p:nvPr/>
          </p:nvSpPr>
          <p:spPr>
            <a:xfrm>
              <a:off x="2845" y="2102"/>
              <a:ext cx="42" cy="19"/>
            </a:xfrm>
            <a:custGeom>
              <a:avLst/>
              <a:gdLst/>
              <a:ahLst/>
              <a:cxnLst/>
              <a:pathLst>
                <a:path w="47" h="21">
                  <a:moveTo>
                    <a:pt x="47" y="21"/>
                  </a:moveTo>
                  <a:lnTo>
                    <a:pt x="44" y="20"/>
                  </a:lnTo>
                  <a:lnTo>
                    <a:pt x="39" y="17"/>
                  </a:lnTo>
                  <a:lnTo>
                    <a:pt x="32" y="12"/>
                  </a:lnTo>
                  <a:lnTo>
                    <a:pt x="24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9" y="12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0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38" name="Freeform 9437"/>
            <p:cNvSpPr/>
            <p:nvPr/>
          </p:nvSpPr>
          <p:spPr>
            <a:xfrm>
              <a:off x="2833" y="2125"/>
              <a:ext cx="46" cy="10"/>
            </a:xfrm>
            <a:custGeom>
              <a:avLst/>
              <a:gdLst/>
              <a:ahLst/>
              <a:cxnLst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39" name="Freeform 9438"/>
            <p:cNvSpPr/>
            <p:nvPr/>
          </p:nvSpPr>
          <p:spPr>
            <a:xfrm>
              <a:off x="2859" y="2079"/>
              <a:ext cx="42" cy="35"/>
            </a:xfrm>
            <a:custGeom>
              <a:avLst/>
              <a:gdLst/>
              <a:ahLst/>
              <a:cxnLst/>
              <a:pathLst>
                <a:path w="48" h="41">
                  <a:moveTo>
                    <a:pt x="48" y="41"/>
                  </a:moveTo>
                  <a:lnTo>
                    <a:pt x="42" y="37"/>
                  </a:lnTo>
                  <a:lnTo>
                    <a:pt x="34" y="31"/>
                  </a:lnTo>
                  <a:lnTo>
                    <a:pt x="25" y="26"/>
                  </a:lnTo>
                  <a:lnTo>
                    <a:pt x="16" y="20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4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7"/>
                  </a:lnTo>
                  <a:lnTo>
                    <a:pt x="48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40" name="Freeform 9439"/>
            <p:cNvSpPr/>
            <p:nvPr/>
          </p:nvSpPr>
          <p:spPr>
            <a:xfrm>
              <a:off x="3115" y="2082"/>
              <a:ext cx="13" cy="60"/>
            </a:xfrm>
            <a:custGeom>
              <a:avLst/>
              <a:gdLst/>
              <a:ahLst/>
              <a:cxnLst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6"/>
                  </a:lnTo>
                  <a:lnTo>
                    <a:pt x="6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41" name="Freeform 9440"/>
            <p:cNvSpPr/>
            <p:nvPr/>
          </p:nvSpPr>
          <p:spPr>
            <a:xfrm>
              <a:off x="3131" y="2093"/>
              <a:ext cx="19" cy="58"/>
            </a:xfrm>
            <a:custGeom>
              <a:avLst/>
              <a:gdLst/>
              <a:ahLst/>
              <a:cxnLst/>
              <a:pathLst>
                <a:path w="23" h="66">
                  <a:moveTo>
                    <a:pt x="0" y="66"/>
                  </a:moveTo>
                  <a:lnTo>
                    <a:pt x="1" y="51"/>
                  </a:lnTo>
                  <a:lnTo>
                    <a:pt x="4" y="29"/>
                  </a:lnTo>
                  <a:lnTo>
                    <a:pt x="11" y="10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9"/>
                  </a:lnTo>
                  <a:lnTo>
                    <a:pt x="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42" name="Freeform 9441"/>
            <p:cNvSpPr/>
            <p:nvPr/>
          </p:nvSpPr>
          <p:spPr>
            <a:xfrm>
              <a:off x="3085" y="2068"/>
              <a:ext cx="13" cy="55"/>
            </a:xfrm>
            <a:custGeom>
              <a:avLst/>
              <a:gdLst/>
              <a:ahLst/>
              <a:cxnLst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2" y="23"/>
                  </a:lnTo>
                  <a:lnTo>
                    <a:pt x="9" y="44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43" name="Freeform 9442"/>
            <p:cNvSpPr/>
            <p:nvPr/>
          </p:nvSpPr>
          <p:spPr>
            <a:xfrm>
              <a:off x="3050" y="2053"/>
              <a:ext cx="20" cy="64"/>
            </a:xfrm>
            <a:custGeom>
              <a:avLst/>
              <a:gdLst/>
              <a:ahLst/>
              <a:cxnLst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3" y="8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44" name="Freeform 9443"/>
            <p:cNvSpPr/>
            <p:nvPr/>
          </p:nvSpPr>
          <p:spPr>
            <a:xfrm>
              <a:off x="3019" y="2035"/>
              <a:ext cx="23" cy="72"/>
            </a:xfrm>
            <a:custGeom>
              <a:avLst/>
              <a:gdLst/>
              <a:ahLst/>
              <a:cxnLst/>
              <a:pathLst>
                <a:path w="25" h="80">
                  <a:moveTo>
                    <a:pt x="25" y="80"/>
                  </a:moveTo>
                  <a:lnTo>
                    <a:pt x="22" y="72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8" y="38"/>
                  </a:lnTo>
                  <a:lnTo>
                    <a:pt x="22" y="6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45" name="Freeform 9444"/>
            <p:cNvSpPr/>
            <p:nvPr/>
          </p:nvSpPr>
          <p:spPr>
            <a:xfrm>
              <a:off x="2949" y="2030"/>
              <a:ext cx="36" cy="77"/>
            </a:xfrm>
            <a:custGeom>
              <a:avLst/>
              <a:gdLst/>
              <a:ahLst/>
              <a:cxnLst/>
              <a:pathLst>
                <a:path w="44" h="86">
                  <a:moveTo>
                    <a:pt x="44" y="86"/>
                  </a:moveTo>
                  <a:lnTo>
                    <a:pt x="37" y="78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0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46" name="Freeform 9445"/>
            <p:cNvSpPr/>
            <p:nvPr/>
          </p:nvSpPr>
          <p:spPr>
            <a:xfrm>
              <a:off x="2882" y="2042"/>
              <a:ext cx="44" cy="70"/>
            </a:xfrm>
            <a:custGeom>
              <a:avLst/>
              <a:gdLst/>
              <a:ahLst/>
              <a:cxnLst/>
              <a:pathLst>
                <a:path w="52" h="79">
                  <a:moveTo>
                    <a:pt x="52" y="79"/>
                  </a:moveTo>
                  <a:lnTo>
                    <a:pt x="45" y="72"/>
                  </a:lnTo>
                  <a:lnTo>
                    <a:pt x="37" y="63"/>
                  </a:lnTo>
                  <a:lnTo>
                    <a:pt x="27" y="50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9" y="35"/>
                  </a:lnTo>
                  <a:lnTo>
                    <a:pt x="36" y="50"/>
                  </a:lnTo>
                  <a:lnTo>
                    <a:pt x="43" y="63"/>
                  </a:lnTo>
                  <a:lnTo>
                    <a:pt x="47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47" name="Freeform 9446"/>
            <p:cNvSpPr/>
            <p:nvPr/>
          </p:nvSpPr>
          <p:spPr>
            <a:xfrm>
              <a:off x="2975" y="2040"/>
              <a:ext cx="40" cy="63"/>
            </a:xfrm>
            <a:custGeom>
              <a:avLst/>
              <a:gdLst/>
              <a:ahLst/>
              <a:cxnLst/>
              <a:pathLst>
                <a:path w="45" h="73">
                  <a:moveTo>
                    <a:pt x="45" y="73"/>
                  </a:moveTo>
                  <a:lnTo>
                    <a:pt x="39" y="66"/>
                  </a:lnTo>
                  <a:lnTo>
                    <a:pt x="31" y="57"/>
                  </a:lnTo>
                  <a:lnTo>
                    <a:pt x="23" y="45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8" y="33"/>
                  </a:lnTo>
                  <a:lnTo>
                    <a:pt x="32" y="45"/>
                  </a:lnTo>
                  <a:lnTo>
                    <a:pt x="38" y="58"/>
                  </a:lnTo>
                  <a:lnTo>
                    <a:pt x="42" y="67"/>
                  </a:lnTo>
                  <a:lnTo>
                    <a:pt x="45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48" name="Freeform 9447"/>
            <p:cNvSpPr/>
            <p:nvPr/>
          </p:nvSpPr>
          <p:spPr>
            <a:xfrm>
              <a:off x="2952" y="2098"/>
              <a:ext cx="58" cy="93"/>
            </a:xfrm>
            <a:custGeom>
              <a:avLst/>
              <a:gdLst/>
              <a:ahLst/>
              <a:cxnLst/>
              <a:pathLst>
                <a:path w="67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4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8"/>
                  </a:lnTo>
                  <a:lnTo>
                    <a:pt x="67" y="0"/>
                  </a:lnTo>
                  <a:lnTo>
                    <a:pt x="62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4" y="59"/>
                  </a:lnTo>
                  <a:lnTo>
                    <a:pt x="24" y="77"/>
                  </a:lnTo>
                  <a:lnTo>
                    <a:pt x="14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49" name="Freeform 9448"/>
            <p:cNvSpPr/>
            <p:nvPr/>
          </p:nvSpPr>
          <p:spPr>
            <a:xfrm>
              <a:off x="2912" y="2102"/>
              <a:ext cx="51" cy="73"/>
            </a:xfrm>
            <a:custGeom>
              <a:avLst/>
              <a:gdLst/>
              <a:ahLst/>
              <a:cxnLst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0"/>
                  </a:lnTo>
                  <a:lnTo>
                    <a:pt x="34" y="35"/>
                  </a:lnTo>
                  <a:lnTo>
                    <a:pt x="25" y="49"/>
                  </a:lnTo>
                  <a:lnTo>
                    <a:pt x="17" y="63"/>
                  </a:lnTo>
                  <a:lnTo>
                    <a:pt x="9" y="73"/>
                  </a:lnTo>
                  <a:lnTo>
                    <a:pt x="3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50" name="Freeform 9449"/>
            <p:cNvSpPr/>
            <p:nvPr/>
          </p:nvSpPr>
          <p:spPr>
            <a:xfrm>
              <a:off x="2912" y="2037"/>
              <a:ext cx="45" cy="70"/>
            </a:xfrm>
            <a:custGeom>
              <a:avLst/>
              <a:gdLst/>
              <a:ahLst/>
              <a:cxnLst/>
              <a:pathLst>
                <a:path w="52" h="79">
                  <a:moveTo>
                    <a:pt x="52" y="79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3"/>
                  </a:lnTo>
                  <a:lnTo>
                    <a:pt x="47" y="74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51" name="Freeform 9450"/>
            <p:cNvSpPr/>
            <p:nvPr/>
          </p:nvSpPr>
          <p:spPr>
            <a:xfrm>
              <a:off x="2672" y="2198"/>
              <a:ext cx="231" cy="56"/>
            </a:xfrm>
            <a:custGeom>
              <a:avLst/>
              <a:gdLst/>
              <a:ahLst/>
              <a:cxnLst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2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7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6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1"/>
                  </a:lnTo>
                  <a:lnTo>
                    <a:pt x="165" y="5"/>
                  </a:lnTo>
                  <a:lnTo>
                    <a:pt x="186" y="9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2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52" name="Freeform 9451"/>
            <p:cNvSpPr/>
            <p:nvPr/>
          </p:nvSpPr>
          <p:spPr>
            <a:xfrm>
              <a:off x="2675" y="2212"/>
              <a:ext cx="28" cy="49"/>
            </a:xfrm>
            <a:custGeom>
              <a:avLst/>
              <a:gdLst/>
              <a:ahLst/>
              <a:cxnLst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53" name="Freeform 9452"/>
            <p:cNvSpPr/>
            <p:nvPr/>
          </p:nvSpPr>
          <p:spPr>
            <a:xfrm>
              <a:off x="2691" y="2207"/>
              <a:ext cx="33" cy="54"/>
            </a:xfrm>
            <a:custGeom>
              <a:avLst/>
              <a:gdLst/>
              <a:ahLst/>
              <a:cxnLst/>
              <a:pathLst>
                <a:path w="38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3" y="46"/>
                  </a:lnTo>
                  <a:lnTo>
                    <a:pt x="8" y="37"/>
                  </a:lnTo>
                  <a:lnTo>
                    <a:pt x="13" y="27"/>
                  </a:lnTo>
                  <a:lnTo>
                    <a:pt x="20" y="17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8"/>
                  </a:lnTo>
                  <a:lnTo>
                    <a:pt x="23" y="28"/>
                  </a:lnTo>
                  <a:lnTo>
                    <a:pt x="17" y="38"/>
                  </a:lnTo>
                  <a:lnTo>
                    <a:pt x="12" y="49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54" name="Freeform 9453"/>
            <p:cNvSpPr/>
            <p:nvPr/>
          </p:nvSpPr>
          <p:spPr>
            <a:xfrm>
              <a:off x="2724" y="2202"/>
              <a:ext cx="46" cy="72"/>
            </a:xfrm>
            <a:custGeom>
              <a:avLst/>
              <a:gdLst/>
              <a:ahLst/>
              <a:cxnLst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55" name="Freeform 9454"/>
            <p:cNvSpPr/>
            <p:nvPr/>
          </p:nvSpPr>
          <p:spPr>
            <a:xfrm>
              <a:off x="2763" y="2205"/>
              <a:ext cx="49" cy="77"/>
            </a:xfrm>
            <a:custGeom>
              <a:avLst/>
              <a:gdLst/>
              <a:ahLst/>
              <a:cxnLst/>
              <a:pathLst>
                <a:path w="57" h="90">
                  <a:moveTo>
                    <a:pt x="2" y="90"/>
                  </a:moveTo>
                  <a:lnTo>
                    <a:pt x="0" y="85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7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8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56" name="Freeform 9455"/>
            <p:cNvSpPr/>
            <p:nvPr/>
          </p:nvSpPr>
          <p:spPr>
            <a:xfrm>
              <a:off x="2789" y="2212"/>
              <a:ext cx="53" cy="63"/>
            </a:xfrm>
            <a:custGeom>
              <a:avLst/>
              <a:gdLst/>
              <a:ahLst/>
              <a:cxnLst/>
              <a:pathLst>
                <a:path w="60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4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7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57" name="Freeform 9456"/>
            <p:cNvSpPr/>
            <p:nvPr/>
          </p:nvSpPr>
          <p:spPr>
            <a:xfrm>
              <a:off x="2817" y="2221"/>
              <a:ext cx="46" cy="53"/>
            </a:xfrm>
            <a:custGeom>
              <a:avLst/>
              <a:gdLst/>
              <a:ahLst/>
              <a:cxnLst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29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5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6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5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58" name="Freeform 9457"/>
            <p:cNvSpPr/>
            <p:nvPr/>
          </p:nvSpPr>
          <p:spPr>
            <a:xfrm>
              <a:off x="2845" y="2235"/>
              <a:ext cx="39" cy="39"/>
            </a:xfrm>
            <a:custGeom>
              <a:avLst/>
              <a:gdLst/>
              <a:ahLst/>
              <a:cxnLst/>
              <a:pathLst>
                <a:path w="45" h="42">
                  <a:moveTo>
                    <a:pt x="0" y="42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59" name="Freeform 9458"/>
            <p:cNvSpPr/>
            <p:nvPr/>
          </p:nvSpPr>
          <p:spPr>
            <a:xfrm>
              <a:off x="2871" y="2246"/>
              <a:ext cx="27" cy="22"/>
            </a:xfrm>
            <a:custGeom>
              <a:avLst/>
              <a:gdLst/>
              <a:ahLst/>
              <a:cxnLst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7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60" name="Freeform 9459"/>
            <p:cNvSpPr/>
            <p:nvPr/>
          </p:nvSpPr>
          <p:spPr>
            <a:xfrm>
              <a:off x="2656" y="2221"/>
              <a:ext cx="30" cy="32"/>
            </a:xfrm>
            <a:custGeom>
              <a:avLst/>
              <a:gdLst/>
              <a:ahLst/>
              <a:cxnLst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61" name="Freeform 9460"/>
            <p:cNvSpPr/>
            <p:nvPr/>
          </p:nvSpPr>
          <p:spPr>
            <a:xfrm>
              <a:off x="2651" y="2203"/>
              <a:ext cx="35" cy="16"/>
            </a:xfrm>
            <a:custGeom>
              <a:avLst/>
              <a:gdLst/>
              <a:ahLst/>
              <a:cxnLst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1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62" name="Freeform 9461"/>
            <p:cNvSpPr/>
            <p:nvPr/>
          </p:nvSpPr>
          <p:spPr>
            <a:xfrm>
              <a:off x="2640" y="2223"/>
              <a:ext cx="39" cy="9"/>
            </a:xfrm>
            <a:custGeom>
              <a:avLst/>
              <a:gdLst/>
              <a:ahLst/>
              <a:cxnLst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63" name="Freeform 9462"/>
            <p:cNvSpPr/>
            <p:nvPr/>
          </p:nvSpPr>
          <p:spPr>
            <a:xfrm>
              <a:off x="2663" y="2184"/>
              <a:ext cx="35" cy="30"/>
            </a:xfrm>
            <a:custGeom>
              <a:avLst/>
              <a:gdLst/>
              <a:ahLst/>
              <a:cxnLst/>
              <a:pathLst>
                <a:path w="42" h="33">
                  <a:moveTo>
                    <a:pt x="42" y="33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4" y="25"/>
                  </a:lnTo>
                  <a:lnTo>
                    <a:pt x="38" y="30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64" name="Freeform 9463"/>
            <p:cNvSpPr/>
            <p:nvPr/>
          </p:nvSpPr>
          <p:spPr>
            <a:xfrm>
              <a:off x="2879" y="2188"/>
              <a:ext cx="12" cy="51"/>
            </a:xfrm>
            <a:custGeom>
              <a:avLst/>
              <a:gdLst/>
              <a:ahLst/>
              <a:cxnLst/>
              <a:pathLst>
                <a:path w="13" h="58">
                  <a:moveTo>
                    <a:pt x="2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2" y="9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4"/>
                  </a:lnTo>
                  <a:lnTo>
                    <a:pt x="6" y="43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65" name="Freeform 9464"/>
            <p:cNvSpPr/>
            <p:nvPr/>
          </p:nvSpPr>
          <p:spPr>
            <a:xfrm>
              <a:off x="2893" y="2196"/>
              <a:ext cx="17" cy="50"/>
            </a:xfrm>
            <a:custGeom>
              <a:avLst/>
              <a:gdLst/>
              <a:ahLst/>
              <a:cxnLst/>
              <a:pathLst>
                <a:path w="18" h="55">
                  <a:moveTo>
                    <a:pt x="0" y="55"/>
                  </a:moveTo>
                  <a:lnTo>
                    <a:pt x="1" y="41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66" name="Freeform 9465"/>
            <p:cNvSpPr/>
            <p:nvPr/>
          </p:nvSpPr>
          <p:spPr>
            <a:xfrm>
              <a:off x="2854" y="2174"/>
              <a:ext cx="10" cy="47"/>
            </a:xfrm>
            <a:custGeom>
              <a:avLst/>
              <a:gdLst/>
              <a:ahLst/>
              <a:cxnLst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67" name="Freeform 9466"/>
            <p:cNvSpPr/>
            <p:nvPr/>
          </p:nvSpPr>
          <p:spPr>
            <a:xfrm>
              <a:off x="2824" y="2161"/>
              <a:ext cx="18" cy="55"/>
            </a:xfrm>
            <a:custGeom>
              <a:avLst/>
              <a:gdLst/>
              <a:ahLst/>
              <a:cxnLst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6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68" name="Freeform 9467"/>
            <p:cNvSpPr/>
            <p:nvPr/>
          </p:nvSpPr>
          <p:spPr>
            <a:xfrm>
              <a:off x="2798" y="2147"/>
              <a:ext cx="19" cy="60"/>
            </a:xfrm>
            <a:custGeom>
              <a:avLst/>
              <a:gdLst/>
              <a:ahLst/>
              <a:cxnLst/>
              <a:pathLst>
                <a:path w="21" h="70">
                  <a:moveTo>
                    <a:pt x="21" y="70"/>
                  </a:moveTo>
                  <a:lnTo>
                    <a:pt x="13" y="53"/>
                  </a:lnTo>
                  <a:lnTo>
                    <a:pt x="5" y="29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1"/>
                  </a:lnTo>
                  <a:lnTo>
                    <a:pt x="16" y="32"/>
                  </a:lnTo>
                  <a:lnTo>
                    <a:pt x="19" y="55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69" name="Freeform 9468"/>
            <p:cNvSpPr/>
            <p:nvPr/>
          </p:nvSpPr>
          <p:spPr>
            <a:xfrm>
              <a:off x="2738" y="2142"/>
              <a:ext cx="32" cy="65"/>
            </a:xfrm>
            <a:custGeom>
              <a:avLst/>
              <a:gdLst/>
              <a:ahLst/>
              <a:cxnLst/>
              <a:pathLst>
                <a:path w="37" h="72">
                  <a:moveTo>
                    <a:pt x="37" y="72"/>
                  </a:moveTo>
                  <a:lnTo>
                    <a:pt x="31" y="65"/>
                  </a:lnTo>
                  <a:lnTo>
                    <a:pt x="24" y="56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8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7"/>
                  </a:lnTo>
                  <a:lnTo>
                    <a:pt x="32" y="67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70" name="Freeform 9469"/>
            <p:cNvSpPr/>
            <p:nvPr/>
          </p:nvSpPr>
          <p:spPr>
            <a:xfrm>
              <a:off x="2682" y="2153"/>
              <a:ext cx="37" cy="59"/>
            </a:xfrm>
            <a:custGeom>
              <a:avLst/>
              <a:gdLst/>
              <a:ahLst/>
              <a:cxnLst/>
              <a:pathLst>
                <a:path w="44" h="68">
                  <a:moveTo>
                    <a:pt x="44" y="68"/>
                  </a:moveTo>
                  <a:lnTo>
                    <a:pt x="38" y="63"/>
                  </a:lnTo>
                  <a:lnTo>
                    <a:pt x="31" y="54"/>
                  </a:lnTo>
                  <a:lnTo>
                    <a:pt x="22" y="44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8"/>
                  </a:lnTo>
                  <a:lnTo>
                    <a:pt x="24" y="30"/>
                  </a:lnTo>
                  <a:lnTo>
                    <a:pt x="30" y="43"/>
                  </a:lnTo>
                  <a:lnTo>
                    <a:pt x="36" y="54"/>
                  </a:lnTo>
                  <a:lnTo>
                    <a:pt x="41" y="64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71" name="Freeform 9470"/>
            <p:cNvSpPr/>
            <p:nvPr/>
          </p:nvSpPr>
          <p:spPr>
            <a:xfrm>
              <a:off x="2761" y="2149"/>
              <a:ext cx="33" cy="56"/>
            </a:xfrm>
            <a:custGeom>
              <a:avLst/>
              <a:gdLst/>
              <a:ahLst/>
              <a:cxnLst/>
              <a:pathLst>
                <a:path w="37" h="62">
                  <a:moveTo>
                    <a:pt x="37" y="62"/>
                  </a:moveTo>
                  <a:lnTo>
                    <a:pt x="32" y="56"/>
                  </a:lnTo>
                  <a:lnTo>
                    <a:pt x="25" y="48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49"/>
                  </a:lnTo>
                  <a:lnTo>
                    <a:pt x="35" y="57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72" name="Freeform 9471"/>
            <p:cNvSpPr/>
            <p:nvPr/>
          </p:nvSpPr>
          <p:spPr>
            <a:xfrm>
              <a:off x="2742" y="2200"/>
              <a:ext cx="49" cy="79"/>
            </a:xfrm>
            <a:custGeom>
              <a:avLst/>
              <a:gdLst/>
              <a:ahLst/>
              <a:cxnLst/>
              <a:pathLst>
                <a:path w="58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9" y="62"/>
                  </a:lnTo>
                  <a:lnTo>
                    <a:pt x="17" y="47"/>
                  </a:lnTo>
                  <a:lnTo>
                    <a:pt x="27" y="32"/>
                  </a:lnTo>
                  <a:lnTo>
                    <a:pt x="38" y="18"/>
                  </a:lnTo>
                  <a:lnTo>
                    <a:pt x="48" y="6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9"/>
                  </a:lnTo>
                  <a:lnTo>
                    <a:pt x="39" y="34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2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73" name="Freeform 9472"/>
            <p:cNvSpPr/>
            <p:nvPr/>
          </p:nvSpPr>
          <p:spPr>
            <a:xfrm>
              <a:off x="2708" y="2203"/>
              <a:ext cx="42" cy="62"/>
            </a:xfrm>
            <a:custGeom>
              <a:avLst/>
              <a:gdLst/>
              <a:ahLst/>
              <a:cxnLst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49"/>
                  </a:lnTo>
                  <a:lnTo>
                    <a:pt x="13" y="38"/>
                  </a:lnTo>
                  <a:lnTo>
                    <a:pt x="20" y="26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8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74" name="Freeform 9473"/>
            <p:cNvSpPr/>
            <p:nvPr/>
          </p:nvSpPr>
          <p:spPr>
            <a:xfrm>
              <a:off x="2707" y="2149"/>
              <a:ext cx="38" cy="60"/>
            </a:xfrm>
            <a:custGeom>
              <a:avLst/>
              <a:gdLst/>
              <a:ahLst/>
              <a:cxnLst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2"/>
                  </a:lnTo>
                  <a:lnTo>
                    <a:pt x="15" y="32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2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75" name="Freeform 9474"/>
            <p:cNvSpPr/>
            <p:nvPr/>
          </p:nvSpPr>
          <p:spPr>
            <a:xfrm>
              <a:off x="4264" y="1283"/>
              <a:ext cx="151" cy="156"/>
            </a:xfrm>
            <a:custGeom>
              <a:avLst/>
              <a:gdLst/>
              <a:ahLst/>
              <a:cxnLst/>
              <a:pathLst>
                <a:path w="173" h="178">
                  <a:moveTo>
                    <a:pt x="43" y="39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0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8"/>
                  </a:lnTo>
                  <a:lnTo>
                    <a:pt x="26" y="138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8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39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9" y="1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39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76" name="Freeform 9475"/>
            <p:cNvSpPr/>
            <p:nvPr/>
          </p:nvSpPr>
          <p:spPr>
            <a:xfrm>
              <a:off x="4157" y="1488"/>
              <a:ext cx="156" cy="270"/>
            </a:xfrm>
            <a:custGeom>
              <a:avLst/>
              <a:gdLst/>
              <a:ahLst/>
              <a:cxnLst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2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6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6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9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4"/>
                  </a:lnTo>
                  <a:lnTo>
                    <a:pt x="134" y="247"/>
                  </a:lnTo>
                  <a:lnTo>
                    <a:pt x="147" y="241"/>
                  </a:lnTo>
                  <a:lnTo>
                    <a:pt x="161" y="239"/>
                  </a:lnTo>
                  <a:lnTo>
                    <a:pt x="154" y="225"/>
                  </a:lnTo>
                  <a:lnTo>
                    <a:pt x="150" y="208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77" name="Freeform 9476"/>
            <p:cNvSpPr/>
            <p:nvPr/>
          </p:nvSpPr>
          <p:spPr>
            <a:xfrm>
              <a:off x="4555" y="1419"/>
              <a:ext cx="293" cy="225"/>
            </a:xfrm>
            <a:custGeom>
              <a:avLst/>
              <a:gdLst/>
              <a:ahLst/>
              <a:cxnLst/>
              <a:pathLst>
                <a:path w="334" h="256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5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1"/>
                  </a:lnTo>
                  <a:lnTo>
                    <a:pt x="181" y="256"/>
                  </a:lnTo>
                  <a:lnTo>
                    <a:pt x="191" y="248"/>
                  </a:lnTo>
                  <a:lnTo>
                    <a:pt x="204" y="241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6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5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4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78" name="Freeform 9477"/>
            <p:cNvSpPr/>
            <p:nvPr/>
          </p:nvSpPr>
          <p:spPr>
            <a:xfrm>
              <a:off x="4404" y="1084"/>
              <a:ext cx="258" cy="316"/>
            </a:xfrm>
            <a:custGeom>
              <a:avLst/>
              <a:gdLst/>
              <a:ahLst/>
              <a:cxnLst/>
              <a:pathLst>
                <a:path w="293" h="361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8"/>
                  </a:lnTo>
                  <a:lnTo>
                    <a:pt x="185" y="183"/>
                  </a:lnTo>
                  <a:lnTo>
                    <a:pt x="160" y="194"/>
                  </a:lnTo>
                  <a:lnTo>
                    <a:pt x="134" y="211"/>
                  </a:lnTo>
                  <a:lnTo>
                    <a:pt x="112" y="235"/>
                  </a:lnTo>
                  <a:lnTo>
                    <a:pt x="95" y="270"/>
                  </a:lnTo>
                  <a:lnTo>
                    <a:pt x="89" y="286"/>
                  </a:lnTo>
                  <a:lnTo>
                    <a:pt x="85" y="301"/>
                  </a:lnTo>
                  <a:lnTo>
                    <a:pt x="80" y="314"/>
                  </a:lnTo>
                  <a:lnTo>
                    <a:pt x="76" y="324"/>
                  </a:lnTo>
                  <a:lnTo>
                    <a:pt x="71" y="333"/>
                  </a:lnTo>
                  <a:lnTo>
                    <a:pt x="65" y="341"/>
                  </a:lnTo>
                  <a:lnTo>
                    <a:pt x="61" y="346"/>
                  </a:lnTo>
                  <a:lnTo>
                    <a:pt x="54" y="348"/>
                  </a:lnTo>
                  <a:lnTo>
                    <a:pt x="47" y="349"/>
                  </a:lnTo>
                  <a:lnTo>
                    <a:pt x="39" y="351"/>
                  </a:lnTo>
                  <a:lnTo>
                    <a:pt x="31" y="352"/>
                  </a:lnTo>
                  <a:lnTo>
                    <a:pt x="24" y="354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5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4" y="345"/>
                  </a:lnTo>
                  <a:lnTo>
                    <a:pt x="42" y="329"/>
                  </a:lnTo>
                  <a:lnTo>
                    <a:pt x="55" y="309"/>
                  </a:lnTo>
                  <a:lnTo>
                    <a:pt x="64" y="287"/>
                  </a:lnTo>
                  <a:lnTo>
                    <a:pt x="69" y="265"/>
                  </a:lnTo>
                  <a:lnTo>
                    <a:pt x="71" y="244"/>
                  </a:lnTo>
                  <a:lnTo>
                    <a:pt x="72" y="226"/>
                  </a:lnTo>
                  <a:lnTo>
                    <a:pt x="72" y="213"/>
                  </a:lnTo>
                  <a:lnTo>
                    <a:pt x="72" y="202"/>
                  </a:lnTo>
                  <a:lnTo>
                    <a:pt x="69" y="187"/>
                  </a:lnTo>
                  <a:lnTo>
                    <a:pt x="65" y="172"/>
                  </a:lnTo>
                  <a:lnTo>
                    <a:pt x="61" y="155"/>
                  </a:lnTo>
                  <a:lnTo>
                    <a:pt x="70" y="152"/>
                  </a:lnTo>
                  <a:lnTo>
                    <a:pt x="81" y="147"/>
                  </a:lnTo>
                  <a:lnTo>
                    <a:pt x="93" y="137"/>
                  </a:lnTo>
                  <a:lnTo>
                    <a:pt x="104" y="126"/>
                  </a:lnTo>
                  <a:lnTo>
                    <a:pt x="114" y="112"/>
                  </a:lnTo>
                  <a:lnTo>
                    <a:pt x="119" y="96"/>
                  </a:lnTo>
                  <a:lnTo>
                    <a:pt x="120" y="80"/>
                  </a:lnTo>
                  <a:lnTo>
                    <a:pt x="117" y="64"/>
                  </a:lnTo>
                  <a:lnTo>
                    <a:pt x="130" y="62"/>
                  </a:lnTo>
                  <a:lnTo>
                    <a:pt x="145" y="58"/>
                  </a:lnTo>
                  <a:lnTo>
                    <a:pt x="163" y="52"/>
                  </a:lnTo>
                  <a:lnTo>
                    <a:pt x="181" y="43"/>
                  </a:lnTo>
                  <a:lnTo>
                    <a:pt x="200" y="34"/>
                  </a:lnTo>
                  <a:lnTo>
                    <a:pt x="216" y="22"/>
                  </a:lnTo>
                  <a:lnTo>
                    <a:pt x="229" y="12"/>
                  </a:lnTo>
                  <a:lnTo>
                    <a:pt x="238" y="0"/>
                  </a:lnTo>
                  <a:lnTo>
                    <a:pt x="237" y="14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5"/>
                  </a:lnTo>
                  <a:lnTo>
                    <a:pt x="256" y="82"/>
                  </a:lnTo>
                  <a:lnTo>
                    <a:pt x="267" y="97"/>
                  </a:lnTo>
                  <a:lnTo>
                    <a:pt x="279" y="110"/>
                  </a:lnTo>
                  <a:lnTo>
                    <a:pt x="293" y="119"/>
                  </a:lnTo>
                  <a:lnTo>
                    <a:pt x="284" y="120"/>
                  </a:lnTo>
                  <a:lnTo>
                    <a:pt x="274" y="124"/>
                  </a:lnTo>
                  <a:lnTo>
                    <a:pt x="266" y="128"/>
                  </a:lnTo>
                  <a:lnTo>
                    <a:pt x="257" y="135"/>
                  </a:lnTo>
                  <a:lnTo>
                    <a:pt x="252" y="142"/>
                  </a:lnTo>
                  <a:lnTo>
                    <a:pt x="249" y="152"/>
                  </a:lnTo>
                  <a:lnTo>
                    <a:pt x="251" y="163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79" name="Freeform 9478"/>
            <p:cNvSpPr/>
            <p:nvPr/>
          </p:nvSpPr>
          <p:spPr>
            <a:xfrm>
              <a:off x="4320" y="1088"/>
              <a:ext cx="151" cy="309"/>
            </a:xfrm>
            <a:custGeom>
              <a:avLst/>
              <a:gdLst/>
              <a:ahLst/>
              <a:cxnLst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7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1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1"/>
                  </a:lnTo>
                  <a:lnTo>
                    <a:pt x="55" y="254"/>
                  </a:lnTo>
                  <a:lnTo>
                    <a:pt x="57" y="249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3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1"/>
                  </a:lnTo>
                  <a:lnTo>
                    <a:pt x="9" y="234"/>
                  </a:lnTo>
                  <a:lnTo>
                    <a:pt x="0" y="201"/>
                  </a:lnTo>
                  <a:lnTo>
                    <a:pt x="2" y="167"/>
                  </a:lnTo>
                  <a:lnTo>
                    <a:pt x="16" y="133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5"/>
                  </a:lnTo>
                  <a:lnTo>
                    <a:pt x="147" y="11"/>
                  </a:lnTo>
                  <a:lnTo>
                    <a:pt x="151" y="10"/>
                  </a:lnTo>
                  <a:lnTo>
                    <a:pt x="155" y="7"/>
                  </a:lnTo>
                  <a:lnTo>
                    <a:pt x="161" y="4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8"/>
                  </a:lnTo>
                  <a:lnTo>
                    <a:pt x="169" y="221"/>
                  </a:lnTo>
                  <a:lnTo>
                    <a:pt x="168" y="239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80" name="Freeform 9479"/>
            <p:cNvSpPr/>
            <p:nvPr/>
          </p:nvSpPr>
          <p:spPr>
            <a:xfrm>
              <a:off x="4083" y="1237"/>
              <a:ext cx="740" cy="519"/>
            </a:xfrm>
            <a:custGeom>
              <a:avLst/>
              <a:gdLst/>
              <a:ahLst/>
              <a:cxnLst/>
              <a:pathLst>
                <a:path w="844" h="593">
                  <a:moveTo>
                    <a:pt x="402" y="349"/>
                  </a:moveTo>
                  <a:lnTo>
                    <a:pt x="410" y="391"/>
                  </a:lnTo>
                  <a:lnTo>
                    <a:pt x="410" y="435"/>
                  </a:lnTo>
                  <a:lnTo>
                    <a:pt x="404" y="474"/>
                  </a:lnTo>
                  <a:lnTo>
                    <a:pt x="391" y="505"/>
                  </a:lnTo>
                  <a:lnTo>
                    <a:pt x="383" y="517"/>
                  </a:lnTo>
                  <a:lnTo>
                    <a:pt x="376" y="528"/>
                  </a:lnTo>
                  <a:lnTo>
                    <a:pt x="369" y="538"/>
                  </a:lnTo>
                  <a:lnTo>
                    <a:pt x="363" y="549"/>
                  </a:lnTo>
                  <a:lnTo>
                    <a:pt x="357" y="558"/>
                  </a:lnTo>
                  <a:lnTo>
                    <a:pt x="353" y="570"/>
                  </a:lnTo>
                  <a:lnTo>
                    <a:pt x="349" y="580"/>
                  </a:lnTo>
                  <a:lnTo>
                    <a:pt x="346" y="593"/>
                  </a:lnTo>
                  <a:lnTo>
                    <a:pt x="343" y="585"/>
                  </a:lnTo>
                  <a:lnTo>
                    <a:pt x="340" y="573"/>
                  </a:lnTo>
                  <a:lnTo>
                    <a:pt x="333" y="560"/>
                  </a:lnTo>
                  <a:lnTo>
                    <a:pt x="326" y="545"/>
                  </a:lnTo>
                  <a:lnTo>
                    <a:pt x="316" y="530"/>
                  </a:lnTo>
                  <a:lnTo>
                    <a:pt x="307" y="515"/>
                  </a:lnTo>
                  <a:lnTo>
                    <a:pt x="295" y="504"/>
                  </a:lnTo>
                  <a:lnTo>
                    <a:pt x="285" y="494"/>
                  </a:lnTo>
                  <a:lnTo>
                    <a:pt x="279" y="489"/>
                  </a:lnTo>
                  <a:lnTo>
                    <a:pt x="273" y="484"/>
                  </a:lnTo>
                  <a:lnTo>
                    <a:pt x="269" y="480"/>
                  </a:lnTo>
                  <a:lnTo>
                    <a:pt x="264" y="475"/>
                  </a:lnTo>
                  <a:lnTo>
                    <a:pt x="260" y="469"/>
                  </a:lnTo>
                  <a:lnTo>
                    <a:pt x="257" y="465"/>
                  </a:lnTo>
                  <a:lnTo>
                    <a:pt x="254" y="459"/>
                  </a:lnTo>
                  <a:lnTo>
                    <a:pt x="250" y="454"/>
                  </a:lnTo>
                  <a:lnTo>
                    <a:pt x="239" y="421"/>
                  </a:lnTo>
                  <a:lnTo>
                    <a:pt x="235" y="389"/>
                  </a:lnTo>
                  <a:lnTo>
                    <a:pt x="236" y="360"/>
                  </a:lnTo>
                  <a:lnTo>
                    <a:pt x="241" y="338"/>
                  </a:lnTo>
                  <a:lnTo>
                    <a:pt x="244" y="326"/>
                  </a:lnTo>
                  <a:lnTo>
                    <a:pt x="250" y="316"/>
                  </a:lnTo>
                  <a:lnTo>
                    <a:pt x="257" y="305"/>
                  </a:lnTo>
                  <a:lnTo>
                    <a:pt x="265" y="292"/>
                  </a:lnTo>
                  <a:lnTo>
                    <a:pt x="274" y="280"/>
                  </a:lnTo>
                  <a:lnTo>
                    <a:pt x="284" y="268"/>
                  </a:lnTo>
                  <a:lnTo>
                    <a:pt x="292" y="254"/>
                  </a:lnTo>
                  <a:lnTo>
                    <a:pt x="300" y="240"/>
                  </a:lnTo>
                  <a:lnTo>
                    <a:pt x="302" y="231"/>
                  </a:lnTo>
                  <a:lnTo>
                    <a:pt x="303" y="220"/>
                  </a:lnTo>
                  <a:lnTo>
                    <a:pt x="301" y="214"/>
                  </a:lnTo>
                  <a:lnTo>
                    <a:pt x="298" y="211"/>
                  </a:lnTo>
                  <a:lnTo>
                    <a:pt x="292" y="216"/>
                  </a:lnTo>
                  <a:lnTo>
                    <a:pt x="287" y="224"/>
                  </a:lnTo>
                  <a:lnTo>
                    <a:pt x="284" y="232"/>
                  </a:lnTo>
                  <a:lnTo>
                    <a:pt x="281" y="240"/>
                  </a:lnTo>
                  <a:lnTo>
                    <a:pt x="278" y="253"/>
                  </a:lnTo>
                  <a:lnTo>
                    <a:pt x="273" y="264"/>
                  </a:lnTo>
                  <a:lnTo>
                    <a:pt x="267" y="276"/>
                  </a:lnTo>
                  <a:lnTo>
                    <a:pt x="262" y="286"/>
                  </a:lnTo>
                  <a:lnTo>
                    <a:pt x="247" y="306"/>
                  </a:lnTo>
                  <a:lnTo>
                    <a:pt x="231" y="323"/>
                  </a:lnTo>
                  <a:lnTo>
                    <a:pt x="212" y="337"/>
                  </a:lnTo>
                  <a:lnTo>
                    <a:pt x="194" y="347"/>
                  </a:lnTo>
                  <a:lnTo>
                    <a:pt x="174" y="355"/>
                  </a:lnTo>
                  <a:lnTo>
                    <a:pt x="155" y="361"/>
                  </a:lnTo>
                  <a:lnTo>
                    <a:pt x="136" y="363"/>
                  </a:lnTo>
                  <a:lnTo>
                    <a:pt x="118" y="363"/>
                  </a:lnTo>
                  <a:lnTo>
                    <a:pt x="112" y="362"/>
                  </a:lnTo>
                  <a:lnTo>
                    <a:pt x="106" y="361"/>
                  </a:lnTo>
                  <a:lnTo>
                    <a:pt x="100" y="360"/>
                  </a:lnTo>
                  <a:lnTo>
                    <a:pt x="95" y="359"/>
                  </a:lnTo>
                  <a:lnTo>
                    <a:pt x="84" y="354"/>
                  </a:lnTo>
                  <a:lnTo>
                    <a:pt x="74" y="351"/>
                  </a:lnTo>
                  <a:lnTo>
                    <a:pt x="64" y="345"/>
                  </a:lnTo>
                  <a:lnTo>
                    <a:pt x="53" y="340"/>
                  </a:lnTo>
                  <a:lnTo>
                    <a:pt x="42" y="335"/>
                  </a:lnTo>
                  <a:lnTo>
                    <a:pt x="29" y="329"/>
                  </a:lnTo>
                  <a:lnTo>
                    <a:pt x="15" y="323"/>
                  </a:lnTo>
                  <a:lnTo>
                    <a:pt x="0" y="316"/>
                  </a:lnTo>
                  <a:lnTo>
                    <a:pt x="8" y="314"/>
                  </a:lnTo>
                  <a:lnTo>
                    <a:pt x="19" y="311"/>
                  </a:lnTo>
                  <a:lnTo>
                    <a:pt x="30" y="308"/>
                  </a:lnTo>
                  <a:lnTo>
                    <a:pt x="42" y="303"/>
                  </a:lnTo>
                  <a:lnTo>
                    <a:pt x="53" y="298"/>
                  </a:lnTo>
                  <a:lnTo>
                    <a:pt x="64" y="291"/>
                  </a:lnTo>
                  <a:lnTo>
                    <a:pt x="72" y="283"/>
                  </a:lnTo>
                  <a:lnTo>
                    <a:pt x="79" y="272"/>
                  </a:lnTo>
                  <a:lnTo>
                    <a:pt x="87" y="257"/>
                  </a:lnTo>
                  <a:lnTo>
                    <a:pt x="99" y="240"/>
                  </a:lnTo>
                  <a:lnTo>
                    <a:pt x="113" y="223"/>
                  </a:lnTo>
                  <a:lnTo>
                    <a:pt x="130" y="208"/>
                  </a:lnTo>
                  <a:lnTo>
                    <a:pt x="149" y="195"/>
                  </a:lnTo>
                  <a:lnTo>
                    <a:pt x="170" y="186"/>
                  </a:lnTo>
                  <a:lnTo>
                    <a:pt x="190" y="182"/>
                  </a:lnTo>
                  <a:lnTo>
                    <a:pt x="212" y="185"/>
                  </a:lnTo>
                  <a:lnTo>
                    <a:pt x="216" y="187"/>
                  </a:lnTo>
                  <a:lnTo>
                    <a:pt x="221" y="189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9"/>
                  </a:lnTo>
                  <a:lnTo>
                    <a:pt x="242" y="188"/>
                  </a:lnTo>
                  <a:lnTo>
                    <a:pt x="246" y="186"/>
                  </a:lnTo>
                  <a:lnTo>
                    <a:pt x="248" y="184"/>
                  </a:lnTo>
                  <a:lnTo>
                    <a:pt x="251" y="180"/>
                  </a:lnTo>
                  <a:lnTo>
                    <a:pt x="257" y="179"/>
                  </a:lnTo>
                  <a:lnTo>
                    <a:pt x="262" y="181"/>
                  </a:lnTo>
                  <a:lnTo>
                    <a:pt x="265" y="182"/>
                  </a:lnTo>
                  <a:lnTo>
                    <a:pt x="258" y="189"/>
                  </a:lnTo>
                  <a:lnTo>
                    <a:pt x="251" y="197"/>
                  </a:lnTo>
                  <a:lnTo>
                    <a:pt x="247" y="208"/>
                  </a:lnTo>
                  <a:lnTo>
                    <a:pt x="244" y="216"/>
                  </a:lnTo>
                  <a:lnTo>
                    <a:pt x="244" y="218"/>
                  </a:lnTo>
                  <a:lnTo>
                    <a:pt x="246" y="220"/>
                  </a:lnTo>
                  <a:lnTo>
                    <a:pt x="247" y="222"/>
                  </a:lnTo>
                  <a:lnTo>
                    <a:pt x="248" y="224"/>
                  </a:lnTo>
                  <a:lnTo>
                    <a:pt x="250" y="225"/>
                  </a:lnTo>
                  <a:lnTo>
                    <a:pt x="251" y="226"/>
                  </a:lnTo>
                  <a:lnTo>
                    <a:pt x="254" y="227"/>
                  </a:lnTo>
                  <a:lnTo>
                    <a:pt x="255" y="227"/>
                  </a:lnTo>
                  <a:lnTo>
                    <a:pt x="263" y="229"/>
                  </a:lnTo>
                  <a:lnTo>
                    <a:pt x="271" y="227"/>
                  </a:lnTo>
                  <a:lnTo>
                    <a:pt x="278" y="224"/>
                  </a:lnTo>
                  <a:lnTo>
                    <a:pt x="284" y="219"/>
                  </a:lnTo>
                  <a:lnTo>
                    <a:pt x="287" y="211"/>
                  </a:lnTo>
                  <a:lnTo>
                    <a:pt x="287" y="202"/>
                  </a:lnTo>
                  <a:lnTo>
                    <a:pt x="286" y="194"/>
                  </a:lnTo>
                  <a:lnTo>
                    <a:pt x="282" y="187"/>
                  </a:lnTo>
                  <a:lnTo>
                    <a:pt x="280" y="184"/>
                  </a:lnTo>
                  <a:lnTo>
                    <a:pt x="280" y="180"/>
                  </a:lnTo>
                  <a:lnTo>
                    <a:pt x="282" y="178"/>
                  </a:lnTo>
                  <a:lnTo>
                    <a:pt x="285" y="177"/>
                  </a:lnTo>
                  <a:lnTo>
                    <a:pt x="287" y="178"/>
                  </a:lnTo>
                  <a:lnTo>
                    <a:pt x="289" y="180"/>
                  </a:lnTo>
                  <a:lnTo>
                    <a:pt x="290" y="186"/>
                  </a:lnTo>
                  <a:lnTo>
                    <a:pt x="292" y="192"/>
                  </a:lnTo>
                  <a:lnTo>
                    <a:pt x="294" y="197"/>
                  </a:lnTo>
                  <a:lnTo>
                    <a:pt x="298" y="203"/>
                  </a:lnTo>
                  <a:lnTo>
                    <a:pt x="308" y="204"/>
                  </a:lnTo>
                  <a:lnTo>
                    <a:pt x="319" y="197"/>
                  </a:lnTo>
                  <a:lnTo>
                    <a:pt x="324" y="202"/>
                  </a:lnTo>
                  <a:lnTo>
                    <a:pt x="330" y="205"/>
                  </a:lnTo>
                  <a:lnTo>
                    <a:pt x="336" y="208"/>
                  </a:lnTo>
                  <a:lnTo>
                    <a:pt x="345" y="209"/>
                  </a:lnTo>
                  <a:lnTo>
                    <a:pt x="351" y="207"/>
                  </a:lnTo>
                  <a:lnTo>
                    <a:pt x="358" y="203"/>
                  </a:lnTo>
                  <a:lnTo>
                    <a:pt x="364" y="196"/>
                  </a:lnTo>
                  <a:lnTo>
                    <a:pt x="369" y="186"/>
                  </a:lnTo>
                  <a:lnTo>
                    <a:pt x="373" y="184"/>
                  </a:lnTo>
                  <a:lnTo>
                    <a:pt x="379" y="182"/>
                  </a:lnTo>
                  <a:lnTo>
                    <a:pt x="385" y="180"/>
                  </a:lnTo>
                  <a:lnTo>
                    <a:pt x="392" y="179"/>
                  </a:lnTo>
                  <a:lnTo>
                    <a:pt x="399" y="177"/>
                  </a:lnTo>
                  <a:lnTo>
                    <a:pt x="407" y="176"/>
                  </a:lnTo>
                  <a:lnTo>
                    <a:pt x="415" y="174"/>
                  </a:lnTo>
                  <a:lnTo>
                    <a:pt x="422" y="173"/>
                  </a:lnTo>
                  <a:lnTo>
                    <a:pt x="429" y="171"/>
                  </a:lnTo>
                  <a:lnTo>
                    <a:pt x="433" y="166"/>
                  </a:lnTo>
                  <a:lnTo>
                    <a:pt x="439" y="158"/>
                  </a:lnTo>
                  <a:lnTo>
                    <a:pt x="444" y="149"/>
                  </a:lnTo>
                  <a:lnTo>
                    <a:pt x="448" y="139"/>
                  </a:lnTo>
                  <a:lnTo>
                    <a:pt x="453" y="126"/>
                  </a:lnTo>
                  <a:lnTo>
                    <a:pt x="457" y="111"/>
                  </a:lnTo>
                  <a:lnTo>
                    <a:pt x="463" y="95"/>
                  </a:lnTo>
                  <a:lnTo>
                    <a:pt x="480" y="60"/>
                  </a:lnTo>
                  <a:lnTo>
                    <a:pt x="502" y="36"/>
                  </a:lnTo>
                  <a:lnTo>
                    <a:pt x="528" y="19"/>
                  </a:lnTo>
                  <a:lnTo>
                    <a:pt x="553" y="8"/>
                  </a:lnTo>
                  <a:lnTo>
                    <a:pt x="577" y="3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2"/>
                  </a:lnTo>
                  <a:lnTo>
                    <a:pt x="654" y="3"/>
                  </a:lnTo>
                  <a:lnTo>
                    <a:pt x="667" y="5"/>
                  </a:lnTo>
                  <a:lnTo>
                    <a:pt x="682" y="8"/>
                  </a:lnTo>
                  <a:lnTo>
                    <a:pt x="697" y="13"/>
                  </a:lnTo>
                  <a:lnTo>
                    <a:pt x="711" y="19"/>
                  </a:lnTo>
                  <a:lnTo>
                    <a:pt x="723" y="25"/>
                  </a:lnTo>
                  <a:lnTo>
                    <a:pt x="736" y="30"/>
                  </a:lnTo>
                  <a:lnTo>
                    <a:pt x="750" y="35"/>
                  </a:lnTo>
                  <a:lnTo>
                    <a:pt x="764" y="38"/>
                  </a:lnTo>
                  <a:lnTo>
                    <a:pt x="779" y="40"/>
                  </a:lnTo>
                  <a:lnTo>
                    <a:pt x="792" y="41"/>
                  </a:lnTo>
                  <a:lnTo>
                    <a:pt x="806" y="42"/>
                  </a:lnTo>
                  <a:lnTo>
                    <a:pt x="819" y="42"/>
                  </a:lnTo>
                  <a:lnTo>
                    <a:pt x="830" y="41"/>
                  </a:lnTo>
                  <a:lnTo>
                    <a:pt x="844" y="41"/>
                  </a:lnTo>
                  <a:lnTo>
                    <a:pt x="844" y="45"/>
                  </a:lnTo>
                  <a:lnTo>
                    <a:pt x="838" y="52"/>
                  </a:lnTo>
                  <a:lnTo>
                    <a:pt x="833" y="58"/>
                  </a:lnTo>
                  <a:lnTo>
                    <a:pt x="820" y="75"/>
                  </a:lnTo>
                  <a:lnTo>
                    <a:pt x="805" y="96"/>
                  </a:lnTo>
                  <a:lnTo>
                    <a:pt x="788" y="119"/>
                  </a:lnTo>
                  <a:lnTo>
                    <a:pt x="768" y="143"/>
                  </a:lnTo>
                  <a:lnTo>
                    <a:pt x="749" y="165"/>
                  </a:lnTo>
                  <a:lnTo>
                    <a:pt x="729" y="185"/>
                  </a:lnTo>
                  <a:lnTo>
                    <a:pt x="710" y="200"/>
                  </a:lnTo>
                  <a:lnTo>
                    <a:pt x="691" y="208"/>
                  </a:lnTo>
                  <a:lnTo>
                    <a:pt x="680" y="211"/>
                  </a:lnTo>
                  <a:lnTo>
                    <a:pt x="665" y="217"/>
                  </a:lnTo>
                  <a:lnTo>
                    <a:pt x="647" y="223"/>
                  </a:lnTo>
                  <a:lnTo>
                    <a:pt x="630" y="229"/>
                  </a:lnTo>
                  <a:lnTo>
                    <a:pt x="610" y="234"/>
                  </a:lnTo>
                  <a:lnTo>
                    <a:pt x="593" y="239"/>
                  </a:lnTo>
                  <a:lnTo>
                    <a:pt x="576" y="242"/>
                  </a:lnTo>
                  <a:lnTo>
                    <a:pt x="561" y="243"/>
                  </a:lnTo>
                  <a:lnTo>
                    <a:pt x="546" y="242"/>
                  </a:lnTo>
                  <a:lnTo>
                    <a:pt x="530" y="239"/>
                  </a:lnTo>
                  <a:lnTo>
                    <a:pt x="513" y="234"/>
                  </a:lnTo>
                  <a:lnTo>
                    <a:pt x="495" y="229"/>
                  </a:lnTo>
                  <a:lnTo>
                    <a:pt x="479" y="223"/>
                  </a:lnTo>
                  <a:lnTo>
                    <a:pt x="465" y="217"/>
                  </a:lnTo>
                  <a:lnTo>
                    <a:pt x="455" y="212"/>
                  </a:lnTo>
                  <a:lnTo>
                    <a:pt x="449" y="209"/>
                  </a:lnTo>
                  <a:lnTo>
                    <a:pt x="442" y="204"/>
                  </a:lnTo>
                  <a:lnTo>
                    <a:pt x="437" y="200"/>
                  </a:lnTo>
                  <a:lnTo>
                    <a:pt x="431" y="196"/>
                  </a:lnTo>
                  <a:lnTo>
                    <a:pt x="424" y="192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2"/>
                  </a:lnTo>
                  <a:lnTo>
                    <a:pt x="392" y="194"/>
                  </a:lnTo>
                  <a:lnTo>
                    <a:pt x="384" y="195"/>
                  </a:lnTo>
                  <a:lnTo>
                    <a:pt x="378" y="197"/>
                  </a:lnTo>
                  <a:lnTo>
                    <a:pt x="373" y="200"/>
                  </a:lnTo>
                  <a:lnTo>
                    <a:pt x="368" y="204"/>
                  </a:lnTo>
                  <a:lnTo>
                    <a:pt x="366" y="209"/>
                  </a:lnTo>
                  <a:lnTo>
                    <a:pt x="368" y="212"/>
                  </a:lnTo>
                  <a:lnTo>
                    <a:pt x="372" y="215"/>
                  </a:lnTo>
                  <a:lnTo>
                    <a:pt x="377" y="216"/>
                  </a:lnTo>
                  <a:lnTo>
                    <a:pt x="383" y="216"/>
                  </a:lnTo>
                  <a:lnTo>
                    <a:pt x="389" y="216"/>
                  </a:lnTo>
                  <a:lnTo>
                    <a:pt x="396" y="216"/>
                  </a:lnTo>
                  <a:lnTo>
                    <a:pt x="406" y="215"/>
                  </a:lnTo>
                  <a:lnTo>
                    <a:pt x="414" y="214"/>
                  </a:lnTo>
                  <a:lnTo>
                    <a:pt x="423" y="212"/>
                  </a:lnTo>
                  <a:lnTo>
                    <a:pt x="431" y="211"/>
                  </a:lnTo>
                  <a:lnTo>
                    <a:pt x="439" y="210"/>
                  </a:lnTo>
                  <a:lnTo>
                    <a:pt x="448" y="210"/>
                  </a:lnTo>
                  <a:lnTo>
                    <a:pt x="457" y="210"/>
                  </a:lnTo>
                  <a:lnTo>
                    <a:pt x="468" y="212"/>
                  </a:lnTo>
                  <a:lnTo>
                    <a:pt x="482" y="216"/>
                  </a:lnTo>
                  <a:lnTo>
                    <a:pt x="498" y="222"/>
                  </a:lnTo>
                  <a:lnTo>
                    <a:pt x="516" y="230"/>
                  </a:lnTo>
                  <a:lnTo>
                    <a:pt x="539" y="240"/>
                  </a:lnTo>
                  <a:lnTo>
                    <a:pt x="556" y="252"/>
                  </a:lnTo>
                  <a:lnTo>
                    <a:pt x="574" y="267"/>
                  </a:lnTo>
                  <a:lnTo>
                    <a:pt x="587" y="284"/>
                  </a:lnTo>
                  <a:lnTo>
                    <a:pt x="601" y="305"/>
                  </a:lnTo>
                  <a:lnTo>
                    <a:pt x="612" y="326"/>
                  </a:lnTo>
                  <a:lnTo>
                    <a:pt x="621" y="349"/>
                  </a:lnTo>
                  <a:lnTo>
                    <a:pt x="628" y="375"/>
                  </a:lnTo>
                  <a:lnTo>
                    <a:pt x="632" y="399"/>
                  </a:lnTo>
                  <a:lnTo>
                    <a:pt x="635" y="415"/>
                  </a:lnTo>
                  <a:lnTo>
                    <a:pt x="635" y="431"/>
                  </a:lnTo>
                  <a:lnTo>
                    <a:pt x="635" y="447"/>
                  </a:lnTo>
                  <a:lnTo>
                    <a:pt x="632" y="462"/>
                  </a:lnTo>
                  <a:lnTo>
                    <a:pt x="622" y="451"/>
                  </a:lnTo>
                  <a:lnTo>
                    <a:pt x="608" y="441"/>
                  </a:lnTo>
                  <a:lnTo>
                    <a:pt x="590" y="431"/>
                  </a:lnTo>
                  <a:lnTo>
                    <a:pt x="570" y="423"/>
                  </a:lnTo>
                  <a:lnTo>
                    <a:pt x="549" y="416"/>
                  </a:lnTo>
                  <a:lnTo>
                    <a:pt x="528" y="409"/>
                  </a:lnTo>
                  <a:lnTo>
                    <a:pt x="508" y="406"/>
                  </a:lnTo>
                  <a:lnTo>
                    <a:pt x="491" y="403"/>
                  </a:lnTo>
                  <a:lnTo>
                    <a:pt x="480" y="400"/>
                  </a:lnTo>
                  <a:lnTo>
                    <a:pt x="468" y="398"/>
                  </a:lnTo>
                  <a:lnTo>
                    <a:pt x="455" y="396"/>
                  </a:lnTo>
                  <a:lnTo>
                    <a:pt x="441" y="390"/>
                  </a:lnTo>
                  <a:lnTo>
                    <a:pt x="429" y="384"/>
                  </a:lnTo>
                  <a:lnTo>
                    <a:pt x="417" y="375"/>
                  </a:lnTo>
                  <a:lnTo>
                    <a:pt x="408" y="362"/>
                  </a:lnTo>
                  <a:lnTo>
                    <a:pt x="401" y="347"/>
                  </a:lnTo>
                  <a:lnTo>
                    <a:pt x="392" y="326"/>
                  </a:lnTo>
                  <a:lnTo>
                    <a:pt x="381" y="308"/>
                  </a:lnTo>
                  <a:lnTo>
                    <a:pt x="376" y="290"/>
                  </a:lnTo>
                  <a:lnTo>
                    <a:pt x="376" y="262"/>
                  </a:lnTo>
                  <a:lnTo>
                    <a:pt x="374" y="254"/>
                  </a:lnTo>
                  <a:lnTo>
                    <a:pt x="371" y="246"/>
                  </a:lnTo>
                  <a:lnTo>
                    <a:pt x="365" y="239"/>
                  </a:lnTo>
                  <a:lnTo>
                    <a:pt x="359" y="232"/>
                  </a:lnTo>
                  <a:lnTo>
                    <a:pt x="351" y="226"/>
                  </a:lnTo>
                  <a:lnTo>
                    <a:pt x="343" y="222"/>
                  </a:lnTo>
                  <a:lnTo>
                    <a:pt x="338" y="217"/>
                  </a:lnTo>
                  <a:lnTo>
                    <a:pt x="332" y="215"/>
                  </a:lnTo>
                  <a:lnTo>
                    <a:pt x="324" y="211"/>
                  </a:lnTo>
                  <a:lnTo>
                    <a:pt x="317" y="209"/>
                  </a:lnTo>
                  <a:lnTo>
                    <a:pt x="312" y="210"/>
                  </a:lnTo>
                  <a:lnTo>
                    <a:pt x="311" y="214"/>
                  </a:lnTo>
                  <a:lnTo>
                    <a:pt x="312" y="220"/>
                  </a:lnTo>
                  <a:lnTo>
                    <a:pt x="313" y="226"/>
                  </a:lnTo>
                  <a:lnTo>
                    <a:pt x="315" y="233"/>
                  </a:lnTo>
                  <a:lnTo>
                    <a:pt x="318" y="240"/>
                  </a:lnTo>
                  <a:lnTo>
                    <a:pt x="323" y="245"/>
                  </a:lnTo>
                  <a:lnTo>
                    <a:pt x="331" y="253"/>
                  </a:lnTo>
                  <a:lnTo>
                    <a:pt x="342" y="263"/>
                  </a:lnTo>
                  <a:lnTo>
                    <a:pt x="355" y="276"/>
                  </a:lnTo>
                  <a:lnTo>
                    <a:pt x="369" y="291"/>
                  </a:lnTo>
                  <a:lnTo>
                    <a:pt x="383" y="308"/>
                  </a:lnTo>
                  <a:lnTo>
                    <a:pt x="393" y="328"/>
                  </a:lnTo>
                  <a:lnTo>
                    <a:pt x="402" y="34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81" name="Freeform 9480"/>
            <p:cNvSpPr/>
            <p:nvPr/>
          </p:nvSpPr>
          <p:spPr>
            <a:xfrm>
              <a:off x="4096" y="1160"/>
              <a:ext cx="221" cy="226"/>
            </a:xfrm>
            <a:custGeom>
              <a:avLst/>
              <a:gdLst/>
              <a:ahLst/>
              <a:cxnLst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0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0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5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79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5"/>
                  </a:lnTo>
                  <a:lnTo>
                    <a:pt x="103" y="27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3"/>
                  </a:lnTo>
                  <a:lnTo>
                    <a:pt x="29" y="9"/>
                  </a:lnTo>
                  <a:lnTo>
                    <a:pt x="1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1"/>
                  </a:lnTo>
                  <a:lnTo>
                    <a:pt x="48" y="126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5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82" name="Freeform 9481"/>
            <p:cNvSpPr/>
            <p:nvPr/>
          </p:nvSpPr>
          <p:spPr>
            <a:xfrm>
              <a:off x="4334" y="1293"/>
              <a:ext cx="23" cy="25"/>
            </a:xfrm>
            <a:custGeom>
              <a:avLst/>
              <a:gdLst/>
              <a:ahLst/>
              <a:cxnLst/>
              <a:pathLst>
                <a:path w="26" h="28">
                  <a:moveTo>
                    <a:pt x="0" y="11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3" y="24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83" name="Freeform 9482"/>
            <p:cNvSpPr/>
            <p:nvPr/>
          </p:nvSpPr>
          <p:spPr>
            <a:xfrm>
              <a:off x="4381" y="1326"/>
              <a:ext cx="25" cy="25"/>
            </a:xfrm>
            <a:custGeom>
              <a:avLst/>
              <a:gdLst/>
              <a:ahLst/>
              <a:cxnLst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7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84" name="Freeform 9483"/>
            <p:cNvSpPr/>
            <p:nvPr/>
          </p:nvSpPr>
          <p:spPr>
            <a:xfrm>
              <a:off x="4325" y="1356"/>
              <a:ext cx="25" cy="27"/>
            </a:xfrm>
            <a:custGeom>
              <a:avLst/>
              <a:gdLst/>
              <a:ahLst/>
              <a:cxnLst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85" name="Freeform 9484"/>
            <p:cNvSpPr/>
            <p:nvPr/>
          </p:nvSpPr>
          <p:spPr>
            <a:xfrm>
              <a:off x="4285" y="1326"/>
              <a:ext cx="25" cy="25"/>
            </a:xfrm>
            <a:custGeom>
              <a:avLst/>
              <a:gdLst/>
              <a:ahLst/>
              <a:cxnLst/>
              <a:pathLst>
                <a:path w="28" h="27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7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86" name="Freeform 9485"/>
            <p:cNvSpPr/>
            <p:nvPr/>
          </p:nvSpPr>
          <p:spPr>
            <a:xfrm>
              <a:off x="4269" y="1372"/>
              <a:ext cx="21" cy="23"/>
            </a:xfrm>
            <a:custGeom>
              <a:avLst/>
              <a:gdLst/>
              <a:ahLst/>
              <a:cxnLst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87" name="Freeform 9486"/>
            <p:cNvSpPr/>
            <p:nvPr/>
          </p:nvSpPr>
          <p:spPr>
            <a:xfrm>
              <a:off x="4310" y="1407"/>
              <a:ext cx="19" cy="25"/>
            </a:xfrm>
            <a:custGeom>
              <a:avLst/>
              <a:gdLst/>
              <a:ahLst/>
              <a:cxnLst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88" name="Freeform 9487"/>
            <p:cNvSpPr/>
            <p:nvPr/>
          </p:nvSpPr>
          <p:spPr>
            <a:xfrm>
              <a:off x="4343" y="1384"/>
              <a:ext cx="23" cy="28"/>
            </a:xfrm>
            <a:custGeom>
              <a:avLst/>
              <a:gdLst/>
              <a:ahLst/>
              <a:cxnLst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89" name="Freeform 9488"/>
            <p:cNvSpPr/>
            <p:nvPr/>
          </p:nvSpPr>
          <p:spPr>
            <a:xfrm>
              <a:off x="4371" y="1390"/>
              <a:ext cx="25" cy="22"/>
            </a:xfrm>
            <a:custGeom>
              <a:avLst/>
              <a:gdLst/>
              <a:ahLst/>
              <a:cxnLst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90" name="Freeform 9489"/>
            <p:cNvSpPr/>
            <p:nvPr/>
          </p:nvSpPr>
          <p:spPr>
            <a:xfrm>
              <a:off x="4117" y="1423"/>
              <a:ext cx="189" cy="128"/>
            </a:xfrm>
            <a:custGeom>
              <a:avLst/>
              <a:gdLst/>
              <a:ahLst/>
              <a:cxnLst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1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1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2"/>
                  </a:lnTo>
                  <a:lnTo>
                    <a:pt x="75" y="142"/>
                  </a:lnTo>
                  <a:lnTo>
                    <a:pt x="72" y="147"/>
                  </a:lnTo>
                  <a:lnTo>
                    <a:pt x="73" y="148"/>
                  </a:lnTo>
                  <a:lnTo>
                    <a:pt x="76" y="147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91" name="Freeform 9490"/>
            <p:cNvSpPr/>
            <p:nvPr/>
          </p:nvSpPr>
          <p:spPr>
            <a:xfrm>
              <a:off x="4131" y="1191"/>
              <a:ext cx="151" cy="144"/>
            </a:xfrm>
            <a:custGeom>
              <a:avLst/>
              <a:gdLst/>
              <a:ahLst/>
              <a:cxnLst/>
              <a:pathLst>
                <a:path w="173" h="165">
                  <a:moveTo>
                    <a:pt x="167" y="165"/>
                  </a:moveTo>
                  <a:lnTo>
                    <a:pt x="168" y="162"/>
                  </a:lnTo>
                  <a:lnTo>
                    <a:pt x="170" y="159"/>
                  </a:lnTo>
                  <a:lnTo>
                    <a:pt x="172" y="157"/>
                  </a:lnTo>
                  <a:lnTo>
                    <a:pt x="173" y="155"/>
                  </a:lnTo>
                  <a:lnTo>
                    <a:pt x="166" y="148"/>
                  </a:lnTo>
                  <a:lnTo>
                    <a:pt x="159" y="141"/>
                  </a:lnTo>
                  <a:lnTo>
                    <a:pt x="156" y="135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1" y="96"/>
                  </a:lnTo>
                  <a:lnTo>
                    <a:pt x="148" y="76"/>
                  </a:lnTo>
                  <a:lnTo>
                    <a:pt x="144" y="64"/>
                  </a:lnTo>
                  <a:lnTo>
                    <a:pt x="141" y="58"/>
                  </a:lnTo>
                  <a:lnTo>
                    <a:pt x="137" y="55"/>
                  </a:lnTo>
                  <a:lnTo>
                    <a:pt x="136" y="57"/>
                  </a:lnTo>
                  <a:lnTo>
                    <a:pt x="137" y="63"/>
                  </a:lnTo>
                  <a:lnTo>
                    <a:pt x="140" y="75"/>
                  </a:lnTo>
                  <a:lnTo>
                    <a:pt x="141" y="91"/>
                  </a:lnTo>
                  <a:lnTo>
                    <a:pt x="141" y="108"/>
                  </a:lnTo>
                  <a:lnTo>
                    <a:pt x="140" y="119"/>
                  </a:lnTo>
                  <a:lnTo>
                    <a:pt x="135" y="117"/>
                  </a:lnTo>
                  <a:lnTo>
                    <a:pt x="130" y="113"/>
                  </a:lnTo>
                  <a:lnTo>
                    <a:pt x="126" y="111"/>
                  </a:lnTo>
                  <a:lnTo>
                    <a:pt x="121" y="108"/>
                  </a:lnTo>
                  <a:lnTo>
                    <a:pt x="116" y="104"/>
                  </a:lnTo>
                  <a:lnTo>
                    <a:pt x="112" y="101"/>
                  </a:lnTo>
                  <a:lnTo>
                    <a:pt x="107" y="97"/>
                  </a:lnTo>
                  <a:lnTo>
                    <a:pt x="105" y="94"/>
                  </a:lnTo>
                  <a:lnTo>
                    <a:pt x="101" y="83"/>
                  </a:lnTo>
                  <a:lnTo>
                    <a:pt x="97" y="68"/>
                  </a:lnTo>
                  <a:lnTo>
                    <a:pt x="94" y="52"/>
                  </a:lnTo>
                  <a:lnTo>
                    <a:pt x="92" y="40"/>
                  </a:lnTo>
                  <a:lnTo>
                    <a:pt x="92" y="30"/>
                  </a:lnTo>
                  <a:lnTo>
                    <a:pt x="91" y="21"/>
                  </a:lnTo>
                  <a:lnTo>
                    <a:pt x="90" y="13"/>
                  </a:lnTo>
                  <a:lnTo>
                    <a:pt x="87" y="7"/>
                  </a:lnTo>
                  <a:lnTo>
                    <a:pt x="84" y="4"/>
                  </a:lnTo>
                  <a:lnTo>
                    <a:pt x="83" y="5"/>
                  </a:lnTo>
                  <a:lnTo>
                    <a:pt x="84" y="10"/>
                  </a:lnTo>
                  <a:lnTo>
                    <a:pt x="86" y="16"/>
                  </a:lnTo>
                  <a:lnTo>
                    <a:pt x="87" y="25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4"/>
                  </a:lnTo>
                  <a:lnTo>
                    <a:pt x="83" y="52"/>
                  </a:lnTo>
                  <a:lnTo>
                    <a:pt x="84" y="64"/>
                  </a:lnTo>
                  <a:lnTo>
                    <a:pt x="87" y="75"/>
                  </a:lnTo>
                  <a:lnTo>
                    <a:pt x="88" y="83"/>
                  </a:lnTo>
                  <a:lnTo>
                    <a:pt x="76" y="73"/>
                  </a:lnTo>
                  <a:lnTo>
                    <a:pt x="64" y="60"/>
                  </a:lnTo>
                  <a:lnTo>
                    <a:pt x="51" y="46"/>
                  </a:lnTo>
                  <a:lnTo>
                    <a:pt x="38" y="34"/>
                  </a:lnTo>
                  <a:lnTo>
                    <a:pt x="26" y="21"/>
                  </a:lnTo>
                  <a:lnTo>
                    <a:pt x="15" y="11"/>
                  </a:lnTo>
                  <a:lnTo>
                    <a:pt x="7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3"/>
                  </a:lnTo>
                  <a:lnTo>
                    <a:pt x="29" y="41"/>
                  </a:lnTo>
                  <a:lnTo>
                    <a:pt x="34" y="48"/>
                  </a:lnTo>
                  <a:lnTo>
                    <a:pt x="38" y="53"/>
                  </a:lnTo>
                  <a:lnTo>
                    <a:pt x="41" y="58"/>
                  </a:lnTo>
                  <a:lnTo>
                    <a:pt x="44" y="61"/>
                  </a:lnTo>
                  <a:lnTo>
                    <a:pt x="48" y="66"/>
                  </a:lnTo>
                  <a:lnTo>
                    <a:pt x="53" y="72"/>
                  </a:lnTo>
                  <a:lnTo>
                    <a:pt x="59" y="76"/>
                  </a:lnTo>
                  <a:lnTo>
                    <a:pt x="65" y="82"/>
                  </a:lnTo>
                  <a:lnTo>
                    <a:pt x="71" y="87"/>
                  </a:lnTo>
                  <a:lnTo>
                    <a:pt x="76" y="90"/>
                  </a:lnTo>
                  <a:lnTo>
                    <a:pt x="80" y="93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5" y="93"/>
                  </a:lnTo>
                  <a:lnTo>
                    <a:pt x="59" y="91"/>
                  </a:lnTo>
                  <a:lnTo>
                    <a:pt x="53" y="90"/>
                  </a:lnTo>
                  <a:lnTo>
                    <a:pt x="48" y="88"/>
                  </a:lnTo>
                  <a:lnTo>
                    <a:pt x="44" y="87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33" y="88"/>
                  </a:lnTo>
                  <a:lnTo>
                    <a:pt x="37" y="91"/>
                  </a:lnTo>
                  <a:lnTo>
                    <a:pt x="44" y="95"/>
                  </a:lnTo>
                  <a:lnTo>
                    <a:pt x="52" y="99"/>
                  </a:lnTo>
                  <a:lnTo>
                    <a:pt x="61" y="103"/>
                  </a:lnTo>
                  <a:lnTo>
                    <a:pt x="72" y="106"/>
                  </a:lnTo>
                  <a:lnTo>
                    <a:pt x="81" y="109"/>
                  </a:lnTo>
                  <a:lnTo>
                    <a:pt x="91" y="111"/>
                  </a:lnTo>
                  <a:lnTo>
                    <a:pt x="99" y="111"/>
                  </a:lnTo>
                  <a:lnTo>
                    <a:pt x="104" y="112"/>
                  </a:lnTo>
                  <a:lnTo>
                    <a:pt x="109" y="114"/>
                  </a:lnTo>
                  <a:lnTo>
                    <a:pt x="114" y="118"/>
                  </a:lnTo>
                  <a:lnTo>
                    <a:pt x="119" y="121"/>
                  </a:lnTo>
                  <a:lnTo>
                    <a:pt x="124" y="125"/>
                  </a:lnTo>
                  <a:lnTo>
                    <a:pt x="128" y="128"/>
                  </a:lnTo>
                  <a:lnTo>
                    <a:pt x="132" y="132"/>
                  </a:lnTo>
                  <a:lnTo>
                    <a:pt x="135" y="135"/>
                  </a:lnTo>
                  <a:lnTo>
                    <a:pt x="130" y="137"/>
                  </a:lnTo>
                  <a:lnTo>
                    <a:pt x="124" y="140"/>
                  </a:lnTo>
                  <a:lnTo>
                    <a:pt x="117" y="141"/>
                  </a:lnTo>
                  <a:lnTo>
                    <a:pt x="109" y="142"/>
                  </a:lnTo>
                  <a:lnTo>
                    <a:pt x="101" y="143"/>
                  </a:lnTo>
                  <a:lnTo>
                    <a:pt x="94" y="143"/>
                  </a:lnTo>
                  <a:lnTo>
                    <a:pt x="87" y="143"/>
                  </a:lnTo>
                  <a:lnTo>
                    <a:pt x="81" y="142"/>
                  </a:lnTo>
                  <a:lnTo>
                    <a:pt x="74" y="142"/>
                  </a:lnTo>
                  <a:lnTo>
                    <a:pt x="69" y="143"/>
                  </a:lnTo>
                  <a:lnTo>
                    <a:pt x="72" y="146"/>
                  </a:lnTo>
                  <a:lnTo>
                    <a:pt x="82" y="149"/>
                  </a:lnTo>
                  <a:lnTo>
                    <a:pt x="90" y="150"/>
                  </a:lnTo>
                  <a:lnTo>
                    <a:pt x="99" y="151"/>
                  </a:lnTo>
                  <a:lnTo>
                    <a:pt x="110" y="151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50"/>
                  </a:lnTo>
                  <a:lnTo>
                    <a:pt x="144" y="149"/>
                  </a:lnTo>
                  <a:lnTo>
                    <a:pt x="149" y="149"/>
                  </a:lnTo>
                  <a:lnTo>
                    <a:pt x="155" y="150"/>
                  </a:lnTo>
                  <a:lnTo>
                    <a:pt x="160" y="155"/>
                  </a:lnTo>
                  <a:lnTo>
                    <a:pt x="164" y="159"/>
                  </a:lnTo>
                  <a:lnTo>
                    <a:pt x="167" y="16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92" name="Freeform 9491"/>
            <p:cNvSpPr/>
            <p:nvPr/>
          </p:nvSpPr>
          <p:spPr>
            <a:xfrm>
              <a:off x="4355" y="1137"/>
              <a:ext cx="95" cy="219"/>
            </a:xfrm>
            <a:custGeom>
              <a:avLst/>
              <a:gdLst/>
              <a:ahLst/>
              <a:cxnLst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6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199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5" y="130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8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0"/>
                  </a:lnTo>
                  <a:lnTo>
                    <a:pt x="38" y="54"/>
                  </a:lnTo>
                  <a:lnTo>
                    <a:pt x="38" y="39"/>
                  </a:lnTo>
                  <a:lnTo>
                    <a:pt x="39" y="29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4"/>
                  </a:lnTo>
                  <a:lnTo>
                    <a:pt x="47" y="65"/>
                  </a:lnTo>
                  <a:lnTo>
                    <a:pt x="50" y="70"/>
                  </a:lnTo>
                  <a:lnTo>
                    <a:pt x="55" y="54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2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2"/>
                  </a:lnTo>
                  <a:lnTo>
                    <a:pt x="90" y="59"/>
                  </a:lnTo>
                  <a:lnTo>
                    <a:pt x="93" y="55"/>
                  </a:lnTo>
                  <a:lnTo>
                    <a:pt x="96" y="55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0"/>
                  </a:lnTo>
                  <a:lnTo>
                    <a:pt x="75" y="74"/>
                  </a:lnTo>
                  <a:lnTo>
                    <a:pt x="69" y="77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5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3"/>
                  </a:lnTo>
                  <a:lnTo>
                    <a:pt x="52" y="153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6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4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1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6"/>
                  </a:lnTo>
                  <a:lnTo>
                    <a:pt x="107" y="179"/>
                  </a:lnTo>
                  <a:lnTo>
                    <a:pt x="104" y="184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6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4"/>
                  </a:lnTo>
                  <a:lnTo>
                    <a:pt x="6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93" name="Freeform 9492"/>
            <p:cNvSpPr/>
            <p:nvPr/>
          </p:nvSpPr>
          <p:spPr>
            <a:xfrm>
              <a:off x="4336" y="1258"/>
              <a:ext cx="16" cy="28"/>
            </a:xfrm>
            <a:custGeom>
              <a:avLst/>
              <a:gdLst/>
              <a:ahLst/>
              <a:cxnLst/>
              <a:pathLst>
                <a:path w="20" h="33">
                  <a:moveTo>
                    <a:pt x="20" y="30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2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11"/>
                  </a:lnTo>
                  <a:lnTo>
                    <a:pt x="9" y="18"/>
                  </a:lnTo>
                  <a:lnTo>
                    <a:pt x="14" y="25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94" name="Freeform 9493"/>
            <p:cNvSpPr/>
            <p:nvPr/>
          </p:nvSpPr>
          <p:spPr>
            <a:xfrm>
              <a:off x="4462" y="1251"/>
              <a:ext cx="298" cy="181"/>
            </a:xfrm>
            <a:custGeom>
              <a:avLst/>
              <a:gdLst/>
              <a:ahLst/>
              <a:cxnLst/>
              <a:pathLst>
                <a:path w="341" h="208">
                  <a:moveTo>
                    <a:pt x="14" y="161"/>
                  </a:moveTo>
                  <a:lnTo>
                    <a:pt x="19" y="157"/>
                  </a:lnTo>
                  <a:lnTo>
                    <a:pt x="26" y="151"/>
                  </a:lnTo>
                  <a:lnTo>
                    <a:pt x="34" y="147"/>
                  </a:lnTo>
                  <a:lnTo>
                    <a:pt x="43" y="141"/>
                  </a:lnTo>
                  <a:lnTo>
                    <a:pt x="52" y="136"/>
                  </a:lnTo>
                  <a:lnTo>
                    <a:pt x="60" y="131"/>
                  </a:lnTo>
                  <a:lnTo>
                    <a:pt x="66" y="127"/>
                  </a:lnTo>
                  <a:lnTo>
                    <a:pt x="68" y="124"/>
                  </a:lnTo>
                  <a:lnTo>
                    <a:pt x="72" y="113"/>
                  </a:lnTo>
                  <a:lnTo>
                    <a:pt x="77" y="96"/>
                  </a:lnTo>
                  <a:lnTo>
                    <a:pt x="85" y="78"/>
                  </a:lnTo>
                  <a:lnTo>
                    <a:pt x="92" y="64"/>
                  </a:lnTo>
                  <a:lnTo>
                    <a:pt x="97" y="57"/>
                  </a:lnTo>
                  <a:lnTo>
                    <a:pt x="103" y="49"/>
                  </a:lnTo>
                  <a:lnTo>
                    <a:pt x="111" y="40"/>
                  </a:lnTo>
                  <a:lnTo>
                    <a:pt x="119" y="29"/>
                  </a:lnTo>
                  <a:lnTo>
                    <a:pt x="128" y="20"/>
                  </a:lnTo>
                  <a:lnTo>
                    <a:pt x="136" y="11"/>
                  </a:lnTo>
                  <a:lnTo>
                    <a:pt x="143" y="5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4"/>
                  </a:lnTo>
                  <a:lnTo>
                    <a:pt x="150" y="7"/>
                  </a:lnTo>
                  <a:lnTo>
                    <a:pt x="146" y="11"/>
                  </a:lnTo>
                  <a:lnTo>
                    <a:pt x="141" y="18"/>
                  </a:lnTo>
                  <a:lnTo>
                    <a:pt x="133" y="26"/>
                  </a:lnTo>
                  <a:lnTo>
                    <a:pt x="125" y="36"/>
                  </a:lnTo>
                  <a:lnTo>
                    <a:pt x="115" y="46"/>
                  </a:lnTo>
                  <a:lnTo>
                    <a:pt x="107" y="56"/>
                  </a:lnTo>
                  <a:lnTo>
                    <a:pt x="102" y="65"/>
                  </a:lnTo>
                  <a:lnTo>
                    <a:pt x="98" y="71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9" y="113"/>
                  </a:lnTo>
                  <a:lnTo>
                    <a:pt x="91" y="112"/>
                  </a:lnTo>
                  <a:lnTo>
                    <a:pt x="97" y="110"/>
                  </a:lnTo>
                  <a:lnTo>
                    <a:pt x="102" y="108"/>
                  </a:lnTo>
                  <a:lnTo>
                    <a:pt x="106" y="103"/>
                  </a:lnTo>
                  <a:lnTo>
                    <a:pt x="113" y="98"/>
                  </a:lnTo>
                  <a:lnTo>
                    <a:pt x="120" y="94"/>
                  </a:lnTo>
                  <a:lnTo>
                    <a:pt x="127" y="89"/>
                  </a:lnTo>
                  <a:lnTo>
                    <a:pt x="133" y="84"/>
                  </a:lnTo>
                  <a:lnTo>
                    <a:pt x="138" y="81"/>
                  </a:lnTo>
                  <a:lnTo>
                    <a:pt x="142" y="80"/>
                  </a:lnTo>
                  <a:lnTo>
                    <a:pt x="149" y="67"/>
                  </a:lnTo>
                  <a:lnTo>
                    <a:pt x="159" y="54"/>
                  </a:lnTo>
                  <a:lnTo>
                    <a:pt x="172" y="42"/>
                  </a:lnTo>
                  <a:lnTo>
                    <a:pt x="186" y="30"/>
                  </a:lnTo>
                  <a:lnTo>
                    <a:pt x="198" y="21"/>
                  </a:lnTo>
                  <a:lnTo>
                    <a:pt x="211" y="12"/>
                  </a:lnTo>
                  <a:lnTo>
                    <a:pt x="221" y="7"/>
                  </a:lnTo>
                  <a:lnTo>
                    <a:pt x="228" y="4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0" y="4"/>
                  </a:lnTo>
                  <a:lnTo>
                    <a:pt x="234" y="7"/>
                  </a:lnTo>
                  <a:lnTo>
                    <a:pt x="224" y="13"/>
                  </a:lnTo>
                  <a:lnTo>
                    <a:pt x="212" y="22"/>
                  </a:lnTo>
                  <a:lnTo>
                    <a:pt x="199" y="33"/>
                  </a:lnTo>
                  <a:lnTo>
                    <a:pt x="187" y="44"/>
                  </a:lnTo>
                  <a:lnTo>
                    <a:pt x="175" y="56"/>
                  </a:lnTo>
                  <a:lnTo>
                    <a:pt x="166" y="66"/>
                  </a:lnTo>
                  <a:lnTo>
                    <a:pt x="160" y="75"/>
                  </a:lnTo>
                  <a:lnTo>
                    <a:pt x="158" y="82"/>
                  </a:lnTo>
                  <a:lnTo>
                    <a:pt x="158" y="84"/>
                  </a:lnTo>
                  <a:lnTo>
                    <a:pt x="160" y="86"/>
                  </a:lnTo>
                  <a:lnTo>
                    <a:pt x="165" y="84"/>
                  </a:lnTo>
                  <a:lnTo>
                    <a:pt x="172" y="83"/>
                  </a:lnTo>
                  <a:lnTo>
                    <a:pt x="176" y="82"/>
                  </a:lnTo>
                  <a:lnTo>
                    <a:pt x="182" y="81"/>
                  </a:lnTo>
                  <a:lnTo>
                    <a:pt x="188" y="80"/>
                  </a:lnTo>
                  <a:lnTo>
                    <a:pt x="194" y="79"/>
                  </a:lnTo>
                  <a:lnTo>
                    <a:pt x="199" y="78"/>
                  </a:lnTo>
                  <a:lnTo>
                    <a:pt x="204" y="76"/>
                  </a:lnTo>
                  <a:lnTo>
                    <a:pt x="209" y="75"/>
                  </a:lnTo>
                  <a:lnTo>
                    <a:pt x="212" y="75"/>
                  </a:lnTo>
                  <a:lnTo>
                    <a:pt x="221" y="67"/>
                  </a:lnTo>
                  <a:lnTo>
                    <a:pt x="233" y="60"/>
                  </a:lnTo>
                  <a:lnTo>
                    <a:pt x="245" y="52"/>
                  </a:lnTo>
                  <a:lnTo>
                    <a:pt x="260" y="45"/>
                  </a:lnTo>
                  <a:lnTo>
                    <a:pt x="273" y="38"/>
                  </a:lnTo>
                  <a:lnTo>
                    <a:pt x="286" y="33"/>
                  </a:lnTo>
                  <a:lnTo>
                    <a:pt x="295" y="29"/>
                  </a:lnTo>
                  <a:lnTo>
                    <a:pt x="301" y="26"/>
                  </a:lnTo>
                  <a:lnTo>
                    <a:pt x="306" y="23"/>
                  </a:lnTo>
                  <a:lnTo>
                    <a:pt x="310" y="26"/>
                  </a:lnTo>
                  <a:lnTo>
                    <a:pt x="308" y="30"/>
                  </a:lnTo>
                  <a:lnTo>
                    <a:pt x="301" y="34"/>
                  </a:lnTo>
                  <a:lnTo>
                    <a:pt x="291" y="37"/>
                  </a:lnTo>
                  <a:lnTo>
                    <a:pt x="281" y="41"/>
                  </a:lnTo>
                  <a:lnTo>
                    <a:pt x="270" y="46"/>
                  </a:lnTo>
                  <a:lnTo>
                    <a:pt x="260" y="53"/>
                  </a:lnTo>
                  <a:lnTo>
                    <a:pt x="251" y="59"/>
                  </a:lnTo>
                  <a:lnTo>
                    <a:pt x="243" y="66"/>
                  </a:lnTo>
                  <a:lnTo>
                    <a:pt x="237" y="72"/>
                  </a:lnTo>
                  <a:lnTo>
                    <a:pt x="234" y="78"/>
                  </a:lnTo>
                  <a:lnTo>
                    <a:pt x="245" y="79"/>
                  </a:lnTo>
                  <a:lnTo>
                    <a:pt x="258" y="78"/>
                  </a:lnTo>
                  <a:lnTo>
                    <a:pt x="272" y="76"/>
                  </a:lnTo>
                  <a:lnTo>
                    <a:pt x="286" y="74"/>
                  </a:lnTo>
                  <a:lnTo>
                    <a:pt x="300" y="71"/>
                  </a:lnTo>
                  <a:lnTo>
                    <a:pt x="311" y="68"/>
                  </a:lnTo>
                  <a:lnTo>
                    <a:pt x="320" y="65"/>
                  </a:lnTo>
                  <a:lnTo>
                    <a:pt x="327" y="63"/>
                  </a:lnTo>
                  <a:lnTo>
                    <a:pt x="335" y="59"/>
                  </a:lnTo>
                  <a:lnTo>
                    <a:pt x="340" y="58"/>
                  </a:lnTo>
                  <a:lnTo>
                    <a:pt x="341" y="59"/>
                  </a:lnTo>
                  <a:lnTo>
                    <a:pt x="336" y="64"/>
                  </a:lnTo>
                  <a:lnTo>
                    <a:pt x="331" y="67"/>
                  </a:lnTo>
                  <a:lnTo>
                    <a:pt x="321" y="72"/>
                  </a:lnTo>
                  <a:lnTo>
                    <a:pt x="311" y="78"/>
                  </a:lnTo>
                  <a:lnTo>
                    <a:pt x="298" y="82"/>
                  </a:lnTo>
                  <a:lnTo>
                    <a:pt x="283" y="87"/>
                  </a:lnTo>
                  <a:lnTo>
                    <a:pt x="268" y="90"/>
                  </a:lnTo>
                  <a:lnTo>
                    <a:pt x="253" y="93"/>
                  </a:lnTo>
                  <a:lnTo>
                    <a:pt x="239" y="93"/>
                  </a:lnTo>
                  <a:lnTo>
                    <a:pt x="243" y="97"/>
                  </a:lnTo>
                  <a:lnTo>
                    <a:pt x="251" y="103"/>
                  </a:lnTo>
                  <a:lnTo>
                    <a:pt x="260" y="109"/>
                  </a:lnTo>
                  <a:lnTo>
                    <a:pt x="270" y="114"/>
                  </a:lnTo>
                  <a:lnTo>
                    <a:pt x="280" y="120"/>
                  </a:lnTo>
                  <a:lnTo>
                    <a:pt x="289" y="125"/>
                  </a:lnTo>
                  <a:lnTo>
                    <a:pt x="297" y="128"/>
                  </a:lnTo>
                  <a:lnTo>
                    <a:pt x="303" y="131"/>
                  </a:lnTo>
                  <a:lnTo>
                    <a:pt x="310" y="135"/>
                  </a:lnTo>
                  <a:lnTo>
                    <a:pt x="313" y="137"/>
                  </a:lnTo>
                  <a:lnTo>
                    <a:pt x="311" y="140"/>
                  </a:lnTo>
                  <a:lnTo>
                    <a:pt x="304" y="139"/>
                  </a:lnTo>
                  <a:lnTo>
                    <a:pt x="296" y="136"/>
                  </a:lnTo>
                  <a:lnTo>
                    <a:pt x="286" y="132"/>
                  </a:lnTo>
                  <a:lnTo>
                    <a:pt x="272" y="127"/>
                  </a:lnTo>
                  <a:lnTo>
                    <a:pt x="258" y="121"/>
                  </a:lnTo>
                  <a:lnTo>
                    <a:pt x="244" y="116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1"/>
                  </a:lnTo>
                  <a:lnTo>
                    <a:pt x="198" y="101"/>
                  </a:lnTo>
                  <a:lnTo>
                    <a:pt x="190" y="102"/>
                  </a:lnTo>
                  <a:lnTo>
                    <a:pt x="182" y="102"/>
                  </a:lnTo>
                  <a:lnTo>
                    <a:pt x="175" y="103"/>
                  </a:lnTo>
                  <a:lnTo>
                    <a:pt x="169" y="103"/>
                  </a:lnTo>
                  <a:lnTo>
                    <a:pt x="166" y="104"/>
                  </a:lnTo>
                  <a:lnTo>
                    <a:pt x="169" y="110"/>
                  </a:lnTo>
                  <a:lnTo>
                    <a:pt x="175" y="116"/>
                  </a:lnTo>
                  <a:lnTo>
                    <a:pt x="181" y="122"/>
                  </a:lnTo>
                  <a:lnTo>
                    <a:pt x="188" y="129"/>
                  </a:lnTo>
                  <a:lnTo>
                    <a:pt x="195" y="135"/>
                  </a:lnTo>
                  <a:lnTo>
                    <a:pt x="202" y="141"/>
                  </a:lnTo>
                  <a:lnTo>
                    <a:pt x="209" y="146"/>
                  </a:lnTo>
                  <a:lnTo>
                    <a:pt x="213" y="149"/>
                  </a:lnTo>
                  <a:lnTo>
                    <a:pt x="222" y="154"/>
                  </a:lnTo>
                  <a:lnTo>
                    <a:pt x="232" y="159"/>
                  </a:lnTo>
                  <a:lnTo>
                    <a:pt x="241" y="164"/>
                  </a:lnTo>
                  <a:lnTo>
                    <a:pt x="247" y="167"/>
                  </a:lnTo>
                  <a:lnTo>
                    <a:pt x="251" y="172"/>
                  </a:lnTo>
                  <a:lnTo>
                    <a:pt x="255" y="177"/>
                  </a:lnTo>
                  <a:lnTo>
                    <a:pt x="252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7" y="151"/>
                  </a:lnTo>
                  <a:lnTo>
                    <a:pt x="194" y="143"/>
                  </a:lnTo>
                  <a:lnTo>
                    <a:pt x="181" y="135"/>
                  </a:lnTo>
                  <a:lnTo>
                    <a:pt x="171" y="128"/>
                  </a:lnTo>
                  <a:lnTo>
                    <a:pt x="161" y="122"/>
                  </a:lnTo>
                  <a:lnTo>
                    <a:pt x="156" y="118"/>
                  </a:lnTo>
                  <a:lnTo>
                    <a:pt x="150" y="113"/>
                  </a:lnTo>
                  <a:lnTo>
                    <a:pt x="144" y="113"/>
                  </a:lnTo>
                  <a:lnTo>
                    <a:pt x="139" y="114"/>
                  </a:lnTo>
                  <a:lnTo>
                    <a:pt x="134" y="117"/>
                  </a:lnTo>
                  <a:lnTo>
                    <a:pt x="129" y="118"/>
                  </a:lnTo>
                  <a:lnTo>
                    <a:pt x="123" y="120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104" y="126"/>
                  </a:lnTo>
                  <a:lnTo>
                    <a:pt x="98" y="128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89" y="135"/>
                  </a:lnTo>
                  <a:lnTo>
                    <a:pt x="90" y="137"/>
                  </a:lnTo>
                  <a:lnTo>
                    <a:pt x="92" y="142"/>
                  </a:lnTo>
                  <a:lnTo>
                    <a:pt x="98" y="147"/>
                  </a:lnTo>
                  <a:lnTo>
                    <a:pt x="104" y="151"/>
                  </a:lnTo>
                  <a:lnTo>
                    <a:pt x="112" y="158"/>
                  </a:lnTo>
                  <a:lnTo>
                    <a:pt x="123" y="166"/>
                  </a:lnTo>
                  <a:lnTo>
                    <a:pt x="135" y="175"/>
                  </a:lnTo>
                  <a:lnTo>
                    <a:pt x="148" y="184"/>
                  </a:lnTo>
                  <a:lnTo>
                    <a:pt x="159" y="192"/>
                  </a:lnTo>
                  <a:lnTo>
                    <a:pt x="169" y="197"/>
                  </a:lnTo>
                  <a:lnTo>
                    <a:pt x="176" y="201"/>
                  </a:lnTo>
                  <a:lnTo>
                    <a:pt x="182" y="205"/>
                  </a:lnTo>
                  <a:lnTo>
                    <a:pt x="182" y="208"/>
                  </a:lnTo>
                  <a:lnTo>
                    <a:pt x="175" y="208"/>
                  </a:lnTo>
                  <a:lnTo>
                    <a:pt x="164" y="202"/>
                  </a:lnTo>
                  <a:lnTo>
                    <a:pt x="154" y="196"/>
                  </a:lnTo>
                  <a:lnTo>
                    <a:pt x="144" y="189"/>
                  </a:lnTo>
                  <a:lnTo>
                    <a:pt x="130" y="181"/>
                  </a:lnTo>
                  <a:lnTo>
                    <a:pt x="116" y="172"/>
                  </a:lnTo>
                  <a:lnTo>
                    <a:pt x="104" y="164"/>
                  </a:lnTo>
                  <a:lnTo>
                    <a:pt x="91" y="157"/>
                  </a:lnTo>
                  <a:lnTo>
                    <a:pt x="83" y="152"/>
                  </a:lnTo>
                  <a:lnTo>
                    <a:pt x="77" y="150"/>
                  </a:lnTo>
                  <a:lnTo>
                    <a:pt x="73" y="150"/>
                  </a:lnTo>
                  <a:lnTo>
                    <a:pt x="65" y="152"/>
                  </a:lnTo>
                  <a:lnTo>
                    <a:pt x="53" y="156"/>
                  </a:lnTo>
                  <a:lnTo>
                    <a:pt x="42" y="161"/>
                  </a:lnTo>
                  <a:lnTo>
                    <a:pt x="29" y="164"/>
                  </a:lnTo>
                  <a:lnTo>
                    <a:pt x="19" y="167"/>
                  </a:lnTo>
                  <a:lnTo>
                    <a:pt x="9" y="170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7" y="165"/>
                  </a:lnTo>
                  <a:lnTo>
                    <a:pt x="14" y="161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95" name="Freeform 9494"/>
            <p:cNvSpPr/>
            <p:nvPr/>
          </p:nvSpPr>
          <p:spPr>
            <a:xfrm>
              <a:off x="4403" y="1433"/>
              <a:ext cx="215" cy="181"/>
            </a:xfrm>
            <a:custGeom>
              <a:avLst/>
              <a:gdLst/>
              <a:ahLst/>
              <a:cxnLst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6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9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2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1"/>
                  </a:lnTo>
                  <a:lnTo>
                    <a:pt x="159" y="114"/>
                  </a:lnTo>
                  <a:lnTo>
                    <a:pt x="159" y="119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7"/>
                  </a:lnTo>
                  <a:lnTo>
                    <a:pt x="181" y="187"/>
                  </a:lnTo>
                  <a:lnTo>
                    <a:pt x="177" y="184"/>
                  </a:lnTo>
                  <a:lnTo>
                    <a:pt x="173" y="179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9"/>
                  </a:lnTo>
                  <a:lnTo>
                    <a:pt x="147" y="101"/>
                  </a:lnTo>
                  <a:lnTo>
                    <a:pt x="141" y="96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7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4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96" name="Freeform 9495"/>
            <p:cNvSpPr/>
            <p:nvPr/>
          </p:nvSpPr>
          <p:spPr>
            <a:xfrm>
              <a:off x="4290" y="1455"/>
              <a:ext cx="149" cy="247"/>
            </a:xfrm>
            <a:custGeom>
              <a:avLst/>
              <a:gdLst/>
              <a:ahLst/>
              <a:cxnLst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4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3"/>
                  </a:lnTo>
                  <a:lnTo>
                    <a:pt x="169" y="165"/>
                  </a:lnTo>
                  <a:lnTo>
                    <a:pt x="165" y="163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40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40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8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1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3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5"/>
                  </a:lnTo>
                  <a:lnTo>
                    <a:pt x="99" y="150"/>
                  </a:lnTo>
                  <a:lnTo>
                    <a:pt x="94" y="148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9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4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8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3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97" name="Freeform 9496"/>
            <p:cNvSpPr/>
            <p:nvPr/>
          </p:nvSpPr>
          <p:spPr>
            <a:xfrm>
              <a:off x="4439" y="1134"/>
              <a:ext cx="181" cy="256"/>
            </a:xfrm>
            <a:custGeom>
              <a:avLst/>
              <a:gdLst/>
              <a:ahLst/>
              <a:cxnLst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4"/>
                  </a:lnTo>
                  <a:lnTo>
                    <a:pt x="51" y="156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4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1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2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19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2"/>
                  </a:lnTo>
                  <a:lnTo>
                    <a:pt x="122" y="60"/>
                  </a:lnTo>
                  <a:lnTo>
                    <a:pt x="124" y="72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4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5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0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2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5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1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6"/>
                  </a:lnTo>
                  <a:lnTo>
                    <a:pt x="85" y="155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98" name="Freeform 9497"/>
            <p:cNvSpPr/>
            <p:nvPr/>
          </p:nvSpPr>
          <p:spPr>
            <a:xfrm>
              <a:off x="4178" y="1542"/>
              <a:ext cx="118" cy="198"/>
            </a:xfrm>
            <a:custGeom>
              <a:avLst/>
              <a:gdLst/>
              <a:ahLst/>
              <a:cxnLst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1"/>
                  </a:lnTo>
                  <a:lnTo>
                    <a:pt x="70" y="49"/>
                  </a:lnTo>
                  <a:lnTo>
                    <a:pt x="62" y="49"/>
                  </a:lnTo>
                  <a:lnTo>
                    <a:pt x="53" y="52"/>
                  </a:lnTo>
                  <a:lnTo>
                    <a:pt x="41" y="56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7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2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8"/>
                  </a:lnTo>
                  <a:lnTo>
                    <a:pt x="101" y="156"/>
                  </a:lnTo>
                  <a:lnTo>
                    <a:pt x="108" y="163"/>
                  </a:lnTo>
                  <a:lnTo>
                    <a:pt x="114" y="168"/>
                  </a:lnTo>
                  <a:lnTo>
                    <a:pt x="118" y="171"/>
                  </a:lnTo>
                  <a:lnTo>
                    <a:pt x="122" y="171"/>
                  </a:lnTo>
                  <a:lnTo>
                    <a:pt x="122" y="167"/>
                  </a:lnTo>
                  <a:lnTo>
                    <a:pt x="117" y="162"/>
                  </a:lnTo>
                  <a:lnTo>
                    <a:pt x="111" y="155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10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9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499" name="Freeform 9498"/>
            <p:cNvSpPr/>
            <p:nvPr/>
          </p:nvSpPr>
          <p:spPr>
            <a:xfrm>
              <a:off x="4587" y="1453"/>
              <a:ext cx="231" cy="182"/>
            </a:xfrm>
            <a:custGeom>
              <a:avLst/>
              <a:gdLst/>
              <a:ahLst/>
              <a:cxnLst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5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6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1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7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2"/>
                  </a:lnTo>
                  <a:lnTo>
                    <a:pt x="259" y="176"/>
                  </a:lnTo>
                  <a:lnTo>
                    <a:pt x="262" y="179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1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3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00" name="Freeform 9499"/>
            <p:cNvSpPr/>
            <p:nvPr/>
          </p:nvSpPr>
          <p:spPr>
            <a:xfrm>
              <a:off x="3319" y="1840"/>
              <a:ext cx="585" cy="581"/>
            </a:xfrm>
            <a:custGeom>
              <a:avLst/>
              <a:gdLst/>
              <a:ahLst/>
              <a:cxnLst/>
              <a:pathLst>
                <a:path w="667" h="663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5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1"/>
                  </a:lnTo>
                  <a:lnTo>
                    <a:pt x="202" y="104"/>
                  </a:lnTo>
                  <a:lnTo>
                    <a:pt x="184" y="99"/>
                  </a:lnTo>
                  <a:lnTo>
                    <a:pt x="162" y="96"/>
                  </a:lnTo>
                  <a:lnTo>
                    <a:pt x="139" y="91"/>
                  </a:lnTo>
                  <a:lnTo>
                    <a:pt x="116" y="86"/>
                  </a:lnTo>
                  <a:lnTo>
                    <a:pt x="95" y="81"/>
                  </a:lnTo>
                  <a:lnTo>
                    <a:pt x="77" y="76"/>
                  </a:lnTo>
                  <a:lnTo>
                    <a:pt x="62" y="72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4"/>
                  </a:lnTo>
                  <a:lnTo>
                    <a:pt x="45" y="72"/>
                  </a:lnTo>
                  <a:lnTo>
                    <a:pt x="52" y="86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4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6"/>
                  </a:lnTo>
                  <a:lnTo>
                    <a:pt x="107" y="232"/>
                  </a:lnTo>
                  <a:lnTo>
                    <a:pt x="121" y="247"/>
                  </a:lnTo>
                  <a:lnTo>
                    <a:pt x="137" y="260"/>
                  </a:lnTo>
                  <a:lnTo>
                    <a:pt x="154" y="269"/>
                  </a:lnTo>
                  <a:lnTo>
                    <a:pt x="171" y="276"/>
                  </a:lnTo>
                  <a:lnTo>
                    <a:pt x="187" y="280"/>
                  </a:lnTo>
                  <a:lnTo>
                    <a:pt x="202" y="286"/>
                  </a:lnTo>
                  <a:lnTo>
                    <a:pt x="215" y="291"/>
                  </a:lnTo>
                  <a:lnTo>
                    <a:pt x="228" y="298"/>
                  </a:lnTo>
                  <a:lnTo>
                    <a:pt x="238" y="306"/>
                  </a:lnTo>
                  <a:lnTo>
                    <a:pt x="248" y="316"/>
                  </a:lnTo>
                  <a:lnTo>
                    <a:pt x="258" y="330"/>
                  </a:lnTo>
                  <a:lnTo>
                    <a:pt x="248" y="332"/>
                  </a:lnTo>
                  <a:lnTo>
                    <a:pt x="239" y="332"/>
                  </a:lnTo>
                  <a:lnTo>
                    <a:pt x="230" y="331"/>
                  </a:lnTo>
                  <a:lnTo>
                    <a:pt x="222" y="329"/>
                  </a:lnTo>
                  <a:lnTo>
                    <a:pt x="213" y="326"/>
                  </a:lnTo>
                  <a:lnTo>
                    <a:pt x="203" y="323"/>
                  </a:lnTo>
                  <a:lnTo>
                    <a:pt x="194" y="321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4"/>
                  </a:lnTo>
                  <a:lnTo>
                    <a:pt x="128" y="331"/>
                  </a:lnTo>
                  <a:lnTo>
                    <a:pt x="115" y="339"/>
                  </a:lnTo>
                  <a:lnTo>
                    <a:pt x="102" y="349"/>
                  </a:lnTo>
                  <a:lnTo>
                    <a:pt x="92" y="361"/>
                  </a:lnTo>
                  <a:lnTo>
                    <a:pt x="84" y="374"/>
                  </a:lnTo>
                  <a:lnTo>
                    <a:pt x="76" y="386"/>
                  </a:lnTo>
                  <a:lnTo>
                    <a:pt x="66" y="398"/>
                  </a:lnTo>
                  <a:lnTo>
                    <a:pt x="56" y="408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7"/>
                  </a:lnTo>
                  <a:lnTo>
                    <a:pt x="10" y="442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14" y="461"/>
                  </a:lnTo>
                  <a:lnTo>
                    <a:pt x="17" y="463"/>
                  </a:lnTo>
                  <a:lnTo>
                    <a:pt x="22" y="466"/>
                  </a:lnTo>
                  <a:lnTo>
                    <a:pt x="28" y="469"/>
                  </a:lnTo>
                  <a:lnTo>
                    <a:pt x="37" y="473"/>
                  </a:lnTo>
                  <a:lnTo>
                    <a:pt x="46" y="476"/>
                  </a:lnTo>
                  <a:lnTo>
                    <a:pt x="56" y="480"/>
                  </a:lnTo>
                  <a:lnTo>
                    <a:pt x="66" y="483"/>
                  </a:lnTo>
                  <a:lnTo>
                    <a:pt x="79" y="487"/>
                  </a:lnTo>
                  <a:lnTo>
                    <a:pt x="98" y="490"/>
                  </a:lnTo>
                  <a:lnTo>
                    <a:pt x="117" y="492"/>
                  </a:lnTo>
                  <a:lnTo>
                    <a:pt x="138" y="491"/>
                  </a:lnTo>
                  <a:lnTo>
                    <a:pt x="159" y="488"/>
                  </a:lnTo>
                  <a:lnTo>
                    <a:pt x="178" y="481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5"/>
                  </a:lnTo>
                  <a:lnTo>
                    <a:pt x="235" y="427"/>
                  </a:lnTo>
                  <a:lnTo>
                    <a:pt x="238" y="419"/>
                  </a:lnTo>
                  <a:lnTo>
                    <a:pt x="243" y="409"/>
                  </a:lnTo>
                  <a:lnTo>
                    <a:pt x="246" y="400"/>
                  </a:lnTo>
                  <a:lnTo>
                    <a:pt x="251" y="389"/>
                  </a:lnTo>
                  <a:lnTo>
                    <a:pt x="255" y="377"/>
                  </a:lnTo>
                  <a:lnTo>
                    <a:pt x="261" y="368"/>
                  </a:lnTo>
                  <a:lnTo>
                    <a:pt x="267" y="360"/>
                  </a:lnTo>
                  <a:lnTo>
                    <a:pt x="273" y="354"/>
                  </a:lnTo>
                  <a:lnTo>
                    <a:pt x="279" y="348"/>
                  </a:lnTo>
                  <a:lnTo>
                    <a:pt x="286" y="345"/>
                  </a:lnTo>
                  <a:lnTo>
                    <a:pt x="294" y="344"/>
                  </a:lnTo>
                  <a:lnTo>
                    <a:pt x="294" y="353"/>
                  </a:lnTo>
                  <a:lnTo>
                    <a:pt x="294" y="361"/>
                  </a:lnTo>
                  <a:lnTo>
                    <a:pt x="297" y="368"/>
                  </a:lnTo>
                  <a:lnTo>
                    <a:pt x="300" y="372"/>
                  </a:lnTo>
                  <a:lnTo>
                    <a:pt x="299" y="390"/>
                  </a:lnTo>
                  <a:lnTo>
                    <a:pt x="294" y="404"/>
                  </a:lnTo>
                  <a:lnTo>
                    <a:pt x="284" y="415"/>
                  </a:lnTo>
                  <a:lnTo>
                    <a:pt x="268" y="423"/>
                  </a:lnTo>
                  <a:lnTo>
                    <a:pt x="263" y="425"/>
                  </a:lnTo>
                  <a:lnTo>
                    <a:pt x="258" y="428"/>
                  </a:lnTo>
                  <a:lnTo>
                    <a:pt x="253" y="430"/>
                  </a:lnTo>
                  <a:lnTo>
                    <a:pt x="248" y="434"/>
                  </a:lnTo>
                  <a:lnTo>
                    <a:pt x="244" y="437"/>
                  </a:lnTo>
                  <a:lnTo>
                    <a:pt x="239" y="440"/>
                  </a:lnTo>
                  <a:lnTo>
                    <a:pt x="235" y="444"/>
                  </a:lnTo>
                  <a:lnTo>
                    <a:pt x="231" y="447"/>
                  </a:lnTo>
                  <a:lnTo>
                    <a:pt x="221" y="459"/>
                  </a:lnTo>
                  <a:lnTo>
                    <a:pt x="212" y="472"/>
                  </a:lnTo>
                  <a:lnTo>
                    <a:pt x="203" y="485"/>
                  </a:lnTo>
                  <a:lnTo>
                    <a:pt x="197" y="499"/>
                  </a:lnTo>
                  <a:lnTo>
                    <a:pt x="192" y="514"/>
                  </a:lnTo>
                  <a:lnTo>
                    <a:pt x="189" y="529"/>
                  </a:lnTo>
                  <a:lnTo>
                    <a:pt x="189" y="545"/>
                  </a:lnTo>
                  <a:lnTo>
                    <a:pt x="190" y="560"/>
                  </a:lnTo>
                  <a:lnTo>
                    <a:pt x="191" y="571"/>
                  </a:lnTo>
                  <a:lnTo>
                    <a:pt x="193" y="580"/>
                  </a:lnTo>
                  <a:lnTo>
                    <a:pt x="194" y="589"/>
                  </a:lnTo>
                  <a:lnTo>
                    <a:pt x="194" y="597"/>
                  </a:lnTo>
                  <a:lnTo>
                    <a:pt x="195" y="617"/>
                  </a:lnTo>
                  <a:lnTo>
                    <a:pt x="194" y="632"/>
                  </a:lnTo>
                  <a:lnTo>
                    <a:pt x="191" y="643"/>
                  </a:lnTo>
                  <a:lnTo>
                    <a:pt x="186" y="652"/>
                  </a:lnTo>
                  <a:lnTo>
                    <a:pt x="183" y="661"/>
                  </a:lnTo>
                  <a:lnTo>
                    <a:pt x="185" y="663"/>
                  </a:lnTo>
                  <a:lnTo>
                    <a:pt x="192" y="663"/>
                  </a:lnTo>
                  <a:lnTo>
                    <a:pt x="202" y="662"/>
                  </a:lnTo>
                  <a:lnTo>
                    <a:pt x="225" y="659"/>
                  </a:lnTo>
                  <a:lnTo>
                    <a:pt x="247" y="654"/>
                  </a:lnTo>
                  <a:lnTo>
                    <a:pt x="267" y="647"/>
                  </a:lnTo>
                  <a:lnTo>
                    <a:pt x="285" y="637"/>
                  </a:lnTo>
                  <a:lnTo>
                    <a:pt x="301" y="626"/>
                  </a:lnTo>
                  <a:lnTo>
                    <a:pt x="316" y="612"/>
                  </a:lnTo>
                  <a:lnTo>
                    <a:pt x="329" y="598"/>
                  </a:lnTo>
                  <a:lnTo>
                    <a:pt x="339" y="582"/>
                  </a:lnTo>
                  <a:lnTo>
                    <a:pt x="349" y="566"/>
                  </a:lnTo>
                  <a:lnTo>
                    <a:pt x="355" y="548"/>
                  </a:lnTo>
                  <a:lnTo>
                    <a:pt x="360" y="530"/>
                  </a:lnTo>
                  <a:lnTo>
                    <a:pt x="362" y="512"/>
                  </a:lnTo>
                  <a:lnTo>
                    <a:pt x="362" y="492"/>
                  </a:lnTo>
                  <a:lnTo>
                    <a:pt x="360" y="474"/>
                  </a:lnTo>
                  <a:lnTo>
                    <a:pt x="357" y="455"/>
                  </a:lnTo>
                  <a:lnTo>
                    <a:pt x="350" y="438"/>
                  </a:lnTo>
                  <a:lnTo>
                    <a:pt x="342" y="421"/>
                  </a:lnTo>
                  <a:lnTo>
                    <a:pt x="335" y="408"/>
                  </a:lnTo>
                  <a:lnTo>
                    <a:pt x="329" y="398"/>
                  </a:lnTo>
                  <a:lnTo>
                    <a:pt x="327" y="389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6" y="381"/>
                  </a:lnTo>
                  <a:lnTo>
                    <a:pt x="350" y="377"/>
                  </a:lnTo>
                  <a:lnTo>
                    <a:pt x="360" y="389"/>
                  </a:lnTo>
                  <a:lnTo>
                    <a:pt x="367" y="406"/>
                  </a:lnTo>
                  <a:lnTo>
                    <a:pt x="370" y="427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6"/>
                  </a:lnTo>
                  <a:lnTo>
                    <a:pt x="383" y="491"/>
                  </a:lnTo>
                  <a:lnTo>
                    <a:pt x="389" y="505"/>
                  </a:lnTo>
                  <a:lnTo>
                    <a:pt x="398" y="518"/>
                  </a:lnTo>
                  <a:lnTo>
                    <a:pt x="410" y="530"/>
                  </a:lnTo>
                  <a:lnTo>
                    <a:pt x="425" y="541"/>
                  </a:lnTo>
                  <a:lnTo>
                    <a:pt x="444" y="550"/>
                  </a:lnTo>
                  <a:lnTo>
                    <a:pt x="465" y="558"/>
                  </a:lnTo>
                  <a:lnTo>
                    <a:pt x="484" y="565"/>
                  </a:lnTo>
                  <a:lnTo>
                    <a:pt x="503" y="573"/>
                  </a:lnTo>
                  <a:lnTo>
                    <a:pt x="520" y="580"/>
                  </a:lnTo>
                  <a:lnTo>
                    <a:pt x="535" y="589"/>
                  </a:lnTo>
                  <a:lnTo>
                    <a:pt x="549" y="599"/>
                  </a:lnTo>
                  <a:lnTo>
                    <a:pt x="559" y="611"/>
                  </a:lnTo>
                  <a:lnTo>
                    <a:pt x="568" y="625"/>
                  </a:lnTo>
                  <a:lnTo>
                    <a:pt x="573" y="604"/>
                  </a:lnTo>
                  <a:lnTo>
                    <a:pt x="577" y="575"/>
                  </a:lnTo>
                  <a:lnTo>
                    <a:pt x="578" y="543"/>
                  </a:lnTo>
                  <a:lnTo>
                    <a:pt x="575" y="508"/>
                  </a:lnTo>
                  <a:lnTo>
                    <a:pt x="567" y="476"/>
                  </a:lnTo>
                  <a:lnTo>
                    <a:pt x="552" y="446"/>
                  </a:lnTo>
                  <a:lnTo>
                    <a:pt x="530" y="423"/>
                  </a:lnTo>
                  <a:lnTo>
                    <a:pt x="498" y="409"/>
                  </a:lnTo>
                  <a:lnTo>
                    <a:pt x="487" y="407"/>
                  </a:lnTo>
                  <a:lnTo>
                    <a:pt x="476" y="405"/>
                  </a:lnTo>
                  <a:lnTo>
                    <a:pt x="466" y="401"/>
                  </a:lnTo>
                  <a:lnTo>
                    <a:pt x="457" y="399"/>
                  </a:lnTo>
                  <a:lnTo>
                    <a:pt x="448" y="397"/>
                  </a:lnTo>
                  <a:lnTo>
                    <a:pt x="441" y="395"/>
                  </a:lnTo>
                  <a:lnTo>
                    <a:pt x="434" y="393"/>
                  </a:lnTo>
                  <a:lnTo>
                    <a:pt x="429" y="392"/>
                  </a:lnTo>
                  <a:lnTo>
                    <a:pt x="434" y="387"/>
                  </a:lnTo>
                  <a:lnTo>
                    <a:pt x="437" y="382"/>
                  </a:lnTo>
                  <a:lnTo>
                    <a:pt x="441" y="376"/>
                  </a:lnTo>
                  <a:lnTo>
                    <a:pt x="442" y="371"/>
                  </a:lnTo>
                  <a:lnTo>
                    <a:pt x="464" y="382"/>
                  </a:lnTo>
                  <a:lnTo>
                    <a:pt x="487" y="391"/>
                  </a:lnTo>
                  <a:lnTo>
                    <a:pt x="507" y="397"/>
                  </a:lnTo>
                  <a:lnTo>
                    <a:pt x="529" y="400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8"/>
                  </a:lnTo>
                  <a:lnTo>
                    <a:pt x="598" y="393"/>
                  </a:lnTo>
                  <a:lnTo>
                    <a:pt x="612" y="387"/>
                  </a:lnTo>
                  <a:lnTo>
                    <a:pt x="624" y="383"/>
                  </a:lnTo>
                  <a:lnTo>
                    <a:pt x="633" y="378"/>
                  </a:lnTo>
                  <a:lnTo>
                    <a:pt x="642" y="375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70"/>
                  </a:lnTo>
                  <a:lnTo>
                    <a:pt x="667" y="370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1"/>
                  </a:lnTo>
                  <a:lnTo>
                    <a:pt x="619" y="341"/>
                  </a:lnTo>
                  <a:lnTo>
                    <a:pt x="610" y="331"/>
                  </a:lnTo>
                  <a:lnTo>
                    <a:pt x="601" y="319"/>
                  </a:lnTo>
                  <a:lnTo>
                    <a:pt x="593" y="308"/>
                  </a:lnTo>
                  <a:lnTo>
                    <a:pt x="585" y="295"/>
                  </a:lnTo>
                  <a:lnTo>
                    <a:pt x="574" y="283"/>
                  </a:lnTo>
                  <a:lnTo>
                    <a:pt x="560" y="271"/>
                  </a:lnTo>
                  <a:lnTo>
                    <a:pt x="543" y="262"/>
                  </a:lnTo>
                  <a:lnTo>
                    <a:pt x="525" y="254"/>
                  </a:lnTo>
                  <a:lnTo>
                    <a:pt x="504" y="249"/>
                  </a:lnTo>
                  <a:lnTo>
                    <a:pt x="484" y="247"/>
                  </a:lnTo>
                  <a:lnTo>
                    <a:pt x="466" y="249"/>
                  </a:lnTo>
                  <a:lnTo>
                    <a:pt x="451" y="256"/>
                  </a:lnTo>
                  <a:lnTo>
                    <a:pt x="442" y="263"/>
                  </a:lnTo>
                  <a:lnTo>
                    <a:pt x="433" y="268"/>
                  </a:lnTo>
                  <a:lnTo>
                    <a:pt x="426" y="272"/>
                  </a:lnTo>
                  <a:lnTo>
                    <a:pt x="419" y="276"/>
                  </a:lnTo>
                  <a:lnTo>
                    <a:pt x="413" y="279"/>
                  </a:lnTo>
                  <a:lnTo>
                    <a:pt x="408" y="281"/>
                  </a:lnTo>
                  <a:lnTo>
                    <a:pt x="405" y="283"/>
                  </a:lnTo>
                  <a:lnTo>
                    <a:pt x="402" y="284"/>
                  </a:lnTo>
                  <a:lnTo>
                    <a:pt x="402" y="278"/>
                  </a:lnTo>
                  <a:lnTo>
                    <a:pt x="402" y="271"/>
                  </a:lnTo>
                  <a:lnTo>
                    <a:pt x="400" y="263"/>
                  </a:lnTo>
                  <a:lnTo>
                    <a:pt x="398" y="258"/>
                  </a:lnTo>
                  <a:lnTo>
                    <a:pt x="404" y="255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8"/>
                  </a:lnTo>
                  <a:lnTo>
                    <a:pt x="438" y="246"/>
                  </a:lnTo>
                  <a:lnTo>
                    <a:pt x="444" y="243"/>
                  </a:lnTo>
                  <a:lnTo>
                    <a:pt x="459" y="232"/>
                  </a:lnTo>
                  <a:lnTo>
                    <a:pt x="472" y="215"/>
                  </a:lnTo>
                  <a:lnTo>
                    <a:pt x="482" y="194"/>
                  </a:lnTo>
                  <a:lnTo>
                    <a:pt x="489" y="172"/>
                  </a:lnTo>
                  <a:lnTo>
                    <a:pt x="495" y="149"/>
                  </a:lnTo>
                  <a:lnTo>
                    <a:pt x="496" y="127"/>
                  </a:lnTo>
                  <a:lnTo>
                    <a:pt x="495" y="109"/>
                  </a:lnTo>
                  <a:lnTo>
                    <a:pt x="489" y="94"/>
                  </a:lnTo>
                  <a:lnTo>
                    <a:pt x="480" y="71"/>
                  </a:lnTo>
                  <a:lnTo>
                    <a:pt x="474" y="44"/>
                  </a:lnTo>
                  <a:lnTo>
                    <a:pt x="473" y="20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50"/>
                  </a:lnTo>
                  <a:lnTo>
                    <a:pt x="421" y="59"/>
                  </a:lnTo>
                  <a:lnTo>
                    <a:pt x="411" y="66"/>
                  </a:lnTo>
                  <a:lnTo>
                    <a:pt x="400" y="71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6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6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1"/>
                  </a:lnTo>
                  <a:lnTo>
                    <a:pt x="304" y="240"/>
                  </a:lnTo>
                  <a:lnTo>
                    <a:pt x="297" y="241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01" name="Freeform 9500"/>
            <p:cNvSpPr/>
            <p:nvPr/>
          </p:nvSpPr>
          <p:spPr>
            <a:xfrm>
              <a:off x="3482" y="1802"/>
              <a:ext cx="179" cy="251"/>
            </a:xfrm>
            <a:custGeom>
              <a:avLst/>
              <a:gdLst/>
              <a:ahLst/>
              <a:cxnLst/>
              <a:pathLst>
                <a:path w="204" h="287">
                  <a:moveTo>
                    <a:pt x="204" y="119"/>
                  </a:moveTo>
                  <a:lnTo>
                    <a:pt x="191" y="124"/>
                  </a:lnTo>
                  <a:lnTo>
                    <a:pt x="179" y="132"/>
                  </a:lnTo>
                  <a:lnTo>
                    <a:pt x="167" y="141"/>
                  </a:lnTo>
                  <a:lnTo>
                    <a:pt x="156" y="151"/>
                  </a:lnTo>
                  <a:lnTo>
                    <a:pt x="146" y="164"/>
                  </a:lnTo>
                  <a:lnTo>
                    <a:pt x="137" y="179"/>
                  </a:lnTo>
                  <a:lnTo>
                    <a:pt x="130" y="194"/>
                  </a:lnTo>
                  <a:lnTo>
                    <a:pt x="126" y="211"/>
                  </a:lnTo>
                  <a:lnTo>
                    <a:pt x="125" y="217"/>
                  </a:lnTo>
                  <a:lnTo>
                    <a:pt x="123" y="222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6"/>
                  </a:lnTo>
                  <a:lnTo>
                    <a:pt x="123" y="260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5"/>
                  </a:lnTo>
                  <a:lnTo>
                    <a:pt x="111" y="286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200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6"/>
                  </a:lnTo>
                  <a:lnTo>
                    <a:pt x="16" y="149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10"/>
                  </a:lnTo>
                  <a:lnTo>
                    <a:pt x="0" y="103"/>
                  </a:lnTo>
                  <a:lnTo>
                    <a:pt x="6" y="95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40"/>
                  </a:lnTo>
                  <a:lnTo>
                    <a:pt x="27" y="26"/>
                  </a:lnTo>
                  <a:lnTo>
                    <a:pt x="24" y="12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8"/>
                  </a:lnTo>
                  <a:lnTo>
                    <a:pt x="49" y="27"/>
                  </a:lnTo>
                  <a:lnTo>
                    <a:pt x="61" y="34"/>
                  </a:lnTo>
                  <a:lnTo>
                    <a:pt x="74" y="41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3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4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02" name="Freeform 9501"/>
            <p:cNvSpPr/>
            <p:nvPr/>
          </p:nvSpPr>
          <p:spPr>
            <a:xfrm>
              <a:off x="3322" y="2221"/>
              <a:ext cx="200" cy="235"/>
            </a:xfrm>
            <a:custGeom>
              <a:avLst/>
              <a:gdLst/>
              <a:ahLst/>
              <a:cxnLst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2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0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4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03" name="Freeform 9502"/>
            <p:cNvSpPr/>
            <p:nvPr/>
          </p:nvSpPr>
          <p:spPr>
            <a:xfrm>
              <a:off x="3491" y="1830"/>
              <a:ext cx="126" cy="175"/>
            </a:xfrm>
            <a:custGeom>
              <a:avLst/>
              <a:gdLst/>
              <a:ahLst/>
              <a:cxnLst/>
              <a:pathLst>
                <a:path w="142" h="200">
                  <a:moveTo>
                    <a:pt x="115" y="178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4"/>
                  </a:lnTo>
                  <a:lnTo>
                    <a:pt x="111" y="200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2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49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1"/>
                  </a:lnTo>
                  <a:lnTo>
                    <a:pt x="53" y="139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3"/>
                  </a:lnTo>
                  <a:lnTo>
                    <a:pt x="36" y="132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2"/>
                  </a:lnTo>
                  <a:lnTo>
                    <a:pt x="55" y="133"/>
                  </a:lnTo>
                  <a:lnTo>
                    <a:pt x="64" y="133"/>
                  </a:lnTo>
                  <a:lnTo>
                    <a:pt x="72" y="134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6"/>
                  </a:lnTo>
                  <a:lnTo>
                    <a:pt x="81" y="117"/>
                  </a:lnTo>
                  <a:lnTo>
                    <a:pt x="78" y="110"/>
                  </a:lnTo>
                  <a:lnTo>
                    <a:pt x="74" y="104"/>
                  </a:lnTo>
                  <a:lnTo>
                    <a:pt x="63" y="100"/>
                  </a:lnTo>
                  <a:lnTo>
                    <a:pt x="53" y="95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79"/>
                  </a:lnTo>
                  <a:lnTo>
                    <a:pt x="17" y="74"/>
                  </a:lnTo>
                  <a:lnTo>
                    <a:pt x="10" y="72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6" y="65"/>
                  </a:lnTo>
                  <a:lnTo>
                    <a:pt x="12" y="68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6" y="79"/>
                  </a:lnTo>
                  <a:lnTo>
                    <a:pt x="47" y="84"/>
                  </a:lnTo>
                  <a:lnTo>
                    <a:pt x="56" y="87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2"/>
                  </a:lnTo>
                  <a:lnTo>
                    <a:pt x="62" y="58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0"/>
                  </a:lnTo>
                  <a:lnTo>
                    <a:pt x="36" y="12"/>
                  </a:lnTo>
                  <a:lnTo>
                    <a:pt x="33" y="7"/>
                  </a:lnTo>
                  <a:lnTo>
                    <a:pt x="30" y="2"/>
                  </a:lnTo>
                  <a:lnTo>
                    <a:pt x="31" y="0"/>
                  </a:lnTo>
                  <a:lnTo>
                    <a:pt x="36" y="2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4"/>
                  </a:lnTo>
                  <a:lnTo>
                    <a:pt x="66" y="45"/>
                  </a:lnTo>
                  <a:lnTo>
                    <a:pt x="72" y="56"/>
                  </a:lnTo>
                  <a:lnTo>
                    <a:pt x="77" y="66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100" y="56"/>
                  </a:lnTo>
                  <a:lnTo>
                    <a:pt x="104" y="39"/>
                  </a:lnTo>
                  <a:lnTo>
                    <a:pt x="107" y="26"/>
                  </a:lnTo>
                  <a:lnTo>
                    <a:pt x="107" y="20"/>
                  </a:lnTo>
                  <a:lnTo>
                    <a:pt x="108" y="19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3"/>
                  </a:lnTo>
                  <a:lnTo>
                    <a:pt x="108" y="63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1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2"/>
                  </a:lnTo>
                  <a:lnTo>
                    <a:pt x="116" y="129"/>
                  </a:lnTo>
                  <a:lnTo>
                    <a:pt x="120" y="125"/>
                  </a:lnTo>
                  <a:lnTo>
                    <a:pt x="125" y="122"/>
                  </a:lnTo>
                  <a:lnTo>
                    <a:pt x="129" y="117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1"/>
                  </a:lnTo>
                  <a:lnTo>
                    <a:pt x="141" y="100"/>
                  </a:lnTo>
                  <a:lnTo>
                    <a:pt x="142" y="103"/>
                  </a:lnTo>
                  <a:lnTo>
                    <a:pt x="142" y="110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7"/>
                  </a:lnTo>
                  <a:lnTo>
                    <a:pt x="127" y="134"/>
                  </a:lnTo>
                  <a:lnTo>
                    <a:pt x="122" y="140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8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04" name="Freeform 9503"/>
            <p:cNvSpPr/>
            <p:nvPr/>
          </p:nvSpPr>
          <p:spPr>
            <a:xfrm>
              <a:off x="3340" y="2267"/>
              <a:ext cx="123" cy="159"/>
            </a:xfrm>
            <a:custGeom>
              <a:avLst/>
              <a:gdLst/>
              <a:ahLst/>
              <a:cxnLst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1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4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7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29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05" name="Freeform 9504"/>
            <p:cNvSpPr/>
            <p:nvPr/>
          </p:nvSpPr>
          <p:spPr>
            <a:xfrm>
              <a:off x="3531" y="2051"/>
              <a:ext cx="175" cy="135"/>
            </a:xfrm>
            <a:custGeom>
              <a:avLst/>
              <a:gdLst/>
              <a:ahLst/>
              <a:cxnLst/>
              <a:pathLst>
                <a:path w="199" h="154">
                  <a:moveTo>
                    <a:pt x="109" y="16"/>
                  </a:moveTo>
                  <a:lnTo>
                    <a:pt x="112" y="13"/>
                  </a:lnTo>
                  <a:lnTo>
                    <a:pt x="118" y="10"/>
                  </a:lnTo>
                  <a:lnTo>
                    <a:pt x="125" y="9"/>
                  </a:lnTo>
                  <a:lnTo>
                    <a:pt x="132" y="9"/>
                  </a:lnTo>
                  <a:lnTo>
                    <a:pt x="138" y="9"/>
                  </a:lnTo>
                  <a:lnTo>
                    <a:pt x="145" y="10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8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8"/>
                  </a:lnTo>
                  <a:lnTo>
                    <a:pt x="152" y="53"/>
                  </a:lnTo>
                  <a:lnTo>
                    <a:pt x="142" y="55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4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3"/>
                  </a:lnTo>
                  <a:lnTo>
                    <a:pt x="132" y="62"/>
                  </a:lnTo>
                  <a:lnTo>
                    <a:pt x="139" y="63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0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3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0"/>
                  </a:lnTo>
                  <a:lnTo>
                    <a:pt x="155" y="101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0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6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4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0"/>
                  </a:lnTo>
                  <a:lnTo>
                    <a:pt x="114" y="96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8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6"/>
                  </a:lnTo>
                  <a:lnTo>
                    <a:pt x="84" y="149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2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0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8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3" y="26"/>
                  </a:lnTo>
                  <a:lnTo>
                    <a:pt x="34" y="17"/>
                  </a:lnTo>
                  <a:lnTo>
                    <a:pt x="39" y="9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8"/>
                  </a:lnTo>
                  <a:lnTo>
                    <a:pt x="99" y="55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2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2"/>
                  </a:lnTo>
                  <a:lnTo>
                    <a:pt x="106" y="24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06" name="Freeform 9505"/>
            <p:cNvSpPr/>
            <p:nvPr/>
          </p:nvSpPr>
          <p:spPr>
            <a:xfrm>
              <a:off x="3389" y="1930"/>
              <a:ext cx="163" cy="158"/>
            </a:xfrm>
            <a:custGeom>
              <a:avLst/>
              <a:gdLst/>
              <a:ahLst/>
              <a:cxnLst/>
              <a:pathLst>
                <a:path w="186" h="179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79"/>
                  </a:lnTo>
                  <a:lnTo>
                    <a:pt x="168" y="171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2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2"/>
                  </a:lnTo>
                  <a:lnTo>
                    <a:pt x="121" y="125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4"/>
                  </a:lnTo>
                  <a:lnTo>
                    <a:pt x="88" y="125"/>
                  </a:lnTo>
                  <a:lnTo>
                    <a:pt x="77" y="126"/>
                  </a:lnTo>
                  <a:lnTo>
                    <a:pt x="66" y="128"/>
                  </a:lnTo>
                  <a:lnTo>
                    <a:pt x="56" y="126"/>
                  </a:lnTo>
                  <a:lnTo>
                    <a:pt x="46" y="125"/>
                  </a:lnTo>
                  <a:lnTo>
                    <a:pt x="41" y="122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7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0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75" y="81"/>
                  </a:lnTo>
                  <a:lnTo>
                    <a:pt x="65" y="85"/>
                  </a:lnTo>
                  <a:lnTo>
                    <a:pt x="54" y="86"/>
                  </a:lnTo>
                  <a:lnTo>
                    <a:pt x="44" y="87"/>
                  </a:lnTo>
                  <a:lnTo>
                    <a:pt x="33" y="86"/>
                  </a:lnTo>
                  <a:lnTo>
                    <a:pt x="23" y="84"/>
                  </a:lnTo>
                  <a:lnTo>
                    <a:pt x="14" y="80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7" y="69"/>
                  </a:lnTo>
                  <a:lnTo>
                    <a:pt x="12" y="71"/>
                  </a:lnTo>
                  <a:lnTo>
                    <a:pt x="18" y="72"/>
                  </a:lnTo>
                  <a:lnTo>
                    <a:pt x="24" y="73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3"/>
                  </a:lnTo>
                  <a:lnTo>
                    <a:pt x="56" y="73"/>
                  </a:lnTo>
                  <a:lnTo>
                    <a:pt x="61" y="71"/>
                  </a:lnTo>
                  <a:lnTo>
                    <a:pt x="54" y="64"/>
                  </a:lnTo>
                  <a:lnTo>
                    <a:pt x="46" y="56"/>
                  </a:lnTo>
                  <a:lnTo>
                    <a:pt x="38" y="48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4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1"/>
                  </a:lnTo>
                  <a:lnTo>
                    <a:pt x="52" y="49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0"/>
                  </a:lnTo>
                  <a:lnTo>
                    <a:pt x="72" y="39"/>
                  </a:lnTo>
                  <a:lnTo>
                    <a:pt x="73" y="28"/>
                  </a:lnTo>
                  <a:lnTo>
                    <a:pt x="72" y="19"/>
                  </a:lnTo>
                  <a:lnTo>
                    <a:pt x="71" y="13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6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1"/>
                  </a:lnTo>
                  <a:lnTo>
                    <a:pt x="132" y="57"/>
                  </a:lnTo>
                  <a:lnTo>
                    <a:pt x="130" y="47"/>
                  </a:lnTo>
                  <a:lnTo>
                    <a:pt x="132" y="42"/>
                  </a:lnTo>
                  <a:lnTo>
                    <a:pt x="134" y="43"/>
                  </a:lnTo>
                  <a:lnTo>
                    <a:pt x="136" y="50"/>
                  </a:lnTo>
                  <a:lnTo>
                    <a:pt x="140" y="65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0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1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5"/>
                  </a:lnTo>
                  <a:lnTo>
                    <a:pt x="175" y="120"/>
                  </a:lnTo>
                  <a:lnTo>
                    <a:pt x="178" y="117"/>
                  </a:lnTo>
                  <a:lnTo>
                    <a:pt x="180" y="116"/>
                  </a:lnTo>
                  <a:lnTo>
                    <a:pt x="182" y="118"/>
                  </a:lnTo>
                  <a:lnTo>
                    <a:pt x="183" y="124"/>
                  </a:lnTo>
                  <a:lnTo>
                    <a:pt x="182" y="132"/>
                  </a:lnTo>
                  <a:lnTo>
                    <a:pt x="179" y="141"/>
                  </a:lnTo>
                  <a:lnTo>
                    <a:pt x="176" y="148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3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07" name="Freeform 9506"/>
            <p:cNvSpPr/>
            <p:nvPr/>
          </p:nvSpPr>
          <p:spPr>
            <a:xfrm>
              <a:off x="3599" y="1889"/>
              <a:ext cx="132" cy="176"/>
            </a:xfrm>
            <a:custGeom>
              <a:avLst/>
              <a:gdLst/>
              <a:ahLst/>
              <a:cxnLst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2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7"/>
                  </a:lnTo>
                  <a:lnTo>
                    <a:pt x="3" y="121"/>
                  </a:lnTo>
                  <a:lnTo>
                    <a:pt x="6" y="119"/>
                  </a:lnTo>
                  <a:lnTo>
                    <a:pt x="7" y="122"/>
                  </a:lnTo>
                  <a:lnTo>
                    <a:pt x="8" y="127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7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1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09"/>
                  </a:lnTo>
                  <a:lnTo>
                    <a:pt x="33" y="95"/>
                  </a:lnTo>
                  <a:lnTo>
                    <a:pt x="36" y="87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6" y="142"/>
                  </a:lnTo>
                  <a:lnTo>
                    <a:pt x="53" y="153"/>
                  </a:lnTo>
                  <a:lnTo>
                    <a:pt x="60" y="142"/>
                  </a:lnTo>
                  <a:lnTo>
                    <a:pt x="67" y="131"/>
                  </a:lnTo>
                  <a:lnTo>
                    <a:pt x="70" y="118"/>
                  </a:lnTo>
                  <a:lnTo>
                    <a:pt x="72" y="109"/>
                  </a:lnTo>
                  <a:lnTo>
                    <a:pt x="64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4" y="26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5"/>
                  </a:lnTo>
                  <a:lnTo>
                    <a:pt x="76" y="80"/>
                  </a:lnTo>
                  <a:lnTo>
                    <a:pt x="82" y="92"/>
                  </a:lnTo>
                  <a:lnTo>
                    <a:pt x="91" y="79"/>
                  </a:lnTo>
                  <a:lnTo>
                    <a:pt x="97" y="66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5"/>
                  </a:lnTo>
                  <a:lnTo>
                    <a:pt x="112" y="23"/>
                  </a:lnTo>
                  <a:lnTo>
                    <a:pt x="119" y="12"/>
                  </a:lnTo>
                  <a:lnTo>
                    <a:pt x="124" y="4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6"/>
                  </a:lnTo>
                  <a:lnTo>
                    <a:pt x="124" y="19"/>
                  </a:lnTo>
                  <a:lnTo>
                    <a:pt x="115" y="32"/>
                  </a:lnTo>
                  <a:lnTo>
                    <a:pt x="109" y="43"/>
                  </a:lnTo>
                  <a:lnTo>
                    <a:pt x="107" y="54"/>
                  </a:lnTo>
                  <a:lnTo>
                    <a:pt x="106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5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7"/>
                  </a:lnTo>
                  <a:lnTo>
                    <a:pt x="123" y="84"/>
                  </a:lnTo>
                  <a:lnTo>
                    <a:pt x="130" y="79"/>
                  </a:lnTo>
                  <a:lnTo>
                    <a:pt x="136" y="76"/>
                  </a:lnTo>
                  <a:lnTo>
                    <a:pt x="140" y="72"/>
                  </a:lnTo>
                  <a:lnTo>
                    <a:pt x="143" y="69"/>
                  </a:lnTo>
                  <a:lnTo>
                    <a:pt x="146" y="65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8" y="71"/>
                  </a:lnTo>
                  <a:lnTo>
                    <a:pt x="143" y="80"/>
                  </a:lnTo>
                  <a:lnTo>
                    <a:pt x="136" y="87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2"/>
                  </a:lnTo>
                  <a:lnTo>
                    <a:pt x="104" y="104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8"/>
                  </a:lnTo>
                  <a:lnTo>
                    <a:pt x="77" y="134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3"/>
                  </a:lnTo>
                  <a:lnTo>
                    <a:pt x="89" y="163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6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8"/>
                  </a:lnTo>
                  <a:lnTo>
                    <a:pt x="131" y="140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1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79"/>
                  </a:lnTo>
                  <a:lnTo>
                    <a:pt x="58" y="183"/>
                  </a:lnTo>
                  <a:lnTo>
                    <a:pt x="55" y="187"/>
                  </a:lnTo>
                  <a:lnTo>
                    <a:pt x="54" y="193"/>
                  </a:lnTo>
                  <a:lnTo>
                    <a:pt x="47" y="193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08" name="Freeform 9507"/>
            <p:cNvSpPr/>
            <p:nvPr/>
          </p:nvSpPr>
          <p:spPr>
            <a:xfrm>
              <a:off x="3664" y="2086"/>
              <a:ext cx="209" cy="96"/>
            </a:xfrm>
            <a:custGeom>
              <a:avLst/>
              <a:gdLst/>
              <a:ahLst/>
              <a:cxnLst/>
              <a:pathLst>
                <a:path w="237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0" y="41"/>
                  </a:lnTo>
                  <a:lnTo>
                    <a:pt x="19" y="41"/>
                  </a:lnTo>
                  <a:lnTo>
                    <a:pt x="31" y="41"/>
                  </a:lnTo>
                  <a:lnTo>
                    <a:pt x="41" y="42"/>
                  </a:lnTo>
                  <a:lnTo>
                    <a:pt x="51" y="44"/>
                  </a:lnTo>
                  <a:lnTo>
                    <a:pt x="59" y="46"/>
                  </a:lnTo>
                  <a:lnTo>
                    <a:pt x="66" y="49"/>
                  </a:lnTo>
                  <a:lnTo>
                    <a:pt x="70" y="51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6"/>
                  </a:lnTo>
                  <a:lnTo>
                    <a:pt x="80" y="74"/>
                  </a:lnTo>
                  <a:lnTo>
                    <a:pt x="85" y="81"/>
                  </a:lnTo>
                  <a:lnTo>
                    <a:pt x="91" y="88"/>
                  </a:lnTo>
                  <a:lnTo>
                    <a:pt x="96" y="94"/>
                  </a:lnTo>
                  <a:lnTo>
                    <a:pt x="104" y="98"/>
                  </a:lnTo>
                  <a:lnTo>
                    <a:pt x="111" y="101"/>
                  </a:lnTo>
                  <a:lnTo>
                    <a:pt x="114" y="99"/>
                  </a:lnTo>
                  <a:lnTo>
                    <a:pt x="111" y="96"/>
                  </a:lnTo>
                  <a:lnTo>
                    <a:pt x="106" y="89"/>
                  </a:lnTo>
                  <a:lnTo>
                    <a:pt x="99" y="81"/>
                  </a:lnTo>
                  <a:lnTo>
                    <a:pt x="93" y="71"/>
                  </a:lnTo>
                  <a:lnTo>
                    <a:pt x="91" y="60"/>
                  </a:lnTo>
                  <a:lnTo>
                    <a:pt x="89" y="52"/>
                  </a:lnTo>
                  <a:lnTo>
                    <a:pt x="95" y="52"/>
                  </a:lnTo>
                  <a:lnTo>
                    <a:pt x="101" y="52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6"/>
                  </a:lnTo>
                  <a:lnTo>
                    <a:pt x="125" y="57"/>
                  </a:lnTo>
                  <a:lnTo>
                    <a:pt x="129" y="59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2"/>
                  </a:lnTo>
                  <a:lnTo>
                    <a:pt x="140" y="79"/>
                  </a:lnTo>
                  <a:lnTo>
                    <a:pt x="145" y="86"/>
                  </a:lnTo>
                  <a:lnTo>
                    <a:pt x="150" y="92"/>
                  </a:lnTo>
                  <a:lnTo>
                    <a:pt x="157" y="98"/>
                  </a:lnTo>
                  <a:lnTo>
                    <a:pt x="163" y="103"/>
                  </a:lnTo>
                  <a:lnTo>
                    <a:pt x="170" y="106"/>
                  </a:lnTo>
                  <a:lnTo>
                    <a:pt x="182" y="110"/>
                  </a:lnTo>
                  <a:lnTo>
                    <a:pt x="188" y="110"/>
                  </a:lnTo>
                  <a:lnTo>
                    <a:pt x="191" y="107"/>
                  </a:lnTo>
                  <a:lnTo>
                    <a:pt x="185" y="104"/>
                  </a:lnTo>
                  <a:lnTo>
                    <a:pt x="177" y="99"/>
                  </a:lnTo>
                  <a:lnTo>
                    <a:pt x="170" y="95"/>
                  </a:lnTo>
                  <a:lnTo>
                    <a:pt x="163" y="89"/>
                  </a:lnTo>
                  <a:lnTo>
                    <a:pt x="159" y="84"/>
                  </a:lnTo>
                  <a:lnTo>
                    <a:pt x="154" y="79"/>
                  </a:lnTo>
                  <a:lnTo>
                    <a:pt x="149" y="74"/>
                  </a:lnTo>
                  <a:lnTo>
                    <a:pt x="147" y="69"/>
                  </a:lnTo>
                  <a:lnTo>
                    <a:pt x="146" y="66"/>
                  </a:lnTo>
                  <a:lnTo>
                    <a:pt x="155" y="71"/>
                  </a:lnTo>
                  <a:lnTo>
                    <a:pt x="167" y="74"/>
                  </a:lnTo>
                  <a:lnTo>
                    <a:pt x="179" y="76"/>
                  </a:lnTo>
                  <a:lnTo>
                    <a:pt x="192" y="79"/>
                  </a:lnTo>
                  <a:lnTo>
                    <a:pt x="205" y="81"/>
                  </a:lnTo>
                  <a:lnTo>
                    <a:pt x="215" y="82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1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5"/>
                  </a:lnTo>
                  <a:lnTo>
                    <a:pt x="208" y="73"/>
                  </a:lnTo>
                  <a:lnTo>
                    <a:pt x="196" y="69"/>
                  </a:lnTo>
                  <a:lnTo>
                    <a:pt x="185" y="66"/>
                  </a:lnTo>
                  <a:lnTo>
                    <a:pt x="175" y="62"/>
                  </a:lnTo>
                  <a:lnTo>
                    <a:pt x="165" y="59"/>
                  </a:lnTo>
                  <a:lnTo>
                    <a:pt x="157" y="57"/>
                  </a:lnTo>
                  <a:lnTo>
                    <a:pt x="154" y="54"/>
                  </a:lnTo>
                  <a:lnTo>
                    <a:pt x="161" y="48"/>
                  </a:lnTo>
                  <a:lnTo>
                    <a:pt x="169" y="42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7"/>
                  </a:lnTo>
                  <a:lnTo>
                    <a:pt x="191" y="35"/>
                  </a:lnTo>
                  <a:lnTo>
                    <a:pt x="188" y="31"/>
                  </a:lnTo>
                  <a:lnTo>
                    <a:pt x="182" y="29"/>
                  </a:lnTo>
                  <a:lnTo>
                    <a:pt x="177" y="28"/>
                  </a:lnTo>
                  <a:lnTo>
                    <a:pt x="171" y="29"/>
                  </a:lnTo>
                  <a:lnTo>
                    <a:pt x="165" y="30"/>
                  </a:lnTo>
                  <a:lnTo>
                    <a:pt x="160" y="33"/>
                  </a:lnTo>
                  <a:lnTo>
                    <a:pt x="154" y="36"/>
                  </a:lnTo>
                  <a:lnTo>
                    <a:pt x="149" y="38"/>
                  </a:lnTo>
                  <a:lnTo>
                    <a:pt x="145" y="43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4"/>
                  </a:lnTo>
                  <a:lnTo>
                    <a:pt x="109" y="43"/>
                  </a:lnTo>
                  <a:lnTo>
                    <a:pt x="102" y="43"/>
                  </a:lnTo>
                  <a:lnTo>
                    <a:pt x="97" y="43"/>
                  </a:lnTo>
                  <a:lnTo>
                    <a:pt x="95" y="43"/>
                  </a:lnTo>
                  <a:lnTo>
                    <a:pt x="94" y="33"/>
                  </a:lnTo>
                  <a:lnTo>
                    <a:pt x="97" y="23"/>
                  </a:lnTo>
                  <a:lnTo>
                    <a:pt x="104" y="14"/>
                  </a:lnTo>
                  <a:lnTo>
                    <a:pt x="115" y="7"/>
                  </a:lnTo>
                  <a:lnTo>
                    <a:pt x="123" y="4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5"/>
                  </a:lnTo>
                  <a:lnTo>
                    <a:pt x="97" y="8"/>
                  </a:lnTo>
                  <a:lnTo>
                    <a:pt x="91" y="14"/>
                  </a:lnTo>
                  <a:lnTo>
                    <a:pt x="83" y="19"/>
                  </a:lnTo>
                  <a:lnTo>
                    <a:pt x="77" y="24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09" name="Freeform 9508"/>
            <p:cNvSpPr/>
            <p:nvPr/>
          </p:nvSpPr>
          <p:spPr>
            <a:xfrm>
              <a:off x="3643" y="2170"/>
              <a:ext cx="170" cy="195"/>
            </a:xfrm>
            <a:custGeom>
              <a:avLst/>
              <a:gdLst/>
              <a:ahLst/>
              <a:cxnLst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8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1"/>
                  </a:lnTo>
                  <a:lnTo>
                    <a:pt x="36" y="117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1" y="48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3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1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0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7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6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7"/>
                  </a:lnTo>
                  <a:lnTo>
                    <a:pt x="167" y="83"/>
                  </a:lnTo>
                  <a:lnTo>
                    <a:pt x="160" y="79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79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3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49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1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3" y="33"/>
                  </a:lnTo>
                  <a:lnTo>
                    <a:pt x="66" y="32"/>
                  </a:lnTo>
                  <a:lnTo>
                    <a:pt x="59" y="33"/>
                  </a:lnTo>
                  <a:lnTo>
                    <a:pt x="55" y="33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10" name="Freeform 9509"/>
            <p:cNvSpPr/>
            <p:nvPr/>
          </p:nvSpPr>
          <p:spPr>
            <a:xfrm>
              <a:off x="3498" y="2188"/>
              <a:ext cx="128" cy="224"/>
            </a:xfrm>
            <a:custGeom>
              <a:avLst/>
              <a:gdLst/>
              <a:ahLst/>
              <a:cxnLst/>
              <a:pathLst>
                <a:path w="147" h="255">
                  <a:moveTo>
                    <a:pt x="97" y="12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2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5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8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1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0" y="141"/>
                  </a:lnTo>
                  <a:lnTo>
                    <a:pt x="9" y="149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4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79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7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7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4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1"/>
                  </a:lnTo>
                  <a:lnTo>
                    <a:pt x="93" y="110"/>
                  </a:lnTo>
                  <a:lnTo>
                    <a:pt x="97" y="111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1"/>
                  </a:lnTo>
                  <a:lnTo>
                    <a:pt x="132" y="158"/>
                  </a:lnTo>
                  <a:lnTo>
                    <a:pt x="133" y="164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5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6"/>
                  </a:lnTo>
                  <a:lnTo>
                    <a:pt x="147" y="88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5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5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11" name="Freeform 9510"/>
            <p:cNvSpPr/>
            <p:nvPr/>
          </p:nvSpPr>
          <p:spPr>
            <a:xfrm>
              <a:off x="3356" y="2137"/>
              <a:ext cx="205" cy="116"/>
            </a:xfrm>
            <a:custGeom>
              <a:avLst/>
              <a:gdLst/>
              <a:ahLst/>
              <a:cxnLst/>
              <a:pathLst>
                <a:path w="234" h="131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8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4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4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7"/>
                  </a:lnTo>
                  <a:lnTo>
                    <a:pt x="110" y="63"/>
                  </a:lnTo>
                  <a:lnTo>
                    <a:pt x="104" y="67"/>
                  </a:lnTo>
                  <a:lnTo>
                    <a:pt x="96" y="64"/>
                  </a:lnTo>
                  <a:lnTo>
                    <a:pt x="87" y="63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3"/>
                  </a:lnTo>
                  <a:lnTo>
                    <a:pt x="51" y="64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2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4"/>
                  </a:lnTo>
                  <a:lnTo>
                    <a:pt x="49" y="99"/>
                  </a:lnTo>
                  <a:lnTo>
                    <a:pt x="38" y="101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09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6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7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2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6"/>
                  </a:lnTo>
                  <a:lnTo>
                    <a:pt x="145" y="52"/>
                  </a:lnTo>
                  <a:lnTo>
                    <a:pt x="151" y="48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1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6"/>
                  </a:lnTo>
                  <a:lnTo>
                    <a:pt x="175" y="72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4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1"/>
                  </a:lnTo>
                  <a:lnTo>
                    <a:pt x="220" y="7"/>
                  </a:lnTo>
                  <a:lnTo>
                    <a:pt x="228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2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12" name="Freeform 9511"/>
            <p:cNvSpPr/>
            <p:nvPr/>
          </p:nvSpPr>
          <p:spPr>
            <a:xfrm>
              <a:off x="3640" y="2072"/>
              <a:ext cx="19" cy="21"/>
            </a:xfrm>
            <a:custGeom>
              <a:avLst/>
              <a:gdLst/>
              <a:ahLst/>
              <a:cxnLst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13" name="Freeform 9512"/>
            <p:cNvSpPr/>
            <p:nvPr/>
          </p:nvSpPr>
          <p:spPr>
            <a:xfrm>
              <a:off x="3636" y="2119"/>
              <a:ext cx="16" cy="14"/>
            </a:xfrm>
            <a:custGeom>
              <a:avLst/>
              <a:gdLst/>
              <a:ahLst/>
              <a:cxnLst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7" y="13"/>
                  </a:lnTo>
                  <a:lnTo>
                    <a:pt x="13" y="15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14" name="Freeform 9513"/>
            <p:cNvSpPr/>
            <p:nvPr/>
          </p:nvSpPr>
          <p:spPr>
            <a:xfrm>
              <a:off x="3671" y="2151"/>
              <a:ext cx="21" cy="21"/>
            </a:xfrm>
            <a:custGeom>
              <a:avLst/>
              <a:gdLst/>
              <a:ahLst/>
              <a:cxnLst/>
              <a:pathLst>
                <a:path w="24" h="23">
                  <a:moveTo>
                    <a:pt x="2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4" y="10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15" name="Freeform 9514"/>
            <p:cNvSpPr/>
            <p:nvPr/>
          </p:nvSpPr>
          <p:spPr>
            <a:xfrm>
              <a:off x="3592" y="2144"/>
              <a:ext cx="25" cy="23"/>
            </a:xfrm>
            <a:custGeom>
              <a:avLst/>
              <a:gdLst/>
              <a:ahLst/>
              <a:cxnLst/>
              <a:pathLst>
                <a:path w="26" h="25">
                  <a:moveTo>
                    <a:pt x="14" y="0"/>
                  </a:moveTo>
                  <a:lnTo>
                    <a:pt x="19" y="1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16" name="Freeform 9515"/>
            <p:cNvSpPr/>
            <p:nvPr/>
          </p:nvSpPr>
          <p:spPr>
            <a:xfrm>
              <a:off x="3582" y="2093"/>
              <a:ext cx="23" cy="23"/>
            </a:xfrm>
            <a:custGeom>
              <a:avLst/>
              <a:gdLst/>
              <a:ahLst/>
              <a:cxnLst/>
              <a:pathLst>
                <a:path w="27" h="26">
                  <a:moveTo>
                    <a:pt x="0" y="14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5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3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17" name="Freeform 9516"/>
            <p:cNvSpPr/>
            <p:nvPr/>
          </p:nvSpPr>
          <p:spPr>
            <a:xfrm>
              <a:off x="3545" y="2093"/>
              <a:ext cx="19" cy="19"/>
            </a:xfrm>
            <a:custGeom>
              <a:avLst/>
              <a:gdLst/>
              <a:ahLst/>
              <a:cxnLst/>
              <a:pathLst>
                <a:path w="23" h="22">
                  <a:moveTo>
                    <a:pt x="0" y="14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18" name="Freeform 9517"/>
            <p:cNvSpPr/>
            <p:nvPr/>
          </p:nvSpPr>
          <p:spPr>
            <a:xfrm>
              <a:off x="3575" y="2060"/>
              <a:ext cx="21" cy="19"/>
            </a:xfrm>
            <a:custGeom>
              <a:avLst/>
              <a:gdLst/>
              <a:ahLst/>
              <a:cxnLst/>
              <a:pathLst>
                <a:path w="24" h="23">
                  <a:moveTo>
                    <a:pt x="0" y="13"/>
                  </a:move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19" name="Freeform 9518"/>
            <p:cNvSpPr/>
            <p:nvPr/>
          </p:nvSpPr>
          <p:spPr>
            <a:xfrm>
              <a:off x="4292" y="1979"/>
              <a:ext cx="172" cy="167"/>
            </a:xfrm>
            <a:custGeom>
              <a:avLst/>
              <a:gdLst/>
              <a:ahLst/>
              <a:cxnLst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50"/>
                  </a:lnTo>
                  <a:lnTo>
                    <a:pt x="161" y="146"/>
                  </a:lnTo>
                  <a:lnTo>
                    <a:pt x="167" y="142"/>
                  </a:lnTo>
                  <a:lnTo>
                    <a:pt x="171" y="136"/>
                  </a:lnTo>
                  <a:lnTo>
                    <a:pt x="173" y="128"/>
                  </a:lnTo>
                  <a:lnTo>
                    <a:pt x="172" y="119"/>
                  </a:lnTo>
                  <a:lnTo>
                    <a:pt x="167" y="107"/>
                  </a:lnTo>
                  <a:lnTo>
                    <a:pt x="162" y="103"/>
                  </a:lnTo>
                  <a:lnTo>
                    <a:pt x="156" y="103"/>
                  </a:lnTo>
                  <a:lnTo>
                    <a:pt x="149" y="103"/>
                  </a:lnTo>
                  <a:lnTo>
                    <a:pt x="145" y="105"/>
                  </a:lnTo>
                  <a:lnTo>
                    <a:pt x="140" y="100"/>
                  </a:lnTo>
                  <a:lnTo>
                    <a:pt x="135" y="95"/>
                  </a:lnTo>
                  <a:lnTo>
                    <a:pt x="132" y="90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7" y="80"/>
                  </a:lnTo>
                  <a:lnTo>
                    <a:pt x="131" y="81"/>
                  </a:lnTo>
                  <a:lnTo>
                    <a:pt x="137" y="83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8"/>
                  </a:lnTo>
                  <a:lnTo>
                    <a:pt x="153" y="90"/>
                  </a:lnTo>
                  <a:lnTo>
                    <a:pt x="155" y="93"/>
                  </a:lnTo>
                  <a:lnTo>
                    <a:pt x="158" y="98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7"/>
                  </a:lnTo>
                  <a:lnTo>
                    <a:pt x="190" y="91"/>
                  </a:lnTo>
                  <a:lnTo>
                    <a:pt x="194" y="83"/>
                  </a:lnTo>
                  <a:lnTo>
                    <a:pt x="195" y="73"/>
                  </a:lnTo>
                  <a:lnTo>
                    <a:pt x="195" y="67"/>
                  </a:lnTo>
                  <a:lnTo>
                    <a:pt x="194" y="62"/>
                  </a:lnTo>
                  <a:lnTo>
                    <a:pt x="192" y="59"/>
                  </a:lnTo>
                  <a:lnTo>
                    <a:pt x="191" y="55"/>
                  </a:lnTo>
                  <a:lnTo>
                    <a:pt x="186" y="52"/>
                  </a:lnTo>
                  <a:lnTo>
                    <a:pt x="182" y="50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50"/>
                  </a:lnTo>
                  <a:lnTo>
                    <a:pt x="152" y="52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2"/>
                  </a:lnTo>
                  <a:lnTo>
                    <a:pt x="142" y="44"/>
                  </a:lnTo>
                  <a:lnTo>
                    <a:pt x="153" y="32"/>
                  </a:lnTo>
                  <a:lnTo>
                    <a:pt x="158" y="20"/>
                  </a:lnTo>
                  <a:lnTo>
                    <a:pt x="156" y="9"/>
                  </a:lnTo>
                  <a:lnTo>
                    <a:pt x="153" y="5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4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8"/>
                  </a:lnTo>
                  <a:lnTo>
                    <a:pt x="111" y="37"/>
                  </a:lnTo>
                  <a:lnTo>
                    <a:pt x="115" y="44"/>
                  </a:lnTo>
                  <a:lnTo>
                    <a:pt x="117" y="50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1"/>
                  </a:lnTo>
                  <a:lnTo>
                    <a:pt x="106" y="45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9"/>
                  </a:lnTo>
                  <a:lnTo>
                    <a:pt x="70" y="23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49" y="14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6" y="2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2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60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4"/>
                  </a:lnTo>
                  <a:lnTo>
                    <a:pt x="64" y="68"/>
                  </a:lnTo>
                  <a:lnTo>
                    <a:pt x="66" y="73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9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5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1" y="108"/>
                  </a:lnTo>
                  <a:lnTo>
                    <a:pt x="0" y="117"/>
                  </a:lnTo>
                  <a:lnTo>
                    <a:pt x="1" y="125"/>
                  </a:lnTo>
                  <a:lnTo>
                    <a:pt x="4" y="131"/>
                  </a:lnTo>
                  <a:lnTo>
                    <a:pt x="8" y="135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40"/>
                  </a:lnTo>
                  <a:lnTo>
                    <a:pt x="27" y="141"/>
                  </a:lnTo>
                  <a:lnTo>
                    <a:pt x="32" y="140"/>
                  </a:lnTo>
                  <a:lnTo>
                    <a:pt x="36" y="140"/>
                  </a:lnTo>
                  <a:lnTo>
                    <a:pt x="41" y="137"/>
                  </a:lnTo>
                  <a:lnTo>
                    <a:pt x="46" y="133"/>
                  </a:lnTo>
                  <a:lnTo>
                    <a:pt x="48" y="127"/>
                  </a:lnTo>
                  <a:lnTo>
                    <a:pt x="48" y="121"/>
                  </a:lnTo>
                  <a:lnTo>
                    <a:pt x="48" y="117"/>
                  </a:lnTo>
                  <a:lnTo>
                    <a:pt x="55" y="110"/>
                  </a:lnTo>
                  <a:lnTo>
                    <a:pt x="63" y="105"/>
                  </a:lnTo>
                  <a:lnTo>
                    <a:pt x="71" y="100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5"/>
                  </a:lnTo>
                  <a:lnTo>
                    <a:pt x="63" y="141"/>
                  </a:lnTo>
                  <a:lnTo>
                    <a:pt x="55" y="149"/>
                  </a:lnTo>
                  <a:lnTo>
                    <a:pt x="50" y="158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8"/>
                  </a:lnTo>
                  <a:lnTo>
                    <a:pt x="79" y="190"/>
                  </a:lnTo>
                  <a:lnTo>
                    <a:pt x="85" y="189"/>
                  </a:lnTo>
                  <a:lnTo>
                    <a:pt x="91" y="187"/>
                  </a:lnTo>
                  <a:lnTo>
                    <a:pt x="96" y="183"/>
                  </a:lnTo>
                  <a:lnTo>
                    <a:pt x="102" y="180"/>
                  </a:lnTo>
                  <a:lnTo>
                    <a:pt x="106" y="176"/>
                  </a:lnTo>
                  <a:lnTo>
                    <a:pt x="108" y="173"/>
                  </a:lnTo>
                  <a:lnTo>
                    <a:pt x="109" y="170"/>
                  </a:lnTo>
                  <a:lnTo>
                    <a:pt x="110" y="165"/>
                  </a:lnTo>
                  <a:lnTo>
                    <a:pt x="108" y="156"/>
                  </a:lnTo>
                  <a:lnTo>
                    <a:pt x="104" y="149"/>
                  </a:lnTo>
                  <a:lnTo>
                    <a:pt x="100" y="144"/>
                  </a:lnTo>
                  <a:lnTo>
                    <a:pt x="95" y="141"/>
                  </a:lnTo>
                  <a:lnTo>
                    <a:pt x="96" y="133"/>
                  </a:lnTo>
                  <a:lnTo>
                    <a:pt x="97" y="125"/>
                  </a:lnTo>
                  <a:lnTo>
                    <a:pt x="99" y="119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3"/>
                  </a:lnTo>
                  <a:lnTo>
                    <a:pt x="110" y="112"/>
                  </a:lnTo>
                  <a:lnTo>
                    <a:pt x="111" y="112"/>
                  </a:lnTo>
                  <a:lnTo>
                    <a:pt x="117" y="121"/>
                  </a:lnTo>
                  <a:lnTo>
                    <a:pt x="120" y="134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20" name="Freeform 9519"/>
            <p:cNvSpPr/>
            <p:nvPr/>
          </p:nvSpPr>
          <p:spPr>
            <a:xfrm>
              <a:off x="4422" y="1637"/>
              <a:ext cx="184" cy="289"/>
            </a:xfrm>
            <a:custGeom>
              <a:avLst/>
              <a:gdLst/>
              <a:ahLst/>
              <a:cxnLst/>
              <a:pathLst>
                <a:path w="211" h="328">
                  <a:moveTo>
                    <a:pt x="0" y="328"/>
                  </a:moveTo>
                  <a:lnTo>
                    <a:pt x="19" y="307"/>
                  </a:lnTo>
                  <a:lnTo>
                    <a:pt x="38" y="291"/>
                  </a:lnTo>
                  <a:lnTo>
                    <a:pt x="60" y="277"/>
                  </a:lnTo>
                  <a:lnTo>
                    <a:pt x="82" y="268"/>
                  </a:lnTo>
                  <a:lnTo>
                    <a:pt x="105" y="261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59"/>
                  </a:lnTo>
                  <a:lnTo>
                    <a:pt x="167" y="252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4"/>
                  </a:lnTo>
                  <a:lnTo>
                    <a:pt x="180" y="214"/>
                  </a:lnTo>
                  <a:lnTo>
                    <a:pt x="188" y="206"/>
                  </a:lnTo>
                  <a:lnTo>
                    <a:pt x="198" y="199"/>
                  </a:lnTo>
                  <a:lnTo>
                    <a:pt x="211" y="193"/>
                  </a:lnTo>
                  <a:lnTo>
                    <a:pt x="200" y="170"/>
                  </a:lnTo>
                  <a:lnTo>
                    <a:pt x="195" y="141"/>
                  </a:lnTo>
                  <a:lnTo>
                    <a:pt x="196" y="115"/>
                  </a:lnTo>
                  <a:lnTo>
                    <a:pt x="209" y="93"/>
                  </a:lnTo>
                  <a:lnTo>
                    <a:pt x="200" y="88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5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0"/>
                  </a:lnTo>
                  <a:lnTo>
                    <a:pt x="137" y="0"/>
                  </a:lnTo>
                  <a:lnTo>
                    <a:pt x="131" y="11"/>
                  </a:lnTo>
                  <a:lnTo>
                    <a:pt x="123" y="23"/>
                  </a:lnTo>
                  <a:lnTo>
                    <a:pt x="114" y="34"/>
                  </a:lnTo>
                  <a:lnTo>
                    <a:pt x="103" y="46"/>
                  </a:lnTo>
                  <a:lnTo>
                    <a:pt x="90" y="55"/>
                  </a:lnTo>
                  <a:lnTo>
                    <a:pt x="77" y="63"/>
                  </a:lnTo>
                  <a:lnTo>
                    <a:pt x="62" y="66"/>
                  </a:lnTo>
                  <a:lnTo>
                    <a:pt x="47" y="68"/>
                  </a:lnTo>
                  <a:lnTo>
                    <a:pt x="53" y="84"/>
                  </a:lnTo>
                  <a:lnTo>
                    <a:pt x="55" y="102"/>
                  </a:lnTo>
                  <a:lnTo>
                    <a:pt x="50" y="124"/>
                  </a:lnTo>
                  <a:lnTo>
                    <a:pt x="34" y="145"/>
                  </a:lnTo>
                  <a:lnTo>
                    <a:pt x="43" y="182"/>
                  </a:lnTo>
                  <a:lnTo>
                    <a:pt x="43" y="217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0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21" name="Freeform 9520"/>
            <p:cNvSpPr/>
            <p:nvPr/>
          </p:nvSpPr>
          <p:spPr>
            <a:xfrm>
              <a:off x="3852" y="1698"/>
              <a:ext cx="300" cy="256"/>
            </a:xfrm>
            <a:custGeom>
              <a:avLst/>
              <a:gdLst/>
              <a:ahLst/>
              <a:cxnLst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6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1"/>
                  </a:lnTo>
                  <a:lnTo>
                    <a:pt x="301" y="270"/>
                  </a:lnTo>
                  <a:lnTo>
                    <a:pt x="318" y="270"/>
                  </a:lnTo>
                  <a:lnTo>
                    <a:pt x="324" y="271"/>
                  </a:lnTo>
                  <a:lnTo>
                    <a:pt x="331" y="272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2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2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9"/>
                  </a:lnTo>
                  <a:lnTo>
                    <a:pt x="248" y="88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7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9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9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7"/>
                  </a:lnTo>
                  <a:lnTo>
                    <a:pt x="33" y="164"/>
                  </a:lnTo>
                  <a:lnTo>
                    <a:pt x="49" y="173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8"/>
                  </a:lnTo>
                  <a:lnTo>
                    <a:pt x="87" y="240"/>
                  </a:lnTo>
                  <a:lnTo>
                    <a:pt x="85" y="265"/>
                  </a:lnTo>
                  <a:lnTo>
                    <a:pt x="94" y="264"/>
                  </a:lnTo>
                  <a:lnTo>
                    <a:pt x="105" y="263"/>
                  </a:lnTo>
                  <a:lnTo>
                    <a:pt x="115" y="263"/>
                  </a:lnTo>
                  <a:lnTo>
                    <a:pt x="125" y="265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22" name="Freeform 9521"/>
            <p:cNvSpPr/>
            <p:nvPr/>
          </p:nvSpPr>
          <p:spPr>
            <a:xfrm>
              <a:off x="4004" y="2009"/>
              <a:ext cx="306" cy="322"/>
            </a:xfrm>
            <a:custGeom>
              <a:avLst/>
              <a:gdLst/>
              <a:ahLst/>
              <a:cxnLst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4"/>
                  </a:lnTo>
                  <a:lnTo>
                    <a:pt x="170" y="158"/>
                  </a:lnTo>
                  <a:lnTo>
                    <a:pt x="185" y="148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8"/>
                  </a:lnTo>
                  <a:lnTo>
                    <a:pt x="242" y="71"/>
                  </a:lnTo>
                  <a:lnTo>
                    <a:pt x="250" y="56"/>
                  </a:lnTo>
                  <a:lnTo>
                    <a:pt x="256" y="42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1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0" y="4"/>
                  </a:lnTo>
                  <a:lnTo>
                    <a:pt x="337" y="3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3"/>
                  </a:lnTo>
                  <a:lnTo>
                    <a:pt x="349" y="4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6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5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7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23" name="Freeform 9522"/>
            <p:cNvSpPr/>
            <p:nvPr/>
          </p:nvSpPr>
          <p:spPr>
            <a:xfrm>
              <a:off x="4199" y="2016"/>
              <a:ext cx="188" cy="326"/>
            </a:xfrm>
            <a:custGeom>
              <a:avLst/>
              <a:gdLst/>
              <a:ahLst/>
              <a:cxnLst/>
              <a:pathLst>
                <a:path w="213" h="373">
                  <a:moveTo>
                    <a:pt x="125" y="0"/>
                  </a:moveTo>
                  <a:lnTo>
                    <a:pt x="128" y="4"/>
                  </a:lnTo>
                  <a:lnTo>
                    <a:pt x="132" y="12"/>
                  </a:lnTo>
                  <a:lnTo>
                    <a:pt x="139" y="18"/>
                  </a:lnTo>
                  <a:lnTo>
                    <a:pt x="152" y="19"/>
                  </a:lnTo>
                  <a:lnTo>
                    <a:pt x="159" y="19"/>
                  </a:lnTo>
                  <a:lnTo>
                    <a:pt x="164" y="22"/>
                  </a:lnTo>
                  <a:lnTo>
                    <a:pt x="169" y="26"/>
                  </a:lnTo>
                  <a:lnTo>
                    <a:pt x="171" y="31"/>
                  </a:lnTo>
                  <a:lnTo>
                    <a:pt x="164" y="36"/>
                  </a:lnTo>
                  <a:lnTo>
                    <a:pt x="159" y="42"/>
                  </a:lnTo>
                  <a:lnTo>
                    <a:pt x="152" y="47"/>
                  </a:lnTo>
                  <a:lnTo>
                    <a:pt x="147" y="50"/>
                  </a:lnTo>
                  <a:lnTo>
                    <a:pt x="140" y="49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49"/>
                  </a:lnTo>
                  <a:lnTo>
                    <a:pt x="120" y="50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6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1"/>
                  </a:lnTo>
                  <a:lnTo>
                    <a:pt x="108" y="86"/>
                  </a:lnTo>
                  <a:lnTo>
                    <a:pt x="109" y="89"/>
                  </a:lnTo>
                  <a:lnTo>
                    <a:pt x="113" y="93"/>
                  </a:lnTo>
                  <a:lnTo>
                    <a:pt x="116" y="95"/>
                  </a:lnTo>
                  <a:lnTo>
                    <a:pt x="121" y="96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5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8"/>
                  </a:lnTo>
                  <a:lnTo>
                    <a:pt x="179" y="56"/>
                  </a:lnTo>
                  <a:lnTo>
                    <a:pt x="182" y="58"/>
                  </a:lnTo>
                  <a:lnTo>
                    <a:pt x="184" y="62"/>
                  </a:lnTo>
                  <a:lnTo>
                    <a:pt x="186" y="64"/>
                  </a:lnTo>
                  <a:lnTo>
                    <a:pt x="190" y="66"/>
                  </a:lnTo>
                  <a:lnTo>
                    <a:pt x="185" y="73"/>
                  </a:lnTo>
                  <a:lnTo>
                    <a:pt x="182" y="80"/>
                  </a:lnTo>
                  <a:lnTo>
                    <a:pt x="179" y="88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2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1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1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12" y="156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7"/>
                  </a:lnTo>
                  <a:lnTo>
                    <a:pt x="175" y="263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69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8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24" name="Freeform 9523"/>
            <p:cNvSpPr/>
            <p:nvPr/>
          </p:nvSpPr>
          <p:spPr>
            <a:xfrm>
              <a:off x="3838" y="1621"/>
              <a:ext cx="838" cy="544"/>
            </a:xfrm>
            <a:custGeom>
              <a:avLst/>
              <a:gdLst/>
              <a:ahLst/>
              <a:cxnLst/>
              <a:pathLst>
                <a:path w="957" h="620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4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9"/>
                  </a:lnTo>
                  <a:lnTo>
                    <a:pt x="573" y="67"/>
                  </a:lnTo>
                  <a:lnTo>
                    <a:pt x="581" y="57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6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2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1"/>
                  </a:lnTo>
                  <a:lnTo>
                    <a:pt x="710" y="236"/>
                  </a:lnTo>
                  <a:lnTo>
                    <a:pt x="704" y="268"/>
                  </a:lnTo>
                  <a:lnTo>
                    <a:pt x="697" y="292"/>
                  </a:lnTo>
                  <a:lnTo>
                    <a:pt x="691" y="303"/>
                  </a:lnTo>
                  <a:lnTo>
                    <a:pt x="684" y="315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2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4"/>
                  </a:lnTo>
                  <a:lnTo>
                    <a:pt x="615" y="414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7" y="420"/>
                  </a:lnTo>
                  <a:lnTo>
                    <a:pt x="633" y="413"/>
                  </a:lnTo>
                  <a:lnTo>
                    <a:pt x="637" y="404"/>
                  </a:lnTo>
                  <a:lnTo>
                    <a:pt x="641" y="395"/>
                  </a:lnTo>
                  <a:lnTo>
                    <a:pt x="646" y="382"/>
                  </a:lnTo>
                  <a:lnTo>
                    <a:pt x="652" y="369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7"/>
                  </a:lnTo>
                  <a:lnTo>
                    <a:pt x="815" y="276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4"/>
                  </a:lnTo>
                  <a:lnTo>
                    <a:pt x="858" y="286"/>
                  </a:lnTo>
                  <a:lnTo>
                    <a:pt x="870" y="292"/>
                  </a:lnTo>
                  <a:lnTo>
                    <a:pt x="880" y="298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6"/>
                  </a:lnTo>
                  <a:lnTo>
                    <a:pt x="957" y="345"/>
                  </a:lnTo>
                  <a:lnTo>
                    <a:pt x="948" y="346"/>
                  </a:lnTo>
                  <a:lnTo>
                    <a:pt x="937" y="348"/>
                  </a:lnTo>
                  <a:lnTo>
                    <a:pt x="924" y="351"/>
                  </a:lnTo>
                  <a:lnTo>
                    <a:pt x="910" y="354"/>
                  </a:lnTo>
                  <a:lnTo>
                    <a:pt x="897" y="359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3"/>
                  </a:lnTo>
                  <a:lnTo>
                    <a:pt x="855" y="399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60"/>
                  </a:lnTo>
                  <a:lnTo>
                    <a:pt x="757" y="467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60"/>
                  </a:lnTo>
                  <a:lnTo>
                    <a:pt x="701" y="458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8"/>
                  </a:lnTo>
                  <a:lnTo>
                    <a:pt x="671" y="460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60"/>
                  </a:lnTo>
                  <a:lnTo>
                    <a:pt x="660" y="454"/>
                  </a:lnTo>
                  <a:lnTo>
                    <a:pt x="668" y="445"/>
                  </a:lnTo>
                  <a:lnTo>
                    <a:pt x="675" y="436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1"/>
                  </a:lnTo>
                  <a:lnTo>
                    <a:pt x="676" y="420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4"/>
                  </a:lnTo>
                  <a:lnTo>
                    <a:pt x="671" y="413"/>
                  </a:lnTo>
                  <a:lnTo>
                    <a:pt x="668" y="412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3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6"/>
                  </a:lnTo>
                  <a:lnTo>
                    <a:pt x="630" y="445"/>
                  </a:lnTo>
                  <a:lnTo>
                    <a:pt x="634" y="452"/>
                  </a:lnTo>
                  <a:lnTo>
                    <a:pt x="636" y="458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9"/>
                  </a:lnTo>
                  <a:lnTo>
                    <a:pt x="625" y="453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7"/>
                  </a:lnTo>
                  <a:lnTo>
                    <a:pt x="589" y="431"/>
                  </a:lnTo>
                  <a:lnTo>
                    <a:pt x="583" y="427"/>
                  </a:lnTo>
                  <a:lnTo>
                    <a:pt x="576" y="423"/>
                  </a:lnTo>
                  <a:lnTo>
                    <a:pt x="568" y="422"/>
                  </a:lnTo>
                  <a:lnTo>
                    <a:pt x="560" y="423"/>
                  </a:lnTo>
                  <a:lnTo>
                    <a:pt x="552" y="427"/>
                  </a:lnTo>
                  <a:lnTo>
                    <a:pt x="545" y="432"/>
                  </a:lnTo>
                  <a:lnTo>
                    <a:pt x="538" y="443"/>
                  </a:lnTo>
                  <a:lnTo>
                    <a:pt x="534" y="444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50"/>
                  </a:lnTo>
                  <a:lnTo>
                    <a:pt x="497" y="451"/>
                  </a:lnTo>
                  <a:lnTo>
                    <a:pt x="488" y="452"/>
                  </a:lnTo>
                  <a:lnTo>
                    <a:pt x="479" y="452"/>
                  </a:lnTo>
                  <a:lnTo>
                    <a:pt x="471" y="454"/>
                  </a:lnTo>
                  <a:lnTo>
                    <a:pt x="464" y="458"/>
                  </a:lnTo>
                  <a:lnTo>
                    <a:pt x="459" y="465"/>
                  </a:lnTo>
                  <a:lnTo>
                    <a:pt x="453" y="474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1"/>
                  </a:lnTo>
                  <a:lnTo>
                    <a:pt x="401" y="567"/>
                  </a:lnTo>
                  <a:lnTo>
                    <a:pt x="389" y="581"/>
                  </a:lnTo>
                  <a:lnTo>
                    <a:pt x="375" y="591"/>
                  </a:lnTo>
                  <a:lnTo>
                    <a:pt x="360" y="601"/>
                  </a:lnTo>
                  <a:lnTo>
                    <a:pt x="345" y="607"/>
                  </a:lnTo>
                  <a:lnTo>
                    <a:pt x="331" y="612"/>
                  </a:lnTo>
                  <a:lnTo>
                    <a:pt x="316" y="616"/>
                  </a:lnTo>
                  <a:lnTo>
                    <a:pt x="302" y="618"/>
                  </a:lnTo>
                  <a:lnTo>
                    <a:pt x="288" y="619"/>
                  </a:lnTo>
                  <a:lnTo>
                    <a:pt x="277" y="620"/>
                  </a:lnTo>
                  <a:lnTo>
                    <a:pt x="265" y="619"/>
                  </a:lnTo>
                  <a:lnTo>
                    <a:pt x="255" y="619"/>
                  </a:lnTo>
                  <a:lnTo>
                    <a:pt x="247" y="618"/>
                  </a:lnTo>
                  <a:lnTo>
                    <a:pt x="241" y="617"/>
                  </a:lnTo>
                  <a:lnTo>
                    <a:pt x="237" y="617"/>
                  </a:lnTo>
                  <a:lnTo>
                    <a:pt x="228" y="616"/>
                  </a:lnTo>
                  <a:lnTo>
                    <a:pt x="218" y="613"/>
                  </a:lnTo>
                  <a:lnTo>
                    <a:pt x="205" y="610"/>
                  </a:lnTo>
                  <a:lnTo>
                    <a:pt x="190" y="605"/>
                  </a:lnTo>
                  <a:lnTo>
                    <a:pt x="176" y="599"/>
                  </a:lnTo>
                  <a:lnTo>
                    <a:pt x="159" y="594"/>
                  </a:lnTo>
                  <a:lnTo>
                    <a:pt x="146" y="586"/>
                  </a:lnTo>
                  <a:lnTo>
                    <a:pt x="132" y="578"/>
                  </a:lnTo>
                  <a:lnTo>
                    <a:pt x="118" y="569"/>
                  </a:lnTo>
                  <a:lnTo>
                    <a:pt x="104" y="563"/>
                  </a:lnTo>
                  <a:lnTo>
                    <a:pt x="89" y="558"/>
                  </a:lnTo>
                  <a:lnTo>
                    <a:pt x="73" y="553"/>
                  </a:lnTo>
                  <a:lnTo>
                    <a:pt x="58" y="551"/>
                  </a:lnTo>
                  <a:lnTo>
                    <a:pt x="43" y="549"/>
                  </a:lnTo>
                  <a:lnTo>
                    <a:pt x="28" y="548"/>
                  </a:lnTo>
                  <a:lnTo>
                    <a:pt x="15" y="548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4"/>
                  </a:lnTo>
                  <a:lnTo>
                    <a:pt x="15" y="528"/>
                  </a:lnTo>
                  <a:lnTo>
                    <a:pt x="32" y="511"/>
                  </a:lnTo>
                  <a:lnTo>
                    <a:pt x="51" y="490"/>
                  </a:lnTo>
                  <a:lnTo>
                    <a:pt x="73" y="466"/>
                  </a:lnTo>
                  <a:lnTo>
                    <a:pt x="96" y="443"/>
                  </a:lnTo>
                  <a:lnTo>
                    <a:pt x="120" y="421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5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60"/>
                  </a:lnTo>
                  <a:lnTo>
                    <a:pt x="319" y="359"/>
                  </a:lnTo>
                  <a:lnTo>
                    <a:pt x="336" y="359"/>
                  </a:lnTo>
                  <a:lnTo>
                    <a:pt x="352" y="361"/>
                  </a:lnTo>
                  <a:lnTo>
                    <a:pt x="369" y="367"/>
                  </a:lnTo>
                  <a:lnTo>
                    <a:pt x="387" y="374"/>
                  </a:lnTo>
                  <a:lnTo>
                    <a:pt x="406" y="382"/>
                  </a:lnTo>
                  <a:lnTo>
                    <a:pt x="422" y="390"/>
                  </a:lnTo>
                  <a:lnTo>
                    <a:pt x="436" y="398"/>
                  </a:lnTo>
                  <a:lnTo>
                    <a:pt x="447" y="404"/>
                  </a:lnTo>
                  <a:lnTo>
                    <a:pt x="453" y="408"/>
                  </a:lnTo>
                  <a:lnTo>
                    <a:pt x="460" y="414"/>
                  </a:lnTo>
                  <a:lnTo>
                    <a:pt x="466" y="420"/>
                  </a:lnTo>
                  <a:lnTo>
                    <a:pt x="473" y="425"/>
                  </a:lnTo>
                  <a:lnTo>
                    <a:pt x="479" y="430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30"/>
                  </a:lnTo>
                  <a:lnTo>
                    <a:pt x="535" y="428"/>
                  </a:lnTo>
                  <a:lnTo>
                    <a:pt x="542" y="423"/>
                  </a:lnTo>
                  <a:lnTo>
                    <a:pt x="544" y="420"/>
                  </a:lnTo>
                  <a:lnTo>
                    <a:pt x="543" y="416"/>
                  </a:lnTo>
                  <a:lnTo>
                    <a:pt x="538" y="412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7"/>
                  </a:lnTo>
                  <a:lnTo>
                    <a:pt x="433" y="404"/>
                  </a:lnTo>
                  <a:lnTo>
                    <a:pt x="418" y="398"/>
                  </a:lnTo>
                  <a:lnTo>
                    <a:pt x="402" y="389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1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1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8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5"/>
                  </a:lnTo>
                  <a:lnTo>
                    <a:pt x="284" y="109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8"/>
                  </a:lnTo>
                  <a:lnTo>
                    <a:pt x="347" y="159"/>
                  </a:lnTo>
                  <a:lnTo>
                    <a:pt x="369" y="170"/>
                  </a:lnTo>
                  <a:lnTo>
                    <a:pt x="392" y="178"/>
                  </a:lnTo>
                  <a:lnTo>
                    <a:pt x="413" y="185"/>
                  </a:lnTo>
                  <a:lnTo>
                    <a:pt x="431" y="190"/>
                  </a:lnTo>
                  <a:lnTo>
                    <a:pt x="443" y="194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1"/>
                  </a:lnTo>
                  <a:lnTo>
                    <a:pt x="517" y="245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8"/>
                  </a:lnTo>
                  <a:lnTo>
                    <a:pt x="544" y="330"/>
                  </a:lnTo>
                  <a:lnTo>
                    <a:pt x="540" y="360"/>
                  </a:lnTo>
                  <a:lnTo>
                    <a:pt x="540" y="369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3"/>
                  </a:lnTo>
                  <a:lnTo>
                    <a:pt x="583" y="416"/>
                  </a:lnTo>
                  <a:lnTo>
                    <a:pt x="591" y="421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20"/>
                  </a:lnTo>
                  <a:lnTo>
                    <a:pt x="605" y="413"/>
                  </a:lnTo>
                  <a:lnTo>
                    <a:pt x="605" y="406"/>
                  </a:lnTo>
                  <a:lnTo>
                    <a:pt x="604" y="398"/>
                  </a:lnTo>
                  <a:lnTo>
                    <a:pt x="600" y="390"/>
                  </a:lnTo>
                  <a:lnTo>
                    <a:pt x="596" y="384"/>
                  </a:lnTo>
                  <a:lnTo>
                    <a:pt x="588" y="375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9"/>
                  </a:lnTo>
                  <a:lnTo>
                    <a:pt x="538" y="308"/>
                  </a:lnTo>
                  <a:lnTo>
                    <a:pt x="528" y="285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25" name="Freeform 9524"/>
            <p:cNvSpPr/>
            <p:nvPr/>
          </p:nvSpPr>
          <p:spPr>
            <a:xfrm>
              <a:off x="4404" y="2042"/>
              <a:ext cx="216" cy="268"/>
            </a:xfrm>
            <a:custGeom>
              <a:avLst/>
              <a:gdLst/>
              <a:ahLst/>
              <a:cxnLst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8"/>
                  </a:lnTo>
                  <a:lnTo>
                    <a:pt x="56" y="24"/>
                  </a:lnTo>
                  <a:lnTo>
                    <a:pt x="48" y="27"/>
                  </a:lnTo>
                  <a:lnTo>
                    <a:pt x="38" y="27"/>
                  </a:lnTo>
                  <a:lnTo>
                    <a:pt x="31" y="25"/>
                  </a:lnTo>
                  <a:lnTo>
                    <a:pt x="28" y="20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2"/>
                  </a:lnTo>
                  <a:lnTo>
                    <a:pt x="17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2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7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4"/>
                  </a:lnTo>
                  <a:lnTo>
                    <a:pt x="44" y="42"/>
                  </a:lnTo>
                  <a:lnTo>
                    <a:pt x="46" y="49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2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6"/>
                  </a:lnTo>
                  <a:lnTo>
                    <a:pt x="37" y="209"/>
                  </a:lnTo>
                  <a:lnTo>
                    <a:pt x="64" y="231"/>
                  </a:lnTo>
                  <a:lnTo>
                    <a:pt x="97" y="249"/>
                  </a:lnTo>
                  <a:lnTo>
                    <a:pt x="139" y="262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4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1"/>
                  </a:lnTo>
                  <a:lnTo>
                    <a:pt x="202" y="120"/>
                  </a:lnTo>
                  <a:lnTo>
                    <a:pt x="194" y="94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26" name="Freeform 9525"/>
            <p:cNvSpPr/>
            <p:nvPr/>
          </p:nvSpPr>
          <p:spPr>
            <a:xfrm>
              <a:off x="4350" y="2107"/>
              <a:ext cx="26" cy="26"/>
            </a:xfrm>
            <a:custGeom>
              <a:avLst/>
              <a:gdLst/>
              <a:ahLst/>
              <a:cxnLst/>
              <a:pathLst>
                <a:path w="29" h="31">
                  <a:moveTo>
                    <a:pt x="29" y="20"/>
                  </a:moveTo>
                  <a:lnTo>
                    <a:pt x="27" y="26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27" name="Freeform 9526"/>
            <p:cNvSpPr/>
            <p:nvPr/>
          </p:nvSpPr>
          <p:spPr>
            <a:xfrm>
              <a:off x="4301" y="2063"/>
              <a:ext cx="28" cy="28"/>
            </a:xfrm>
            <a:custGeom>
              <a:avLst/>
              <a:gdLst/>
              <a:ahLst/>
              <a:cxnLst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28" name="Freeform 9527"/>
            <p:cNvSpPr/>
            <p:nvPr/>
          </p:nvSpPr>
          <p:spPr>
            <a:xfrm>
              <a:off x="4366" y="2037"/>
              <a:ext cx="28" cy="30"/>
            </a:xfrm>
            <a:custGeom>
              <a:avLst/>
              <a:gdLst/>
              <a:ahLst/>
              <a:cxnLst/>
              <a:pathLst>
                <a:path w="31" h="32">
                  <a:moveTo>
                    <a:pt x="27" y="28"/>
                  </a:moveTo>
                  <a:lnTo>
                    <a:pt x="23" y="31"/>
                  </a:lnTo>
                  <a:lnTo>
                    <a:pt x="16" y="32"/>
                  </a:lnTo>
                  <a:lnTo>
                    <a:pt x="9" y="32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29" name="Freeform 9528"/>
            <p:cNvSpPr/>
            <p:nvPr/>
          </p:nvSpPr>
          <p:spPr>
            <a:xfrm>
              <a:off x="4406" y="2077"/>
              <a:ext cx="28" cy="28"/>
            </a:xfrm>
            <a:custGeom>
              <a:avLst/>
              <a:gdLst/>
              <a:ahLst/>
              <a:cxnLst/>
              <a:pathLst>
                <a:path w="31" h="31">
                  <a:moveTo>
                    <a:pt x="24" y="31"/>
                  </a:moveTo>
                  <a:lnTo>
                    <a:pt x="29" y="26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3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30" name="Freeform 9529"/>
            <p:cNvSpPr/>
            <p:nvPr/>
          </p:nvSpPr>
          <p:spPr>
            <a:xfrm>
              <a:off x="4432" y="2030"/>
              <a:ext cx="25" cy="24"/>
            </a:xfrm>
            <a:custGeom>
              <a:avLst/>
              <a:gdLst/>
              <a:ahLst/>
              <a:cxnLst/>
              <a:pathLst>
                <a:path w="27" h="28">
                  <a:moveTo>
                    <a:pt x="27" y="11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5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31" name="Freeform 9530"/>
            <p:cNvSpPr/>
            <p:nvPr/>
          </p:nvSpPr>
          <p:spPr>
            <a:xfrm>
              <a:off x="4397" y="1986"/>
              <a:ext cx="21" cy="26"/>
            </a:xfrm>
            <a:custGeom>
              <a:avLst/>
              <a:gdLst/>
              <a:ahLst/>
              <a:cxnLst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32" name="Freeform 9531"/>
            <p:cNvSpPr/>
            <p:nvPr/>
          </p:nvSpPr>
          <p:spPr>
            <a:xfrm>
              <a:off x="4352" y="2003"/>
              <a:ext cx="26" cy="30"/>
            </a:xfrm>
            <a:custGeom>
              <a:avLst/>
              <a:gdLst/>
              <a:ahLst/>
              <a:cxnLst/>
              <a:pathLst>
                <a:path w="30" h="33">
                  <a:moveTo>
                    <a:pt x="27" y="17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9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6"/>
                  </a:lnTo>
                  <a:lnTo>
                    <a:pt x="30" y="11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33" name="Freeform 9532"/>
            <p:cNvSpPr/>
            <p:nvPr/>
          </p:nvSpPr>
          <p:spPr>
            <a:xfrm>
              <a:off x="4320" y="2000"/>
              <a:ext cx="26" cy="25"/>
            </a:xfrm>
            <a:custGeom>
              <a:avLst/>
              <a:gdLst/>
              <a:ahLst/>
              <a:cxnLst/>
              <a:pathLst>
                <a:path w="29" h="29">
                  <a:moveTo>
                    <a:pt x="5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34" name="Freeform 9533"/>
            <p:cNvSpPr/>
            <p:nvPr/>
          </p:nvSpPr>
          <p:spPr>
            <a:xfrm>
              <a:off x="4424" y="1870"/>
              <a:ext cx="215" cy="139"/>
            </a:xfrm>
            <a:custGeom>
              <a:avLst/>
              <a:gdLst/>
              <a:ahLst/>
              <a:cxnLst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14" y="137"/>
                  </a:lnTo>
                  <a:lnTo>
                    <a:pt x="19" y="133"/>
                  </a:lnTo>
                  <a:lnTo>
                    <a:pt x="22" y="131"/>
                  </a:lnTo>
                  <a:lnTo>
                    <a:pt x="24" y="129"/>
                  </a:lnTo>
                  <a:lnTo>
                    <a:pt x="34" y="133"/>
                  </a:lnTo>
                  <a:lnTo>
                    <a:pt x="46" y="139"/>
                  </a:lnTo>
                  <a:lnTo>
                    <a:pt x="61" y="145"/>
                  </a:lnTo>
                  <a:lnTo>
                    <a:pt x="77" y="149"/>
                  </a:lnTo>
                  <a:lnTo>
                    <a:pt x="95" y="154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6"/>
                  </a:lnTo>
                  <a:lnTo>
                    <a:pt x="144" y="155"/>
                  </a:lnTo>
                  <a:lnTo>
                    <a:pt x="140" y="154"/>
                  </a:lnTo>
                  <a:lnTo>
                    <a:pt x="133" y="154"/>
                  </a:lnTo>
                  <a:lnTo>
                    <a:pt x="120" y="154"/>
                  </a:lnTo>
                  <a:lnTo>
                    <a:pt x="106" y="152"/>
                  </a:lnTo>
                  <a:lnTo>
                    <a:pt x="92" y="147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2"/>
                  </a:lnTo>
                  <a:lnTo>
                    <a:pt x="45" y="126"/>
                  </a:lnTo>
                  <a:lnTo>
                    <a:pt x="38" y="121"/>
                  </a:lnTo>
                  <a:lnTo>
                    <a:pt x="36" y="117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9" y="103"/>
                  </a:lnTo>
                  <a:lnTo>
                    <a:pt x="74" y="101"/>
                  </a:lnTo>
                  <a:lnTo>
                    <a:pt x="81" y="105"/>
                  </a:lnTo>
                  <a:lnTo>
                    <a:pt x="92" y="109"/>
                  </a:lnTo>
                  <a:lnTo>
                    <a:pt x="105" y="114"/>
                  </a:lnTo>
                  <a:lnTo>
                    <a:pt x="119" y="118"/>
                  </a:lnTo>
                  <a:lnTo>
                    <a:pt x="133" y="123"/>
                  </a:lnTo>
                  <a:lnTo>
                    <a:pt x="147" y="125"/>
                  </a:lnTo>
                  <a:lnTo>
                    <a:pt x="159" y="126"/>
                  </a:lnTo>
                  <a:lnTo>
                    <a:pt x="168" y="125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8"/>
                  </a:lnTo>
                  <a:lnTo>
                    <a:pt x="144" y="117"/>
                  </a:lnTo>
                  <a:lnTo>
                    <a:pt x="137" y="116"/>
                  </a:lnTo>
                  <a:lnTo>
                    <a:pt x="130" y="114"/>
                  </a:lnTo>
                  <a:lnTo>
                    <a:pt x="123" y="110"/>
                  </a:lnTo>
                  <a:lnTo>
                    <a:pt x="117" y="108"/>
                  </a:lnTo>
                  <a:lnTo>
                    <a:pt x="105" y="103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4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7"/>
                  </a:lnTo>
                  <a:lnTo>
                    <a:pt x="107" y="86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1"/>
                  </a:lnTo>
                  <a:lnTo>
                    <a:pt x="133" y="80"/>
                  </a:lnTo>
                  <a:lnTo>
                    <a:pt x="138" y="81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7"/>
                  </a:lnTo>
                  <a:lnTo>
                    <a:pt x="161" y="91"/>
                  </a:lnTo>
                  <a:lnTo>
                    <a:pt x="167" y="93"/>
                  </a:lnTo>
                  <a:lnTo>
                    <a:pt x="172" y="95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5"/>
                  </a:lnTo>
                  <a:lnTo>
                    <a:pt x="186" y="93"/>
                  </a:lnTo>
                  <a:lnTo>
                    <a:pt x="181" y="91"/>
                  </a:lnTo>
                  <a:lnTo>
                    <a:pt x="175" y="87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0"/>
                  </a:lnTo>
                  <a:lnTo>
                    <a:pt x="157" y="78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2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5"/>
                  </a:lnTo>
                  <a:lnTo>
                    <a:pt x="226" y="63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8"/>
                  </a:lnTo>
                  <a:lnTo>
                    <a:pt x="247" y="56"/>
                  </a:lnTo>
                  <a:lnTo>
                    <a:pt x="243" y="55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5"/>
                  </a:lnTo>
                  <a:lnTo>
                    <a:pt x="188" y="56"/>
                  </a:lnTo>
                  <a:lnTo>
                    <a:pt x="174" y="58"/>
                  </a:lnTo>
                  <a:lnTo>
                    <a:pt x="163" y="61"/>
                  </a:lnTo>
                  <a:lnTo>
                    <a:pt x="152" y="63"/>
                  </a:lnTo>
                  <a:lnTo>
                    <a:pt x="145" y="65"/>
                  </a:lnTo>
                  <a:lnTo>
                    <a:pt x="149" y="52"/>
                  </a:lnTo>
                  <a:lnTo>
                    <a:pt x="155" y="34"/>
                  </a:lnTo>
                  <a:lnTo>
                    <a:pt x="161" y="17"/>
                  </a:lnTo>
                  <a:lnTo>
                    <a:pt x="170" y="7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4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3"/>
                  </a:lnTo>
                  <a:lnTo>
                    <a:pt x="138" y="42"/>
                  </a:lnTo>
                  <a:lnTo>
                    <a:pt x="133" y="52"/>
                  </a:lnTo>
                  <a:lnTo>
                    <a:pt x="129" y="58"/>
                  </a:lnTo>
                  <a:lnTo>
                    <a:pt x="128" y="64"/>
                  </a:lnTo>
                  <a:lnTo>
                    <a:pt x="122" y="65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2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79"/>
                  </a:lnTo>
                  <a:lnTo>
                    <a:pt x="73" y="80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7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0" y="5"/>
                  </a:lnTo>
                  <a:lnTo>
                    <a:pt x="85" y="12"/>
                  </a:lnTo>
                  <a:lnTo>
                    <a:pt x="77" y="26"/>
                  </a:lnTo>
                  <a:lnTo>
                    <a:pt x="67" y="45"/>
                  </a:lnTo>
                  <a:lnTo>
                    <a:pt x="60" y="65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09"/>
                  </a:lnTo>
                  <a:lnTo>
                    <a:pt x="23" y="111"/>
                  </a:lnTo>
                  <a:lnTo>
                    <a:pt x="20" y="111"/>
                  </a:lnTo>
                  <a:lnTo>
                    <a:pt x="19" y="109"/>
                  </a:lnTo>
                  <a:lnTo>
                    <a:pt x="20" y="103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8"/>
                  </a:lnTo>
                  <a:lnTo>
                    <a:pt x="34" y="34"/>
                  </a:lnTo>
                  <a:lnTo>
                    <a:pt x="23" y="50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35" name="Freeform 9534"/>
            <p:cNvSpPr/>
            <p:nvPr/>
          </p:nvSpPr>
          <p:spPr>
            <a:xfrm>
              <a:off x="4436" y="2096"/>
              <a:ext cx="149" cy="176"/>
            </a:xfrm>
            <a:custGeom>
              <a:avLst/>
              <a:gdLst/>
              <a:ahLst/>
              <a:cxnLst/>
              <a:pathLst>
                <a:path w="171" h="200">
                  <a:moveTo>
                    <a:pt x="8" y="0"/>
                  </a:moveTo>
                  <a:lnTo>
                    <a:pt x="6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7" y="18"/>
                  </a:lnTo>
                  <a:lnTo>
                    <a:pt x="14" y="26"/>
                  </a:lnTo>
                  <a:lnTo>
                    <a:pt x="18" y="34"/>
                  </a:lnTo>
                  <a:lnTo>
                    <a:pt x="18" y="41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2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7"/>
                  </a:lnTo>
                  <a:lnTo>
                    <a:pt x="42" y="61"/>
                  </a:lnTo>
                  <a:lnTo>
                    <a:pt x="47" y="64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2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6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3"/>
                  </a:lnTo>
                  <a:lnTo>
                    <a:pt x="82" y="155"/>
                  </a:lnTo>
                  <a:lnTo>
                    <a:pt x="84" y="148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6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2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09"/>
                  </a:lnTo>
                  <a:lnTo>
                    <a:pt x="110" y="103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3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0"/>
                  </a:lnTo>
                  <a:lnTo>
                    <a:pt x="105" y="76"/>
                  </a:lnTo>
                  <a:lnTo>
                    <a:pt x="95" y="71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4"/>
                  </a:lnTo>
                  <a:lnTo>
                    <a:pt x="66" y="62"/>
                  </a:lnTo>
                  <a:lnTo>
                    <a:pt x="61" y="57"/>
                  </a:lnTo>
                  <a:lnTo>
                    <a:pt x="56" y="54"/>
                  </a:lnTo>
                  <a:lnTo>
                    <a:pt x="51" y="49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45" y="34"/>
                  </a:lnTo>
                  <a:lnTo>
                    <a:pt x="52" y="33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3"/>
                  </a:lnTo>
                  <a:lnTo>
                    <a:pt x="99" y="34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19"/>
                  </a:lnTo>
                  <a:lnTo>
                    <a:pt x="27" y="19"/>
                  </a:lnTo>
                  <a:lnTo>
                    <a:pt x="20" y="17"/>
                  </a:lnTo>
                  <a:lnTo>
                    <a:pt x="15" y="12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36" name="Freeform 9535"/>
            <p:cNvSpPr/>
            <p:nvPr/>
          </p:nvSpPr>
          <p:spPr>
            <a:xfrm>
              <a:off x="4246" y="2065"/>
              <a:ext cx="111" cy="230"/>
            </a:xfrm>
            <a:custGeom>
              <a:avLst/>
              <a:gdLst/>
              <a:ahLst/>
              <a:cxnLst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6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4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39"/>
                  </a:lnTo>
                  <a:lnTo>
                    <a:pt x="110" y="154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6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1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7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29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7"/>
                  </a:lnTo>
                  <a:lnTo>
                    <a:pt x="39" y="218"/>
                  </a:lnTo>
                  <a:lnTo>
                    <a:pt x="34" y="229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0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4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1"/>
                  </a:lnTo>
                  <a:lnTo>
                    <a:pt x="28" y="191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3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3"/>
                  </a:lnTo>
                  <a:lnTo>
                    <a:pt x="56" y="131"/>
                  </a:lnTo>
                  <a:lnTo>
                    <a:pt x="63" y="112"/>
                  </a:lnTo>
                  <a:lnTo>
                    <a:pt x="68" y="101"/>
                  </a:lnTo>
                  <a:lnTo>
                    <a:pt x="60" y="100"/>
                  </a:lnTo>
                  <a:lnTo>
                    <a:pt x="51" y="100"/>
                  </a:lnTo>
                  <a:lnTo>
                    <a:pt x="41" y="100"/>
                  </a:lnTo>
                  <a:lnTo>
                    <a:pt x="33" y="100"/>
                  </a:lnTo>
                  <a:lnTo>
                    <a:pt x="24" y="101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0"/>
                  </a:lnTo>
                  <a:lnTo>
                    <a:pt x="17" y="97"/>
                  </a:lnTo>
                  <a:lnTo>
                    <a:pt x="26" y="93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4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7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6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6"/>
                  </a:lnTo>
                  <a:lnTo>
                    <a:pt x="45" y="48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3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5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4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54" y="30"/>
                  </a:lnTo>
                  <a:lnTo>
                    <a:pt x="55" y="33"/>
                  </a:lnTo>
                  <a:lnTo>
                    <a:pt x="59" y="37"/>
                  </a:lnTo>
                  <a:lnTo>
                    <a:pt x="62" y="39"/>
                  </a:lnTo>
                  <a:lnTo>
                    <a:pt x="67" y="40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39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2"/>
                  </a:lnTo>
                  <a:lnTo>
                    <a:pt x="125" y="0"/>
                  </a:lnTo>
                  <a:lnTo>
                    <a:pt x="119" y="8"/>
                  </a:lnTo>
                  <a:lnTo>
                    <a:pt x="110" y="16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3"/>
                  </a:lnTo>
                  <a:lnTo>
                    <a:pt x="113" y="38"/>
                  </a:lnTo>
                  <a:lnTo>
                    <a:pt x="117" y="39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37" name="Freeform 9536"/>
            <p:cNvSpPr/>
            <p:nvPr/>
          </p:nvSpPr>
          <p:spPr>
            <a:xfrm>
              <a:off x="4353" y="2144"/>
              <a:ext cx="18" cy="30"/>
            </a:xfrm>
            <a:custGeom>
              <a:avLst/>
              <a:gdLst/>
              <a:ahLst/>
              <a:cxnLst/>
              <a:pathLst>
                <a:path w="20" h="33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38" name="Freeform 9537"/>
            <p:cNvSpPr/>
            <p:nvPr/>
          </p:nvSpPr>
          <p:spPr>
            <a:xfrm>
              <a:off x="3910" y="1947"/>
              <a:ext cx="336" cy="204"/>
            </a:xfrm>
            <a:custGeom>
              <a:avLst/>
              <a:gdLst/>
              <a:ahLst/>
              <a:cxnLst/>
              <a:pathLst>
                <a:path w="386" h="232">
                  <a:moveTo>
                    <a:pt x="370" y="74"/>
                  </a:moveTo>
                  <a:lnTo>
                    <a:pt x="364" y="78"/>
                  </a:lnTo>
                  <a:lnTo>
                    <a:pt x="356" y="82"/>
                  </a:lnTo>
                  <a:lnTo>
                    <a:pt x="347" y="87"/>
                  </a:lnTo>
                  <a:lnTo>
                    <a:pt x="335" y="91"/>
                  </a:lnTo>
                  <a:lnTo>
                    <a:pt x="325" y="96"/>
                  </a:lnTo>
                  <a:lnTo>
                    <a:pt x="316" y="101"/>
                  </a:lnTo>
                  <a:lnTo>
                    <a:pt x="310" y="104"/>
                  </a:lnTo>
                  <a:lnTo>
                    <a:pt x="307" y="108"/>
                  </a:lnTo>
                  <a:lnTo>
                    <a:pt x="302" y="118"/>
                  </a:lnTo>
                  <a:lnTo>
                    <a:pt x="293" y="136"/>
                  </a:lnTo>
                  <a:lnTo>
                    <a:pt x="282" y="156"/>
                  </a:lnTo>
                  <a:lnTo>
                    <a:pt x="273" y="171"/>
                  </a:lnTo>
                  <a:lnTo>
                    <a:pt x="267" y="178"/>
                  </a:lnTo>
                  <a:lnTo>
                    <a:pt x="259" y="186"/>
                  </a:lnTo>
                  <a:lnTo>
                    <a:pt x="250" y="195"/>
                  </a:lnTo>
                  <a:lnTo>
                    <a:pt x="239" y="204"/>
                  </a:lnTo>
                  <a:lnTo>
                    <a:pt x="228" y="214"/>
                  </a:lnTo>
                  <a:lnTo>
                    <a:pt x="219" y="222"/>
                  </a:lnTo>
                  <a:lnTo>
                    <a:pt x="210" y="227"/>
                  </a:lnTo>
                  <a:lnTo>
                    <a:pt x="204" y="231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8" y="229"/>
                  </a:lnTo>
                  <a:lnTo>
                    <a:pt x="202" y="225"/>
                  </a:lnTo>
                  <a:lnTo>
                    <a:pt x="206" y="222"/>
                  </a:lnTo>
                  <a:lnTo>
                    <a:pt x="213" y="215"/>
                  </a:lnTo>
                  <a:lnTo>
                    <a:pt x="224" y="206"/>
                  </a:lnTo>
                  <a:lnTo>
                    <a:pt x="234" y="196"/>
                  </a:lnTo>
                  <a:lnTo>
                    <a:pt x="244" y="186"/>
                  </a:lnTo>
                  <a:lnTo>
                    <a:pt x="255" y="177"/>
                  </a:lnTo>
                  <a:lnTo>
                    <a:pt x="263" y="167"/>
                  </a:lnTo>
                  <a:lnTo>
                    <a:pt x="267" y="162"/>
                  </a:lnTo>
                  <a:lnTo>
                    <a:pt x="273" y="151"/>
                  </a:lnTo>
                  <a:lnTo>
                    <a:pt x="278" y="139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7"/>
                  </a:lnTo>
                  <a:lnTo>
                    <a:pt x="282" y="116"/>
                  </a:lnTo>
                  <a:lnTo>
                    <a:pt x="279" y="117"/>
                  </a:lnTo>
                  <a:lnTo>
                    <a:pt x="273" y="119"/>
                  </a:lnTo>
                  <a:lnTo>
                    <a:pt x="269" y="121"/>
                  </a:lnTo>
                  <a:lnTo>
                    <a:pt x="262" y="126"/>
                  </a:lnTo>
                  <a:lnTo>
                    <a:pt x="255" y="129"/>
                  </a:lnTo>
                  <a:lnTo>
                    <a:pt x="247" y="134"/>
                  </a:lnTo>
                  <a:lnTo>
                    <a:pt x="239" y="139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6"/>
                  </a:lnTo>
                  <a:lnTo>
                    <a:pt x="211" y="159"/>
                  </a:lnTo>
                  <a:lnTo>
                    <a:pt x="198" y="172"/>
                  </a:lnTo>
                  <a:lnTo>
                    <a:pt x="183" y="184"/>
                  </a:lnTo>
                  <a:lnTo>
                    <a:pt x="167" y="195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6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7"/>
                  </a:lnTo>
                  <a:lnTo>
                    <a:pt x="112" y="215"/>
                  </a:lnTo>
                  <a:lnTo>
                    <a:pt x="123" y="209"/>
                  </a:lnTo>
                  <a:lnTo>
                    <a:pt x="137" y="201"/>
                  </a:lnTo>
                  <a:lnTo>
                    <a:pt x="152" y="192"/>
                  </a:lnTo>
                  <a:lnTo>
                    <a:pt x="166" y="180"/>
                  </a:lnTo>
                  <a:lnTo>
                    <a:pt x="180" y="169"/>
                  </a:lnTo>
                  <a:lnTo>
                    <a:pt x="191" y="158"/>
                  </a:lnTo>
                  <a:lnTo>
                    <a:pt x="199" y="149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1" y="139"/>
                  </a:lnTo>
                  <a:lnTo>
                    <a:pt x="196" y="139"/>
                  </a:lnTo>
                  <a:lnTo>
                    <a:pt x="188" y="139"/>
                  </a:lnTo>
                  <a:lnTo>
                    <a:pt x="182" y="139"/>
                  </a:lnTo>
                  <a:lnTo>
                    <a:pt x="176" y="140"/>
                  </a:lnTo>
                  <a:lnTo>
                    <a:pt x="169" y="141"/>
                  </a:lnTo>
                  <a:lnTo>
                    <a:pt x="164" y="141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7"/>
                  </a:lnTo>
                  <a:lnTo>
                    <a:pt x="104" y="164"/>
                  </a:lnTo>
                  <a:lnTo>
                    <a:pt x="88" y="170"/>
                  </a:lnTo>
                  <a:lnTo>
                    <a:pt x="72" y="176"/>
                  </a:lnTo>
                  <a:lnTo>
                    <a:pt x="58" y="180"/>
                  </a:lnTo>
                  <a:lnTo>
                    <a:pt x="47" y="184"/>
                  </a:lnTo>
                  <a:lnTo>
                    <a:pt x="41" y="186"/>
                  </a:lnTo>
                  <a:lnTo>
                    <a:pt x="34" y="187"/>
                  </a:lnTo>
                  <a:lnTo>
                    <a:pt x="30" y="185"/>
                  </a:lnTo>
                  <a:lnTo>
                    <a:pt x="32" y="181"/>
                  </a:lnTo>
                  <a:lnTo>
                    <a:pt x="42" y="178"/>
                  </a:lnTo>
                  <a:lnTo>
                    <a:pt x="52" y="176"/>
                  </a:lnTo>
                  <a:lnTo>
                    <a:pt x="64" y="172"/>
                  </a:lnTo>
                  <a:lnTo>
                    <a:pt x="76" y="167"/>
                  </a:lnTo>
                  <a:lnTo>
                    <a:pt x="88" y="162"/>
                  </a:lnTo>
                  <a:lnTo>
                    <a:pt x="99" y="156"/>
                  </a:lnTo>
                  <a:lnTo>
                    <a:pt x="108" y="149"/>
                  </a:lnTo>
                  <a:lnTo>
                    <a:pt x="115" y="143"/>
                  </a:lnTo>
                  <a:lnTo>
                    <a:pt x="120" y="138"/>
                  </a:lnTo>
                  <a:lnTo>
                    <a:pt x="107" y="135"/>
                  </a:lnTo>
                  <a:lnTo>
                    <a:pt x="94" y="134"/>
                  </a:lnTo>
                  <a:lnTo>
                    <a:pt x="77" y="134"/>
                  </a:lnTo>
                  <a:lnTo>
                    <a:pt x="62" y="135"/>
                  </a:lnTo>
                  <a:lnTo>
                    <a:pt x="47" y="138"/>
                  </a:lnTo>
                  <a:lnTo>
                    <a:pt x="34" y="140"/>
                  </a:lnTo>
                  <a:lnTo>
                    <a:pt x="23" y="141"/>
                  </a:lnTo>
                  <a:lnTo>
                    <a:pt x="15" y="143"/>
                  </a:lnTo>
                  <a:lnTo>
                    <a:pt x="6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6" y="141"/>
                  </a:lnTo>
                  <a:lnTo>
                    <a:pt x="13" y="138"/>
                  </a:lnTo>
                  <a:lnTo>
                    <a:pt x="22" y="133"/>
                  </a:lnTo>
                  <a:lnTo>
                    <a:pt x="35" y="128"/>
                  </a:lnTo>
                  <a:lnTo>
                    <a:pt x="50" y="125"/>
                  </a:lnTo>
                  <a:lnTo>
                    <a:pt x="66" y="121"/>
                  </a:lnTo>
                  <a:lnTo>
                    <a:pt x="83" y="119"/>
                  </a:lnTo>
                  <a:lnTo>
                    <a:pt x="100" y="119"/>
                  </a:lnTo>
                  <a:lnTo>
                    <a:pt x="117" y="121"/>
                  </a:lnTo>
                  <a:lnTo>
                    <a:pt x="112" y="116"/>
                  </a:lnTo>
                  <a:lnTo>
                    <a:pt x="104" y="108"/>
                  </a:lnTo>
                  <a:lnTo>
                    <a:pt x="95" y="101"/>
                  </a:lnTo>
                  <a:lnTo>
                    <a:pt x="84" y="93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7" y="74"/>
                  </a:lnTo>
                  <a:lnTo>
                    <a:pt x="51" y="71"/>
                  </a:lnTo>
                  <a:lnTo>
                    <a:pt x="43" y="66"/>
                  </a:lnTo>
                  <a:lnTo>
                    <a:pt x="41" y="63"/>
                  </a:lnTo>
                  <a:lnTo>
                    <a:pt x="43" y="60"/>
                  </a:lnTo>
                  <a:lnTo>
                    <a:pt x="51" y="63"/>
                  </a:lnTo>
                  <a:lnTo>
                    <a:pt x="59" y="66"/>
                  </a:lnTo>
                  <a:lnTo>
                    <a:pt x="70" y="72"/>
                  </a:lnTo>
                  <a:lnTo>
                    <a:pt x="83" y="79"/>
                  </a:lnTo>
                  <a:lnTo>
                    <a:pt x="98" y="87"/>
                  </a:lnTo>
                  <a:lnTo>
                    <a:pt x="112" y="95"/>
                  </a:lnTo>
                  <a:lnTo>
                    <a:pt x="125" y="103"/>
                  </a:lnTo>
                  <a:lnTo>
                    <a:pt x="135" y="110"/>
                  </a:lnTo>
                  <a:lnTo>
                    <a:pt x="141" y="116"/>
                  </a:lnTo>
                  <a:lnTo>
                    <a:pt x="146" y="116"/>
                  </a:lnTo>
                  <a:lnTo>
                    <a:pt x="153" y="117"/>
                  </a:lnTo>
                  <a:lnTo>
                    <a:pt x="161" y="117"/>
                  </a:lnTo>
                  <a:lnTo>
                    <a:pt x="169" y="117"/>
                  </a:lnTo>
                  <a:lnTo>
                    <a:pt x="178" y="117"/>
                  </a:lnTo>
                  <a:lnTo>
                    <a:pt x="186" y="117"/>
                  </a:lnTo>
                  <a:lnTo>
                    <a:pt x="191" y="117"/>
                  </a:lnTo>
                  <a:lnTo>
                    <a:pt x="196" y="117"/>
                  </a:lnTo>
                  <a:lnTo>
                    <a:pt x="194" y="110"/>
                  </a:lnTo>
                  <a:lnTo>
                    <a:pt x="188" y="103"/>
                  </a:lnTo>
                  <a:lnTo>
                    <a:pt x="182" y="95"/>
                  </a:lnTo>
                  <a:lnTo>
                    <a:pt x="175" y="87"/>
                  </a:lnTo>
                  <a:lnTo>
                    <a:pt x="168" y="80"/>
                  </a:lnTo>
                  <a:lnTo>
                    <a:pt x="161" y="73"/>
                  </a:lnTo>
                  <a:lnTo>
                    <a:pt x="156" y="67"/>
                  </a:lnTo>
                  <a:lnTo>
                    <a:pt x="151" y="63"/>
                  </a:lnTo>
                  <a:lnTo>
                    <a:pt x="146" y="59"/>
                  </a:lnTo>
                  <a:lnTo>
                    <a:pt x="142" y="56"/>
                  </a:lnTo>
                  <a:lnTo>
                    <a:pt x="136" y="52"/>
                  </a:lnTo>
                  <a:lnTo>
                    <a:pt x="131" y="49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1"/>
                  </a:lnTo>
                  <a:lnTo>
                    <a:pt x="115" y="38"/>
                  </a:lnTo>
                  <a:lnTo>
                    <a:pt x="111" y="33"/>
                  </a:lnTo>
                  <a:lnTo>
                    <a:pt x="110" y="27"/>
                  </a:lnTo>
                  <a:lnTo>
                    <a:pt x="112" y="26"/>
                  </a:lnTo>
                  <a:lnTo>
                    <a:pt x="123" y="34"/>
                  </a:lnTo>
                  <a:lnTo>
                    <a:pt x="133" y="41"/>
                  </a:lnTo>
                  <a:lnTo>
                    <a:pt x="144" y="50"/>
                  </a:lnTo>
                  <a:lnTo>
                    <a:pt x="158" y="60"/>
                  </a:lnTo>
                  <a:lnTo>
                    <a:pt x="171" y="71"/>
                  </a:lnTo>
                  <a:lnTo>
                    <a:pt x="183" y="81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3"/>
                  </a:lnTo>
                  <a:lnTo>
                    <a:pt x="216" y="109"/>
                  </a:lnTo>
                  <a:lnTo>
                    <a:pt x="221" y="110"/>
                  </a:lnTo>
                  <a:lnTo>
                    <a:pt x="227" y="109"/>
                  </a:lnTo>
                  <a:lnTo>
                    <a:pt x="234" y="108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2"/>
                  </a:lnTo>
                  <a:lnTo>
                    <a:pt x="267" y="101"/>
                  </a:lnTo>
                  <a:lnTo>
                    <a:pt x="273" y="100"/>
                  </a:lnTo>
                  <a:lnTo>
                    <a:pt x="278" y="97"/>
                  </a:lnTo>
                  <a:lnTo>
                    <a:pt x="281" y="96"/>
                  </a:lnTo>
                  <a:lnTo>
                    <a:pt x="285" y="93"/>
                  </a:lnTo>
                  <a:lnTo>
                    <a:pt x="285" y="89"/>
                  </a:lnTo>
                  <a:lnTo>
                    <a:pt x="282" y="86"/>
                  </a:lnTo>
                  <a:lnTo>
                    <a:pt x="277" y="79"/>
                  </a:lnTo>
                  <a:lnTo>
                    <a:pt x="271" y="73"/>
                  </a:lnTo>
                  <a:lnTo>
                    <a:pt x="262" y="65"/>
                  </a:lnTo>
                  <a:lnTo>
                    <a:pt x="251" y="55"/>
                  </a:lnTo>
                  <a:lnTo>
                    <a:pt x="239" y="43"/>
                  </a:lnTo>
                  <a:lnTo>
                    <a:pt x="226" y="33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10"/>
                  </a:lnTo>
                  <a:lnTo>
                    <a:pt x="190" y="4"/>
                  </a:lnTo>
                  <a:lnTo>
                    <a:pt x="193" y="0"/>
                  </a:lnTo>
                  <a:lnTo>
                    <a:pt x="199" y="3"/>
                  </a:lnTo>
                  <a:lnTo>
                    <a:pt x="212" y="10"/>
                  </a:lnTo>
                  <a:lnTo>
                    <a:pt x="220" y="17"/>
                  </a:lnTo>
                  <a:lnTo>
                    <a:pt x="232" y="27"/>
                  </a:lnTo>
                  <a:lnTo>
                    <a:pt x="245" y="37"/>
                  </a:lnTo>
                  <a:lnTo>
                    <a:pt x="259" y="48"/>
                  </a:lnTo>
                  <a:lnTo>
                    <a:pt x="273" y="58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3"/>
                  </a:lnTo>
                  <a:lnTo>
                    <a:pt x="340" y="71"/>
                  </a:lnTo>
                  <a:lnTo>
                    <a:pt x="354" y="67"/>
                  </a:lnTo>
                  <a:lnTo>
                    <a:pt x="366" y="65"/>
                  </a:lnTo>
                  <a:lnTo>
                    <a:pt x="377" y="63"/>
                  </a:lnTo>
                  <a:lnTo>
                    <a:pt x="382" y="63"/>
                  </a:lnTo>
                  <a:lnTo>
                    <a:pt x="386" y="64"/>
                  </a:lnTo>
                  <a:lnTo>
                    <a:pt x="384" y="65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39" name="Freeform 9538"/>
            <p:cNvSpPr/>
            <p:nvPr/>
          </p:nvSpPr>
          <p:spPr>
            <a:xfrm>
              <a:off x="4096" y="1751"/>
              <a:ext cx="222" cy="223"/>
            </a:xfrm>
            <a:custGeom>
              <a:avLst/>
              <a:gdLst/>
              <a:ahLst/>
              <a:cxnLst/>
              <a:pathLst>
                <a:path w="254" h="254">
                  <a:moveTo>
                    <a:pt x="244" y="250"/>
                  </a:moveTo>
                  <a:lnTo>
                    <a:pt x="240" y="246"/>
                  </a:lnTo>
                  <a:lnTo>
                    <a:pt x="235" y="242"/>
                  </a:lnTo>
                  <a:lnTo>
                    <a:pt x="229" y="237"/>
                  </a:lnTo>
                  <a:lnTo>
                    <a:pt x="225" y="232"/>
                  </a:lnTo>
                  <a:lnTo>
                    <a:pt x="219" y="228"/>
                  </a:lnTo>
                  <a:lnTo>
                    <a:pt x="213" y="224"/>
                  </a:lnTo>
                  <a:lnTo>
                    <a:pt x="209" y="222"/>
                  </a:lnTo>
                  <a:lnTo>
                    <a:pt x="203" y="222"/>
                  </a:lnTo>
                  <a:lnTo>
                    <a:pt x="189" y="224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3"/>
                  </a:lnTo>
                  <a:lnTo>
                    <a:pt x="84" y="221"/>
                  </a:lnTo>
                  <a:lnTo>
                    <a:pt x="75" y="217"/>
                  </a:lnTo>
                  <a:lnTo>
                    <a:pt x="68" y="212"/>
                  </a:lnTo>
                  <a:lnTo>
                    <a:pt x="68" y="209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4"/>
                  </a:lnTo>
                  <a:lnTo>
                    <a:pt x="108" y="215"/>
                  </a:lnTo>
                  <a:lnTo>
                    <a:pt x="125" y="215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2" y="214"/>
                  </a:lnTo>
                  <a:lnTo>
                    <a:pt x="183" y="212"/>
                  </a:lnTo>
                  <a:lnTo>
                    <a:pt x="190" y="209"/>
                  </a:lnTo>
                  <a:lnTo>
                    <a:pt x="186" y="205"/>
                  </a:lnTo>
                  <a:lnTo>
                    <a:pt x="179" y="201"/>
                  </a:lnTo>
                  <a:lnTo>
                    <a:pt x="172" y="197"/>
                  </a:lnTo>
                  <a:lnTo>
                    <a:pt x="164" y="192"/>
                  </a:lnTo>
                  <a:lnTo>
                    <a:pt x="157" y="189"/>
                  </a:lnTo>
                  <a:lnTo>
                    <a:pt x="150" y="185"/>
                  </a:lnTo>
                  <a:lnTo>
                    <a:pt x="144" y="182"/>
                  </a:lnTo>
                  <a:lnTo>
                    <a:pt x="141" y="179"/>
                  </a:lnTo>
                  <a:lnTo>
                    <a:pt x="127" y="181"/>
                  </a:lnTo>
                  <a:lnTo>
                    <a:pt x="110" y="178"/>
                  </a:lnTo>
                  <a:lnTo>
                    <a:pt x="90" y="176"/>
                  </a:lnTo>
                  <a:lnTo>
                    <a:pt x="72" y="171"/>
                  </a:lnTo>
                  <a:lnTo>
                    <a:pt x="53" y="167"/>
                  </a:lnTo>
                  <a:lnTo>
                    <a:pt x="37" y="161"/>
                  </a:lnTo>
                  <a:lnTo>
                    <a:pt x="24" y="154"/>
                  </a:lnTo>
                  <a:lnTo>
                    <a:pt x="16" y="148"/>
                  </a:lnTo>
                  <a:lnTo>
                    <a:pt x="11" y="140"/>
                  </a:lnTo>
                  <a:lnTo>
                    <a:pt x="11" y="137"/>
                  </a:lnTo>
                  <a:lnTo>
                    <a:pt x="15" y="139"/>
                  </a:lnTo>
                  <a:lnTo>
                    <a:pt x="24" y="144"/>
                  </a:lnTo>
                  <a:lnTo>
                    <a:pt x="32" y="147"/>
                  </a:lnTo>
                  <a:lnTo>
                    <a:pt x="44" y="152"/>
                  </a:lnTo>
                  <a:lnTo>
                    <a:pt x="58" y="156"/>
                  </a:lnTo>
                  <a:lnTo>
                    <a:pt x="73" y="160"/>
                  </a:lnTo>
                  <a:lnTo>
                    <a:pt x="89" y="163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4"/>
                  </a:lnTo>
                  <a:lnTo>
                    <a:pt x="103" y="146"/>
                  </a:lnTo>
                  <a:lnTo>
                    <a:pt x="96" y="140"/>
                  </a:lnTo>
                  <a:lnTo>
                    <a:pt x="92" y="135"/>
                  </a:lnTo>
                  <a:lnTo>
                    <a:pt x="83" y="132"/>
                  </a:lnTo>
                  <a:lnTo>
                    <a:pt x="70" y="130"/>
                  </a:lnTo>
                  <a:lnTo>
                    <a:pt x="57" y="126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3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3"/>
                  </a:lnTo>
                  <a:lnTo>
                    <a:pt x="45" y="109"/>
                  </a:lnTo>
                  <a:lnTo>
                    <a:pt x="57" y="113"/>
                  </a:lnTo>
                  <a:lnTo>
                    <a:pt x="66" y="115"/>
                  </a:lnTo>
                  <a:lnTo>
                    <a:pt x="76" y="116"/>
                  </a:lnTo>
                  <a:lnTo>
                    <a:pt x="66" y="102"/>
                  </a:lnTo>
                  <a:lnTo>
                    <a:pt x="56" y="88"/>
                  </a:lnTo>
                  <a:lnTo>
                    <a:pt x="45" y="76"/>
                  </a:lnTo>
                  <a:lnTo>
                    <a:pt x="36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3"/>
                  </a:lnTo>
                  <a:lnTo>
                    <a:pt x="13" y="26"/>
                  </a:lnTo>
                  <a:lnTo>
                    <a:pt x="12" y="18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1"/>
                  </a:lnTo>
                  <a:lnTo>
                    <a:pt x="23" y="26"/>
                  </a:lnTo>
                  <a:lnTo>
                    <a:pt x="35" y="44"/>
                  </a:lnTo>
                  <a:lnTo>
                    <a:pt x="47" y="62"/>
                  </a:lnTo>
                  <a:lnTo>
                    <a:pt x="59" y="79"/>
                  </a:lnTo>
                  <a:lnTo>
                    <a:pt x="70" y="95"/>
                  </a:lnTo>
                  <a:lnTo>
                    <a:pt x="80" y="106"/>
                  </a:lnTo>
                  <a:lnTo>
                    <a:pt x="85" y="111"/>
                  </a:lnTo>
                  <a:lnTo>
                    <a:pt x="91" y="113"/>
                  </a:lnTo>
                  <a:lnTo>
                    <a:pt x="94" y="109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5"/>
                  </a:lnTo>
                  <a:lnTo>
                    <a:pt x="85" y="65"/>
                  </a:lnTo>
                  <a:lnTo>
                    <a:pt x="80" y="46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8"/>
                  </a:lnTo>
                  <a:lnTo>
                    <a:pt x="105" y="105"/>
                  </a:lnTo>
                  <a:lnTo>
                    <a:pt x="104" y="124"/>
                  </a:lnTo>
                  <a:lnTo>
                    <a:pt x="111" y="131"/>
                  </a:lnTo>
                  <a:lnTo>
                    <a:pt x="118" y="138"/>
                  </a:lnTo>
                  <a:lnTo>
                    <a:pt x="125" y="143"/>
                  </a:lnTo>
                  <a:lnTo>
                    <a:pt x="130" y="148"/>
                  </a:lnTo>
                  <a:lnTo>
                    <a:pt x="136" y="152"/>
                  </a:lnTo>
                  <a:lnTo>
                    <a:pt x="141" y="155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2"/>
                  </a:lnTo>
                  <a:lnTo>
                    <a:pt x="151" y="163"/>
                  </a:lnTo>
                  <a:lnTo>
                    <a:pt x="153" y="161"/>
                  </a:lnTo>
                  <a:lnTo>
                    <a:pt x="156" y="155"/>
                  </a:lnTo>
                  <a:lnTo>
                    <a:pt x="157" y="140"/>
                  </a:lnTo>
                  <a:lnTo>
                    <a:pt x="155" y="116"/>
                  </a:lnTo>
                  <a:lnTo>
                    <a:pt x="149" y="88"/>
                  </a:lnTo>
                  <a:lnTo>
                    <a:pt x="137" y="67"/>
                  </a:lnTo>
                  <a:lnTo>
                    <a:pt x="133" y="57"/>
                  </a:lnTo>
                  <a:lnTo>
                    <a:pt x="133" y="54"/>
                  </a:lnTo>
                  <a:lnTo>
                    <a:pt x="137" y="55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7"/>
                  </a:lnTo>
                  <a:lnTo>
                    <a:pt x="157" y="90"/>
                  </a:lnTo>
                  <a:lnTo>
                    <a:pt x="161" y="103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5"/>
                  </a:lnTo>
                  <a:lnTo>
                    <a:pt x="164" y="173"/>
                  </a:lnTo>
                  <a:lnTo>
                    <a:pt x="168" y="177"/>
                  </a:lnTo>
                  <a:lnTo>
                    <a:pt x="173" y="182"/>
                  </a:lnTo>
                  <a:lnTo>
                    <a:pt x="179" y="186"/>
                  </a:lnTo>
                  <a:lnTo>
                    <a:pt x="184" y="190"/>
                  </a:lnTo>
                  <a:lnTo>
                    <a:pt x="189" y="193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0"/>
                  </a:lnTo>
                  <a:lnTo>
                    <a:pt x="206" y="191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0"/>
                  </a:lnTo>
                  <a:lnTo>
                    <a:pt x="203" y="111"/>
                  </a:lnTo>
                  <a:lnTo>
                    <a:pt x="201" y="94"/>
                  </a:lnTo>
                  <a:lnTo>
                    <a:pt x="198" y="83"/>
                  </a:lnTo>
                  <a:lnTo>
                    <a:pt x="198" y="79"/>
                  </a:lnTo>
                  <a:lnTo>
                    <a:pt x="202" y="82"/>
                  </a:lnTo>
                  <a:lnTo>
                    <a:pt x="207" y="88"/>
                  </a:lnTo>
                  <a:lnTo>
                    <a:pt x="211" y="101"/>
                  </a:lnTo>
                  <a:lnTo>
                    <a:pt x="212" y="123"/>
                  </a:lnTo>
                  <a:lnTo>
                    <a:pt x="214" y="155"/>
                  </a:lnTo>
                  <a:lnTo>
                    <a:pt x="217" y="186"/>
                  </a:lnTo>
                  <a:lnTo>
                    <a:pt x="218" y="206"/>
                  </a:lnTo>
                  <a:lnTo>
                    <a:pt x="225" y="214"/>
                  </a:lnTo>
                  <a:lnTo>
                    <a:pt x="232" y="222"/>
                  </a:lnTo>
                  <a:lnTo>
                    <a:pt x="236" y="229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5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3"/>
                  </a:lnTo>
                  <a:lnTo>
                    <a:pt x="252" y="254"/>
                  </a:lnTo>
                  <a:lnTo>
                    <a:pt x="249" y="253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40" name="Freeform 9539"/>
            <p:cNvSpPr/>
            <p:nvPr/>
          </p:nvSpPr>
          <p:spPr>
            <a:xfrm>
              <a:off x="4296" y="1683"/>
              <a:ext cx="163" cy="273"/>
            </a:xfrm>
            <a:custGeom>
              <a:avLst/>
              <a:gdLst/>
              <a:ahLst/>
              <a:cxnLst/>
              <a:pathLst>
                <a:path w="186" h="313">
                  <a:moveTo>
                    <a:pt x="88" y="313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7"/>
                  </a:lnTo>
                  <a:lnTo>
                    <a:pt x="82" y="267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2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7"/>
                  </a:lnTo>
                  <a:lnTo>
                    <a:pt x="28" y="192"/>
                  </a:lnTo>
                  <a:lnTo>
                    <a:pt x="17" y="166"/>
                  </a:lnTo>
                  <a:lnTo>
                    <a:pt x="8" y="148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4" y="120"/>
                  </a:lnTo>
                  <a:lnTo>
                    <a:pt x="6" y="124"/>
                  </a:lnTo>
                  <a:lnTo>
                    <a:pt x="9" y="132"/>
                  </a:lnTo>
                  <a:lnTo>
                    <a:pt x="12" y="139"/>
                  </a:lnTo>
                  <a:lnTo>
                    <a:pt x="16" y="149"/>
                  </a:lnTo>
                  <a:lnTo>
                    <a:pt x="22" y="162"/>
                  </a:lnTo>
                  <a:lnTo>
                    <a:pt x="29" y="176"/>
                  </a:lnTo>
                  <a:lnTo>
                    <a:pt x="35" y="189"/>
                  </a:lnTo>
                  <a:lnTo>
                    <a:pt x="42" y="201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30"/>
                  </a:lnTo>
                  <a:lnTo>
                    <a:pt x="72" y="234"/>
                  </a:lnTo>
                  <a:lnTo>
                    <a:pt x="76" y="237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5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5"/>
                  </a:lnTo>
                  <a:lnTo>
                    <a:pt x="21" y="48"/>
                  </a:lnTo>
                  <a:lnTo>
                    <a:pt x="24" y="50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7" y="94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5"/>
                  </a:lnTo>
                  <a:lnTo>
                    <a:pt x="62" y="133"/>
                  </a:lnTo>
                  <a:lnTo>
                    <a:pt x="69" y="140"/>
                  </a:lnTo>
                  <a:lnTo>
                    <a:pt x="76" y="144"/>
                  </a:lnTo>
                  <a:lnTo>
                    <a:pt x="82" y="148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1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4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3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8"/>
                  </a:lnTo>
                  <a:lnTo>
                    <a:pt x="106" y="156"/>
                  </a:lnTo>
                  <a:lnTo>
                    <a:pt x="102" y="161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3"/>
                  </a:lnTo>
                  <a:lnTo>
                    <a:pt x="91" y="235"/>
                  </a:lnTo>
                  <a:lnTo>
                    <a:pt x="102" y="230"/>
                  </a:lnTo>
                  <a:lnTo>
                    <a:pt x="114" y="222"/>
                  </a:lnTo>
                  <a:lnTo>
                    <a:pt x="128" y="210"/>
                  </a:lnTo>
                  <a:lnTo>
                    <a:pt x="141" y="199"/>
                  </a:lnTo>
                  <a:lnTo>
                    <a:pt x="153" y="186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7"/>
                  </a:lnTo>
                  <a:lnTo>
                    <a:pt x="183" y="141"/>
                  </a:lnTo>
                  <a:lnTo>
                    <a:pt x="186" y="140"/>
                  </a:lnTo>
                  <a:lnTo>
                    <a:pt x="186" y="146"/>
                  </a:lnTo>
                  <a:lnTo>
                    <a:pt x="183" y="155"/>
                  </a:lnTo>
                  <a:lnTo>
                    <a:pt x="179" y="163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2"/>
                  </a:lnTo>
                  <a:lnTo>
                    <a:pt x="121" y="237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5"/>
                  </a:lnTo>
                  <a:lnTo>
                    <a:pt x="91" y="307"/>
                  </a:lnTo>
                  <a:lnTo>
                    <a:pt x="90" y="309"/>
                  </a:lnTo>
                  <a:lnTo>
                    <a:pt x="88" y="31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41" name="Freeform 9540"/>
            <p:cNvSpPr/>
            <p:nvPr/>
          </p:nvSpPr>
          <p:spPr>
            <a:xfrm>
              <a:off x="4048" y="2016"/>
              <a:ext cx="223" cy="263"/>
            </a:xfrm>
            <a:custGeom>
              <a:avLst/>
              <a:gdLst/>
              <a:ahLst/>
              <a:cxnLst/>
              <a:pathLst>
                <a:path w="253" h="299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4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3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3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3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2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3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6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39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7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299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2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3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1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4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09"/>
                  </a:lnTo>
                  <a:lnTo>
                    <a:pt x="62" y="204"/>
                  </a:lnTo>
                  <a:lnTo>
                    <a:pt x="75" y="200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6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28" y="156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7"/>
                  </a:lnTo>
                  <a:lnTo>
                    <a:pt x="129" y="144"/>
                  </a:lnTo>
                  <a:lnTo>
                    <a:pt x="134" y="140"/>
                  </a:lnTo>
                  <a:lnTo>
                    <a:pt x="138" y="137"/>
                  </a:lnTo>
                  <a:lnTo>
                    <a:pt x="142" y="139"/>
                  </a:lnTo>
                  <a:lnTo>
                    <a:pt x="144" y="140"/>
                  </a:lnTo>
                  <a:lnTo>
                    <a:pt x="145" y="140"/>
                  </a:lnTo>
                  <a:lnTo>
                    <a:pt x="146" y="140"/>
                  </a:lnTo>
                  <a:lnTo>
                    <a:pt x="152" y="133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1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0"/>
                  </a:lnTo>
                  <a:lnTo>
                    <a:pt x="225" y="6"/>
                  </a:lnTo>
                  <a:lnTo>
                    <a:pt x="230" y="3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42" name="Freeform 9541"/>
            <p:cNvSpPr/>
            <p:nvPr/>
          </p:nvSpPr>
          <p:spPr>
            <a:xfrm>
              <a:off x="4459" y="1656"/>
              <a:ext cx="128" cy="214"/>
            </a:xfrm>
            <a:custGeom>
              <a:avLst/>
              <a:gdLst/>
              <a:ahLst/>
              <a:cxnLst/>
              <a:pathLst>
                <a:path w="146" h="244">
                  <a:moveTo>
                    <a:pt x="31" y="240"/>
                  </a:moveTo>
                  <a:lnTo>
                    <a:pt x="39" y="230"/>
                  </a:lnTo>
                  <a:lnTo>
                    <a:pt x="48" y="216"/>
                  </a:lnTo>
                  <a:lnTo>
                    <a:pt x="57" y="204"/>
                  </a:lnTo>
                  <a:lnTo>
                    <a:pt x="61" y="195"/>
                  </a:lnTo>
                  <a:lnTo>
                    <a:pt x="69" y="195"/>
                  </a:lnTo>
                  <a:lnTo>
                    <a:pt x="80" y="193"/>
                  </a:lnTo>
                  <a:lnTo>
                    <a:pt x="92" y="190"/>
                  </a:lnTo>
                  <a:lnTo>
                    <a:pt x="106" y="185"/>
                  </a:lnTo>
                  <a:lnTo>
                    <a:pt x="117" y="180"/>
                  </a:lnTo>
                  <a:lnTo>
                    <a:pt x="128" y="175"/>
                  </a:lnTo>
                  <a:lnTo>
                    <a:pt x="136" y="170"/>
                  </a:lnTo>
                  <a:lnTo>
                    <a:pt x="139" y="167"/>
                  </a:lnTo>
                  <a:lnTo>
                    <a:pt x="141" y="161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1"/>
                  </a:lnTo>
                  <a:lnTo>
                    <a:pt x="131" y="163"/>
                  </a:lnTo>
                  <a:lnTo>
                    <a:pt x="123" y="167"/>
                  </a:lnTo>
                  <a:lnTo>
                    <a:pt x="114" y="170"/>
                  </a:lnTo>
                  <a:lnTo>
                    <a:pt x="103" y="175"/>
                  </a:lnTo>
                  <a:lnTo>
                    <a:pt x="92" y="179"/>
                  </a:lnTo>
                  <a:lnTo>
                    <a:pt x="81" y="183"/>
                  </a:lnTo>
                  <a:lnTo>
                    <a:pt x="73" y="185"/>
                  </a:lnTo>
                  <a:lnTo>
                    <a:pt x="67" y="186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2"/>
                  </a:lnTo>
                  <a:lnTo>
                    <a:pt x="85" y="133"/>
                  </a:lnTo>
                  <a:lnTo>
                    <a:pt x="92" y="127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4"/>
                  </a:lnTo>
                  <a:lnTo>
                    <a:pt x="128" y="96"/>
                  </a:lnTo>
                  <a:lnTo>
                    <a:pt x="136" y="89"/>
                  </a:lnTo>
                  <a:lnTo>
                    <a:pt x="141" y="84"/>
                  </a:lnTo>
                  <a:lnTo>
                    <a:pt x="145" y="79"/>
                  </a:lnTo>
                  <a:lnTo>
                    <a:pt x="146" y="74"/>
                  </a:lnTo>
                  <a:lnTo>
                    <a:pt x="146" y="71"/>
                  </a:lnTo>
                  <a:lnTo>
                    <a:pt x="144" y="71"/>
                  </a:lnTo>
                  <a:lnTo>
                    <a:pt x="139" y="76"/>
                  </a:lnTo>
                  <a:lnTo>
                    <a:pt x="134" y="79"/>
                  </a:lnTo>
                  <a:lnTo>
                    <a:pt x="129" y="85"/>
                  </a:lnTo>
                  <a:lnTo>
                    <a:pt x="122" y="91"/>
                  </a:lnTo>
                  <a:lnTo>
                    <a:pt x="114" y="96"/>
                  </a:lnTo>
                  <a:lnTo>
                    <a:pt x="106" y="102"/>
                  </a:lnTo>
                  <a:lnTo>
                    <a:pt x="98" y="108"/>
                  </a:lnTo>
                  <a:lnTo>
                    <a:pt x="91" y="112"/>
                  </a:lnTo>
                  <a:lnTo>
                    <a:pt x="86" y="115"/>
                  </a:lnTo>
                  <a:lnTo>
                    <a:pt x="87" y="94"/>
                  </a:lnTo>
                  <a:lnTo>
                    <a:pt x="88" y="61"/>
                  </a:lnTo>
                  <a:lnTo>
                    <a:pt x="90" y="27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4" y="10"/>
                  </a:lnTo>
                  <a:lnTo>
                    <a:pt x="81" y="32"/>
                  </a:lnTo>
                  <a:lnTo>
                    <a:pt x="79" y="68"/>
                  </a:lnTo>
                  <a:lnTo>
                    <a:pt x="76" y="103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6"/>
                  </a:lnTo>
                  <a:lnTo>
                    <a:pt x="65" y="123"/>
                  </a:lnTo>
                  <a:lnTo>
                    <a:pt x="64" y="117"/>
                  </a:lnTo>
                  <a:lnTo>
                    <a:pt x="63" y="111"/>
                  </a:lnTo>
                  <a:lnTo>
                    <a:pt x="58" y="103"/>
                  </a:lnTo>
                  <a:lnTo>
                    <a:pt x="54" y="94"/>
                  </a:lnTo>
                  <a:lnTo>
                    <a:pt x="47" y="84"/>
                  </a:lnTo>
                  <a:lnTo>
                    <a:pt x="40" y="73"/>
                  </a:lnTo>
                  <a:lnTo>
                    <a:pt x="33" y="64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3" y="64"/>
                  </a:lnTo>
                  <a:lnTo>
                    <a:pt x="29" y="73"/>
                  </a:lnTo>
                  <a:lnTo>
                    <a:pt x="37" y="86"/>
                  </a:lnTo>
                  <a:lnTo>
                    <a:pt x="46" y="103"/>
                  </a:lnTo>
                  <a:lnTo>
                    <a:pt x="55" y="119"/>
                  </a:lnTo>
                  <a:lnTo>
                    <a:pt x="60" y="132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2"/>
                  </a:lnTo>
                  <a:lnTo>
                    <a:pt x="50" y="180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79"/>
                  </a:lnTo>
                  <a:lnTo>
                    <a:pt x="39" y="174"/>
                  </a:lnTo>
                  <a:lnTo>
                    <a:pt x="35" y="169"/>
                  </a:lnTo>
                  <a:lnTo>
                    <a:pt x="31" y="164"/>
                  </a:lnTo>
                  <a:lnTo>
                    <a:pt x="25" y="157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39"/>
                  </a:lnTo>
                  <a:lnTo>
                    <a:pt x="3" y="134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4"/>
                  </a:lnTo>
                  <a:lnTo>
                    <a:pt x="19" y="163"/>
                  </a:lnTo>
                  <a:lnTo>
                    <a:pt x="26" y="172"/>
                  </a:lnTo>
                  <a:lnTo>
                    <a:pt x="32" y="182"/>
                  </a:lnTo>
                  <a:lnTo>
                    <a:pt x="34" y="187"/>
                  </a:lnTo>
                  <a:lnTo>
                    <a:pt x="35" y="194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1"/>
                  </a:lnTo>
                  <a:lnTo>
                    <a:pt x="23" y="239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43" name="Freeform 9542"/>
            <p:cNvSpPr/>
            <p:nvPr/>
          </p:nvSpPr>
          <p:spPr>
            <a:xfrm>
              <a:off x="3875" y="1716"/>
              <a:ext cx="243" cy="198"/>
            </a:xfrm>
            <a:custGeom>
              <a:avLst/>
              <a:gdLst/>
              <a:ahLst/>
              <a:cxnLst/>
              <a:pathLst>
                <a:path w="279" h="227">
                  <a:moveTo>
                    <a:pt x="279" y="227"/>
                  </a:moveTo>
                  <a:lnTo>
                    <a:pt x="273" y="222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1"/>
                  </a:lnTo>
                  <a:lnTo>
                    <a:pt x="252" y="200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1"/>
                  </a:lnTo>
                  <a:lnTo>
                    <a:pt x="232" y="187"/>
                  </a:lnTo>
                  <a:lnTo>
                    <a:pt x="226" y="184"/>
                  </a:lnTo>
                  <a:lnTo>
                    <a:pt x="221" y="180"/>
                  </a:lnTo>
                  <a:lnTo>
                    <a:pt x="219" y="177"/>
                  </a:lnTo>
                  <a:lnTo>
                    <a:pt x="221" y="156"/>
                  </a:lnTo>
                  <a:lnTo>
                    <a:pt x="225" y="132"/>
                  </a:lnTo>
                  <a:lnTo>
                    <a:pt x="226" y="110"/>
                  </a:lnTo>
                  <a:lnTo>
                    <a:pt x="225" y="94"/>
                  </a:lnTo>
                  <a:lnTo>
                    <a:pt x="222" y="87"/>
                  </a:lnTo>
                  <a:lnTo>
                    <a:pt x="221" y="87"/>
                  </a:lnTo>
                  <a:lnTo>
                    <a:pt x="220" y="93"/>
                  </a:lnTo>
                  <a:lnTo>
                    <a:pt x="221" y="101"/>
                  </a:lnTo>
                  <a:lnTo>
                    <a:pt x="219" y="116"/>
                  </a:lnTo>
                  <a:lnTo>
                    <a:pt x="214" y="139"/>
                  </a:lnTo>
                  <a:lnTo>
                    <a:pt x="208" y="161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8"/>
                  </a:lnTo>
                  <a:lnTo>
                    <a:pt x="173" y="140"/>
                  </a:lnTo>
                  <a:lnTo>
                    <a:pt x="166" y="132"/>
                  </a:lnTo>
                  <a:lnTo>
                    <a:pt x="160" y="127"/>
                  </a:lnTo>
                  <a:lnTo>
                    <a:pt x="157" y="124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3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40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3"/>
                  </a:lnTo>
                  <a:lnTo>
                    <a:pt x="95" y="79"/>
                  </a:lnTo>
                  <a:lnTo>
                    <a:pt x="74" y="63"/>
                  </a:lnTo>
                  <a:lnTo>
                    <a:pt x="53" y="49"/>
                  </a:lnTo>
                  <a:lnTo>
                    <a:pt x="36" y="35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40"/>
                  </a:lnTo>
                  <a:lnTo>
                    <a:pt x="42" y="50"/>
                  </a:lnTo>
                  <a:lnTo>
                    <a:pt x="59" y="64"/>
                  </a:lnTo>
                  <a:lnTo>
                    <a:pt x="77" y="79"/>
                  </a:lnTo>
                  <a:lnTo>
                    <a:pt x="97" y="94"/>
                  </a:lnTo>
                  <a:lnTo>
                    <a:pt x="113" y="106"/>
                  </a:lnTo>
                  <a:lnTo>
                    <a:pt x="127" y="117"/>
                  </a:lnTo>
                  <a:lnTo>
                    <a:pt x="136" y="123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1"/>
                  </a:lnTo>
                  <a:lnTo>
                    <a:pt x="98" y="132"/>
                  </a:lnTo>
                  <a:lnTo>
                    <a:pt x="82" y="133"/>
                  </a:lnTo>
                  <a:lnTo>
                    <a:pt x="63" y="132"/>
                  </a:lnTo>
                  <a:lnTo>
                    <a:pt x="46" y="131"/>
                  </a:lnTo>
                  <a:lnTo>
                    <a:pt x="31" y="128"/>
                  </a:lnTo>
                  <a:lnTo>
                    <a:pt x="17" y="125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2" y="131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8"/>
                  </a:lnTo>
                  <a:lnTo>
                    <a:pt x="74" y="140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3"/>
                  </a:lnTo>
                  <a:lnTo>
                    <a:pt x="172" y="171"/>
                  </a:lnTo>
                  <a:lnTo>
                    <a:pt x="179" y="178"/>
                  </a:lnTo>
                  <a:lnTo>
                    <a:pt x="183" y="182"/>
                  </a:lnTo>
                  <a:lnTo>
                    <a:pt x="187" y="186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200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5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3"/>
                  </a:lnTo>
                  <a:lnTo>
                    <a:pt x="100" y="225"/>
                  </a:lnTo>
                  <a:lnTo>
                    <a:pt x="113" y="224"/>
                  </a:lnTo>
                  <a:lnTo>
                    <a:pt x="121" y="222"/>
                  </a:lnTo>
                  <a:lnTo>
                    <a:pt x="133" y="219"/>
                  </a:lnTo>
                  <a:lnTo>
                    <a:pt x="145" y="215"/>
                  </a:lnTo>
                  <a:lnTo>
                    <a:pt x="159" y="210"/>
                  </a:lnTo>
                  <a:lnTo>
                    <a:pt x="172" y="207"/>
                  </a:lnTo>
                  <a:lnTo>
                    <a:pt x="183" y="202"/>
                  </a:lnTo>
                  <a:lnTo>
                    <a:pt x="192" y="199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7"/>
                  </a:lnTo>
                  <a:lnTo>
                    <a:pt x="241" y="211"/>
                  </a:lnTo>
                  <a:lnTo>
                    <a:pt x="249" y="215"/>
                  </a:lnTo>
                  <a:lnTo>
                    <a:pt x="257" y="219"/>
                  </a:lnTo>
                  <a:lnTo>
                    <a:pt x="264" y="223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</p:grpSp>
      <p:grpSp>
        <p:nvGrpSpPr>
          <p:cNvPr id="9544" name="Group 9543"/>
          <p:cNvGrpSpPr/>
          <p:nvPr/>
        </p:nvGrpSpPr>
        <p:grpSpPr>
          <a:xfrm>
            <a:off x="6324600" y="4038600"/>
            <a:ext cx="2971800" cy="3048000"/>
            <a:chOff x="2640" y="432"/>
            <a:chExt cx="2208" cy="2024"/>
          </a:xfrm>
        </p:grpSpPr>
        <p:sp>
          <p:nvSpPr>
            <p:cNvPr id="9545" name="Rectangle 9544"/>
            <p:cNvSpPr>
              <a:spLocks noChangeAspect="1" noTextEdit="1"/>
            </p:cNvSpPr>
            <p:nvPr/>
          </p:nvSpPr>
          <p:spPr>
            <a:xfrm>
              <a:off x="2640" y="432"/>
              <a:ext cx="2208" cy="202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46" name="Freeform 9545"/>
            <p:cNvSpPr/>
            <p:nvPr/>
          </p:nvSpPr>
          <p:spPr>
            <a:xfrm>
              <a:off x="3683" y="2090"/>
              <a:ext cx="272" cy="109"/>
            </a:xfrm>
            <a:custGeom>
              <a:avLst/>
              <a:gdLst/>
              <a:ahLst/>
              <a:cxnLst/>
              <a:pathLst>
                <a:path w="310" h="123">
                  <a:moveTo>
                    <a:pt x="0" y="110"/>
                  </a:moveTo>
                  <a:lnTo>
                    <a:pt x="4" y="113"/>
                  </a:lnTo>
                  <a:lnTo>
                    <a:pt x="13" y="116"/>
                  </a:lnTo>
                  <a:lnTo>
                    <a:pt x="27" y="119"/>
                  </a:lnTo>
                  <a:lnTo>
                    <a:pt x="45" y="120"/>
                  </a:lnTo>
                  <a:lnTo>
                    <a:pt x="68" y="121"/>
                  </a:lnTo>
                  <a:lnTo>
                    <a:pt x="95" y="122"/>
                  </a:lnTo>
                  <a:lnTo>
                    <a:pt x="124" y="123"/>
                  </a:lnTo>
                  <a:lnTo>
                    <a:pt x="155" y="123"/>
                  </a:lnTo>
                  <a:lnTo>
                    <a:pt x="186" y="123"/>
                  </a:lnTo>
                  <a:lnTo>
                    <a:pt x="216" y="122"/>
                  </a:lnTo>
                  <a:lnTo>
                    <a:pt x="242" y="121"/>
                  </a:lnTo>
                  <a:lnTo>
                    <a:pt x="265" y="120"/>
                  </a:lnTo>
                  <a:lnTo>
                    <a:pt x="284" y="119"/>
                  </a:lnTo>
                  <a:lnTo>
                    <a:pt x="298" y="116"/>
                  </a:lnTo>
                  <a:lnTo>
                    <a:pt x="307" y="113"/>
                  </a:lnTo>
                  <a:lnTo>
                    <a:pt x="310" y="110"/>
                  </a:lnTo>
                  <a:lnTo>
                    <a:pt x="283" y="107"/>
                  </a:lnTo>
                  <a:lnTo>
                    <a:pt x="258" y="97"/>
                  </a:lnTo>
                  <a:lnTo>
                    <a:pt x="238" y="82"/>
                  </a:lnTo>
                  <a:lnTo>
                    <a:pt x="222" y="63"/>
                  </a:lnTo>
                  <a:lnTo>
                    <a:pt x="208" y="45"/>
                  </a:lnTo>
                  <a:lnTo>
                    <a:pt x="196" y="26"/>
                  </a:lnTo>
                  <a:lnTo>
                    <a:pt x="189" y="11"/>
                  </a:lnTo>
                  <a:lnTo>
                    <a:pt x="185" y="0"/>
                  </a:lnTo>
                  <a:lnTo>
                    <a:pt x="125" y="0"/>
                  </a:lnTo>
                  <a:lnTo>
                    <a:pt x="120" y="11"/>
                  </a:lnTo>
                  <a:lnTo>
                    <a:pt x="113" y="26"/>
                  </a:lnTo>
                  <a:lnTo>
                    <a:pt x="103" y="45"/>
                  </a:lnTo>
                  <a:lnTo>
                    <a:pt x="89" y="63"/>
                  </a:lnTo>
                  <a:lnTo>
                    <a:pt x="72" y="82"/>
                  </a:lnTo>
                  <a:lnTo>
                    <a:pt x="52" y="97"/>
                  </a:lnTo>
                  <a:lnTo>
                    <a:pt x="28" y="107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F72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47" name="Freeform 9546"/>
            <p:cNvSpPr/>
            <p:nvPr/>
          </p:nvSpPr>
          <p:spPr>
            <a:xfrm>
              <a:off x="4353" y="1018"/>
              <a:ext cx="99" cy="265"/>
            </a:xfrm>
            <a:custGeom>
              <a:avLst/>
              <a:gdLst/>
              <a:ahLst/>
              <a:cxnLst/>
              <a:pathLst>
                <a:path w="112" h="302">
                  <a:moveTo>
                    <a:pt x="88" y="302"/>
                  </a:moveTo>
                  <a:lnTo>
                    <a:pt x="87" y="302"/>
                  </a:lnTo>
                  <a:lnTo>
                    <a:pt x="86" y="299"/>
                  </a:lnTo>
                  <a:lnTo>
                    <a:pt x="84" y="296"/>
                  </a:lnTo>
                  <a:lnTo>
                    <a:pt x="83" y="295"/>
                  </a:lnTo>
                  <a:lnTo>
                    <a:pt x="97" y="248"/>
                  </a:lnTo>
                  <a:lnTo>
                    <a:pt x="99" y="203"/>
                  </a:lnTo>
                  <a:lnTo>
                    <a:pt x="91" y="160"/>
                  </a:lnTo>
                  <a:lnTo>
                    <a:pt x="78" y="120"/>
                  </a:lnTo>
                  <a:lnTo>
                    <a:pt x="60" y="84"/>
                  </a:lnTo>
                  <a:lnTo>
                    <a:pt x="39" y="52"/>
                  </a:lnTo>
                  <a:lnTo>
                    <a:pt x="18" y="23"/>
                  </a:lnTo>
                  <a:lnTo>
                    <a:pt x="0" y="0"/>
                  </a:lnTo>
                  <a:lnTo>
                    <a:pt x="23" y="13"/>
                  </a:lnTo>
                  <a:lnTo>
                    <a:pt x="47" y="39"/>
                  </a:lnTo>
                  <a:lnTo>
                    <a:pt x="71" y="78"/>
                  </a:lnTo>
                  <a:lnTo>
                    <a:pt x="91" y="122"/>
                  </a:lnTo>
                  <a:lnTo>
                    <a:pt x="106" y="171"/>
                  </a:lnTo>
                  <a:lnTo>
                    <a:pt x="112" y="219"/>
                  </a:lnTo>
                  <a:lnTo>
                    <a:pt x="107" y="264"/>
                  </a:lnTo>
                  <a:lnTo>
                    <a:pt x="88" y="3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48" name="Freeform 9547"/>
            <p:cNvSpPr/>
            <p:nvPr/>
          </p:nvSpPr>
          <p:spPr>
            <a:xfrm>
              <a:off x="4317" y="1058"/>
              <a:ext cx="87" cy="20"/>
            </a:xfrm>
            <a:custGeom>
              <a:avLst/>
              <a:gdLst/>
              <a:ahLst/>
              <a:cxnLst/>
              <a:pathLst>
                <a:path w="101" h="23">
                  <a:moveTo>
                    <a:pt x="0" y="3"/>
                  </a:moveTo>
                  <a:lnTo>
                    <a:pt x="4" y="0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42" y="1"/>
                  </a:lnTo>
                  <a:lnTo>
                    <a:pt x="58" y="4"/>
                  </a:lnTo>
                  <a:lnTo>
                    <a:pt x="74" y="8"/>
                  </a:lnTo>
                  <a:lnTo>
                    <a:pt x="89" y="15"/>
                  </a:lnTo>
                  <a:lnTo>
                    <a:pt x="101" y="23"/>
                  </a:lnTo>
                  <a:lnTo>
                    <a:pt x="89" y="21"/>
                  </a:lnTo>
                  <a:lnTo>
                    <a:pt x="75" y="18"/>
                  </a:lnTo>
                  <a:lnTo>
                    <a:pt x="58" y="15"/>
                  </a:lnTo>
                  <a:lnTo>
                    <a:pt x="42" y="13"/>
                  </a:lnTo>
                  <a:lnTo>
                    <a:pt x="26" y="11"/>
                  </a:lnTo>
                  <a:lnTo>
                    <a:pt x="13" y="7"/>
                  </a:lnTo>
                  <a:lnTo>
                    <a:pt x="4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49" name="Freeform 9548"/>
            <p:cNvSpPr/>
            <p:nvPr/>
          </p:nvSpPr>
          <p:spPr>
            <a:xfrm>
              <a:off x="4313" y="1074"/>
              <a:ext cx="105" cy="26"/>
            </a:xfrm>
            <a:custGeom>
              <a:avLst/>
              <a:gdLst/>
              <a:ahLst/>
              <a:cxnLst/>
              <a:pathLst>
                <a:path w="120" h="31">
                  <a:moveTo>
                    <a:pt x="0" y="3"/>
                  </a:moveTo>
                  <a:lnTo>
                    <a:pt x="5" y="1"/>
                  </a:lnTo>
                  <a:lnTo>
                    <a:pt x="15" y="0"/>
                  </a:lnTo>
                  <a:lnTo>
                    <a:pt x="31" y="1"/>
                  </a:lnTo>
                  <a:lnTo>
                    <a:pt x="51" y="4"/>
                  </a:lnTo>
                  <a:lnTo>
                    <a:pt x="70" y="9"/>
                  </a:lnTo>
                  <a:lnTo>
                    <a:pt x="90" y="16"/>
                  </a:lnTo>
                  <a:lnTo>
                    <a:pt x="107" y="23"/>
                  </a:lnTo>
                  <a:lnTo>
                    <a:pt x="120" y="31"/>
                  </a:lnTo>
                  <a:lnTo>
                    <a:pt x="110" y="28"/>
                  </a:lnTo>
                  <a:lnTo>
                    <a:pt x="94" y="25"/>
                  </a:lnTo>
                  <a:lnTo>
                    <a:pt x="75" y="23"/>
                  </a:lnTo>
                  <a:lnTo>
                    <a:pt x="54" y="18"/>
                  </a:lnTo>
                  <a:lnTo>
                    <a:pt x="33" y="15"/>
                  </a:lnTo>
                  <a:lnTo>
                    <a:pt x="16" y="11"/>
                  </a:lnTo>
                  <a:lnTo>
                    <a:pt x="5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50" name="Freeform 9549"/>
            <p:cNvSpPr/>
            <p:nvPr/>
          </p:nvSpPr>
          <p:spPr>
            <a:xfrm>
              <a:off x="4327" y="1118"/>
              <a:ext cx="109" cy="21"/>
            </a:xfrm>
            <a:custGeom>
              <a:avLst/>
              <a:gdLst/>
              <a:ahLst/>
              <a:cxnLst/>
              <a:pathLst>
                <a:path w="124" h="25">
                  <a:moveTo>
                    <a:pt x="0" y="5"/>
                  </a:moveTo>
                  <a:lnTo>
                    <a:pt x="5" y="2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5" y="3"/>
                  </a:lnTo>
                  <a:lnTo>
                    <a:pt x="76" y="6"/>
                  </a:lnTo>
                  <a:lnTo>
                    <a:pt x="97" y="11"/>
                  </a:lnTo>
                  <a:lnTo>
                    <a:pt x="113" y="17"/>
                  </a:lnTo>
                  <a:lnTo>
                    <a:pt x="124" y="25"/>
                  </a:lnTo>
                  <a:lnTo>
                    <a:pt x="115" y="23"/>
                  </a:lnTo>
                  <a:lnTo>
                    <a:pt x="99" y="22"/>
                  </a:lnTo>
                  <a:lnTo>
                    <a:pt x="78" y="20"/>
                  </a:lnTo>
                  <a:lnTo>
                    <a:pt x="56" y="18"/>
                  </a:lnTo>
                  <a:lnTo>
                    <a:pt x="36" y="14"/>
                  </a:lnTo>
                  <a:lnTo>
                    <a:pt x="17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51" name="Freeform 9550"/>
            <p:cNvSpPr/>
            <p:nvPr/>
          </p:nvSpPr>
          <p:spPr>
            <a:xfrm>
              <a:off x="4345" y="1146"/>
              <a:ext cx="98" cy="18"/>
            </a:xfrm>
            <a:custGeom>
              <a:avLst/>
              <a:gdLst/>
              <a:ahLst/>
              <a:cxnLst/>
              <a:pathLst>
                <a:path w="112" h="19">
                  <a:moveTo>
                    <a:pt x="0" y="3"/>
                  </a:moveTo>
                  <a:lnTo>
                    <a:pt x="4" y="1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71" y="4"/>
                  </a:lnTo>
                  <a:lnTo>
                    <a:pt x="89" y="8"/>
                  </a:lnTo>
                  <a:lnTo>
                    <a:pt x="103" y="13"/>
                  </a:lnTo>
                  <a:lnTo>
                    <a:pt x="112" y="19"/>
                  </a:lnTo>
                  <a:lnTo>
                    <a:pt x="102" y="18"/>
                  </a:lnTo>
                  <a:lnTo>
                    <a:pt x="87" y="17"/>
                  </a:lnTo>
                  <a:lnTo>
                    <a:pt x="68" y="16"/>
                  </a:lnTo>
                  <a:lnTo>
                    <a:pt x="49" y="15"/>
                  </a:lnTo>
                  <a:lnTo>
                    <a:pt x="30" y="12"/>
                  </a:lnTo>
                  <a:lnTo>
                    <a:pt x="14" y="10"/>
                  </a:lnTo>
                  <a:lnTo>
                    <a:pt x="4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52" name="Freeform 9551"/>
            <p:cNvSpPr/>
            <p:nvPr/>
          </p:nvSpPr>
          <p:spPr>
            <a:xfrm>
              <a:off x="4366" y="1193"/>
              <a:ext cx="82" cy="13"/>
            </a:xfrm>
            <a:custGeom>
              <a:avLst/>
              <a:gdLst/>
              <a:ahLst/>
              <a:cxnLst/>
              <a:pathLst>
                <a:path w="94" h="15">
                  <a:moveTo>
                    <a:pt x="0" y="9"/>
                  </a:moveTo>
                  <a:lnTo>
                    <a:pt x="3" y="5"/>
                  </a:lnTo>
                  <a:lnTo>
                    <a:pt x="11" y="3"/>
                  </a:lnTo>
                  <a:lnTo>
                    <a:pt x="24" y="1"/>
                  </a:lnTo>
                  <a:lnTo>
                    <a:pt x="38" y="0"/>
                  </a:lnTo>
                  <a:lnTo>
                    <a:pt x="54" y="1"/>
                  </a:lnTo>
                  <a:lnTo>
                    <a:pt x="69" y="3"/>
                  </a:lnTo>
                  <a:lnTo>
                    <a:pt x="83" y="8"/>
                  </a:lnTo>
                  <a:lnTo>
                    <a:pt x="94" y="15"/>
                  </a:lnTo>
                  <a:lnTo>
                    <a:pt x="85" y="13"/>
                  </a:lnTo>
                  <a:lnTo>
                    <a:pt x="71" y="13"/>
                  </a:lnTo>
                  <a:lnTo>
                    <a:pt x="55" y="13"/>
                  </a:lnTo>
                  <a:lnTo>
                    <a:pt x="39" y="13"/>
                  </a:lnTo>
                  <a:lnTo>
                    <a:pt x="24" y="13"/>
                  </a:lnTo>
                  <a:lnTo>
                    <a:pt x="11" y="13"/>
                  </a:lnTo>
                  <a:lnTo>
                    <a:pt x="3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53" name="Freeform 9552"/>
            <p:cNvSpPr/>
            <p:nvPr/>
          </p:nvSpPr>
          <p:spPr>
            <a:xfrm>
              <a:off x="4397" y="1260"/>
              <a:ext cx="41" cy="16"/>
            </a:xfrm>
            <a:custGeom>
              <a:avLst/>
              <a:gdLst/>
              <a:ahLst/>
              <a:cxnLst/>
              <a:pathLst>
                <a:path w="46" h="18">
                  <a:moveTo>
                    <a:pt x="0" y="16"/>
                  </a:moveTo>
                  <a:lnTo>
                    <a:pt x="1" y="12"/>
                  </a:lnTo>
                  <a:lnTo>
                    <a:pt x="6" y="9"/>
                  </a:lnTo>
                  <a:lnTo>
                    <a:pt x="12" y="5"/>
                  </a:lnTo>
                  <a:lnTo>
                    <a:pt x="20" y="3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6" y="5"/>
                  </a:lnTo>
                  <a:lnTo>
                    <a:pt x="39" y="4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2"/>
                  </a:lnTo>
                  <a:lnTo>
                    <a:pt x="11" y="16"/>
                  </a:lnTo>
                  <a:lnTo>
                    <a:pt x="5" y="18"/>
                  </a:lnTo>
                  <a:lnTo>
                    <a:pt x="1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54" name="Freeform 9553"/>
            <p:cNvSpPr/>
            <p:nvPr/>
          </p:nvSpPr>
          <p:spPr>
            <a:xfrm>
              <a:off x="4311" y="1032"/>
              <a:ext cx="74" cy="19"/>
            </a:xfrm>
            <a:custGeom>
              <a:avLst/>
              <a:gdLst/>
              <a:ahLst/>
              <a:cxnLst/>
              <a:pathLst>
                <a:path w="86" h="23">
                  <a:moveTo>
                    <a:pt x="0" y="4"/>
                  </a:moveTo>
                  <a:lnTo>
                    <a:pt x="4" y="1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1"/>
                  </a:lnTo>
                  <a:lnTo>
                    <a:pt x="49" y="4"/>
                  </a:lnTo>
                  <a:lnTo>
                    <a:pt x="63" y="8"/>
                  </a:lnTo>
                  <a:lnTo>
                    <a:pt x="75" y="15"/>
                  </a:lnTo>
                  <a:lnTo>
                    <a:pt x="86" y="23"/>
                  </a:lnTo>
                  <a:lnTo>
                    <a:pt x="75" y="21"/>
                  </a:lnTo>
                  <a:lnTo>
                    <a:pt x="63" y="19"/>
                  </a:lnTo>
                  <a:lnTo>
                    <a:pt x="49" y="16"/>
                  </a:lnTo>
                  <a:lnTo>
                    <a:pt x="35" y="13"/>
                  </a:lnTo>
                  <a:lnTo>
                    <a:pt x="21" y="11"/>
                  </a:lnTo>
                  <a:lnTo>
                    <a:pt x="11" y="8"/>
                  </a:lnTo>
                  <a:lnTo>
                    <a:pt x="3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55" name="Freeform 9554"/>
            <p:cNvSpPr/>
            <p:nvPr/>
          </p:nvSpPr>
          <p:spPr>
            <a:xfrm>
              <a:off x="4320" y="1097"/>
              <a:ext cx="107" cy="21"/>
            </a:xfrm>
            <a:custGeom>
              <a:avLst/>
              <a:gdLst/>
              <a:ahLst/>
              <a:cxnLst/>
              <a:pathLst>
                <a:path w="121" h="24">
                  <a:moveTo>
                    <a:pt x="0" y="5"/>
                  </a:moveTo>
                  <a:lnTo>
                    <a:pt x="5" y="1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54" y="2"/>
                  </a:lnTo>
                  <a:lnTo>
                    <a:pt x="74" y="6"/>
                  </a:lnTo>
                  <a:lnTo>
                    <a:pt x="93" y="11"/>
                  </a:lnTo>
                  <a:lnTo>
                    <a:pt x="109" y="16"/>
                  </a:lnTo>
                  <a:lnTo>
                    <a:pt x="121" y="24"/>
                  </a:lnTo>
                  <a:lnTo>
                    <a:pt x="112" y="23"/>
                  </a:lnTo>
                  <a:lnTo>
                    <a:pt x="96" y="22"/>
                  </a:lnTo>
                  <a:lnTo>
                    <a:pt x="76" y="20"/>
                  </a:lnTo>
                  <a:lnTo>
                    <a:pt x="55" y="17"/>
                  </a:lnTo>
                  <a:lnTo>
                    <a:pt x="35" y="14"/>
                  </a:lnTo>
                  <a:lnTo>
                    <a:pt x="16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56" name="Freeform 9555"/>
            <p:cNvSpPr/>
            <p:nvPr/>
          </p:nvSpPr>
          <p:spPr>
            <a:xfrm>
              <a:off x="4350" y="1174"/>
              <a:ext cx="96" cy="12"/>
            </a:xfrm>
            <a:custGeom>
              <a:avLst/>
              <a:gdLst/>
              <a:ahLst/>
              <a:cxnLst/>
              <a:pathLst>
                <a:path w="110" h="14">
                  <a:moveTo>
                    <a:pt x="0" y="9"/>
                  </a:moveTo>
                  <a:lnTo>
                    <a:pt x="5" y="6"/>
                  </a:lnTo>
                  <a:lnTo>
                    <a:pt x="14" y="3"/>
                  </a:lnTo>
                  <a:lnTo>
                    <a:pt x="29" y="1"/>
                  </a:lnTo>
                  <a:lnTo>
                    <a:pt x="46" y="0"/>
                  </a:lnTo>
                  <a:lnTo>
                    <a:pt x="65" y="0"/>
                  </a:lnTo>
                  <a:lnTo>
                    <a:pt x="82" y="2"/>
                  </a:lnTo>
                  <a:lnTo>
                    <a:pt x="98" y="7"/>
                  </a:lnTo>
                  <a:lnTo>
                    <a:pt x="110" y="14"/>
                  </a:lnTo>
                  <a:lnTo>
                    <a:pt x="99" y="12"/>
                  </a:lnTo>
                  <a:lnTo>
                    <a:pt x="84" y="12"/>
                  </a:lnTo>
                  <a:lnTo>
                    <a:pt x="66" y="14"/>
                  </a:lnTo>
                  <a:lnTo>
                    <a:pt x="48" y="14"/>
                  </a:lnTo>
                  <a:lnTo>
                    <a:pt x="30" y="14"/>
                  </a:lnTo>
                  <a:lnTo>
                    <a:pt x="14" y="14"/>
                  </a:lnTo>
                  <a:lnTo>
                    <a:pt x="4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57" name="Freeform 9556"/>
            <p:cNvSpPr/>
            <p:nvPr/>
          </p:nvSpPr>
          <p:spPr>
            <a:xfrm>
              <a:off x="4369" y="1214"/>
              <a:ext cx="77" cy="13"/>
            </a:xfrm>
            <a:custGeom>
              <a:avLst/>
              <a:gdLst/>
              <a:ahLst/>
              <a:cxnLst/>
              <a:pathLst>
                <a:path w="89" h="14">
                  <a:moveTo>
                    <a:pt x="0" y="4"/>
                  </a:moveTo>
                  <a:lnTo>
                    <a:pt x="4" y="2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3" y="1"/>
                  </a:lnTo>
                  <a:lnTo>
                    <a:pt x="58" y="3"/>
                  </a:lnTo>
                  <a:lnTo>
                    <a:pt x="73" y="6"/>
                  </a:lnTo>
                  <a:lnTo>
                    <a:pt x="83" y="9"/>
                  </a:lnTo>
                  <a:lnTo>
                    <a:pt x="89" y="14"/>
                  </a:lnTo>
                  <a:lnTo>
                    <a:pt x="81" y="13"/>
                  </a:lnTo>
                  <a:lnTo>
                    <a:pt x="69" y="13"/>
                  </a:lnTo>
                  <a:lnTo>
                    <a:pt x="55" y="11"/>
                  </a:lnTo>
                  <a:lnTo>
                    <a:pt x="40" y="10"/>
                  </a:lnTo>
                  <a:lnTo>
                    <a:pt x="27" y="10"/>
                  </a:lnTo>
                  <a:lnTo>
                    <a:pt x="14" y="8"/>
                  </a:lnTo>
                  <a:lnTo>
                    <a:pt x="5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58" name="Freeform 9557"/>
            <p:cNvSpPr/>
            <p:nvPr/>
          </p:nvSpPr>
          <p:spPr>
            <a:xfrm>
              <a:off x="4395" y="1239"/>
              <a:ext cx="48" cy="12"/>
            </a:xfrm>
            <a:custGeom>
              <a:avLst/>
              <a:gdLst/>
              <a:ahLst/>
              <a:cxnLst/>
              <a:pathLst>
                <a:path w="55" h="14">
                  <a:moveTo>
                    <a:pt x="0" y="11"/>
                  </a:moveTo>
                  <a:lnTo>
                    <a:pt x="2" y="9"/>
                  </a:lnTo>
                  <a:lnTo>
                    <a:pt x="8" y="5"/>
                  </a:lnTo>
                  <a:lnTo>
                    <a:pt x="15" y="3"/>
                  </a:lnTo>
                  <a:lnTo>
                    <a:pt x="24" y="1"/>
                  </a:lnTo>
                  <a:lnTo>
                    <a:pt x="35" y="0"/>
                  </a:lnTo>
                  <a:lnTo>
                    <a:pt x="44" y="1"/>
                  </a:lnTo>
                  <a:lnTo>
                    <a:pt x="51" y="2"/>
                  </a:lnTo>
                  <a:lnTo>
                    <a:pt x="55" y="6"/>
                  </a:lnTo>
                  <a:lnTo>
                    <a:pt x="48" y="5"/>
                  </a:lnTo>
                  <a:lnTo>
                    <a:pt x="39" y="5"/>
                  </a:lnTo>
                  <a:lnTo>
                    <a:pt x="30" y="8"/>
                  </a:lnTo>
                  <a:lnTo>
                    <a:pt x="21" y="10"/>
                  </a:lnTo>
                  <a:lnTo>
                    <a:pt x="13" y="13"/>
                  </a:lnTo>
                  <a:lnTo>
                    <a:pt x="6" y="14"/>
                  </a:lnTo>
                  <a:lnTo>
                    <a:pt x="1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59" name="Freeform 9558"/>
            <p:cNvSpPr/>
            <p:nvPr/>
          </p:nvSpPr>
          <p:spPr>
            <a:xfrm>
              <a:off x="4324" y="1011"/>
              <a:ext cx="47" cy="19"/>
            </a:xfrm>
            <a:custGeom>
              <a:avLst/>
              <a:gdLst/>
              <a:ahLst/>
              <a:cxnLst/>
              <a:pathLst>
                <a:path w="54" h="23">
                  <a:moveTo>
                    <a:pt x="54" y="23"/>
                  </a:moveTo>
                  <a:lnTo>
                    <a:pt x="50" y="22"/>
                  </a:lnTo>
                  <a:lnTo>
                    <a:pt x="42" y="21"/>
                  </a:lnTo>
                  <a:lnTo>
                    <a:pt x="33" y="20"/>
                  </a:lnTo>
                  <a:lnTo>
                    <a:pt x="22" y="17"/>
                  </a:lnTo>
                  <a:lnTo>
                    <a:pt x="13" y="15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6" y="7"/>
                  </a:lnTo>
                  <a:lnTo>
                    <a:pt x="34" y="12"/>
                  </a:lnTo>
                  <a:lnTo>
                    <a:pt x="42" y="16"/>
                  </a:lnTo>
                  <a:lnTo>
                    <a:pt x="50" y="21"/>
                  </a:lnTo>
                  <a:lnTo>
                    <a:pt x="54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60" name="Freeform 9559"/>
            <p:cNvSpPr/>
            <p:nvPr/>
          </p:nvSpPr>
          <p:spPr>
            <a:xfrm>
              <a:off x="4366" y="988"/>
              <a:ext cx="8" cy="46"/>
            </a:xfrm>
            <a:custGeom>
              <a:avLst/>
              <a:gdLst/>
              <a:ahLst/>
              <a:cxnLst/>
              <a:pathLst>
                <a:path w="10" h="52">
                  <a:moveTo>
                    <a:pt x="7" y="52"/>
                  </a:moveTo>
                  <a:lnTo>
                    <a:pt x="8" y="41"/>
                  </a:lnTo>
                  <a:lnTo>
                    <a:pt x="10" y="24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6"/>
                  </a:lnTo>
                  <a:lnTo>
                    <a:pt x="1" y="20"/>
                  </a:lnTo>
                  <a:lnTo>
                    <a:pt x="4" y="38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61" name="Freeform 9560"/>
            <p:cNvSpPr/>
            <p:nvPr/>
          </p:nvSpPr>
          <p:spPr>
            <a:xfrm>
              <a:off x="4329" y="979"/>
              <a:ext cx="28" cy="41"/>
            </a:xfrm>
            <a:custGeom>
              <a:avLst/>
              <a:gdLst/>
              <a:ahLst/>
              <a:cxnLst/>
              <a:pathLst>
                <a:path w="31" h="44">
                  <a:moveTo>
                    <a:pt x="31" y="44"/>
                  </a:moveTo>
                  <a:lnTo>
                    <a:pt x="27" y="35"/>
                  </a:lnTo>
                  <a:lnTo>
                    <a:pt x="20" y="18"/>
                  </a:lnTo>
                  <a:lnTo>
                    <a:pt x="11" y="4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8"/>
                  </a:lnTo>
                  <a:lnTo>
                    <a:pt x="5" y="13"/>
                  </a:lnTo>
                  <a:lnTo>
                    <a:pt x="9" y="20"/>
                  </a:lnTo>
                  <a:lnTo>
                    <a:pt x="15" y="28"/>
                  </a:lnTo>
                  <a:lnTo>
                    <a:pt x="22" y="35"/>
                  </a:lnTo>
                  <a:lnTo>
                    <a:pt x="28" y="40"/>
                  </a:lnTo>
                  <a:lnTo>
                    <a:pt x="31" y="4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62" name="Freeform 9561"/>
            <p:cNvSpPr/>
            <p:nvPr/>
          </p:nvSpPr>
          <p:spPr>
            <a:xfrm>
              <a:off x="4438" y="1235"/>
              <a:ext cx="61" cy="14"/>
            </a:xfrm>
            <a:custGeom>
              <a:avLst/>
              <a:gdLst/>
              <a:ahLst/>
              <a:cxnLst/>
              <a:pathLst>
                <a:path w="69" h="15">
                  <a:moveTo>
                    <a:pt x="0" y="10"/>
                  </a:moveTo>
                  <a:lnTo>
                    <a:pt x="6" y="6"/>
                  </a:lnTo>
                  <a:lnTo>
                    <a:pt x="17" y="4"/>
                  </a:lnTo>
                  <a:lnTo>
                    <a:pt x="27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5" y="5"/>
                  </a:lnTo>
                  <a:lnTo>
                    <a:pt x="69" y="9"/>
                  </a:lnTo>
                  <a:lnTo>
                    <a:pt x="67" y="13"/>
                  </a:lnTo>
                  <a:lnTo>
                    <a:pt x="62" y="15"/>
                  </a:lnTo>
                  <a:lnTo>
                    <a:pt x="53" y="15"/>
                  </a:lnTo>
                  <a:lnTo>
                    <a:pt x="41" y="15"/>
                  </a:lnTo>
                  <a:lnTo>
                    <a:pt x="29" y="13"/>
                  </a:lnTo>
                  <a:lnTo>
                    <a:pt x="18" y="12"/>
                  </a:lnTo>
                  <a:lnTo>
                    <a:pt x="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63" name="Freeform 9562"/>
            <p:cNvSpPr/>
            <p:nvPr/>
          </p:nvSpPr>
          <p:spPr>
            <a:xfrm>
              <a:off x="4429" y="1269"/>
              <a:ext cx="54" cy="24"/>
            </a:xfrm>
            <a:custGeom>
              <a:avLst/>
              <a:gdLst/>
              <a:ahLst/>
              <a:cxnLst/>
              <a:pathLst>
                <a:path w="63" h="28">
                  <a:moveTo>
                    <a:pt x="0" y="0"/>
                  </a:moveTo>
                  <a:lnTo>
                    <a:pt x="7" y="1"/>
                  </a:lnTo>
                  <a:lnTo>
                    <a:pt x="15" y="2"/>
                  </a:lnTo>
                  <a:lnTo>
                    <a:pt x="25" y="5"/>
                  </a:lnTo>
                  <a:lnTo>
                    <a:pt x="37" y="8"/>
                  </a:lnTo>
                  <a:lnTo>
                    <a:pt x="46" y="12"/>
                  </a:lnTo>
                  <a:lnTo>
                    <a:pt x="55" y="16"/>
                  </a:lnTo>
                  <a:lnTo>
                    <a:pt x="61" y="21"/>
                  </a:lnTo>
                  <a:lnTo>
                    <a:pt x="63" y="25"/>
                  </a:lnTo>
                  <a:lnTo>
                    <a:pt x="61" y="28"/>
                  </a:lnTo>
                  <a:lnTo>
                    <a:pt x="55" y="28"/>
                  </a:lnTo>
                  <a:lnTo>
                    <a:pt x="46" y="24"/>
                  </a:lnTo>
                  <a:lnTo>
                    <a:pt x="35" y="20"/>
                  </a:lnTo>
                  <a:lnTo>
                    <a:pt x="23" y="14"/>
                  </a:lnTo>
                  <a:lnTo>
                    <a:pt x="13" y="8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64" name="Freeform 9563"/>
            <p:cNvSpPr/>
            <p:nvPr/>
          </p:nvSpPr>
          <p:spPr>
            <a:xfrm>
              <a:off x="4445" y="1213"/>
              <a:ext cx="54" cy="14"/>
            </a:xfrm>
            <a:custGeom>
              <a:avLst/>
              <a:gdLst/>
              <a:ahLst/>
              <a:cxnLst/>
              <a:pathLst>
                <a:path w="64" h="15">
                  <a:moveTo>
                    <a:pt x="0" y="15"/>
                  </a:moveTo>
                  <a:lnTo>
                    <a:pt x="3" y="10"/>
                  </a:lnTo>
                  <a:lnTo>
                    <a:pt x="10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59" y="12"/>
                  </a:lnTo>
                  <a:lnTo>
                    <a:pt x="52" y="14"/>
                  </a:lnTo>
                  <a:lnTo>
                    <a:pt x="42" y="14"/>
                  </a:lnTo>
                  <a:lnTo>
                    <a:pt x="30" y="14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65" name="Freeform 9564"/>
            <p:cNvSpPr/>
            <p:nvPr/>
          </p:nvSpPr>
          <p:spPr>
            <a:xfrm>
              <a:off x="4445" y="1190"/>
              <a:ext cx="59" cy="16"/>
            </a:xfrm>
            <a:custGeom>
              <a:avLst/>
              <a:gdLst/>
              <a:ahLst/>
              <a:cxnLst/>
              <a:pathLst>
                <a:path w="66" h="20">
                  <a:moveTo>
                    <a:pt x="0" y="20"/>
                  </a:moveTo>
                  <a:lnTo>
                    <a:pt x="4" y="14"/>
                  </a:lnTo>
                  <a:lnTo>
                    <a:pt x="11" y="9"/>
                  </a:lnTo>
                  <a:lnTo>
                    <a:pt x="21" y="5"/>
                  </a:lnTo>
                  <a:lnTo>
                    <a:pt x="33" y="2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2" y="1"/>
                  </a:lnTo>
                  <a:lnTo>
                    <a:pt x="66" y="5"/>
                  </a:lnTo>
                  <a:lnTo>
                    <a:pt x="66" y="8"/>
                  </a:lnTo>
                  <a:lnTo>
                    <a:pt x="62" y="9"/>
                  </a:lnTo>
                  <a:lnTo>
                    <a:pt x="55" y="12"/>
                  </a:lnTo>
                  <a:lnTo>
                    <a:pt x="45" y="13"/>
                  </a:lnTo>
                  <a:lnTo>
                    <a:pt x="33" y="14"/>
                  </a:lnTo>
                  <a:lnTo>
                    <a:pt x="20" y="15"/>
                  </a:lnTo>
                  <a:lnTo>
                    <a:pt x="9" y="1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66" name="Freeform 9565"/>
            <p:cNvSpPr/>
            <p:nvPr/>
          </p:nvSpPr>
          <p:spPr>
            <a:xfrm>
              <a:off x="4443" y="1165"/>
              <a:ext cx="56" cy="25"/>
            </a:xfrm>
            <a:custGeom>
              <a:avLst/>
              <a:gdLst/>
              <a:ahLst/>
              <a:cxnLst/>
              <a:pathLst>
                <a:path w="65" h="26">
                  <a:moveTo>
                    <a:pt x="0" y="26"/>
                  </a:moveTo>
                  <a:lnTo>
                    <a:pt x="6" y="19"/>
                  </a:lnTo>
                  <a:lnTo>
                    <a:pt x="14" y="13"/>
                  </a:lnTo>
                  <a:lnTo>
                    <a:pt x="24" y="8"/>
                  </a:lnTo>
                  <a:lnTo>
                    <a:pt x="35" y="4"/>
                  </a:lnTo>
                  <a:lnTo>
                    <a:pt x="45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65" y="3"/>
                  </a:lnTo>
                  <a:lnTo>
                    <a:pt x="64" y="6"/>
                  </a:lnTo>
                  <a:lnTo>
                    <a:pt x="59" y="10"/>
                  </a:lnTo>
                  <a:lnTo>
                    <a:pt x="51" y="13"/>
                  </a:lnTo>
                  <a:lnTo>
                    <a:pt x="41" y="16"/>
                  </a:lnTo>
                  <a:lnTo>
                    <a:pt x="30" y="18"/>
                  </a:lnTo>
                  <a:lnTo>
                    <a:pt x="19" y="20"/>
                  </a:lnTo>
                  <a:lnTo>
                    <a:pt x="8" y="2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67" name="Freeform 9566"/>
            <p:cNvSpPr/>
            <p:nvPr/>
          </p:nvSpPr>
          <p:spPr>
            <a:xfrm>
              <a:off x="4439" y="1132"/>
              <a:ext cx="58" cy="35"/>
            </a:xfrm>
            <a:custGeom>
              <a:avLst/>
              <a:gdLst/>
              <a:ahLst/>
              <a:cxnLst/>
              <a:pathLst>
                <a:path w="66" h="40">
                  <a:moveTo>
                    <a:pt x="0" y="40"/>
                  </a:moveTo>
                  <a:lnTo>
                    <a:pt x="7" y="33"/>
                  </a:lnTo>
                  <a:lnTo>
                    <a:pt x="16" y="26"/>
                  </a:lnTo>
                  <a:lnTo>
                    <a:pt x="25" y="18"/>
                  </a:lnTo>
                  <a:lnTo>
                    <a:pt x="37" y="11"/>
                  </a:lnTo>
                  <a:lnTo>
                    <a:pt x="46" y="4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6" y="3"/>
                  </a:lnTo>
                  <a:lnTo>
                    <a:pt x="66" y="9"/>
                  </a:lnTo>
                  <a:lnTo>
                    <a:pt x="61" y="13"/>
                  </a:lnTo>
                  <a:lnTo>
                    <a:pt x="52" y="18"/>
                  </a:lnTo>
                  <a:lnTo>
                    <a:pt x="40" y="23"/>
                  </a:lnTo>
                  <a:lnTo>
                    <a:pt x="28" y="27"/>
                  </a:lnTo>
                  <a:lnTo>
                    <a:pt x="17" y="32"/>
                  </a:lnTo>
                  <a:lnTo>
                    <a:pt x="7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68" name="Freeform 9567"/>
            <p:cNvSpPr/>
            <p:nvPr/>
          </p:nvSpPr>
          <p:spPr>
            <a:xfrm>
              <a:off x="4431" y="1097"/>
              <a:ext cx="57" cy="47"/>
            </a:xfrm>
            <a:custGeom>
              <a:avLst/>
              <a:gdLst/>
              <a:ahLst/>
              <a:cxnLst/>
              <a:pathLst>
                <a:path w="67" h="54">
                  <a:moveTo>
                    <a:pt x="0" y="54"/>
                  </a:moveTo>
                  <a:lnTo>
                    <a:pt x="6" y="47"/>
                  </a:lnTo>
                  <a:lnTo>
                    <a:pt x="14" y="38"/>
                  </a:lnTo>
                  <a:lnTo>
                    <a:pt x="25" y="28"/>
                  </a:lnTo>
                  <a:lnTo>
                    <a:pt x="36" y="17"/>
                  </a:lnTo>
                  <a:lnTo>
                    <a:pt x="46" y="9"/>
                  </a:lnTo>
                  <a:lnTo>
                    <a:pt x="57" y="2"/>
                  </a:lnTo>
                  <a:lnTo>
                    <a:pt x="64" y="0"/>
                  </a:lnTo>
                  <a:lnTo>
                    <a:pt x="67" y="2"/>
                  </a:lnTo>
                  <a:lnTo>
                    <a:pt x="66" y="8"/>
                  </a:lnTo>
                  <a:lnTo>
                    <a:pt x="59" y="16"/>
                  </a:lnTo>
                  <a:lnTo>
                    <a:pt x="50" y="23"/>
                  </a:lnTo>
                  <a:lnTo>
                    <a:pt x="38" y="31"/>
                  </a:lnTo>
                  <a:lnTo>
                    <a:pt x="26" y="38"/>
                  </a:lnTo>
                  <a:lnTo>
                    <a:pt x="14" y="45"/>
                  </a:lnTo>
                  <a:lnTo>
                    <a:pt x="6" y="5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69" name="Freeform 9568"/>
            <p:cNvSpPr/>
            <p:nvPr/>
          </p:nvSpPr>
          <p:spPr>
            <a:xfrm>
              <a:off x="4420" y="1060"/>
              <a:ext cx="61" cy="54"/>
            </a:xfrm>
            <a:custGeom>
              <a:avLst/>
              <a:gdLst/>
              <a:ahLst/>
              <a:cxnLst/>
              <a:pathLst>
                <a:path w="69" h="61">
                  <a:moveTo>
                    <a:pt x="0" y="61"/>
                  </a:moveTo>
                  <a:lnTo>
                    <a:pt x="5" y="54"/>
                  </a:lnTo>
                  <a:lnTo>
                    <a:pt x="13" y="43"/>
                  </a:lnTo>
                  <a:lnTo>
                    <a:pt x="23" y="32"/>
                  </a:lnTo>
                  <a:lnTo>
                    <a:pt x="33" y="20"/>
                  </a:lnTo>
                  <a:lnTo>
                    <a:pt x="45" y="10"/>
                  </a:lnTo>
                  <a:lnTo>
                    <a:pt x="55" y="3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69" y="8"/>
                  </a:lnTo>
                  <a:lnTo>
                    <a:pt x="63" y="15"/>
                  </a:lnTo>
                  <a:lnTo>
                    <a:pt x="54" y="23"/>
                  </a:lnTo>
                  <a:lnTo>
                    <a:pt x="41" y="31"/>
                  </a:lnTo>
                  <a:lnTo>
                    <a:pt x="29" y="40"/>
                  </a:lnTo>
                  <a:lnTo>
                    <a:pt x="16" y="48"/>
                  </a:lnTo>
                  <a:lnTo>
                    <a:pt x="6" y="5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70" name="Freeform 9569"/>
            <p:cNvSpPr/>
            <p:nvPr/>
          </p:nvSpPr>
          <p:spPr>
            <a:xfrm>
              <a:off x="4409" y="1030"/>
              <a:ext cx="57" cy="63"/>
            </a:xfrm>
            <a:custGeom>
              <a:avLst/>
              <a:gdLst/>
              <a:ahLst/>
              <a:cxnLst/>
              <a:pathLst>
                <a:path w="65" h="73">
                  <a:moveTo>
                    <a:pt x="0" y="73"/>
                  </a:moveTo>
                  <a:lnTo>
                    <a:pt x="4" y="64"/>
                  </a:lnTo>
                  <a:lnTo>
                    <a:pt x="9" y="52"/>
                  </a:lnTo>
                  <a:lnTo>
                    <a:pt x="16" y="39"/>
                  </a:lnTo>
                  <a:lnTo>
                    <a:pt x="24" y="28"/>
                  </a:lnTo>
                  <a:lnTo>
                    <a:pt x="34" y="17"/>
                  </a:lnTo>
                  <a:lnTo>
                    <a:pt x="44" y="8"/>
                  </a:lnTo>
                  <a:lnTo>
                    <a:pt x="53" y="2"/>
                  </a:lnTo>
                  <a:lnTo>
                    <a:pt x="63" y="0"/>
                  </a:lnTo>
                  <a:lnTo>
                    <a:pt x="65" y="4"/>
                  </a:lnTo>
                  <a:lnTo>
                    <a:pt x="61" y="11"/>
                  </a:lnTo>
                  <a:lnTo>
                    <a:pt x="52" y="21"/>
                  </a:lnTo>
                  <a:lnTo>
                    <a:pt x="42" y="32"/>
                  </a:lnTo>
                  <a:lnTo>
                    <a:pt x="29" y="45"/>
                  </a:lnTo>
                  <a:lnTo>
                    <a:pt x="17" y="57"/>
                  </a:lnTo>
                  <a:lnTo>
                    <a:pt x="7" y="67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71" name="Freeform 9570"/>
            <p:cNvSpPr/>
            <p:nvPr/>
          </p:nvSpPr>
          <p:spPr>
            <a:xfrm>
              <a:off x="4402" y="1007"/>
              <a:ext cx="29" cy="71"/>
            </a:xfrm>
            <a:custGeom>
              <a:avLst/>
              <a:gdLst/>
              <a:ahLst/>
              <a:cxnLst/>
              <a:pathLst>
                <a:path w="32" h="79">
                  <a:moveTo>
                    <a:pt x="32" y="1"/>
                  </a:moveTo>
                  <a:lnTo>
                    <a:pt x="32" y="4"/>
                  </a:lnTo>
                  <a:lnTo>
                    <a:pt x="30" y="12"/>
                  </a:lnTo>
                  <a:lnTo>
                    <a:pt x="27" y="24"/>
                  </a:lnTo>
                  <a:lnTo>
                    <a:pt x="21" y="35"/>
                  </a:lnTo>
                  <a:lnTo>
                    <a:pt x="15" y="48"/>
                  </a:lnTo>
                  <a:lnTo>
                    <a:pt x="9" y="61"/>
                  </a:lnTo>
                  <a:lnTo>
                    <a:pt x="5" y="71"/>
                  </a:lnTo>
                  <a:lnTo>
                    <a:pt x="3" y="79"/>
                  </a:lnTo>
                  <a:lnTo>
                    <a:pt x="0" y="69"/>
                  </a:lnTo>
                  <a:lnTo>
                    <a:pt x="1" y="55"/>
                  </a:lnTo>
                  <a:lnTo>
                    <a:pt x="4" y="41"/>
                  </a:lnTo>
                  <a:lnTo>
                    <a:pt x="7" y="27"/>
                  </a:lnTo>
                  <a:lnTo>
                    <a:pt x="13" y="15"/>
                  </a:lnTo>
                  <a:lnTo>
                    <a:pt x="19" y="5"/>
                  </a:lnTo>
                  <a:lnTo>
                    <a:pt x="26" y="0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72" name="Freeform 9571"/>
            <p:cNvSpPr/>
            <p:nvPr/>
          </p:nvSpPr>
          <p:spPr>
            <a:xfrm>
              <a:off x="4383" y="985"/>
              <a:ext cx="28" cy="68"/>
            </a:xfrm>
            <a:custGeom>
              <a:avLst/>
              <a:gdLst/>
              <a:ahLst/>
              <a:cxnLst/>
              <a:pathLst>
                <a:path w="31" h="79">
                  <a:moveTo>
                    <a:pt x="31" y="0"/>
                  </a:moveTo>
                  <a:lnTo>
                    <a:pt x="31" y="5"/>
                  </a:lnTo>
                  <a:lnTo>
                    <a:pt x="29" y="13"/>
                  </a:lnTo>
                  <a:lnTo>
                    <a:pt x="26" y="23"/>
                  </a:lnTo>
                  <a:lnTo>
                    <a:pt x="20" y="36"/>
                  </a:lnTo>
                  <a:lnTo>
                    <a:pt x="14" y="50"/>
                  </a:lnTo>
                  <a:lnTo>
                    <a:pt x="10" y="61"/>
                  </a:lnTo>
                  <a:lnTo>
                    <a:pt x="5" y="72"/>
                  </a:lnTo>
                  <a:lnTo>
                    <a:pt x="2" y="79"/>
                  </a:lnTo>
                  <a:lnTo>
                    <a:pt x="0" y="67"/>
                  </a:lnTo>
                  <a:lnTo>
                    <a:pt x="0" y="54"/>
                  </a:lnTo>
                  <a:lnTo>
                    <a:pt x="3" y="41"/>
                  </a:lnTo>
                  <a:lnTo>
                    <a:pt x="7" y="27"/>
                  </a:lnTo>
                  <a:lnTo>
                    <a:pt x="12" y="14"/>
                  </a:lnTo>
                  <a:lnTo>
                    <a:pt x="18" y="5"/>
                  </a:lnTo>
                  <a:lnTo>
                    <a:pt x="2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73" name="Freeform 9572"/>
            <p:cNvSpPr/>
            <p:nvPr/>
          </p:nvSpPr>
          <p:spPr>
            <a:xfrm>
              <a:off x="4443" y="779"/>
              <a:ext cx="70" cy="346"/>
            </a:xfrm>
            <a:custGeom>
              <a:avLst/>
              <a:gdLst/>
              <a:ahLst/>
              <a:cxnLst/>
              <a:pathLst>
                <a:path w="81" h="395">
                  <a:moveTo>
                    <a:pt x="68" y="390"/>
                  </a:moveTo>
                  <a:lnTo>
                    <a:pt x="72" y="392"/>
                  </a:lnTo>
                  <a:lnTo>
                    <a:pt x="75" y="393"/>
                  </a:lnTo>
                  <a:lnTo>
                    <a:pt x="77" y="394"/>
                  </a:lnTo>
                  <a:lnTo>
                    <a:pt x="81" y="395"/>
                  </a:lnTo>
                  <a:lnTo>
                    <a:pt x="53" y="337"/>
                  </a:lnTo>
                  <a:lnTo>
                    <a:pt x="34" y="280"/>
                  </a:lnTo>
                  <a:lnTo>
                    <a:pt x="21" y="225"/>
                  </a:lnTo>
                  <a:lnTo>
                    <a:pt x="14" y="173"/>
                  </a:lnTo>
                  <a:lnTo>
                    <a:pt x="11" y="125"/>
                  </a:lnTo>
                  <a:lnTo>
                    <a:pt x="11" y="79"/>
                  </a:lnTo>
                  <a:lnTo>
                    <a:pt x="13" y="37"/>
                  </a:lnTo>
                  <a:lnTo>
                    <a:pt x="14" y="0"/>
                  </a:lnTo>
                  <a:lnTo>
                    <a:pt x="7" y="28"/>
                  </a:lnTo>
                  <a:lnTo>
                    <a:pt x="2" y="71"/>
                  </a:lnTo>
                  <a:lnTo>
                    <a:pt x="0" y="122"/>
                  </a:lnTo>
                  <a:lnTo>
                    <a:pt x="4" y="180"/>
                  </a:lnTo>
                  <a:lnTo>
                    <a:pt x="11" y="240"/>
                  </a:lnTo>
                  <a:lnTo>
                    <a:pt x="23" y="298"/>
                  </a:lnTo>
                  <a:lnTo>
                    <a:pt x="42" y="348"/>
                  </a:lnTo>
                  <a:lnTo>
                    <a:pt x="68" y="3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74" name="Freeform 9573"/>
            <p:cNvSpPr/>
            <p:nvPr/>
          </p:nvSpPr>
          <p:spPr>
            <a:xfrm>
              <a:off x="4448" y="802"/>
              <a:ext cx="53" cy="48"/>
            </a:xfrm>
            <a:custGeom>
              <a:avLst/>
              <a:gdLst/>
              <a:ahLst/>
              <a:cxnLst/>
              <a:pathLst>
                <a:path w="60" h="54">
                  <a:moveTo>
                    <a:pt x="60" y="1"/>
                  </a:moveTo>
                  <a:lnTo>
                    <a:pt x="56" y="0"/>
                  </a:lnTo>
                  <a:lnTo>
                    <a:pt x="50" y="1"/>
                  </a:lnTo>
                  <a:lnTo>
                    <a:pt x="42" y="4"/>
                  </a:lnTo>
                  <a:lnTo>
                    <a:pt x="31" y="10"/>
                  </a:lnTo>
                  <a:lnTo>
                    <a:pt x="21" y="19"/>
                  </a:lnTo>
                  <a:lnTo>
                    <a:pt x="12" y="29"/>
                  </a:lnTo>
                  <a:lnTo>
                    <a:pt x="5" y="41"/>
                  </a:lnTo>
                  <a:lnTo>
                    <a:pt x="0" y="54"/>
                  </a:lnTo>
                  <a:lnTo>
                    <a:pt x="7" y="48"/>
                  </a:lnTo>
                  <a:lnTo>
                    <a:pt x="15" y="40"/>
                  </a:lnTo>
                  <a:lnTo>
                    <a:pt x="25" y="33"/>
                  </a:lnTo>
                  <a:lnTo>
                    <a:pt x="36" y="25"/>
                  </a:lnTo>
                  <a:lnTo>
                    <a:pt x="46" y="17"/>
                  </a:lnTo>
                  <a:lnTo>
                    <a:pt x="54" y="10"/>
                  </a:lnTo>
                  <a:lnTo>
                    <a:pt x="59" y="4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75" name="Freeform 9574"/>
            <p:cNvSpPr/>
            <p:nvPr/>
          </p:nvSpPr>
          <p:spPr>
            <a:xfrm>
              <a:off x="4445" y="848"/>
              <a:ext cx="59" cy="63"/>
            </a:xfrm>
            <a:custGeom>
              <a:avLst/>
              <a:gdLst/>
              <a:ahLst/>
              <a:cxnLst/>
              <a:pathLst>
                <a:path w="70" h="71">
                  <a:moveTo>
                    <a:pt x="70" y="2"/>
                  </a:moveTo>
                  <a:lnTo>
                    <a:pt x="66" y="0"/>
                  </a:lnTo>
                  <a:lnTo>
                    <a:pt x="58" y="2"/>
                  </a:lnTo>
                  <a:lnTo>
                    <a:pt x="48" y="9"/>
                  </a:lnTo>
                  <a:lnTo>
                    <a:pt x="37" y="18"/>
                  </a:lnTo>
                  <a:lnTo>
                    <a:pt x="25" y="30"/>
                  </a:lnTo>
                  <a:lnTo>
                    <a:pt x="14" y="44"/>
                  </a:lnTo>
                  <a:lnTo>
                    <a:pt x="6" y="57"/>
                  </a:lnTo>
                  <a:lnTo>
                    <a:pt x="0" y="71"/>
                  </a:lnTo>
                  <a:lnTo>
                    <a:pt x="6" y="65"/>
                  </a:lnTo>
                  <a:lnTo>
                    <a:pt x="15" y="57"/>
                  </a:lnTo>
                  <a:lnTo>
                    <a:pt x="27" y="48"/>
                  </a:lnTo>
                  <a:lnTo>
                    <a:pt x="41" y="38"/>
                  </a:lnTo>
                  <a:lnTo>
                    <a:pt x="52" y="26"/>
                  </a:lnTo>
                  <a:lnTo>
                    <a:pt x="63" y="17"/>
                  </a:lnTo>
                  <a:lnTo>
                    <a:pt x="68" y="8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76" name="Freeform 9575"/>
            <p:cNvSpPr/>
            <p:nvPr/>
          </p:nvSpPr>
          <p:spPr>
            <a:xfrm>
              <a:off x="4448" y="888"/>
              <a:ext cx="68" cy="54"/>
            </a:xfrm>
            <a:custGeom>
              <a:avLst/>
              <a:gdLst/>
              <a:ahLst/>
              <a:cxnLst/>
              <a:pathLst>
                <a:path w="77" h="62">
                  <a:moveTo>
                    <a:pt x="77" y="2"/>
                  </a:moveTo>
                  <a:lnTo>
                    <a:pt x="73" y="0"/>
                  </a:lnTo>
                  <a:lnTo>
                    <a:pt x="63" y="1"/>
                  </a:lnTo>
                  <a:lnTo>
                    <a:pt x="52" y="7"/>
                  </a:lnTo>
                  <a:lnTo>
                    <a:pt x="39" y="15"/>
                  </a:lnTo>
                  <a:lnTo>
                    <a:pt x="25" y="25"/>
                  </a:lnTo>
                  <a:lnTo>
                    <a:pt x="14" y="37"/>
                  </a:lnTo>
                  <a:lnTo>
                    <a:pt x="5" y="49"/>
                  </a:lnTo>
                  <a:lnTo>
                    <a:pt x="0" y="62"/>
                  </a:lnTo>
                  <a:lnTo>
                    <a:pt x="6" y="58"/>
                  </a:lnTo>
                  <a:lnTo>
                    <a:pt x="16" y="52"/>
                  </a:lnTo>
                  <a:lnTo>
                    <a:pt x="30" y="42"/>
                  </a:lnTo>
                  <a:lnTo>
                    <a:pt x="44" y="33"/>
                  </a:lnTo>
                  <a:lnTo>
                    <a:pt x="56" y="24"/>
                  </a:lnTo>
                  <a:lnTo>
                    <a:pt x="68" y="15"/>
                  </a:lnTo>
                  <a:lnTo>
                    <a:pt x="75" y="7"/>
                  </a:lnTo>
                  <a:lnTo>
                    <a:pt x="77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77" name="Freeform 9576"/>
            <p:cNvSpPr/>
            <p:nvPr/>
          </p:nvSpPr>
          <p:spPr>
            <a:xfrm>
              <a:off x="4453" y="953"/>
              <a:ext cx="63" cy="47"/>
            </a:xfrm>
            <a:custGeom>
              <a:avLst/>
              <a:gdLst/>
              <a:ahLst/>
              <a:cxnLst/>
              <a:pathLst>
                <a:path w="71" h="54">
                  <a:moveTo>
                    <a:pt x="71" y="2"/>
                  </a:moveTo>
                  <a:lnTo>
                    <a:pt x="68" y="0"/>
                  </a:lnTo>
                  <a:lnTo>
                    <a:pt x="59" y="2"/>
                  </a:lnTo>
                  <a:lnTo>
                    <a:pt x="48" y="6"/>
                  </a:lnTo>
                  <a:lnTo>
                    <a:pt x="36" y="15"/>
                  </a:lnTo>
                  <a:lnTo>
                    <a:pt x="23" y="24"/>
                  </a:lnTo>
                  <a:lnTo>
                    <a:pt x="13" y="33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7" y="49"/>
                  </a:lnTo>
                  <a:lnTo>
                    <a:pt x="17" y="45"/>
                  </a:lnTo>
                  <a:lnTo>
                    <a:pt x="30" y="38"/>
                  </a:lnTo>
                  <a:lnTo>
                    <a:pt x="43" y="31"/>
                  </a:lnTo>
                  <a:lnTo>
                    <a:pt x="54" y="23"/>
                  </a:lnTo>
                  <a:lnTo>
                    <a:pt x="64" y="16"/>
                  </a:lnTo>
                  <a:lnTo>
                    <a:pt x="70" y="9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78" name="Freeform 9577"/>
            <p:cNvSpPr/>
            <p:nvPr/>
          </p:nvSpPr>
          <p:spPr>
            <a:xfrm>
              <a:off x="4462" y="992"/>
              <a:ext cx="56" cy="33"/>
            </a:xfrm>
            <a:custGeom>
              <a:avLst/>
              <a:gdLst/>
              <a:ahLst/>
              <a:cxnLst/>
              <a:pathLst>
                <a:path w="64" h="38">
                  <a:moveTo>
                    <a:pt x="64" y="4"/>
                  </a:moveTo>
                  <a:lnTo>
                    <a:pt x="60" y="0"/>
                  </a:lnTo>
                  <a:lnTo>
                    <a:pt x="53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2" y="10"/>
                  </a:lnTo>
                  <a:lnTo>
                    <a:pt x="13" y="16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7" y="35"/>
                  </a:lnTo>
                  <a:lnTo>
                    <a:pt x="16" y="30"/>
                  </a:lnTo>
                  <a:lnTo>
                    <a:pt x="27" y="27"/>
                  </a:lnTo>
                  <a:lnTo>
                    <a:pt x="38" y="22"/>
                  </a:lnTo>
                  <a:lnTo>
                    <a:pt x="49" y="18"/>
                  </a:lnTo>
                  <a:lnTo>
                    <a:pt x="58" y="13"/>
                  </a:lnTo>
                  <a:lnTo>
                    <a:pt x="62" y="8"/>
                  </a:lnTo>
                  <a:lnTo>
                    <a:pt x="64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79" name="Freeform 9578"/>
            <p:cNvSpPr/>
            <p:nvPr/>
          </p:nvSpPr>
          <p:spPr>
            <a:xfrm>
              <a:off x="4483" y="1053"/>
              <a:ext cx="42" cy="26"/>
            </a:xfrm>
            <a:custGeom>
              <a:avLst/>
              <a:gdLst/>
              <a:ahLst/>
              <a:cxnLst/>
              <a:pathLst>
                <a:path w="49" h="28">
                  <a:moveTo>
                    <a:pt x="49" y="2"/>
                  </a:moveTo>
                  <a:lnTo>
                    <a:pt x="45" y="0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3" y="5"/>
                  </a:lnTo>
                  <a:lnTo>
                    <a:pt x="14" y="10"/>
                  </a:lnTo>
                  <a:lnTo>
                    <a:pt x="7" y="17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5" y="26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8" y="17"/>
                  </a:lnTo>
                  <a:lnTo>
                    <a:pt x="36" y="13"/>
                  </a:lnTo>
                  <a:lnTo>
                    <a:pt x="42" y="10"/>
                  </a:lnTo>
                  <a:lnTo>
                    <a:pt x="46" y="5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80" name="Freeform 9579"/>
            <p:cNvSpPr/>
            <p:nvPr/>
          </p:nvSpPr>
          <p:spPr>
            <a:xfrm>
              <a:off x="4492" y="1085"/>
              <a:ext cx="28" cy="19"/>
            </a:xfrm>
            <a:custGeom>
              <a:avLst/>
              <a:gdLst/>
              <a:ahLst/>
              <a:cxnLst/>
              <a:pathLst>
                <a:path w="33" h="22">
                  <a:moveTo>
                    <a:pt x="31" y="1"/>
                  </a:moveTo>
                  <a:lnTo>
                    <a:pt x="27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0" y="3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8" y="13"/>
                  </a:lnTo>
                  <a:lnTo>
                    <a:pt x="15" y="11"/>
                  </a:lnTo>
                  <a:lnTo>
                    <a:pt x="21" y="9"/>
                  </a:lnTo>
                  <a:lnTo>
                    <a:pt x="27" y="8"/>
                  </a:lnTo>
                  <a:lnTo>
                    <a:pt x="32" y="6"/>
                  </a:lnTo>
                  <a:lnTo>
                    <a:pt x="33" y="5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81" name="Freeform 9580"/>
            <p:cNvSpPr/>
            <p:nvPr/>
          </p:nvSpPr>
          <p:spPr>
            <a:xfrm>
              <a:off x="4445" y="827"/>
              <a:ext cx="57" cy="54"/>
            </a:xfrm>
            <a:custGeom>
              <a:avLst/>
              <a:gdLst/>
              <a:ahLst/>
              <a:cxnLst/>
              <a:pathLst>
                <a:path w="65" h="64">
                  <a:moveTo>
                    <a:pt x="65" y="3"/>
                  </a:moveTo>
                  <a:lnTo>
                    <a:pt x="62" y="0"/>
                  </a:lnTo>
                  <a:lnTo>
                    <a:pt x="55" y="2"/>
                  </a:lnTo>
                  <a:lnTo>
                    <a:pt x="45" y="6"/>
                  </a:lnTo>
                  <a:lnTo>
                    <a:pt x="34" y="14"/>
                  </a:lnTo>
                  <a:lnTo>
                    <a:pt x="23" y="25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0" y="64"/>
                  </a:lnTo>
                  <a:lnTo>
                    <a:pt x="5" y="59"/>
                  </a:lnTo>
                  <a:lnTo>
                    <a:pt x="13" y="51"/>
                  </a:lnTo>
                  <a:lnTo>
                    <a:pt x="25" y="43"/>
                  </a:lnTo>
                  <a:lnTo>
                    <a:pt x="38" y="34"/>
                  </a:lnTo>
                  <a:lnTo>
                    <a:pt x="49" y="25"/>
                  </a:lnTo>
                  <a:lnTo>
                    <a:pt x="58" y="17"/>
                  </a:lnTo>
                  <a:lnTo>
                    <a:pt x="64" y="8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82" name="Freeform 9581"/>
            <p:cNvSpPr/>
            <p:nvPr/>
          </p:nvSpPr>
          <p:spPr>
            <a:xfrm>
              <a:off x="4448" y="776"/>
              <a:ext cx="46" cy="44"/>
            </a:xfrm>
            <a:custGeom>
              <a:avLst/>
              <a:gdLst/>
              <a:ahLst/>
              <a:cxnLst/>
              <a:pathLst>
                <a:path w="52" h="50">
                  <a:moveTo>
                    <a:pt x="52" y="2"/>
                  </a:moveTo>
                  <a:lnTo>
                    <a:pt x="50" y="0"/>
                  </a:lnTo>
                  <a:lnTo>
                    <a:pt x="44" y="1"/>
                  </a:lnTo>
                  <a:lnTo>
                    <a:pt x="37" y="4"/>
                  </a:lnTo>
                  <a:lnTo>
                    <a:pt x="28" y="9"/>
                  </a:lnTo>
                  <a:lnTo>
                    <a:pt x="20" y="16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0" y="50"/>
                  </a:lnTo>
                  <a:lnTo>
                    <a:pt x="7" y="44"/>
                  </a:lnTo>
                  <a:lnTo>
                    <a:pt x="15" y="38"/>
                  </a:lnTo>
                  <a:lnTo>
                    <a:pt x="23" y="30"/>
                  </a:lnTo>
                  <a:lnTo>
                    <a:pt x="32" y="23"/>
                  </a:lnTo>
                  <a:lnTo>
                    <a:pt x="40" y="17"/>
                  </a:lnTo>
                  <a:lnTo>
                    <a:pt x="47" y="11"/>
                  </a:lnTo>
                  <a:lnTo>
                    <a:pt x="51" y="6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83" name="Freeform 9582"/>
            <p:cNvSpPr/>
            <p:nvPr/>
          </p:nvSpPr>
          <p:spPr>
            <a:xfrm>
              <a:off x="4448" y="928"/>
              <a:ext cx="63" cy="48"/>
            </a:xfrm>
            <a:custGeom>
              <a:avLst/>
              <a:gdLst/>
              <a:ahLst/>
              <a:cxnLst/>
              <a:pathLst>
                <a:path w="71" h="53">
                  <a:moveTo>
                    <a:pt x="71" y="1"/>
                  </a:moveTo>
                  <a:lnTo>
                    <a:pt x="68" y="0"/>
                  </a:lnTo>
                  <a:lnTo>
                    <a:pt x="59" y="2"/>
                  </a:lnTo>
                  <a:lnTo>
                    <a:pt x="48" y="7"/>
                  </a:lnTo>
                  <a:lnTo>
                    <a:pt x="36" y="15"/>
                  </a:lnTo>
                  <a:lnTo>
                    <a:pt x="23" y="23"/>
                  </a:lnTo>
                  <a:lnTo>
                    <a:pt x="13" y="33"/>
                  </a:lnTo>
                  <a:lnTo>
                    <a:pt x="4" y="44"/>
                  </a:lnTo>
                  <a:lnTo>
                    <a:pt x="0" y="53"/>
                  </a:lnTo>
                  <a:lnTo>
                    <a:pt x="7" y="49"/>
                  </a:lnTo>
                  <a:lnTo>
                    <a:pt x="17" y="44"/>
                  </a:lnTo>
                  <a:lnTo>
                    <a:pt x="30" y="37"/>
                  </a:lnTo>
                  <a:lnTo>
                    <a:pt x="43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0" y="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84" name="Freeform 9583"/>
            <p:cNvSpPr/>
            <p:nvPr/>
          </p:nvSpPr>
          <p:spPr>
            <a:xfrm>
              <a:off x="4469" y="1018"/>
              <a:ext cx="53" cy="35"/>
            </a:xfrm>
            <a:custGeom>
              <a:avLst/>
              <a:gdLst/>
              <a:ahLst/>
              <a:cxnLst/>
              <a:pathLst>
                <a:path w="60" h="41">
                  <a:moveTo>
                    <a:pt x="60" y="3"/>
                  </a:moveTo>
                  <a:lnTo>
                    <a:pt x="57" y="0"/>
                  </a:lnTo>
                  <a:lnTo>
                    <a:pt x="50" y="1"/>
                  </a:lnTo>
                  <a:lnTo>
                    <a:pt x="39" y="5"/>
                  </a:lnTo>
                  <a:lnTo>
                    <a:pt x="29" y="11"/>
                  </a:lnTo>
                  <a:lnTo>
                    <a:pt x="19" y="19"/>
                  </a:lnTo>
                  <a:lnTo>
                    <a:pt x="9" y="27"/>
                  </a:lnTo>
                  <a:lnTo>
                    <a:pt x="3" y="34"/>
                  </a:lnTo>
                  <a:lnTo>
                    <a:pt x="0" y="41"/>
                  </a:lnTo>
                  <a:lnTo>
                    <a:pt x="6" y="37"/>
                  </a:lnTo>
                  <a:lnTo>
                    <a:pt x="14" y="34"/>
                  </a:lnTo>
                  <a:lnTo>
                    <a:pt x="23" y="29"/>
                  </a:lnTo>
                  <a:lnTo>
                    <a:pt x="34" y="23"/>
                  </a:lnTo>
                  <a:lnTo>
                    <a:pt x="43" y="18"/>
                  </a:lnTo>
                  <a:lnTo>
                    <a:pt x="51" y="13"/>
                  </a:lnTo>
                  <a:lnTo>
                    <a:pt x="58" y="7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85" name="Freeform 9584"/>
            <p:cNvSpPr/>
            <p:nvPr/>
          </p:nvSpPr>
          <p:spPr>
            <a:xfrm>
              <a:off x="4450" y="744"/>
              <a:ext cx="7" cy="55"/>
            </a:xfrm>
            <a:custGeom>
              <a:avLst/>
              <a:gdLst/>
              <a:ahLst/>
              <a:cxnLst/>
              <a:pathLst>
                <a:path w="8" h="61">
                  <a:moveTo>
                    <a:pt x="4" y="61"/>
                  </a:moveTo>
                  <a:lnTo>
                    <a:pt x="3" y="48"/>
                  </a:lnTo>
                  <a:lnTo>
                    <a:pt x="0" y="27"/>
                  </a:lnTo>
                  <a:lnTo>
                    <a:pt x="0" y="8"/>
                  </a:lnTo>
                  <a:lnTo>
                    <a:pt x="4" y="0"/>
                  </a:lnTo>
                  <a:lnTo>
                    <a:pt x="8" y="9"/>
                  </a:lnTo>
                  <a:lnTo>
                    <a:pt x="8" y="27"/>
                  </a:lnTo>
                  <a:lnTo>
                    <a:pt x="6" y="46"/>
                  </a:lnTo>
                  <a:lnTo>
                    <a:pt x="4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86" name="Freeform 9585"/>
            <p:cNvSpPr/>
            <p:nvPr/>
          </p:nvSpPr>
          <p:spPr>
            <a:xfrm>
              <a:off x="4390" y="783"/>
              <a:ext cx="56" cy="75"/>
            </a:xfrm>
            <a:custGeom>
              <a:avLst/>
              <a:gdLst/>
              <a:ahLst/>
              <a:cxnLst/>
              <a:pathLst>
                <a:path w="65" h="85">
                  <a:moveTo>
                    <a:pt x="65" y="85"/>
                  </a:moveTo>
                  <a:lnTo>
                    <a:pt x="60" y="75"/>
                  </a:lnTo>
                  <a:lnTo>
                    <a:pt x="53" y="62"/>
                  </a:lnTo>
                  <a:lnTo>
                    <a:pt x="44" y="46"/>
                  </a:lnTo>
                  <a:lnTo>
                    <a:pt x="34" y="31"/>
                  </a:lnTo>
                  <a:lnTo>
                    <a:pt x="23" y="16"/>
                  </a:lnTo>
                  <a:lnTo>
                    <a:pt x="14" y="6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8"/>
                  </a:lnTo>
                  <a:lnTo>
                    <a:pt x="6" y="17"/>
                  </a:lnTo>
                  <a:lnTo>
                    <a:pt x="15" y="29"/>
                  </a:lnTo>
                  <a:lnTo>
                    <a:pt x="27" y="41"/>
                  </a:lnTo>
                  <a:lnTo>
                    <a:pt x="38" y="54"/>
                  </a:lnTo>
                  <a:lnTo>
                    <a:pt x="50" y="66"/>
                  </a:lnTo>
                  <a:lnTo>
                    <a:pt x="59" y="76"/>
                  </a:lnTo>
                  <a:lnTo>
                    <a:pt x="65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87" name="Freeform 9586"/>
            <p:cNvSpPr/>
            <p:nvPr/>
          </p:nvSpPr>
          <p:spPr>
            <a:xfrm>
              <a:off x="4387" y="814"/>
              <a:ext cx="59" cy="67"/>
            </a:xfrm>
            <a:custGeom>
              <a:avLst/>
              <a:gdLst/>
              <a:ahLst/>
              <a:cxnLst/>
              <a:pathLst>
                <a:path w="68" h="77">
                  <a:moveTo>
                    <a:pt x="68" y="77"/>
                  </a:moveTo>
                  <a:lnTo>
                    <a:pt x="62" y="68"/>
                  </a:lnTo>
                  <a:lnTo>
                    <a:pt x="53" y="55"/>
                  </a:lnTo>
                  <a:lnTo>
                    <a:pt x="43" y="41"/>
                  </a:lnTo>
                  <a:lnTo>
                    <a:pt x="31" y="26"/>
                  </a:lnTo>
                  <a:lnTo>
                    <a:pt x="21" y="13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8" y="19"/>
                  </a:lnTo>
                  <a:lnTo>
                    <a:pt x="18" y="30"/>
                  </a:lnTo>
                  <a:lnTo>
                    <a:pt x="31" y="41"/>
                  </a:lnTo>
                  <a:lnTo>
                    <a:pt x="43" y="53"/>
                  </a:lnTo>
                  <a:lnTo>
                    <a:pt x="54" y="63"/>
                  </a:lnTo>
                  <a:lnTo>
                    <a:pt x="63" y="71"/>
                  </a:lnTo>
                  <a:lnTo>
                    <a:pt x="68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88" name="Freeform 9587"/>
            <p:cNvSpPr/>
            <p:nvPr/>
          </p:nvSpPr>
          <p:spPr>
            <a:xfrm>
              <a:off x="4383" y="851"/>
              <a:ext cx="63" cy="62"/>
            </a:xfrm>
            <a:custGeom>
              <a:avLst/>
              <a:gdLst/>
              <a:ahLst/>
              <a:cxnLst/>
              <a:pathLst>
                <a:path w="73" h="70">
                  <a:moveTo>
                    <a:pt x="73" y="70"/>
                  </a:moveTo>
                  <a:lnTo>
                    <a:pt x="66" y="60"/>
                  </a:lnTo>
                  <a:lnTo>
                    <a:pt x="57" y="47"/>
                  </a:lnTo>
                  <a:lnTo>
                    <a:pt x="45" y="33"/>
                  </a:lnTo>
                  <a:lnTo>
                    <a:pt x="33" y="22"/>
                  </a:lnTo>
                  <a:lnTo>
                    <a:pt x="21" y="12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8"/>
                  </a:lnTo>
                  <a:lnTo>
                    <a:pt x="10" y="16"/>
                  </a:lnTo>
                  <a:lnTo>
                    <a:pt x="20" y="25"/>
                  </a:lnTo>
                  <a:lnTo>
                    <a:pt x="33" y="35"/>
                  </a:lnTo>
                  <a:lnTo>
                    <a:pt x="45" y="45"/>
                  </a:lnTo>
                  <a:lnTo>
                    <a:pt x="58" y="54"/>
                  </a:lnTo>
                  <a:lnTo>
                    <a:pt x="67" y="63"/>
                  </a:lnTo>
                  <a:lnTo>
                    <a:pt x="73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89" name="Freeform 9588"/>
            <p:cNvSpPr/>
            <p:nvPr/>
          </p:nvSpPr>
          <p:spPr>
            <a:xfrm>
              <a:off x="4392" y="895"/>
              <a:ext cx="60" cy="46"/>
            </a:xfrm>
            <a:custGeom>
              <a:avLst/>
              <a:gdLst/>
              <a:ahLst/>
              <a:cxnLst/>
              <a:pathLst>
                <a:path w="69" h="53">
                  <a:moveTo>
                    <a:pt x="69" y="53"/>
                  </a:moveTo>
                  <a:lnTo>
                    <a:pt x="62" y="45"/>
                  </a:lnTo>
                  <a:lnTo>
                    <a:pt x="53" y="35"/>
                  </a:lnTo>
                  <a:lnTo>
                    <a:pt x="41" y="24"/>
                  </a:lnTo>
                  <a:lnTo>
                    <a:pt x="30" y="15"/>
                  </a:lnTo>
                  <a:lnTo>
                    <a:pt x="19" y="6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11"/>
                  </a:lnTo>
                  <a:lnTo>
                    <a:pt x="8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1" y="35"/>
                  </a:lnTo>
                  <a:lnTo>
                    <a:pt x="53" y="41"/>
                  </a:lnTo>
                  <a:lnTo>
                    <a:pt x="62" y="47"/>
                  </a:lnTo>
                  <a:lnTo>
                    <a:pt x="69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90" name="Freeform 9589"/>
            <p:cNvSpPr/>
            <p:nvPr/>
          </p:nvSpPr>
          <p:spPr>
            <a:xfrm>
              <a:off x="4395" y="932"/>
              <a:ext cx="58" cy="42"/>
            </a:xfrm>
            <a:custGeom>
              <a:avLst/>
              <a:gdLst/>
              <a:ahLst/>
              <a:cxnLst/>
              <a:pathLst>
                <a:path w="67" h="49">
                  <a:moveTo>
                    <a:pt x="67" y="49"/>
                  </a:moveTo>
                  <a:lnTo>
                    <a:pt x="61" y="43"/>
                  </a:lnTo>
                  <a:lnTo>
                    <a:pt x="51" y="34"/>
                  </a:lnTo>
                  <a:lnTo>
                    <a:pt x="39" y="25"/>
                  </a:lnTo>
                  <a:lnTo>
                    <a:pt x="28" y="14"/>
                  </a:lnTo>
                  <a:lnTo>
                    <a:pt x="16" y="7"/>
                  </a:lnTo>
                  <a:lnTo>
                    <a:pt x="7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4" y="12"/>
                  </a:lnTo>
                  <a:lnTo>
                    <a:pt x="11" y="19"/>
                  </a:lnTo>
                  <a:lnTo>
                    <a:pt x="20" y="26"/>
                  </a:lnTo>
                  <a:lnTo>
                    <a:pt x="31" y="31"/>
                  </a:lnTo>
                  <a:lnTo>
                    <a:pt x="43" y="37"/>
                  </a:lnTo>
                  <a:lnTo>
                    <a:pt x="53" y="42"/>
                  </a:lnTo>
                  <a:lnTo>
                    <a:pt x="62" y="45"/>
                  </a:lnTo>
                  <a:lnTo>
                    <a:pt x="67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91" name="Freeform 9590"/>
            <p:cNvSpPr/>
            <p:nvPr/>
          </p:nvSpPr>
          <p:spPr>
            <a:xfrm>
              <a:off x="4408" y="983"/>
              <a:ext cx="51" cy="23"/>
            </a:xfrm>
            <a:custGeom>
              <a:avLst/>
              <a:gdLst/>
              <a:ahLst/>
              <a:cxnLst/>
              <a:pathLst>
                <a:path w="59" h="25">
                  <a:moveTo>
                    <a:pt x="59" y="25"/>
                  </a:moveTo>
                  <a:lnTo>
                    <a:pt x="52" y="20"/>
                  </a:lnTo>
                  <a:lnTo>
                    <a:pt x="43" y="14"/>
                  </a:lnTo>
                  <a:lnTo>
                    <a:pt x="32" y="8"/>
                  </a:lnTo>
                  <a:lnTo>
                    <a:pt x="23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13"/>
                  </a:lnTo>
                  <a:lnTo>
                    <a:pt x="8" y="17"/>
                  </a:lnTo>
                  <a:lnTo>
                    <a:pt x="16" y="20"/>
                  </a:lnTo>
                  <a:lnTo>
                    <a:pt x="25" y="21"/>
                  </a:lnTo>
                  <a:lnTo>
                    <a:pt x="35" y="21"/>
                  </a:lnTo>
                  <a:lnTo>
                    <a:pt x="45" y="22"/>
                  </a:lnTo>
                  <a:lnTo>
                    <a:pt x="53" y="23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92" name="Freeform 9591"/>
            <p:cNvSpPr/>
            <p:nvPr/>
          </p:nvSpPr>
          <p:spPr>
            <a:xfrm>
              <a:off x="4420" y="1018"/>
              <a:ext cx="46" cy="10"/>
            </a:xfrm>
            <a:custGeom>
              <a:avLst/>
              <a:gdLst/>
              <a:ahLst/>
              <a:cxnLst/>
              <a:pathLst>
                <a:path w="52" h="13">
                  <a:moveTo>
                    <a:pt x="52" y="13"/>
                  </a:moveTo>
                  <a:lnTo>
                    <a:pt x="46" y="11"/>
                  </a:lnTo>
                  <a:lnTo>
                    <a:pt x="38" y="7"/>
                  </a:lnTo>
                  <a:lnTo>
                    <a:pt x="30" y="4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2" y="13"/>
                  </a:lnTo>
                  <a:lnTo>
                    <a:pt x="21" y="13"/>
                  </a:lnTo>
                  <a:lnTo>
                    <a:pt x="29" y="12"/>
                  </a:lnTo>
                  <a:lnTo>
                    <a:pt x="37" y="12"/>
                  </a:lnTo>
                  <a:lnTo>
                    <a:pt x="45" y="12"/>
                  </a:lnTo>
                  <a:lnTo>
                    <a:pt x="52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93" name="Freeform 9592"/>
            <p:cNvSpPr/>
            <p:nvPr/>
          </p:nvSpPr>
          <p:spPr>
            <a:xfrm>
              <a:off x="4427" y="1046"/>
              <a:ext cx="44" cy="12"/>
            </a:xfrm>
            <a:custGeom>
              <a:avLst/>
              <a:gdLst/>
              <a:ahLst/>
              <a:cxnLst/>
              <a:pathLst>
                <a:path w="51" h="14">
                  <a:moveTo>
                    <a:pt x="51" y="7"/>
                  </a:moveTo>
                  <a:lnTo>
                    <a:pt x="46" y="5"/>
                  </a:lnTo>
                  <a:lnTo>
                    <a:pt x="39" y="3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7" y="13"/>
                  </a:lnTo>
                  <a:lnTo>
                    <a:pt x="25" y="11"/>
                  </a:lnTo>
                  <a:lnTo>
                    <a:pt x="34" y="8"/>
                  </a:lnTo>
                  <a:lnTo>
                    <a:pt x="42" y="7"/>
                  </a:lnTo>
                  <a:lnTo>
                    <a:pt x="51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94" name="Freeform 9593"/>
            <p:cNvSpPr/>
            <p:nvPr/>
          </p:nvSpPr>
          <p:spPr>
            <a:xfrm>
              <a:off x="4441" y="1067"/>
              <a:ext cx="44" cy="14"/>
            </a:xfrm>
            <a:custGeom>
              <a:avLst/>
              <a:gdLst/>
              <a:ahLst/>
              <a:cxnLst/>
              <a:pathLst>
                <a:path w="50" h="16">
                  <a:moveTo>
                    <a:pt x="50" y="16"/>
                  </a:moveTo>
                  <a:lnTo>
                    <a:pt x="47" y="11"/>
                  </a:lnTo>
                  <a:lnTo>
                    <a:pt x="43" y="8"/>
                  </a:lnTo>
                  <a:lnTo>
                    <a:pt x="36" y="4"/>
                  </a:lnTo>
                  <a:lnTo>
                    <a:pt x="28" y="1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9" y="16"/>
                  </a:lnTo>
                  <a:lnTo>
                    <a:pt x="17" y="16"/>
                  </a:lnTo>
                  <a:lnTo>
                    <a:pt x="26" y="15"/>
                  </a:lnTo>
                  <a:lnTo>
                    <a:pt x="35" y="15"/>
                  </a:lnTo>
                  <a:lnTo>
                    <a:pt x="43" y="15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95" name="Freeform 9594"/>
            <p:cNvSpPr/>
            <p:nvPr/>
          </p:nvSpPr>
          <p:spPr>
            <a:xfrm>
              <a:off x="4445" y="1085"/>
              <a:ext cx="47" cy="14"/>
            </a:xfrm>
            <a:custGeom>
              <a:avLst/>
              <a:gdLst/>
              <a:ahLst/>
              <a:cxnLst/>
              <a:pathLst>
                <a:path w="56" h="15">
                  <a:moveTo>
                    <a:pt x="56" y="13"/>
                  </a:moveTo>
                  <a:lnTo>
                    <a:pt x="51" y="11"/>
                  </a:lnTo>
                  <a:lnTo>
                    <a:pt x="44" y="8"/>
                  </a:lnTo>
                  <a:lnTo>
                    <a:pt x="37" y="5"/>
                  </a:lnTo>
                  <a:lnTo>
                    <a:pt x="29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12" y="15"/>
                  </a:lnTo>
                  <a:lnTo>
                    <a:pt x="22" y="15"/>
                  </a:lnTo>
                  <a:lnTo>
                    <a:pt x="33" y="15"/>
                  </a:lnTo>
                  <a:lnTo>
                    <a:pt x="42" y="15"/>
                  </a:lnTo>
                  <a:lnTo>
                    <a:pt x="51" y="14"/>
                  </a:lnTo>
                  <a:lnTo>
                    <a:pt x="56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96" name="Freeform 9595"/>
            <p:cNvSpPr/>
            <p:nvPr/>
          </p:nvSpPr>
          <p:spPr>
            <a:xfrm>
              <a:off x="4402" y="753"/>
              <a:ext cx="46" cy="75"/>
            </a:xfrm>
            <a:custGeom>
              <a:avLst/>
              <a:gdLst/>
              <a:ahLst/>
              <a:cxnLst/>
              <a:pathLst>
                <a:path w="52" h="86">
                  <a:moveTo>
                    <a:pt x="0" y="3"/>
                  </a:moveTo>
                  <a:lnTo>
                    <a:pt x="3" y="7"/>
                  </a:lnTo>
                  <a:lnTo>
                    <a:pt x="7" y="15"/>
                  </a:lnTo>
                  <a:lnTo>
                    <a:pt x="15" y="26"/>
                  </a:lnTo>
                  <a:lnTo>
                    <a:pt x="24" y="37"/>
                  </a:lnTo>
                  <a:lnTo>
                    <a:pt x="35" y="50"/>
                  </a:lnTo>
                  <a:lnTo>
                    <a:pt x="43" y="63"/>
                  </a:lnTo>
                  <a:lnTo>
                    <a:pt x="49" y="75"/>
                  </a:lnTo>
                  <a:lnTo>
                    <a:pt x="52" y="86"/>
                  </a:lnTo>
                  <a:lnTo>
                    <a:pt x="49" y="72"/>
                  </a:lnTo>
                  <a:lnTo>
                    <a:pt x="43" y="57"/>
                  </a:lnTo>
                  <a:lnTo>
                    <a:pt x="36" y="41"/>
                  </a:lnTo>
                  <a:lnTo>
                    <a:pt x="28" y="26"/>
                  </a:lnTo>
                  <a:lnTo>
                    <a:pt x="20" y="13"/>
                  </a:lnTo>
                  <a:lnTo>
                    <a:pt x="12" y="4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97" name="Freeform 9596"/>
            <p:cNvSpPr/>
            <p:nvPr/>
          </p:nvSpPr>
          <p:spPr>
            <a:xfrm>
              <a:off x="4424" y="743"/>
              <a:ext cx="29" cy="54"/>
            </a:xfrm>
            <a:custGeom>
              <a:avLst/>
              <a:gdLst/>
              <a:ahLst/>
              <a:cxnLst/>
              <a:pathLst>
                <a:path w="34" h="62">
                  <a:moveTo>
                    <a:pt x="34" y="62"/>
                  </a:moveTo>
                  <a:lnTo>
                    <a:pt x="27" y="42"/>
                  </a:lnTo>
                  <a:lnTo>
                    <a:pt x="17" y="2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8" y="20"/>
                  </a:lnTo>
                  <a:lnTo>
                    <a:pt x="14" y="30"/>
                  </a:lnTo>
                  <a:lnTo>
                    <a:pt x="20" y="40"/>
                  </a:lnTo>
                  <a:lnTo>
                    <a:pt x="26" y="49"/>
                  </a:lnTo>
                  <a:lnTo>
                    <a:pt x="30" y="56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98" name="Freeform 9597"/>
            <p:cNvSpPr/>
            <p:nvPr/>
          </p:nvSpPr>
          <p:spPr>
            <a:xfrm>
              <a:off x="4580" y="948"/>
              <a:ext cx="84" cy="289"/>
            </a:xfrm>
            <a:custGeom>
              <a:avLst/>
              <a:gdLst/>
              <a:ahLst/>
              <a:cxnLst/>
              <a:pathLst>
                <a:path w="95" h="330">
                  <a:moveTo>
                    <a:pt x="14" y="329"/>
                  </a:moveTo>
                  <a:lnTo>
                    <a:pt x="10" y="330"/>
                  </a:lnTo>
                  <a:lnTo>
                    <a:pt x="7" y="329"/>
                  </a:lnTo>
                  <a:lnTo>
                    <a:pt x="3" y="328"/>
                  </a:lnTo>
                  <a:lnTo>
                    <a:pt x="0" y="328"/>
                  </a:lnTo>
                  <a:lnTo>
                    <a:pt x="35" y="288"/>
                  </a:lnTo>
                  <a:lnTo>
                    <a:pt x="60" y="245"/>
                  </a:lnTo>
                  <a:lnTo>
                    <a:pt x="76" y="200"/>
                  </a:lnTo>
                  <a:lnTo>
                    <a:pt x="83" y="154"/>
                  </a:lnTo>
                  <a:lnTo>
                    <a:pt x="85" y="110"/>
                  </a:lnTo>
                  <a:lnTo>
                    <a:pt x="83" y="69"/>
                  </a:lnTo>
                  <a:lnTo>
                    <a:pt x="79" y="32"/>
                  </a:lnTo>
                  <a:lnTo>
                    <a:pt x="75" y="0"/>
                  </a:lnTo>
                  <a:lnTo>
                    <a:pt x="86" y="25"/>
                  </a:lnTo>
                  <a:lnTo>
                    <a:pt x="94" y="64"/>
                  </a:lnTo>
                  <a:lnTo>
                    <a:pt x="95" y="111"/>
                  </a:lnTo>
                  <a:lnTo>
                    <a:pt x="92" y="162"/>
                  </a:lnTo>
                  <a:lnTo>
                    <a:pt x="83" y="214"/>
                  </a:lnTo>
                  <a:lnTo>
                    <a:pt x="67" y="262"/>
                  </a:lnTo>
                  <a:lnTo>
                    <a:pt x="43" y="302"/>
                  </a:lnTo>
                  <a:lnTo>
                    <a:pt x="14" y="3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599" name="Freeform 9598"/>
            <p:cNvSpPr/>
            <p:nvPr/>
          </p:nvSpPr>
          <p:spPr>
            <a:xfrm>
              <a:off x="4599" y="955"/>
              <a:ext cx="58" cy="40"/>
            </a:xfrm>
            <a:custGeom>
              <a:avLst/>
              <a:gdLst/>
              <a:ahLst/>
              <a:cxnLst/>
              <a:pathLst>
                <a:path w="64" h="46">
                  <a:moveTo>
                    <a:pt x="64" y="46"/>
                  </a:moveTo>
                  <a:lnTo>
                    <a:pt x="58" y="37"/>
                  </a:lnTo>
                  <a:lnTo>
                    <a:pt x="49" y="27"/>
                  </a:lnTo>
                  <a:lnTo>
                    <a:pt x="40" y="19"/>
                  </a:lnTo>
                  <a:lnTo>
                    <a:pt x="29" y="11"/>
                  </a:lnTo>
                  <a:lnTo>
                    <a:pt x="19" y="5"/>
                  </a:lnTo>
                  <a:lnTo>
                    <a:pt x="10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4" y="9"/>
                  </a:lnTo>
                  <a:lnTo>
                    <a:pt x="12" y="14"/>
                  </a:lnTo>
                  <a:lnTo>
                    <a:pt x="22" y="19"/>
                  </a:lnTo>
                  <a:lnTo>
                    <a:pt x="33" y="25"/>
                  </a:lnTo>
                  <a:lnTo>
                    <a:pt x="45" y="31"/>
                  </a:lnTo>
                  <a:lnTo>
                    <a:pt x="55" y="38"/>
                  </a:lnTo>
                  <a:lnTo>
                    <a:pt x="6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00" name="Freeform 9599"/>
            <p:cNvSpPr/>
            <p:nvPr/>
          </p:nvSpPr>
          <p:spPr>
            <a:xfrm>
              <a:off x="4590" y="964"/>
              <a:ext cx="69" cy="59"/>
            </a:xfrm>
            <a:custGeom>
              <a:avLst/>
              <a:gdLst/>
              <a:ahLst/>
              <a:cxnLst/>
              <a:pathLst>
                <a:path w="78" h="68">
                  <a:moveTo>
                    <a:pt x="0" y="1"/>
                  </a:moveTo>
                  <a:lnTo>
                    <a:pt x="4" y="0"/>
                  </a:lnTo>
                  <a:lnTo>
                    <a:pt x="13" y="4"/>
                  </a:lnTo>
                  <a:lnTo>
                    <a:pt x="23" y="9"/>
                  </a:lnTo>
                  <a:lnTo>
                    <a:pt x="37" y="19"/>
                  </a:lnTo>
                  <a:lnTo>
                    <a:pt x="50" y="29"/>
                  </a:lnTo>
                  <a:lnTo>
                    <a:pt x="63" y="42"/>
                  </a:lnTo>
                  <a:lnTo>
                    <a:pt x="72" y="54"/>
                  </a:lnTo>
                  <a:lnTo>
                    <a:pt x="78" y="68"/>
                  </a:lnTo>
                  <a:lnTo>
                    <a:pt x="69" y="60"/>
                  </a:lnTo>
                  <a:lnTo>
                    <a:pt x="58" y="51"/>
                  </a:lnTo>
                  <a:lnTo>
                    <a:pt x="44" y="40"/>
                  </a:lnTo>
                  <a:lnTo>
                    <a:pt x="30" y="30"/>
                  </a:lnTo>
                  <a:lnTo>
                    <a:pt x="18" y="20"/>
                  </a:lnTo>
                  <a:lnTo>
                    <a:pt x="8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01" name="Freeform 9600"/>
            <p:cNvSpPr/>
            <p:nvPr/>
          </p:nvSpPr>
          <p:spPr>
            <a:xfrm>
              <a:off x="4580" y="1002"/>
              <a:ext cx="79" cy="76"/>
            </a:xfrm>
            <a:custGeom>
              <a:avLst/>
              <a:gdLst/>
              <a:ahLst/>
              <a:cxnLst/>
              <a:pathLst>
                <a:path w="91" h="85">
                  <a:moveTo>
                    <a:pt x="0" y="0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9" y="14"/>
                  </a:lnTo>
                  <a:lnTo>
                    <a:pt x="43" y="26"/>
                  </a:lnTo>
                  <a:lnTo>
                    <a:pt x="58" y="40"/>
                  </a:lnTo>
                  <a:lnTo>
                    <a:pt x="72" y="56"/>
                  </a:lnTo>
                  <a:lnTo>
                    <a:pt x="84" y="71"/>
                  </a:lnTo>
                  <a:lnTo>
                    <a:pt x="91" y="85"/>
                  </a:lnTo>
                  <a:lnTo>
                    <a:pt x="84" y="78"/>
                  </a:lnTo>
                  <a:lnTo>
                    <a:pt x="71" y="68"/>
                  </a:lnTo>
                  <a:lnTo>
                    <a:pt x="56" y="56"/>
                  </a:lnTo>
                  <a:lnTo>
                    <a:pt x="39" y="43"/>
                  </a:lnTo>
                  <a:lnTo>
                    <a:pt x="23" y="29"/>
                  </a:lnTo>
                  <a:lnTo>
                    <a:pt x="10" y="1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02" name="Freeform 9601"/>
            <p:cNvSpPr/>
            <p:nvPr/>
          </p:nvSpPr>
          <p:spPr>
            <a:xfrm>
              <a:off x="4564" y="1060"/>
              <a:ext cx="88" cy="70"/>
            </a:xfrm>
            <a:custGeom>
              <a:avLst/>
              <a:gdLst/>
              <a:ahLst/>
              <a:cxnLst/>
              <a:pathLst>
                <a:path w="101" h="78">
                  <a:moveTo>
                    <a:pt x="0" y="1"/>
                  </a:moveTo>
                  <a:lnTo>
                    <a:pt x="6" y="0"/>
                  </a:lnTo>
                  <a:lnTo>
                    <a:pt x="19" y="4"/>
                  </a:lnTo>
                  <a:lnTo>
                    <a:pt x="34" y="12"/>
                  </a:lnTo>
                  <a:lnTo>
                    <a:pt x="51" y="24"/>
                  </a:lnTo>
                  <a:lnTo>
                    <a:pt x="67" y="38"/>
                  </a:lnTo>
                  <a:lnTo>
                    <a:pt x="82" y="52"/>
                  </a:lnTo>
                  <a:lnTo>
                    <a:pt x="95" y="65"/>
                  </a:lnTo>
                  <a:lnTo>
                    <a:pt x="101" y="78"/>
                  </a:lnTo>
                  <a:lnTo>
                    <a:pt x="93" y="73"/>
                  </a:lnTo>
                  <a:lnTo>
                    <a:pt x="80" y="64"/>
                  </a:lnTo>
                  <a:lnTo>
                    <a:pt x="63" y="53"/>
                  </a:lnTo>
                  <a:lnTo>
                    <a:pt x="44" y="39"/>
                  </a:lnTo>
                  <a:lnTo>
                    <a:pt x="27" y="26"/>
                  </a:lnTo>
                  <a:lnTo>
                    <a:pt x="13" y="15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03" name="Freeform 9602"/>
            <p:cNvSpPr/>
            <p:nvPr/>
          </p:nvSpPr>
          <p:spPr>
            <a:xfrm>
              <a:off x="4562" y="1090"/>
              <a:ext cx="79" cy="61"/>
            </a:xfrm>
            <a:custGeom>
              <a:avLst/>
              <a:gdLst/>
              <a:ahLst/>
              <a:cxnLst/>
              <a:pathLst>
                <a:path w="91" h="69">
                  <a:moveTo>
                    <a:pt x="0" y="1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30" y="13"/>
                  </a:lnTo>
                  <a:lnTo>
                    <a:pt x="46" y="23"/>
                  </a:lnTo>
                  <a:lnTo>
                    <a:pt x="61" y="35"/>
                  </a:lnTo>
                  <a:lnTo>
                    <a:pt x="76" y="47"/>
                  </a:lnTo>
                  <a:lnTo>
                    <a:pt x="86" y="59"/>
                  </a:lnTo>
                  <a:lnTo>
                    <a:pt x="91" y="69"/>
                  </a:lnTo>
                  <a:lnTo>
                    <a:pt x="83" y="64"/>
                  </a:lnTo>
                  <a:lnTo>
                    <a:pt x="69" y="55"/>
                  </a:lnTo>
                  <a:lnTo>
                    <a:pt x="53" y="46"/>
                  </a:lnTo>
                  <a:lnTo>
                    <a:pt x="37" y="35"/>
                  </a:lnTo>
                  <a:lnTo>
                    <a:pt x="21" y="24"/>
                  </a:lnTo>
                  <a:lnTo>
                    <a:pt x="9" y="15"/>
                  </a:lnTo>
                  <a:lnTo>
                    <a:pt x="1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04" name="Freeform 9603"/>
            <p:cNvSpPr/>
            <p:nvPr/>
          </p:nvSpPr>
          <p:spPr>
            <a:xfrm>
              <a:off x="4562" y="1141"/>
              <a:ext cx="67" cy="51"/>
            </a:xfrm>
            <a:custGeom>
              <a:avLst/>
              <a:gdLst/>
              <a:ahLst/>
              <a:cxnLst/>
              <a:pathLst>
                <a:path w="75" h="58">
                  <a:moveTo>
                    <a:pt x="0" y="1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4" y="6"/>
                  </a:lnTo>
                  <a:lnTo>
                    <a:pt x="37" y="13"/>
                  </a:lnTo>
                  <a:lnTo>
                    <a:pt x="50" y="22"/>
                  </a:lnTo>
                  <a:lnTo>
                    <a:pt x="61" y="33"/>
                  </a:lnTo>
                  <a:lnTo>
                    <a:pt x="70" y="45"/>
                  </a:lnTo>
                  <a:lnTo>
                    <a:pt x="75" y="58"/>
                  </a:lnTo>
                  <a:lnTo>
                    <a:pt x="67" y="52"/>
                  </a:lnTo>
                  <a:lnTo>
                    <a:pt x="57" y="44"/>
                  </a:lnTo>
                  <a:lnTo>
                    <a:pt x="43" y="36"/>
                  </a:lnTo>
                  <a:lnTo>
                    <a:pt x="29" y="28"/>
                  </a:lnTo>
                  <a:lnTo>
                    <a:pt x="17" y="18"/>
                  </a:lnTo>
                  <a:lnTo>
                    <a:pt x="7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05" name="Freeform 9604"/>
            <p:cNvSpPr/>
            <p:nvPr/>
          </p:nvSpPr>
          <p:spPr>
            <a:xfrm>
              <a:off x="4546" y="1213"/>
              <a:ext cx="41" cy="14"/>
            </a:xfrm>
            <a:custGeom>
              <a:avLst/>
              <a:gdLst/>
              <a:ahLst/>
              <a:cxnLst/>
              <a:pathLst>
                <a:path w="46" h="15">
                  <a:moveTo>
                    <a:pt x="0" y="3"/>
                  </a:moveTo>
                  <a:lnTo>
                    <a:pt x="3" y="1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9" y="4"/>
                  </a:lnTo>
                  <a:lnTo>
                    <a:pt x="44" y="9"/>
                  </a:lnTo>
                  <a:lnTo>
                    <a:pt x="46" y="15"/>
                  </a:lnTo>
                  <a:lnTo>
                    <a:pt x="40" y="10"/>
                  </a:lnTo>
                  <a:lnTo>
                    <a:pt x="33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06" name="Freeform 9605"/>
            <p:cNvSpPr/>
            <p:nvPr/>
          </p:nvSpPr>
          <p:spPr>
            <a:xfrm>
              <a:off x="4587" y="986"/>
              <a:ext cx="73" cy="67"/>
            </a:xfrm>
            <a:custGeom>
              <a:avLst/>
              <a:gdLst/>
              <a:ahLst/>
              <a:cxnLst/>
              <a:pathLst>
                <a:path w="84" h="76">
                  <a:moveTo>
                    <a:pt x="0" y="2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6" y="12"/>
                  </a:lnTo>
                  <a:lnTo>
                    <a:pt x="40" y="22"/>
                  </a:lnTo>
                  <a:lnTo>
                    <a:pt x="54" y="35"/>
                  </a:lnTo>
                  <a:lnTo>
                    <a:pt x="67" y="49"/>
                  </a:lnTo>
                  <a:lnTo>
                    <a:pt x="77" y="63"/>
                  </a:lnTo>
                  <a:lnTo>
                    <a:pt x="84" y="76"/>
                  </a:lnTo>
                  <a:lnTo>
                    <a:pt x="77" y="71"/>
                  </a:lnTo>
                  <a:lnTo>
                    <a:pt x="67" y="62"/>
                  </a:lnTo>
                  <a:lnTo>
                    <a:pt x="52" y="50"/>
                  </a:lnTo>
                  <a:lnTo>
                    <a:pt x="37" y="38"/>
                  </a:lnTo>
                  <a:lnTo>
                    <a:pt x="22" y="27"/>
                  </a:lnTo>
                  <a:lnTo>
                    <a:pt x="9" y="17"/>
                  </a:lnTo>
                  <a:lnTo>
                    <a:pt x="1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07" name="Freeform 9606"/>
            <p:cNvSpPr/>
            <p:nvPr/>
          </p:nvSpPr>
          <p:spPr>
            <a:xfrm>
              <a:off x="4573" y="1034"/>
              <a:ext cx="84" cy="68"/>
            </a:xfrm>
            <a:custGeom>
              <a:avLst/>
              <a:gdLst/>
              <a:ahLst/>
              <a:cxnLst/>
              <a:pathLst>
                <a:path w="96" h="77">
                  <a:moveTo>
                    <a:pt x="0" y="1"/>
                  </a:moveTo>
                  <a:lnTo>
                    <a:pt x="5" y="0"/>
                  </a:lnTo>
                  <a:lnTo>
                    <a:pt x="17" y="4"/>
                  </a:lnTo>
                  <a:lnTo>
                    <a:pt x="32" y="12"/>
                  </a:lnTo>
                  <a:lnTo>
                    <a:pt x="48" y="23"/>
                  </a:lnTo>
                  <a:lnTo>
                    <a:pt x="64" y="37"/>
                  </a:lnTo>
                  <a:lnTo>
                    <a:pt x="79" y="50"/>
                  </a:lnTo>
                  <a:lnTo>
                    <a:pt x="91" y="64"/>
                  </a:lnTo>
                  <a:lnTo>
                    <a:pt x="96" y="77"/>
                  </a:lnTo>
                  <a:lnTo>
                    <a:pt x="89" y="72"/>
                  </a:lnTo>
                  <a:lnTo>
                    <a:pt x="77" y="63"/>
                  </a:lnTo>
                  <a:lnTo>
                    <a:pt x="60" y="52"/>
                  </a:lnTo>
                  <a:lnTo>
                    <a:pt x="42" y="39"/>
                  </a:lnTo>
                  <a:lnTo>
                    <a:pt x="25" y="26"/>
                  </a:lnTo>
                  <a:lnTo>
                    <a:pt x="11" y="15"/>
                  </a:lnTo>
                  <a:lnTo>
                    <a:pt x="2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08" name="Freeform 9607"/>
            <p:cNvSpPr/>
            <p:nvPr/>
          </p:nvSpPr>
          <p:spPr>
            <a:xfrm>
              <a:off x="4559" y="1121"/>
              <a:ext cx="80" cy="51"/>
            </a:xfrm>
            <a:custGeom>
              <a:avLst/>
              <a:gdLst/>
              <a:ahLst/>
              <a:cxnLst/>
              <a:pathLst>
                <a:path w="93" h="57">
                  <a:moveTo>
                    <a:pt x="0" y="1"/>
                  </a:moveTo>
                  <a:lnTo>
                    <a:pt x="4" y="0"/>
                  </a:lnTo>
                  <a:lnTo>
                    <a:pt x="15" y="2"/>
                  </a:lnTo>
                  <a:lnTo>
                    <a:pt x="28" y="7"/>
                  </a:lnTo>
                  <a:lnTo>
                    <a:pt x="44" y="14"/>
                  </a:lnTo>
                  <a:lnTo>
                    <a:pt x="59" y="23"/>
                  </a:lnTo>
                  <a:lnTo>
                    <a:pt x="74" y="33"/>
                  </a:lnTo>
                  <a:lnTo>
                    <a:pt x="86" y="45"/>
                  </a:lnTo>
                  <a:lnTo>
                    <a:pt x="93" y="57"/>
                  </a:lnTo>
                  <a:lnTo>
                    <a:pt x="84" y="52"/>
                  </a:lnTo>
                  <a:lnTo>
                    <a:pt x="71" y="45"/>
                  </a:lnTo>
                  <a:lnTo>
                    <a:pt x="55" y="37"/>
                  </a:lnTo>
                  <a:lnTo>
                    <a:pt x="38" y="28"/>
                  </a:lnTo>
                  <a:lnTo>
                    <a:pt x="23" y="19"/>
                  </a:lnTo>
                  <a:lnTo>
                    <a:pt x="10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09" name="Freeform 9608"/>
            <p:cNvSpPr/>
            <p:nvPr/>
          </p:nvSpPr>
          <p:spPr>
            <a:xfrm>
              <a:off x="4557" y="1157"/>
              <a:ext cx="59" cy="50"/>
            </a:xfrm>
            <a:custGeom>
              <a:avLst/>
              <a:gdLst/>
              <a:ahLst/>
              <a:cxnLst/>
              <a:pathLst>
                <a:path w="68" h="58">
                  <a:moveTo>
                    <a:pt x="0" y="0"/>
                  </a:moveTo>
                  <a:lnTo>
                    <a:pt x="5" y="0"/>
                  </a:lnTo>
                  <a:lnTo>
                    <a:pt x="14" y="4"/>
                  </a:lnTo>
                  <a:lnTo>
                    <a:pt x="25" y="12"/>
                  </a:lnTo>
                  <a:lnTo>
                    <a:pt x="37" y="21"/>
                  </a:lnTo>
                  <a:lnTo>
                    <a:pt x="50" y="31"/>
                  </a:lnTo>
                  <a:lnTo>
                    <a:pt x="59" y="43"/>
                  </a:lnTo>
                  <a:lnTo>
                    <a:pt x="66" y="51"/>
                  </a:lnTo>
                  <a:lnTo>
                    <a:pt x="68" y="58"/>
                  </a:lnTo>
                  <a:lnTo>
                    <a:pt x="63" y="53"/>
                  </a:lnTo>
                  <a:lnTo>
                    <a:pt x="53" y="46"/>
                  </a:lnTo>
                  <a:lnTo>
                    <a:pt x="42" y="38"/>
                  </a:lnTo>
                  <a:lnTo>
                    <a:pt x="30" y="29"/>
                  </a:lnTo>
                  <a:lnTo>
                    <a:pt x="19" y="21"/>
                  </a:lnTo>
                  <a:lnTo>
                    <a:pt x="10" y="12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10" name="Freeform 9609"/>
            <p:cNvSpPr/>
            <p:nvPr/>
          </p:nvSpPr>
          <p:spPr>
            <a:xfrm>
              <a:off x="4564" y="1195"/>
              <a:ext cx="45" cy="21"/>
            </a:xfrm>
            <a:custGeom>
              <a:avLst/>
              <a:gdLst/>
              <a:ahLst/>
              <a:cxnLst/>
              <a:pathLst>
                <a:path w="51" h="23">
                  <a:moveTo>
                    <a:pt x="0" y="2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6" y="7"/>
                  </a:lnTo>
                  <a:lnTo>
                    <a:pt x="43" y="11"/>
                  </a:lnTo>
                  <a:lnTo>
                    <a:pt x="49" y="17"/>
                  </a:lnTo>
                  <a:lnTo>
                    <a:pt x="51" y="23"/>
                  </a:lnTo>
                  <a:lnTo>
                    <a:pt x="45" y="18"/>
                  </a:lnTo>
                  <a:lnTo>
                    <a:pt x="37" y="15"/>
                  </a:lnTo>
                  <a:lnTo>
                    <a:pt x="28" y="13"/>
                  </a:lnTo>
                  <a:lnTo>
                    <a:pt x="19" y="10"/>
                  </a:lnTo>
                  <a:lnTo>
                    <a:pt x="10" y="9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11" name="Freeform 9610"/>
            <p:cNvSpPr/>
            <p:nvPr/>
          </p:nvSpPr>
          <p:spPr>
            <a:xfrm>
              <a:off x="4615" y="932"/>
              <a:ext cx="35" cy="40"/>
            </a:xfrm>
            <a:custGeom>
              <a:avLst/>
              <a:gdLst/>
              <a:ahLst/>
              <a:cxnLst/>
              <a:pathLst>
                <a:path w="40" h="46">
                  <a:moveTo>
                    <a:pt x="40" y="46"/>
                  </a:moveTo>
                  <a:lnTo>
                    <a:pt x="37" y="44"/>
                  </a:lnTo>
                  <a:lnTo>
                    <a:pt x="31" y="38"/>
                  </a:lnTo>
                  <a:lnTo>
                    <a:pt x="23" y="32"/>
                  </a:lnTo>
                  <a:lnTo>
                    <a:pt x="15" y="26"/>
                  </a:lnTo>
                  <a:lnTo>
                    <a:pt x="8" y="19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1"/>
                  </a:lnTo>
                  <a:lnTo>
                    <a:pt x="7" y="0"/>
                  </a:lnTo>
                  <a:lnTo>
                    <a:pt x="12" y="4"/>
                  </a:lnTo>
                  <a:lnTo>
                    <a:pt x="17" y="9"/>
                  </a:lnTo>
                  <a:lnTo>
                    <a:pt x="23" y="16"/>
                  </a:lnTo>
                  <a:lnTo>
                    <a:pt x="28" y="26"/>
                  </a:lnTo>
                  <a:lnTo>
                    <a:pt x="33" y="34"/>
                  </a:lnTo>
                  <a:lnTo>
                    <a:pt x="37" y="42"/>
                  </a:lnTo>
                  <a:lnTo>
                    <a:pt x="4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12" name="Freeform 9611"/>
            <p:cNvSpPr/>
            <p:nvPr/>
          </p:nvSpPr>
          <p:spPr>
            <a:xfrm>
              <a:off x="4643" y="916"/>
              <a:ext cx="9" cy="48"/>
            </a:xfrm>
            <a:custGeom>
              <a:avLst/>
              <a:gdLst/>
              <a:ahLst/>
              <a:cxnLst/>
              <a:pathLst>
                <a:path w="11" h="54">
                  <a:moveTo>
                    <a:pt x="7" y="54"/>
                  </a:moveTo>
                  <a:lnTo>
                    <a:pt x="8" y="44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6" y="0"/>
                  </a:lnTo>
                  <a:lnTo>
                    <a:pt x="0" y="7"/>
                  </a:lnTo>
                  <a:lnTo>
                    <a:pt x="1" y="22"/>
                  </a:lnTo>
                  <a:lnTo>
                    <a:pt x="4" y="40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13" name="Freeform 9612"/>
            <p:cNvSpPr/>
            <p:nvPr/>
          </p:nvSpPr>
          <p:spPr>
            <a:xfrm>
              <a:off x="4650" y="928"/>
              <a:ext cx="40" cy="44"/>
            </a:xfrm>
            <a:custGeom>
              <a:avLst/>
              <a:gdLst/>
              <a:ahLst/>
              <a:cxnLst/>
              <a:pathLst>
                <a:path w="46" h="50">
                  <a:moveTo>
                    <a:pt x="0" y="50"/>
                  </a:moveTo>
                  <a:lnTo>
                    <a:pt x="5" y="44"/>
                  </a:lnTo>
                  <a:lnTo>
                    <a:pt x="11" y="35"/>
                  </a:lnTo>
                  <a:lnTo>
                    <a:pt x="17" y="26"/>
                  </a:lnTo>
                  <a:lnTo>
                    <a:pt x="24" y="17"/>
                  </a:lnTo>
                  <a:lnTo>
                    <a:pt x="31" y="9"/>
                  </a:lnTo>
                  <a:lnTo>
                    <a:pt x="38" y="3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6" y="6"/>
                  </a:lnTo>
                  <a:lnTo>
                    <a:pt x="43" y="11"/>
                  </a:lnTo>
                  <a:lnTo>
                    <a:pt x="36" y="18"/>
                  </a:lnTo>
                  <a:lnTo>
                    <a:pt x="29" y="26"/>
                  </a:lnTo>
                  <a:lnTo>
                    <a:pt x="20" y="33"/>
                  </a:lnTo>
                  <a:lnTo>
                    <a:pt x="12" y="40"/>
                  </a:lnTo>
                  <a:lnTo>
                    <a:pt x="5" y="4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14" name="Freeform 9613"/>
            <p:cNvSpPr/>
            <p:nvPr/>
          </p:nvSpPr>
          <p:spPr>
            <a:xfrm>
              <a:off x="4616" y="1204"/>
              <a:ext cx="58" cy="14"/>
            </a:xfrm>
            <a:custGeom>
              <a:avLst/>
              <a:gdLst/>
              <a:ahLst/>
              <a:cxnLst/>
              <a:pathLst>
                <a:path w="67" h="16">
                  <a:moveTo>
                    <a:pt x="0" y="2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9" y="2"/>
                  </a:lnTo>
                  <a:lnTo>
                    <a:pt x="65" y="6"/>
                  </a:lnTo>
                  <a:lnTo>
                    <a:pt x="67" y="11"/>
                  </a:lnTo>
                  <a:lnTo>
                    <a:pt x="65" y="15"/>
                  </a:lnTo>
                  <a:lnTo>
                    <a:pt x="59" y="16"/>
                  </a:lnTo>
                  <a:lnTo>
                    <a:pt x="51" y="15"/>
                  </a:lnTo>
                  <a:lnTo>
                    <a:pt x="40" y="13"/>
                  </a:lnTo>
                  <a:lnTo>
                    <a:pt x="29" y="11"/>
                  </a:lnTo>
                  <a:lnTo>
                    <a:pt x="19" y="7"/>
                  </a:lnTo>
                  <a:lnTo>
                    <a:pt x="8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15" name="Freeform 9614"/>
            <p:cNvSpPr/>
            <p:nvPr/>
          </p:nvSpPr>
          <p:spPr>
            <a:xfrm>
              <a:off x="4604" y="1216"/>
              <a:ext cx="58" cy="28"/>
            </a:xfrm>
            <a:custGeom>
              <a:avLst/>
              <a:gdLst/>
              <a:ahLst/>
              <a:cxnLst/>
              <a:pathLst>
                <a:path w="64" h="32">
                  <a:moveTo>
                    <a:pt x="0" y="0"/>
                  </a:moveTo>
                  <a:lnTo>
                    <a:pt x="6" y="1"/>
                  </a:lnTo>
                  <a:lnTo>
                    <a:pt x="16" y="2"/>
                  </a:lnTo>
                  <a:lnTo>
                    <a:pt x="26" y="6"/>
                  </a:lnTo>
                  <a:lnTo>
                    <a:pt x="36" y="9"/>
                  </a:lnTo>
                  <a:lnTo>
                    <a:pt x="47" y="14"/>
                  </a:lnTo>
                  <a:lnTo>
                    <a:pt x="56" y="18"/>
                  </a:lnTo>
                  <a:lnTo>
                    <a:pt x="62" y="23"/>
                  </a:lnTo>
                  <a:lnTo>
                    <a:pt x="64" y="29"/>
                  </a:lnTo>
                  <a:lnTo>
                    <a:pt x="62" y="32"/>
                  </a:lnTo>
                  <a:lnTo>
                    <a:pt x="55" y="31"/>
                  </a:lnTo>
                  <a:lnTo>
                    <a:pt x="46" y="28"/>
                  </a:lnTo>
                  <a:lnTo>
                    <a:pt x="35" y="22"/>
                  </a:lnTo>
                  <a:lnTo>
                    <a:pt x="24" y="16"/>
                  </a:lnTo>
                  <a:lnTo>
                    <a:pt x="13" y="9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16" name="Freeform 9615"/>
            <p:cNvSpPr/>
            <p:nvPr/>
          </p:nvSpPr>
          <p:spPr>
            <a:xfrm>
              <a:off x="4618" y="1179"/>
              <a:ext cx="58" cy="14"/>
            </a:xfrm>
            <a:custGeom>
              <a:avLst/>
              <a:gdLst/>
              <a:ahLst/>
              <a:cxnLst/>
              <a:pathLst>
                <a:path w="64" h="16">
                  <a:moveTo>
                    <a:pt x="0" y="8"/>
                  </a:moveTo>
                  <a:lnTo>
                    <a:pt x="3" y="5"/>
                  </a:lnTo>
                  <a:lnTo>
                    <a:pt x="10" y="2"/>
                  </a:lnTo>
                  <a:lnTo>
                    <a:pt x="19" y="1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60" y="5"/>
                  </a:lnTo>
                  <a:lnTo>
                    <a:pt x="64" y="10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1" y="16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8" y="1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17" name="Freeform 9616"/>
            <p:cNvSpPr/>
            <p:nvPr/>
          </p:nvSpPr>
          <p:spPr>
            <a:xfrm>
              <a:off x="4631" y="1158"/>
              <a:ext cx="59" cy="11"/>
            </a:xfrm>
            <a:custGeom>
              <a:avLst/>
              <a:gdLst/>
              <a:ahLst/>
              <a:cxnLst/>
              <a:pathLst>
                <a:path w="68" h="12">
                  <a:moveTo>
                    <a:pt x="0" y="11"/>
                  </a:moveTo>
                  <a:lnTo>
                    <a:pt x="5" y="9"/>
                  </a:lnTo>
                  <a:lnTo>
                    <a:pt x="14" y="5"/>
                  </a:lnTo>
                  <a:lnTo>
                    <a:pt x="25" y="3"/>
                  </a:lnTo>
                  <a:lnTo>
                    <a:pt x="36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3"/>
                  </a:lnTo>
                  <a:lnTo>
                    <a:pt x="68" y="6"/>
                  </a:lnTo>
                  <a:lnTo>
                    <a:pt x="68" y="10"/>
                  </a:lnTo>
                  <a:lnTo>
                    <a:pt x="64" y="11"/>
                  </a:lnTo>
                  <a:lnTo>
                    <a:pt x="56" y="12"/>
                  </a:lnTo>
                  <a:lnTo>
                    <a:pt x="45" y="12"/>
                  </a:lnTo>
                  <a:lnTo>
                    <a:pt x="34" y="11"/>
                  </a:lnTo>
                  <a:lnTo>
                    <a:pt x="22" y="11"/>
                  </a:lnTo>
                  <a:lnTo>
                    <a:pt x="11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18" name="Freeform 9617"/>
            <p:cNvSpPr/>
            <p:nvPr/>
          </p:nvSpPr>
          <p:spPr>
            <a:xfrm>
              <a:off x="4643" y="1137"/>
              <a:ext cx="59" cy="11"/>
            </a:xfrm>
            <a:custGeom>
              <a:avLst/>
              <a:gdLst/>
              <a:ahLst/>
              <a:cxnLst/>
              <a:pathLst>
                <a:path w="68" h="13">
                  <a:moveTo>
                    <a:pt x="0" y="13"/>
                  </a:moveTo>
                  <a:lnTo>
                    <a:pt x="7" y="11"/>
                  </a:lnTo>
                  <a:lnTo>
                    <a:pt x="16" y="8"/>
                  </a:lnTo>
                  <a:lnTo>
                    <a:pt x="28" y="5"/>
                  </a:lnTo>
                  <a:lnTo>
                    <a:pt x="39" y="2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1"/>
                  </a:lnTo>
                  <a:lnTo>
                    <a:pt x="68" y="5"/>
                  </a:lnTo>
                  <a:lnTo>
                    <a:pt x="66" y="8"/>
                  </a:lnTo>
                  <a:lnTo>
                    <a:pt x="60" y="11"/>
                  </a:lnTo>
                  <a:lnTo>
                    <a:pt x="52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9" y="12"/>
                  </a:lnTo>
                  <a:lnTo>
                    <a:pt x="8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19" name="Freeform 9618"/>
            <p:cNvSpPr/>
            <p:nvPr/>
          </p:nvSpPr>
          <p:spPr>
            <a:xfrm>
              <a:off x="4646" y="1113"/>
              <a:ext cx="69" cy="14"/>
            </a:xfrm>
            <a:custGeom>
              <a:avLst/>
              <a:gdLst/>
              <a:ahLst/>
              <a:cxnLst/>
              <a:pathLst>
                <a:path w="77" h="17">
                  <a:moveTo>
                    <a:pt x="0" y="17"/>
                  </a:moveTo>
                  <a:lnTo>
                    <a:pt x="9" y="13"/>
                  </a:lnTo>
                  <a:lnTo>
                    <a:pt x="21" y="9"/>
                  </a:lnTo>
                  <a:lnTo>
                    <a:pt x="32" y="5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77" y="7"/>
                  </a:lnTo>
                  <a:lnTo>
                    <a:pt x="75" y="12"/>
                  </a:lnTo>
                  <a:lnTo>
                    <a:pt x="68" y="15"/>
                  </a:lnTo>
                  <a:lnTo>
                    <a:pt x="57" y="17"/>
                  </a:lnTo>
                  <a:lnTo>
                    <a:pt x="45" y="17"/>
                  </a:lnTo>
                  <a:lnTo>
                    <a:pt x="32" y="15"/>
                  </a:lnTo>
                  <a:lnTo>
                    <a:pt x="19" y="15"/>
                  </a:lnTo>
                  <a:lnTo>
                    <a:pt x="8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20" name="Freeform 9619"/>
            <p:cNvSpPr/>
            <p:nvPr/>
          </p:nvSpPr>
          <p:spPr>
            <a:xfrm>
              <a:off x="4652" y="1081"/>
              <a:ext cx="73" cy="21"/>
            </a:xfrm>
            <a:custGeom>
              <a:avLst/>
              <a:gdLst/>
              <a:ahLst/>
              <a:cxnLst/>
              <a:pathLst>
                <a:path w="84" h="24">
                  <a:moveTo>
                    <a:pt x="0" y="24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9" y="6"/>
                  </a:lnTo>
                  <a:lnTo>
                    <a:pt x="63" y="2"/>
                  </a:lnTo>
                  <a:lnTo>
                    <a:pt x="74" y="0"/>
                  </a:lnTo>
                  <a:lnTo>
                    <a:pt x="83" y="0"/>
                  </a:lnTo>
                  <a:lnTo>
                    <a:pt x="84" y="4"/>
                  </a:lnTo>
                  <a:lnTo>
                    <a:pt x="79" y="10"/>
                  </a:lnTo>
                  <a:lnTo>
                    <a:pt x="71" y="15"/>
                  </a:lnTo>
                  <a:lnTo>
                    <a:pt x="58" y="17"/>
                  </a:lnTo>
                  <a:lnTo>
                    <a:pt x="45" y="19"/>
                  </a:lnTo>
                  <a:lnTo>
                    <a:pt x="30" y="20"/>
                  </a:lnTo>
                  <a:lnTo>
                    <a:pt x="17" y="22"/>
                  </a:lnTo>
                  <a:lnTo>
                    <a:pt x="7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21" name="Freeform 9620"/>
            <p:cNvSpPr/>
            <p:nvPr/>
          </p:nvSpPr>
          <p:spPr>
            <a:xfrm>
              <a:off x="4653" y="1055"/>
              <a:ext cx="81" cy="30"/>
            </a:xfrm>
            <a:custGeom>
              <a:avLst/>
              <a:gdLst/>
              <a:ahLst/>
              <a:cxnLst/>
              <a:pathLst>
                <a:path w="92" h="33">
                  <a:moveTo>
                    <a:pt x="0" y="33"/>
                  </a:moveTo>
                  <a:lnTo>
                    <a:pt x="8" y="25"/>
                  </a:lnTo>
                  <a:lnTo>
                    <a:pt x="21" y="18"/>
                  </a:lnTo>
                  <a:lnTo>
                    <a:pt x="35" y="11"/>
                  </a:lnTo>
                  <a:lnTo>
                    <a:pt x="52" y="6"/>
                  </a:lnTo>
                  <a:lnTo>
                    <a:pt x="67" y="1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2" y="7"/>
                  </a:lnTo>
                  <a:lnTo>
                    <a:pt x="90" y="12"/>
                  </a:lnTo>
                  <a:lnTo>
                    <a:pt x="80" y="18"/>
                  </a:lnTo>
                  <a:lnTo>
                    <a:pt x="69" y="22"/>
                  </a:lnTo>
                  <a:lnTo>
                    <a:pt x="54" y="25"/>
                  </a:lnTo>
                  <a:lnTo>
                    <a:pt x="38" y="29"/>
                  </a:lnTo>
                  <a:lnTo>
                    <a:pt x="23" y="31"/>
                  </a:lnTo>
                  <a:lnTo>
                    <a:pt x="10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22" name="Freeform 9621"/>
            <p:cNvSpPr/>
            <p:nvPr/>
          </p:nvSpPr>
          <p:spPr>
            <a:xfrm>
              <a:off x="4653" y="1006"/>
              <a:ext cx="74" cy="47"/>
            </a:xfrm>
            <a:custGeom>
              <a:avLst/>
              <a:gdLst/>
              <a:ahLst/>
              <a:cxnLst/>
              <a:pathLst>
                <a:path w="85" h="55">
                  <a:moveTo>
                    <a:pt x="0" y="55"/>
                  </a:moveTo>
                  <a:lnTo>
                    <a:pt x="8" y="47"/>
                  </a:lnTo>
                  <a:lnTo>
                    <a:pt x="18" y="36"/>
                  </a:lnTo>
                  <a:lnTo>
                    <a:pt x="32" y="26"/>
                  </a:lnTo>
                  <a:lnTo>
                    <a:pt x="46" y="17"/>
                  </a:lnTo>
                  <a:lnTo>
                    <a:pt x="60" y="9"/>
                  </a:lnTo>
                  <a:lnTo>
                    <a:pt x="71" y="3"/>
                  </a:lnTo>
                  <a:lnTo>
                    <a:pt x="80" y="0"/>
                  </a:lnTo>
                  <a:lnTo>
                    <a:pt x="85" y="3"/>
                  </a:lnTo>
                  <a:lnTo>
                    <a:pt x="85" y="9"/>
                  </a:lnTo>
                  <a:lnTo>
                    <a:pt x="78" y="15"/>
                  </a:lnTo>
                  <a:lnTo>
                    <a:pt x="69" y="24"/>
                  </a:lnTo>
                  <a:lnTo>
                    <a:pt x="55" y="32"/>
                  </a:lnTo>
                  <a:lnTo>
                    <a:pt x="41" y="40"/>
                  </a:lnTo>
                  <a:lnTo>
                    <a:pt x="26" y="47"/>
                  </a:lnTo>
                  <a:lnTo>
                    <a:pt x="11" y="5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23" name="Freeform 9622"/>
            <p:cNvSpPr/>
            <p:nvPr/>
          </p:nvSpPr>
          <p:spPr>
            <a:xfrm>
              <a:off x="4653" y="965"/>
              <a:ext cx="63" cy="60"/>
            </a:xfrm>
            <a:custGeom>
              <a:avLst/>
              <a:gdLst/>
              <a:ahLst/>
              <a:cxnLst/>
              <a:pathLst>
                <a:path w="72" h="69">
                  <a:moveTo>
                    <a:pt x="0" y="69"/>
                  </a:moveTo>
                  <a:lnTo>
                    <a:pt x="6" y="61"/>
                  </a:lnTo>
                  <a:lnTo>
                    <a:pt x="15" y="50"/>
                  </a:lnTo>
                  <a:lnTo>
                    <a:pt x="25" y="37"/>
                  </a:lnTo>
                  <a:lnTo>
                    <a:pt x="37" y="24"/>
                  </a:lnTo>
                  <a:lnTo>
                    <a:pt x="48" y="13"/>
                  </a:lnTo>
                  <a:lnTo>
                    <a:pt x="59" y="4"/>
                  </a:lnTo>
                  <a:lnTo>
                    <a:pt x="68" y="0"/>
                  </a:lnTo>
                  <a:lnTo>
                    <a:pt x="72" y="1"/>
                  </a:lnTo>
                  <a:lnTo>
                    <a:pt x="72" y="8"/>
                  </a:lnTo>
                  <a:lnTo>
                    <a:pt x="67" y="18"/>
                  </a:lnTo>
                  <a:lnTo>
                    <a:pt x="56" y="29"/>
                  </a:lnTo>
                  <a:lnTo>
                    <a:pt x="45" y="41"/>
                  </a:lnTo>
                  <a:lnTo>
                    <a:pt x="31" y="52"/>
                  </a:lnTo>
                  <a:lnTo>
                    <a:pt x="18" y="61"/>
                  </a:lnTo>
                  <a:lnTo>
                    <a:pt x="7" y="6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24" name="Freeform 9623"/>
            <p:cNvSpPr/>
            <p:nvPr/>
          </p:nvSpPr>
          <p:spPr>
            <a:xfrm>
              <a:off x="4652" y="944"/>
              <a:ext cx="57" cy="55"/>
            </a:xfrm>
            <a:custGeom>
              <a:avLst/>
              <a:gdLst/>
              <a:ahLst/>
              <a:cxnLst/>
              <a:pathLst>
                <a:path w="67" h="62">
                  <a:moveTo>
                    <a:pt x="67" y="4"/>
                  </a:moveTo>
                  <a:lnTo>
                    <a:pt x="66" y="7"/>
                  </a:lnTo>
                  <a:lnTo>
                    <a:pt x="59" y="13"/>
                  </a:lnTo>
                  <a:lnTo>
                    <a:pt x="50" y="20"/>
                  </a:lnTo>
                  <a:lnTo>
                    <a:pt x="40" y="28"/>
                  </a:lnTo>
                  <a:lnTo>
                    <a:pt x="28" y="37"/>
                  </a:lnTo>
                  <a:lnTo>
                    <a:pt x="17" y="46"/>
                  </a:lnTo>
                  <a:lnTo>
                    <a:pt x="7" y="54"/>
                  </a:lnTo>
                  <a:lnTo>
                    <a:pt x="0" y="62"/>
                  </a:lnTo>
                  <a:lnTo>
                    <a:pt x="5" y="51"/>
                  </a:lnTo>
                  <a:lnTo>
                    <a:pt x="12" y="39"/>
                  </a:lnTo>
                  <a:lnTo>
                    <a:pt x="21" y="27"/>
                  </a:lnTo>
                  <a:lnTo>
                    <a:pt x="32" y="15"/>
                  </a:lnTo>
                  <a:lnTo>
                    <a:pt x="43" y="7"/>
                  </a:lnTo>
                  <a:lnTo>
                    <a:pt x="52" y="1"/>
                  </a:lnTo>
                  <a:lnTo>
                    <a:pt x="62" y="0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25" name="Freeform 9624"/>
            <p:cNvSpPr/>
            <p:nvPr/>
          </p:nvSpPr>
          <p:spPr>
            <a:xfrm>
              <a:off x="4532" y="665"/>
              <a:ext cx="70" cy="272"/>
            </a:xfrm>
            <a:custGeom>
              <a:avLst/>
              <a:gdLst/>
              <a:ahLst/>
              <a:cxnLst/>
              <a:pathLst>
                <a:path w="79" h="311">
                  <a:moveTo>
                    <a:pt x="8" y="311"/>
                  </a:moveTo>
                  <a:lnTo>
                    <a:pt x="4" y="311"/>
                  </a:lnTo>
                  <a:lnTo>
                    <a:pt x="2" y="309"/>
                  </a:lnTo>
                  <a:lnTo>
                    <a:pt x="1" y="307"/>
                  </a:lnTo>
                  <a:lnTo>
                    <a:pt x="0" y="303"/>
                  </a:lnTo>
                  <a:lnTo>
                    <a:pt x="32" y="265"/>
                  </a:lnTo>
                  <a:lnTo>
                    <a:pt x="51" y="225"/>
                  </a:lnTo>
                  <a:lnTo>
                    <a:pt x="63" y="183"/>
                  </a:lnTo>
                  <a:lnTo>
                    <a:pt x="66" y="142"/>
                  </a:lnTo>
                  <a:lnTo>
                    <a:pt x="64" y="101"/>
                  </a:lnTo>
                  <a:lnTo>
                    <a:pt x="58" y="63"/>
                  </a:lnTo>
                  <a:lnTo>
                    <a:pt x="51" y="29"/>
                  </a:lnTo>
                  <a:lnTo>
                    <a:pt x="45" y="0"/>
                  </a:lnTo>
                  <a:lnTo>
                    <a:pt x="61" y="20"/>
                  </a:lnTo>
                  <a:lnTo>
                    <a:pt x="72" y="53"/>
                  </a:lnTo>
                  <a:lnTo>
                    <a:pt x="79" y="97"/>
                  </a:lnTo>
                  <a:lnTo>
                    <a:pt x="79" y="146"/>
                  </a:lnTo>
                  <a:lnTo>
                    <a:pt x="73" y="196"/>
                  </a:lnTo>
                  <a:lnTo>
                    <a:pt x="59" y="243"/>
                  </a:lnTo>
                  <a:lnTo>
                    <a:pt x="38" y="283"/>
                  </a:lnTo>
                  <a:lnTo>
                    <a:pt x="8" y="3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26" name="Freeform 9625"/>
            <p:cNvSpPr/>
            <p:nvPr/>
          </p:nvSpPr>
          <p:spPr>
            <a:xfrm>
              <a:off x="4531" y="667"/>
              <a:ext cx="57" cy="35"/>
            </a:xfrm>
            <a:custGeom>
              <a:avLst/>
              <a:gdLst/>
              <a:ahLst/>
              <a:cxnLst/>
              <a:pathLst>
                <a:path w="67" h="41">
                  <a:moveTo>
                    <a:pt x="67" y="41"/>
                  </a:moveTo>
                  <a:lnTo>
                    <a:pt x="60" y="33"/>
                  </a:lnTo>
                  <a:lnTo>
                    <a:pt x="51" y="25"/>
                  </a:lnTo>
                  <a:lnTo>
                    <a:pt x="41" y="18"/>
                  </a:lnTo>
                  <a:lnTo>
                    <a:pt x="30" y="11"/>
                  </a:lnTo>
                  <a:lnTo>
                    <a:pt x="20" y="5"/>
                  </a:lnTo>
                  <a:lnTo>
                    <a:pt x="11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6" y="10"/>
                  </a:lnTo>
                  <a:lnTo>
                    <a:pt x="14" y="13"/>
                  </a:lnTo>
                  <a:lnTo>
                    <a:pt x="23" y="18"/>
                  </a:lnTo>
                  <a:lnTo>
                    <a:pt x="35" y="22"/>
                  </a:lnTo>
                  <a:lnTo>
                    <a:pt x="46" y="28"/>
                  </a:lnTo>
                  <a:lnTo>
                    <a:pt x="58" y="34"/>
                  </a:lnTo>
                  <a:lnTo>
                    <a:pt x="67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27" name="Freeform 9626"/>
            <p:cNvSpPr/>
            <p:nvPr/>
          </p:nvSpPr>
          <p:spPr>
            <a:xfrm>
              <a:off x="4529" y="686"/>
              <a:ext cx="65" cy="41"/>
            </a:xfrm>
            <a:custGeom>
              <a:avLst/>
              <a:gdLst/>
              <a:ahLst/>
              <a:cxnLst/>
              <a:pathLst>
                <a:path w="74" h="46">
                  <a:moveTo>
                    <a:pt x="0" y="1"/>
                  </a:moveTo>
                  <a:lnTo>
                    <a:pt x="4" y="0"/>
                  </a:lnTo>
                  <a:lnTo>
                    <a:pt x="11" y="1"/>
                  </a:lnTo>
                  <a:lnTo>
                    <a:pt x="20" y="5"/>
                  </a:lnTo>
                  <a:lnTo>
                    <a:pt x="31" y="11"/>
                  </a:lnTo>
                  <a:lnTo>
                    <a:pt x="44" y="18"/>
                  </a:lnTo>
                  <a:lnTo>
                    <a:pt x="55" y="26"/>
                  </a:lnTo>
                  <a:lnTo>
                    <a:pt x="66" y="36"/>
                  </a:lnTo>
                  <a:lnTo>
                    <a:pt x="74" y="46"/>
                  </a:lnTo>
                  <a:lnTo>
                    <a:pt x="65" y="41"/>
                  </a:lnTo>
                  <a:lnTo>
                    <a:pt x="53" y="35"/>
                  </a:lnTo>
                  <a:lnTo>
                    <a:pt x="40" y="28"/>
                  </a:lnTo>
                  <a:lnTo>
                    <a:pt x="29" y="22"/>
                  </a:lnTo>
                  <a:lnTo>
                    <a:pt x="17" y="15"/>
                  </a:lnTo>
                  <a:lnTo>
                    <a:pt x="8" y="9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28" name="Freeform 9627"/>
            <p:cNvSpPr/>
            <p:nvPr/>
          </p:nvSpPr>
          <p:spPr>
            <a:xfrm>
              <a:off x="4515" y="727"/>
              <a:ext cx="84" cy="54"/>
            </a:xfrm>
            <a:custGeom>
              <a:avLst/>
              <a:gdLst/>
              <a:ahLst/>
              <a:cxnLst/>
              <a:pathLst>
                <a:path w="96" h="64">
                  <a:moveTo>
                    <a:pt x="0" y="1"/>
                  </a:moveTo>
                  <a:lnTo>
                    <a:pt x="5" y="0"/>
                  </a:lnTo>
                  <a:lnTo>
                    <a:pt x="15" y="3"/>
                  </a:lnTo>
                  <a:lnTo>
                    <a:pt x="29" y="8"/>
                  </a:lnTo>
                  <a:lnTo>
                    <a:pt x="44" y="16"/>
                  </a:lnTo>
                  <a:lnTo>
                    <a:pt x="60" y="27"/>
                  </a:lnTo>
                  <a:lnTo>
                    <a:pt x="75" y="39"/>
                  </a:lnTo>
                  <a:lnTo>
                    <a:pt x="88" y="51"/>
                  </a:lnTo>
                  <a:lnTo>
                    <a:pt x="96" y="64"/>
                  </a:lnTo>
                  <a:lnTo>
                    <a:pt x="88" y="58"/>
                  </a:lnTo>
                  <a:lnTo>
                    <a:pt x="75" y="51"/>
                  </a:lnTo>
                  <a:lnTo>
                    <a:pt x="59" y="42"/>
                  </a:lnTo>
                  <a:lnTo>
                    <a:pt x="42" y="33"/>
                  </a:lnTo>
                  <a:lnTo>
                    <a:pt x="24" y="22"/>
                  </a:lnTo>
                  <a:lnTo>
                    <a:pt x="10" y="14"/>
                  </a:lnTo>
                  <a:lnTo>
                    <a:pt x="2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29" name="Freeform 9628"/>
            <p:cNvSpPr/>
            <p:nvPr/>
          </p:nvSpPr>
          <p:spPr>
            <a:xfrm>
              <a:off x="4502" y="772"/>
              <a:ext cx="92" cy="60"/>
            </a:xfrm>
            <a:custGeom>
              <a:avLst/>
              <a:gdLst/>
              <a:ahLst/>
              <a:cxnLst/>
              <a:pathLst>
                <a:path w="105" h="68">
                  <a:moveTo>
                    <a:pt x="0" y="1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33" y="11"/>
                  </a:lnTo>
                  <a:lnTo>
                    <a:pt x="51" y="21"/>
                  </a:lnTo>
                  <a:lnTo>
                    <a:pt x="69" y="32"/>
                  </a:lnTo>
                  <a:lnTo>
                    <a:pt x="85" y="45"/>
                  </a:lnTo>
                  <a:lnTo>
                    <a:pt x="98" y="57"/>
                  </a:lnTo>
                  <a:lnTo>
                    <a:pt x="105" y="68"/>
                  </a:lnTo>
                  <a:lnTo>
                    <a:pt x="97" y="64"/>
                  </a:lnTo>
                  <a:lnTo>
                    <a:pt x="83" y="57"/>
                  </a:lnTo>
                  <a:lnTo>
                    <a:pt x="66" y="46"/>
                  </a:lnTo>
                  <a:lnTo>
                    <a:pt x="46" y="35"/>
                  </a:lnTo>
                  <a:lnTo>
                    <a:pt x="29" y="24"/>
                  </a:lnTo>
                  <a:lnTo>
                    <a:pt x="13" y="14"/>
                  </a:lnTo>
                  <a:lnTo>
                    <a:pt x="4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30" name="Freeform 9629"/>
            <p:cNvSpPr/>
            <p:nvPr/>
          </p:nvSpPr>
          <p:spPr>
            <a:xfrm>
              <a:off x="4509" y="800"/>
              <a:ext cx="76" cy="65"/>
            </a:xfrm>
            <a:custGeom>
              <a:avLst/>
              <a:gdLst/>
              <a:ahLst/>
              <a:cxnLst/>
              <a:pathLst>
                <a:path w="85" h="72">
                  <a:moveTo>
                    <a:pt x="0" y="0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28" y="15"/>
                  </a:lnTo>
                  <a:lnTo>
                    <a:pt x="43" y="25"/>
                  </a:lnTo>
                  <a:lnTo>
                    <a:pt x="58" y="39"/>
                  </a:lnTo>
                  <a:lnTo>
                    <a:pt x="72" y="51"/>
                  </a:lnTo>
                  <a:lnTo>
                    <a:pt x="81" y="63"/>
                  </a:lnTo>
                  <a:lnTo>
                    <a:pt x="85" y="72"/>
                  </a:lnTo>
                  <a:lnTo>
                    <a:pt x="77" y="66"/>
                  </a:lnTo>
                  <a:lnTo>
                    <a:pt x="65" y="57"/>
                  </a:lnTo>
                  <a:lnTo>
                    <a:pt x="50" y="47"/>
                  </a:lnTo>
                  <a:lnTo>
                    <a:pt x="35" y="35"/>
                  </a:lnTo>
                  <a:lnTo>
                    <a:pt x="20" y="24"/>
                  </a:lnTo>
                  <a:lnTo>
                    <a:pt x="8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31" name="Freeform 9630"/>
            <p:cNvSpPr/>
            <p:nvPr/>
          </p:nvSpPr>
          <p:spPr>
            <a:xfrm>
              <a:off x="4511" y="835"/>
              <a:ext cx="62" cy="55"/>
            </a:xfrm>
            <a:custGeom>
              <a:avLst/>
              <a:gdLst/>
              <a:ahLst/>
              <a:cxnLst/>
              <a:pathLst>
                <a:path w="70" h="62">
                  <a:moveTo>
                    <a:pt x="0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24" y="9"/>
                  </a:lnTo>
                  <a:lnTo>
                    <a:pt x="35" y="17"/>
                  </a:lnTo>
                  <a:lnTo>
                    <a:pt x="47" y="26"/>
                  </a:lnTo>
                  <a:lnTo>
                    <a:pt x="57" y="38"/>
                  </a:lnTo>
                  <a:lnTo>
                    <a:pt x="65" y="49"/>
                  </a:lnTo>
                  <a:lnTo>
                    <a:pt x="70" y="62"/>
                  </a:lnTo>
                  <a:lnTo>
                    <a:pt x="63" y="55"/>
                  </a:lnTo>
                  <a:lnTo>
                    <a:pt x="53" y="47"/>
                  </a:lnTo>
                  <a:lnTo>
                    <a:pt x="40" y="38"/>
                  </a:lnTo>
                  <a:lnTo>
                    <a:pt x="27" y="27"/>
                  </a:lnTo>
                  <a:lnTo>
                    <a:pt x="16" y="18"/>
                  </a:lnTo>
                  <a:lnTo>
                    <a:pt x="7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32" name="Freeform 9631"/>
            <p:cNvSpPr/>
            <p:nvPr/>
          </p:nvSpPr>
          <p:spPr>
            <a:xfrm>
              <a:off x="4511" y="869"/>
              <a:ext cx="44" cy="45"/>
            </a:xfrm>
            <a:custGeom>
              <a:avLst/>
              <a:gdLst/>
              <a:ahLst/>
              <a:cxnLst/>
              <a:pathLst>
                <a:path w="49" h="53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19" y="10"/>
                  </a:lnTo>
                  <a:lnTo>
                    <a:pt x="28" y="18"/>
                  </a:lnTo>
                  <a:lnTo>
                    <a:pt x="36" y="29"/>
                  </a:lnTo>
                  <a:lnTo>
                    <a:pt x="43" y="38"/>
                  </a:lnTo>
                  <a:lnTo>
                    <a:pt x="48" y="47"/>
                  </a:lnTo>
                  <a:lnTo>
                    <a:pt x="49" y="53"/>
                  </a:lnTo>
                  <a:lnTo>
                    <a:pt x="45" y="47"/>
                  </a:lnTo>
                  <a:lnTo>
                    <a:pt x="36" y="40"/>
                  </a:lnTo>
                  <a:lnTo>
                    <a:pt x="28" y="33"/>
                  </a:lnTo>
                  <a:lnTo>
                    <a:pt x="20" y="25"/>
                  </a:lnTo>
                  <a:lnTo>
                    <a:pt x="12" y="17"/>
                  </a:lnTo>
                  <a:lnTo>
                    <a:pt x="5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33" name="Freeform 9632"/>
            <p:cNvSpPr/>
            <p:nvPr/>
          </p:nvSpPr>
          <p:spPr>
            <a:xfrm>
              <a:off x="4515" y="899"/>
              <a:ext cx="30" cy="31"/>
            </a:xfrm>
            <a:custGeom>
              <a:avLst/>
              <a:gdLst/>
              <a:ahLst/>
              <a:cxnLst/>
              <a:pathLst>
                <a:path w="35" h="36">
                  <a:moveTo>
                    <a:pt x="2" y="0"/>
                  </a:moveTo>
                  <a:lnTo>
                    <a:pt x="6" y="0"/>
                  </a:lnTo>
                  <a:lnTo>
                    <a:pt x="10" y="3"/>
                  </a:lnTo>
                  <a:lnTo>
                    <a:pt x="17" y="6"/>
                  </a:lnTo>
                  <a:lnTo>
                    <a:pt x="23" y="12"/>
                  </a:lnTo>
                  <a:lnTo>
                    <a:pt x="29" y="18"/>
                  </a:lnTo>
                  <a:lnTo>
                    <a:pt x="32" y="25"/>
                  </a:lnTo>
                  <a:lnTo>
                    <a:pt x="35" y="30"/>
                  </a:lnTo>
                  <a:lnTo>
                    <a:pt x="33" y="36"/>
                  </a:lnTo>
                  <a:lnTo>
                    <a:pt x="31" y="29"/>
                  </a:lnTo>
                  <a:lnTo>
                    <a:pt x="27" y="23"/>
                  </a:lnTo>
                  <a:lnTo>
                    <a:pt x="20" y="18"/>
                  </a:lnTo>
                  <a:lnTo>
                    <a:pt x="13" y="13"/>
                  </a:lnTo>
                  <a:lnTo>
                    <a:pt x="7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34" name="Freeform 9633"/>
            <p:cNvSpPr/>
            <p:nvPr/>
          </p:nvSpPr>
          <p:spPr>
            <a:xfrm>
              <a:off x="4541" y="646"/>
              <a:ext cx="37" cy="35"/>
            </a:xfrm>
            <a:custGeom>
              <a:avLst/>
              <a:gdLst/>
              <a:ahLst/>
              <a:cxnLst/>
              <a:pathLst>
                <a:path w="43" h="40">
                  <a:moveTo>
                    <a:pt x="43" y="40"/>
                  </a:moveTo>
                  <a:lnTo>
                    <a:pt x="39" y="38"/>
                  </a:lnTo>
                  <a:lnTo>
                    <a:pt x="32" y="35"/>
                  </a:lnTo>
                  <a:lnTo>
                    <a:pt x="24" y="29"/>
                  </a:lnTo>
                  <a:lnTo>
                    <a:pt x="16" y="23"/>
                  </a:lnTo>
                  <a:lnTo>
                    <a:pt x="8" y="1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1" y="1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6" y="7"/>
                  </a:lnTo>
                  <a:lnTo>
                    <a:pt x="23" y="14"/>
                  </a:lnTo>
                  <a:lnTo>
                    <a:pt x="29" y="22"/>
                  </a:lnTo>
                  <a:lnTo>
                    <a:pt x="35" y="30"/>
                  </a:lnTo>
                  <a:lnTo>
                    <a:pt x="39" y="36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35" name="Freeform 9634"/>
            <p:cNvSpPr/>
            <p:nvPr/>
          </p:nvSpPr>
          <p:spPr>
            <a:xfrm>
              <a:off x="4580" y="643"/>
              <a:ext cx="19" cy="40"/>
            </a:xfrm>
            <a:custGeom>
              <a:avLst/>
              <a:gdLst/>
              <a:ahLst/>
              <a:cxnLst/>
              <a:pathLst>
                <a:path w="22" h="46">
                  <a:moveTo>
                    <a:pt x="0" y="46"/>
                  </a:moveTo>
                  <a:lnTo>
                    <a:pt x="5" y="37"/>
                  </a:lnTo>
                  <a:lnTo>
                    <a:pt x="15" y="23"/>
                  </a:lnTo>
                  <a:lnTo>
                    <a:pt x="22" y="9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8" y="16"/>
                  </a:lnTo>
                  <a:lnTo>
                    <a:pt x="3" y="3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36" name="Freeform 9635"/>
            <p:cNvSpPr/>
            <p:nvPr/>
          </p:nvSpPr>
          <p:spPr>
            <a:xfrm>
              <a:off x="4566" y="627"/>
              <a:ext cx="10" cy="47"/>
            </a:xfrm>
            <a:custGeom>
              <a:avLst/>
              <a:gdLst/>
              <a:ahLst/>
              <a:cxnLst/>
              <a:pathLst>
                <a:path w="12" h="53">
                  <a:moveTo>
                    <a:pt x="12" y="53"/>
                  </a:moveTo>
                  <a:lnTo>
                    <a:pt x="12" y="43"/>
                  </a:lnTo>
                  <a:lnTo>
                    <a:pt x="12" y="26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7"/>
                  </a:lnTo>
                  <a:lnTo>
                    <a:pt x="3" y="23"/>
                  </a:lnTo>
                  <a:lnTo>
                    <a:pt x="8" y="41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37" name="Freeform 9636"/>
            <p:cNvSpPr/>
            <p:nvPr/>
          </p:nvSpPr>
          <p:spPr>
            <a:xfrm>
              <a:off x="4585" y="655"/>
              <a:ext cx="37" cy="42"/>
            </a:xfrm>
            <a:custGeom>
              <a:avLst/>
              <a:gdLst/>
              <a:ahLst/>
              <a:cxnLst/>
              <a:pathLst>
                <a:path w="41" h="47">
                  <a:moveTo>
                    <a:pt x="0" y="47"/>
                  </a:moveTo>
                  <a:lnTo>
                    <a:pt x="3" y="41"/>
                  </a:lnTo>
                  <a:lnTo>
                    <a:pt x="9" y="33"/>
                  </a:lnTo>
                  <a:lnTo>
                    <a:pt x="15" y="24"/>
                  </a:lnTo>
                  <a:lnTo>
                    <a:pt x="20" y="16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1" y="4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4"/>
                  </a:lnTo>
                  <a:lnTo>
                    <a:pt x="17" y="32"/>
                  </a:lnTo>
                  <a:lnTo>
                    <a:pt x="10" y="38"/>
                  </a:lnTo>
                  <a:lnTo>
                    <a:pt x="3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38" name="Freeform 9637"/>
            <p:cNvSpPr/>
            <p:nvPr/>
          </p:nvSpPr>
          <p:spPr>
            <a:xfrm>
              <a:off x="4552" y="911"/>
              <a:ext cx="59" cy="12"/>
            </a:xfrm>
            <a:custGeom>
              <a:avLst/>
              <a:gdLst/>
              <a:ahLst/>
              <a:cxnLst/>
              <a:pathLst>
                <a:path w="68" h="15">
                  <a:moveTo>
                    <a:pt x="0" y="2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0" y="1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68" y="10"/>
                  </a:lnTo>
                  <a:lnTo>
                    <a:pt x="65" y="14"/>
                  </a:lnTo>
                  <a:lnTo>
                    <a:pt x="60" y="15"/>
                  </a:lnTo>
                  <a:lnTo>
                    <a:pt x="51" y="14"/>
                  </a:lnTo>
                  <a:lnTo>
                    <a:pt x="41" y="12"/>
                  </a:lnTo>
                  <a:lnTo>
                    <a:pt x="30" y="8"/>
                  </a:lnTo>
                  <a:lnTo>
                    <a:pt x="18" y="6"/>
                  </a:lnTo>
                  <a:lnTo>
                    <a:pt x="8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39" name="Freeform 9638"/>
            <p:cNvSpPr/>
            <p:nvPr/>
          </p:nvSpPr>
          <p:spPr>
            <a:xfrm>
              <a:off x="4545" y="925"/>
              <a:ext cx="56" cy="21"/>
            </a:xfrm>
            <a:custGeom>
              <a:avLst/>
              <a:gdLst/>
              <a:ahLst/>
              <a:cxnLst/>
              <a:pathLst>
                <a:path w="65" h="25">
                  <a:moveTo>
                    <a:pt x="0" y="0"/>
                  </a:moveTo>
                  <a:lnTo>
                    <a:pt x="7" y="0"/>
                  </a:lnTo>
                  <a:lnTo>
                    <a:pt x="15" y="1"/>
                  </a:lnTo>
                  <a:lnTo>
                    <a:pt x="26" y="4"/>
                  </a:lnTo>
                  <a:lnTo>
                    <a:pt x="37" y="6"/>
                  </a:lnTo>
                  <a:lnTo>
                    <a:pt x="48" y="8"/>
                  </a:lnTo>
                  <a:lnTo>
                    <a:pt x="56" y="13"/>
                  </a:lnTo>
                  <a:lnTo>
                    <a:pt x="63" y="16"/>
                  </a:lnTo>
                  <a:lnTo>
                    <a:pt x="65" y="21"/>
                  </a:lnTo>
                  <a:lnTo>
                    <a:pt x="63" y="25"/>
                  </a:lnTo>
                  <a:lnTo>
                    <a:pt x="57" y="25"/>
                  </a:lnTo>
                  <a:lnTo>
                    <a:pt x="48" y="22"/>
                  </a:lnTo>
                  <a:lnTo>
                    <a:pt x="36" y="18"/>
                  </a:lnTo>
                  <a:lnTo>
                    <a:pt x="25" y="13"/>
                  </a:lnTo>
                  <a:lnTo>
                    <a:pt x="14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40" name="Freeform 9639"/>
            <p:cNvSpPr/>
            <p:nvPr/>
          </p:nvSpPr>
          <p:spPr>
            <a:xfrm>
              <a:off x="4573" y="881"/>
              <a:ext cx="56" cy="12"/>
            </a:xfrm>
            <a:custGeom>
              <a:avLst/>
              <a:gdLst/>
              <a:ahLst/>
              <a:cxnLst/>
              <a:pathLst>
                <a:path w="63" h="15">
                  <a:moveTo>
                    <a:pt x="0" y="7"/>
                  </a:moveTo>
                  <a:lnTo>
                    <a:pt x="2" y="4"/>
                  </a:lnTo>
                  <a:lnTo>
                    <a:pt x="9" y="2"/>
                  </a:lnTo>
                  <a:lnTo>
                    <a:pt x="18" y="1"/>
                  </a:lnTo>
                  <a:lnTo>
                    <a:pt x="30" y="0"/>
                  </a:lnTo>
                  <a:lnTo>
                    <a:pt x="40" y="1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58" y="15"/>
                  </a:lnTo>
                  <a:lnTo>
                    <a:pt x="50" y="13"/>
                  </a:lnTo>
                  <a:lnTo>
                    <a:pt x="40" y="12"/>
                  </a:lnTo>
                  <a:lnTo>
                    <a:pt x="30" y="10"/>
                  </a:lnTo>
                  <a:lnTo>
                    <a:pt x="18" y="9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41" name="Freeform 9640"/>
            <p:cNvSpPr/>
            <p:nvPr/>
          </p:nvSpPr>
          <p:spPr>
            <a:xfrm>
              <a:off x="4580" y="848"/>
              <a:ext cx="65" cy="17"/>
            </a:xfrm>
            <a:custGeom>
              <a:avLst/>
              <a:gdLst/>
              <a:ahLst/>
              <a:cxnLst/>
              <a:pathLst>
                <a:path w="75" h="20">
                  <a:moveTo>
                    <a:pt x="0" y="20"/>
                  </a:moveTo>
                  <a:lnTo>
                    <a:pt x="8" y="16"/>
                  </a:lnTo>
                  <a:lnTo>
                    <a:pt x="18" y="11"/>
                  </a:lnTo>
                  <a:lnTo>
                    <a:pt x="30" y="6"/>
                  </a:lnTo>
                  <a:lnTo>
                    <a:pt x="42" y="3"/>
                  </a:lnTo>
                  <a:lnTo>
                    <a:pt x="54" y="1"/>
                  </a:lnTo>
                  <a:lnTo>
                    <a:pt x="64" y="0"/>
                  </a:lnTo>
                  <a:lnTo>
                    <a:pt x="71" y="1"/>
                  </a:lnTo>
                  <a:lnTo>
                    <a:pt x="75" y="5"/>
                  </a:lnTo>
                  <a:lnTo>
                    <a:pt x="72" y="10"/>
                  </a:lnTo>
                  <a:lnTo>
                    <a:pt x="67" y="13"/>
                  </a:lnTo>
                  <a:lnTo>
                    <a:pt x="56" y="16"/>
                  </a:lnTo>
                  <a:lnTo>
                    <a:pt x="43" y="16"/>
                  </a:lnTo>
                  <a:lnTo>
                    <a:pt x="31" y="17"/>
                  </a:lnTo>
                  <a:lnTo>
                    <a:pt x="18" y="18"/>
                  </a:lnTo>
                  <a:lnTo>
                    <a:pt x="8" y="1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42" name="Freeform 9641"/>
            <p:cNvSpPr/>
            <p:nvPr/>
          </p:nvSpPr>
          <p:spPr>
            <a:xfrm>
              <a:off x="4590" y="814"/>
              <a:ext cx="72" cy="21"/>
            </a:xfrm>
            <a:custGeom>
              <a:avLst/>
              <a:gdLst/>
              <a:ahLst/>
              <a:cxnLst/>
              <a:pathLst>
                <a:path w="82" h="24">
                  <a:moveTo>
                    <a:pt x="0" y="24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8" y="5"/>
                  </a:lnTo>
                  <a:lnTo>
                    <a:pt x="61" y="2"/>
                  </a:lnTo>
                  <a:lnTo>
                    <a:pt x="73" y="0"/>
                  </a:lnTo>
                  <a:lnTo>
                    <a:pt x="80" y="1"/>
                  </a:lnTo>
                  <a:lnTo>
                    <a:pt x="82" y="4"/>
                  </a:lnTo>
                  <a:lnTo>
                    <a:pt x="79" y="10"/>
                  </a:lnTo>
                  <a:lnTo>
                    <a:pt x="69" y="14"/>
                  </a:lnTo>
                  <a:lnTo>
                    <a:pt x="58" y="16"/>
                  </a:lnTo>
                  <a:lnTo>
                    <a:pt x="44" y="18"/>
                  </a:lnTo>
                  <a:lnTo>
                    <a:pt x="29" y="20"/>
                  </a:lnTo>
                  <a:lnTo>
                    <a:pt x="17" y="22"/>
                  </a:lnTo>
                  <a:lnTo>
                    <a:pt x="6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43" name="Freeform 9642"/>
            <p:cNvSpPr/>
            <p:nvPr/>
          </p:nvSpPr>
          <p:spPr>
            <a:xfrm>
              <a:off x="4592" y="746"/>
              <a:ext cx="77" cy="35"/>
            </a:xfrm>
            <a:custGeom>
              <a:avLst/>
              <a:gdLst/>
              <a:ahLst/>
              <a:cxnLst/>
              <a:pathLst>
                <a:path w="86" h="42">
                  <a:moveTo>
                    <a:pt x="0" y="42"/>
                  </a:moveTo>
                  <a:lnTo>
                    <a:pt x="8" y="35"/>
                  </a:lnTo>
                  <a:lnTo>
                    <a:pt x="19" y="27"/>
                  </a:lnTo>
                  <a:lnTo>
                    <a:pt x="32" y="19"/>
                  </a:lnTo>
                  <a:lnTo>
                    <a:pt x="47" y="11"/>
                  </a:lnTo>
                  <a:lnTo>
                    <a:pt x="61" y="5"/>
                  </a:lnTo>
                  <a:lnTo>
                    <a:pt x="72" y="1"/>
                  </a:lnTo>
                  <a:lnTo>
                    <a:pt x="81" y="0"/>
                  </a:lnTo>
                  <a:lnTo>
                    <a:pt x="86" y="3"/>
                  </a:lnTo>
                  <a:lnTo>
                    <a:pt x="85" y="7"/>
                  </a:lnTo>
                  <a:lnTo>
                    <a:pt x="76" y="12"/>
                  </a:lnTo>
                  <a:lnTo>
                    <a:pt x="63" y="17"/>
                  </a:lnTo>
                  <a:lnTo>
                    <a:pt x="48" y="22"/>
                  </a:lnTo>
                  <a:lnTo>
                    <a:pt x="32" y="27"/>
                  </a:lnTo>
                  <a:lnTo>
                    <a:pt x="17" y="32"/>
                  </a:lnTo>
                  <a:lnTo>
                    <a:pt x="5" y="3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44" name="Freeform 9643"/>
            <p:cNvSpPr/>
            <p:nvPr/>
          </p:nvSpPr>
          <p:spPr>
            <a:xfrm>
              <a:off x="4587" y="679"/>
              <a:ext cx="70" cy="42"/>
            </a:xfrm>
            <a:custGeom>
              <a:avLst/>
              <a:gdLst/>
              <a:ahLst/>
              <a:cxnLst/>
              <a:pathLst>
                <a:path w="80" h="50">
                  <a:moveTo>
                    <a:pt x="0" y="50"/>
                  </a:moveTo>
                  <a:lnTo>
                    <a:pt x="7" y="43"/>
                  </a:lnTo>
                  <a:lnTo>
                    <a:pt x="17" y="35"/>
                  </a:lnTo>
                  <a:lnTo>
                    <a:pt x="30" y="26"/>
                  </a:lnTo>
                  <a:lnTo>
                    <a:pt x="42" y="15"/>
                  </a:lnTo>
                  <a:lnTo>
                    <a:pt x="56" y="8"/>
                  </a:lnTo>
                  <a:lnTo>
                    <a:pt x="68" y="2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79" y="8"/>
                  </a:lnTo>
                  <a:lnTo>
                    <a:pt x="71" y="14"/>
                  </a:lnTo>
                  <a:lnTo>
                    <a:pt x="60" y="21"/>
                  </a:lnTo>
                  <a:lnTo>
                    <a:pt x="46" y="28"/>
                  </a:lnTo>
                  <a:lnTo>
                    <a:pt x="30" y="35"/>
                  </a:lnTo>
                  <a:lnTo>
                    <a:pt x="16" y="40"/>
                  </a:lnTo>
                  <a:lnTo>
                    <a:pt x="6" y="4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45" name="Freeform 9644"/>
            <p:cNvSpPr/>
            <p:nvPr/>
          </p:nvSpPr>
          <p:spPr>
            <a:xfrm>
              <a:off x="4595" y="772"/>
              <a:ext cx="64" cy="37"/>
            </a:xfrm>
            <a:custGeom>
              <a:avLst/>
              <a:gdLst/>
              <a:ahLst/>
              <a:cxnLst/>
              <a:pathLst>
                <a:path w="74" h="43">
                  <a:moveTo>
                    <a:pt x="0" y="43"/>
                  </a:moveTo>
                  <a:lnTo>
                    <a:pt x="7" y="37"/>
                  </a:lnTo>
                  <a:lnTo>
                    <a:pt x="16" y="29"/>
                  </a:lnTo>
                  <a:lnTo>
                    <a:pt x="28" y="21"/>
                  </a:lnTo>
                  <a:lnTo>
                    <a:pt x="40" y="13"/>
                  </a:lnTo>
                  <a:lnTo>
                    <a:pt x="53" y="6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4" y="4"/>
                  </a:lnTo>
                  <a:lnTo>
                    <a:pt x="71" y="10"/>
                  </a:lnTo>
                  <a:lnTo>
                    <a:pt x="63" y="15"/>
                  </a:lnTo>
                  <a:lnTo>
                    <a:pt x="53" y="21"/>
                  </a:lnTo>
                  <a:lnTo>
                    <a:pt x="40" y="27"/>
                  </a:lnTo>
                  <a:lnTo>
                    <a:pt x="28" y="31"/>
                  </a:lnTo>
                  <a:lnTo>
                    <a:pt x="15" y="36"/>
                  </a:lnTo>
                  <a:lnTo>
                    <a:pt x="6" y="3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46" name="Freeform 9645"/>
            <p:cNvSpPr/>
            <p:nvPr/>
          </p:nvSpPr>
          <p:spPr>
            <a:xfrm>
              <a:off x="4508" y="746"/>
              <a:ext cx="91" cy="60"/>
            </a:xfrm>
            <a:custGeom>
              <a:avLst/>
              <a:gdLst/>
              <a:ahLst/>
              <a:cxnLst/>
              <a:pathLst>
                <a:path w="104" h="68">
                  <a:moveTo>
                    <a:pt x="0" y="2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33" y="11"/>
                  </a:lnTo>
                  <a:lnTo>
                    <a:pt x="51" y="21"/>
                  </a:lnTo>
                  <a:lnTo>
                    <a:pt x="69" y="33"/>
                  </a:lnTo>
                  <a:lnTo>
                    <a:pt x="84" y="45"/>
                  </a:lnTo>
                  <a:lnTo>
                    <a:pt x="97" y="57"/>
                  </a:lnTo>
                  <a:lnTo>
                    <a:pt x="104" y="68"/>
                  </a:lnTo>
                  <a:lnTo>
                    <a:pt x="96" y="64"/>
                  </a:lnTo>
                  <a:lnTo>
                    <a:pt x="82" y="57"/>
                  </a:lnTo>
                  <a:lnTo>
                    <a:pt x="64" y="46"/>
                  </a:lnTo>
                  <a:lnTo>
                    <a:pt x="46" y="35"/>
                  </a:lnTo>
                  <a:lnTo>
                    <a:pt x="29" y="25"/>
                  </a:lnTo>
                  <a:lnTo>
                    <a:pt x="13" y="14"/>
                  </a:lnTo>
                  <a:lnTo>
                    <a:pt x="3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47" name="Freeform 9646"/>
            <p:cNvSpPr/>
            <p:nvPr/>
          </p:nvSpPr>
          <p:spPr>
            <a:xfrm>
              <a:off x="4525" y="707"/>
              <a:ext cx="72" cy="51"/>
            </a:xfrm>
            <a:custGeom>
              <a:avLst/>
              <a:gdLst/>
              <a:ahLst/>
              <a:cxnLst/>
              <a:pathLst>
                <a:path w="81" h="59">
                  <a:moveTo>
                    <a:pt x="0" y="0"/>
                  </a:moveTo>
                  <a:lnTo>
                    <a:pt x="3" y="0"/>
                  </a:lnTo>
                  <a:lnTo>
                    <a:pt x="11" y="3"/>
                  </a:lnTo>
                  <a:lnTo>
                    <a:pt x="23" y="7"/>
                  </a:lnTo>
                  <a:lnTo>
                    <a:pt x="36" y="15"/>
                  </a:lnTo>
                  <a:lnTo>
                    <a:pt x="50" y="25"/>
                  </a:lnTo>
                  <a:lnTo>
                    <a:pt x="64" y="35"/>
                  </a:lnTo>
                  <a:lnTo>
                    <a:pt x="74" y="47"/>
                  </a:lnTo>
                  <a:lnTo>
                    <a:pt x="81" y="59"/>
                  </a:lnTo>
                  <a:lnTo>
                    <a:pt x="72" y="52"/>
                  </a:lnTo>
                  <a:lnTo>
                    <a:pt x="61" y="44"/>
                  </a:lnTo>
                  <a:lnTo>
                    <a:pt x="47" y="35"/>
                  </a:lnTo>
                  <a:lnTo>
                    <a:pt x="32" y="26"/>
                  </a:lnTo>
                  <a:lnTo>
                    <a:pt x="19" y="18"/>
                  </a:lnTo>
                  <a:lnTo>
                    <a:pt x="9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48" name="Freeform 9647"/>
            <p:cNvSpPr/>
            <p:nvPr/>
          </p:nvSpPr>
          <p:spPr>
            <a:xfrm>
              <a:off x="4592" y="707"/>
              <a:ext cx="70" cy="44"/>
            </a:xfrm>
            <a:custGeom>
              <a:avLst/>
              <a:gdLst/>
              <a:ahLst/>
              <a:cxnLst/>
              <a:pathLst>
                <a:path w="80" h="49">
                  <a:moveTo>
                    <a:pt x="0" y="49"/>
                  </a:moveTo>
                  <a:lnTo>
                    <a:pt x="6" y="43"/>
                  </a:lnTo>
                  <a:lnTo>
                    <a:pt x="16" y="34"/>
                  </a:lnTo>
                  <a:lnTo>
                    <a:pt x="28" y="25"/>
                  </a:lnTo>
                  <a:lnTo>
                    <a:pt x="42" y="16"/>
                  </a:lnTo>
                  <a:lnTo>
                    <a:pt x="55" y="8"/>
                  </a:lnTo>
                  <a:lnTo>
                    <a:pt x="66" y="2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79" y="8"/>
                  </a:lnTo>
                  <a:lnTo>
                    <a:pt x="71" y="15"/>
                  </a:lnTo>
                  <a:lnTo>
                    <a:pt x="58" y="21"/>
                  </a:lnTo>
                  <a:lnTo>
                    <a:pt x="44" y="28"/>
                  </a:lnTo>
                  <a:lnTo>
                    <a:pt x="29" y="34"/>
                  </a:lnTo>
                  <a:lnTo>
                    <a:pt x="16" y="40"/>
                  </a:lnTo>
                  <a:lnTo>
                    <a:pt x="5" y="4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49" name="Freeform 9648"/>
            <p:cNvSpPr/>
            <p:nvPr/>
          </p:nvSpPr>
          <p:spPr>
            <a:xfrm>
              <a:off x="4445" y="464"/>
              <a:ext cx="59" cy="231"/>
            </a:xfrm>
            <a:custGeom>
              <a:avLst/>
              <a:gdLst/>
              <a:ahLst/>
              <a:cxnLst/>
              <a:pathLst>
                <a:path w="68" h="265">
                  <a:moveTo>
                    <a:pt x="7" y="265"/>
                  </a:moveTo>
                  <a:lnTo>
                    <a:pt x="4" y="265"/>
                  </a:lnTo>
                  <a:lnTo>
                    <a:pt x="2" y="262"/>
                  </a:lnTo>
                  <a:lnTo>
                    <a:pt x="1" y="260"/>
                  </a:lnTo>
                  <a:lnTo>
                    <a:pt x="0" y="258"/>
                  </a:lnTo>
                  <a:lnTo>
                    <a:pt x="26" y="226"/>
                  </a:lnTo>
                  <a:lnTo>
                    <a:pt x="43" y="191"/>
                  </a:lnTo>
                  <a:lnTo>
                    <a:pt x="54" y="156"/>
                  </a:lnTo>
                  <a:lnTo>
                    <a:pt x="56" y="121"/>
                  </a:lnTo>
                  <a:lnTo>
                    <a:pt x="55" y="86"/>
                  </a:lnTo>
                  <a:lnTo>
                    <a:pt x="49" y="54"/>
                  </a:lnTo>
                  <a:lnTo>
                    <a:pt x="43" y="25"/>
                  </a:lnTo>
                  <a:lnTo>
                    <a:pt x="38" y="0"/>
                  </a:lnTo>
                  <a:lnTo>
                    <a:pt x="51" y="17"/>
                  </a:lnTo>
                  <a:lnTo>
                    <a:pt x="62" y="45"/>
                  </a:lnTo>
                  <a:lnTo>
                    <a:pt x="68" y="83"/>
                  </a:lnTo>
                  <a:lnTo>
                    <a:pt x="68" y="124"/>
                  </a:lnTo>
                  <a:lnTo>
                    <a:pt x="63" y="167"/>
                  </a:lnTo>
                  <a:lnTo>
                    <a:pt x="51" y="207"/>
                  </a:lnTo>
                  <a:lnTo>
                    <a:pt x="33" y="241"/>
                  </a:lnTo>
                  <a:lnTo>
                    <a:pt x="7" y="2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50" name="Freeform 9649"/>
            <p:cNvSpPr/>
            <p:nvPr/>
          </p:nvSpPr>
          <p:spPr>
            <a:xfrm>
              <a:off x="4445" y="467"/>
              <a:ext cx="49" cy="28"/>
            </a:xfrm>
            <a:custGeom>
              <a:avLst/>
              <a:gdLst/>
              <a:ahLst/>
              <a:cxnLst/>
              <a:pathLst>
                <a:path w="57" h="34">
                  <a:moveTo>
                    <a:pt x="57" y="34"/>
                  </a:moveTo>
                  <a:lnTo>
                    <a:pt x="51" y="27"/>
                  </a:lnTo>
                  <a:lnTo>
                    <a:pt x="43" y="20"/>
                  </a:lnTo>
                  <a:lnTo>
                    <a:pt x="34" y="14"/>
                  </a:lnTo>
                  <a:lnTo>
                    <a:pt x="26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5" y="7"/>
                  </a:lnTo>
                  <a:lnTo>
                    <a:pt x="12" y="11"/>
                  </a:lnTo>
                  <a:lnTo>
                    <a:pt x="20" y="14"/>
                  </a:lnTo>
                  <a:lnTo>
                    <a:pt x="29" y="19"/>
                  </a:lnTo>
                  <a:lnTo>
                    <a:pt x="40" y="23"/>
                  </a:lnTo>
                  <a:lnTo>
                    <a:pt x="49" y="28"/>
                  </a:lnTo>
                  <a:lnTo>
                    <a:pt x="57" y="3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51" name="Freeform 9650"/>
            <p:cNvSpPr/>
            <p:nvPr/>
          </p:nvSpPr>
          <p:spPr>
            <a:xfrm>
              <a:off x="4443" y="481"/>
              <a:ext cx="54" cy="35"/>
            </a:xfrm>
            <a:custGeom>
              <a:avLst/>
              <a:gdLst/>
              <a:ahLst/>
              <a:cxnLst/>
              <a:pathLst>
                <a:path w="62" h="40">
                  <a:moveTo>
                    <a:pt x="0" y="2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8" y="5"/>
                  </a:lnTo>
                  <a:lnTo>
                    <a:pt x="27" y="10"/>
                  </a:lnTo>
                  <a:lnTo>
                    <a:pt x="37" y="15"/>
                  </a:lnTo>
                  <a:lnTo>
                    <a:pt x="46" y="22"/>
                  </a:lnTo>
                  <a:lnTo>
                    <a:pt x="56" y="30"/>
                  </a:lnTo>
                  <a:lnTo>
                    <a:pt x="62" y="40"/>
                  </a:lnTo>
                  <a:lnTo>
                    <a:pt x="54" y="35"/>
                  </a:lnTo>
                  <a:lnTo>
                    <a:pt x="45" y="30"/>
                  </a:lnTo>
                  <a:lnTo>
                    <a:pt x="35" y="25"/>
                  </a:lnTo>
                  <a:lnTo>
                    <a:pt x="24" y="19"/>
                  </a:lnTo>
                  <a:lnTo>
                    <a:pt x="14" y="13"/>
                  </a:lnTo>
                  <a:lnTo>
                    <a:pt x="6" y="9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52" name="Freeform 9651"/>
            <p:cNvSpPr/>
            <p:nvPr/>
          </p:nvSpPr>
          <p:spPr>
            <a:xfrm>
              <a:off x="4431" y="516"/>
              <a:ext cx="71" cy="46"/>
            </a:xfrm>
            <a:custGeom>
              <a:avLst/>
              <a:gdLst/>
              <a:ahLst/>
              <a:cxnLst/>
              <a:pathLst>
                <a:path w="81" h="53">
                  <a:moveTo>
                    <a:pt x="0" y="1"/>
                  </a:moveTo>
                  <a:lnTo>
                    <a:pt x="4" y="0"/>
                  </a:lnTo>
                  <a:lnTo>
                    <a:pt x="13" y="2"/>
                  </a:lnTo>
                  <a:lnTo>
                    <a:pt x="25" y="7"/>
                  </a:lnTo>
                  <a:lnTo>
                    <a:pt x="37" y="13"/>
                  </a:lnTo>
                  <a:lnTo>
                    <a:pt x="51" y="23"/>
                  </a:lnTo>
                  <a:lnTo>
                    <a:pt x="64" y="32"/>
                  </a:lnTo>
                  <a:lnTo>
                    <a:pt x="74" y="42"/>
                  </a:lnTo>
                  <a:lnTo>
                    <a:pt x="81" y="53"/>
                  </a:lnTo>
                  <a:lnTo>
                    <a:pt x="75" y="48"/>
                  </a:lnTo>
                  <a:lnTo>
                    <a:pt x="64" y="42"/>
                  </a:lnTo>
                  <a:lnTo>
                    <a:pt x="50" y="35"/>
                  </a:lnTo>
                  <a:lnTo>
                    <a:pt x="36" y="26"/>
                  </a:lnTo>
                  <a:lnTo>
                    <a:pt x="21" y="18"/>
                  </a:lnTo>
                  <a:lnTo>
                    <a:pt x="10" y="11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53" name="Freeform 9652"/>
            <p:cNvSpPr/>
            <p:nvPr/>
          </p:nvSpPr>
          <p:spPr>
            <a:xfrm>
              <a:off x="4420" y="555"/>
              <a:ext cx="77" cy="51"/>
            </a:xfrm>
            <a:custGeom>
              <a:avLst/>
              <a:gdLst/>
              <a:ahLst/>
              <a:cxnLst/>
              <a:pathLst>
                <a:path w="88" h="59">
                  <a:moveTo>
                    <a:pt x="0" y="2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27" y="10"/>
                  </a:lnTo>
                  <a:lnTo>
                    <a:pt x="42" y="18"/>
                  </a:lnTo>
                  <a:lnTo>
                    <a:pt x="57" y="28"/>
                  </a:lnTo>
                  <a:lnTo>
                    <a:pt x="71" y="38"/>
                  </a:lnTo>
                  <a:lnTo>
                    <a:pt x="83" y="49"/>
                  </a:lnTo>
                  <a:lnTo>
                    <a:pt x="88" y="59"/>
                  </a:lnTo>
                  <a:lnTo>
                    <a:pt x="82" y="56"/>
                  </a:lnTo>
                  <a:lnTo>
                    <a:pt x="70" y="49"/>
                  </a:lnTo>
                  <a:lnTo>
                    <a:pt x="55" y="40"/>
                  </a:lnTo>
                  <a:lnTo>
                    <a:pt x="39" y="30"/>
                  </a:lnTo>
                  <a:lnTo>
                    <a:pt x="24" y="21"/>
                  </a:lnTo>
                  <a:lnTo>
                    <a:pt x="11" y="12"/>
                  </a:lnTo>
                  <a:lnTo>
                    <a:pt x="2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54" name="Freeform 9653"/>
            <p:cNvSpPr/>
            <p:nvPr/>
          </p:nvSpPr>
          <p:spPr>
            <a:xfrm>
              <a:off x="4427" y="579"/>
              <a:ext cx="63" cy="55"/>
            </a:xfrm>
            <a:custGeom>
              <a:avLst/>
              <a:gdLst/>
              <a:ahLst/>
              <a:cxnLst/>
              <a:pathLst>
                <a:path w="71" h="62">
                  <a:moveTo>
                    <a:pt x="0" y="0"/>
                  </a:moveTo>
                  <a:lnTo>
                    <a:pt x="3" y="0"/>
                  </a:lnTo>
                  <a:lnTo>
                    <a:pt x="11" y="5"/>
                  </a:lnTo>
                  <a:lnTo>
                    <a:pt x="23" y="13"/>
                  </a:lnTo>
                  <a:lnTo>
                    <a:pt x="36" y="22"/>
                  </a:lnTo>
                  <a:lnTo>
                    <a:pt x="48" y="34"/>
                  </a:lnTo>
                  <a:lnTo>
                    <a:pt x="60" y="44"/>
                  </a:lnTo>
                  <a:lnTo>
                    <a:pt x="68" y="54"/>
                  </a:lnTo>
                  <a:lnTo>
                    <a:pt x="71" y="62"/>
                  </a:lnTo>
                  <a:lnTo>
                    <a:pt x="64" y="57"/>
                  </a:lnTo>
                  <a:lnTo>
                    <a:pt x="54" y="50"/>
                  </a:lnTo>
                  <a:lnTo>
                    <a:pt x="41" y="41"/>
                  </a:lnTo>
                  <a:lnTo>
                    <a:pt x="29" y="31"/>
                  </a:lnTo>
                  <a:lnTo>
                    <a:pt x="16" y="21"/>
                  </a:lnTo>
                  <a:lnTo>
                    <a:pt x="7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55" name="Freeform 9654"/>
            <p:cNvSpPr/>
            <p:nvPr/>
          </p:nvSpPr>
          <p:spPr>
            <a:xfrm>
              <a:off x="4429" y="609"/>
              <a:ext cx="51" cy="46"/>
            </a:xfrm>
            <a:custGeom>
              <a:avLst/>
              <a:gdLst/>
              <a:ahLst/>
              <a:cxnLst/>
              <a:pathLst>
                <a:path w="59" h="53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20" y="7"/>
                  </a:lnTo>
                  <a:lnTo>
                    <a:pt x="30" y="13"/>
                  </a:lnTo>
                  <a:lnTo>
                    <a:pt x="39" y="23"/>
                  </a:lnTo>
                  <a:lnTo>
                    <a:pt x="49" y="32"/>
                  </a:lnTo>
                  <a:lnTo>
                    <a:pt x="55" y="42"/>
                  </a:lnTo>
                  <a:lnTo>
                    <a:pt x="59" y="53"/>
                  </a:lnTo>
                  <a:lnTo>
                    <a:pt x="53" y="47"/>
                  </a:lnTo>
                  <a:lnTo>
                    <a:pt x="44" y="40"/>
                  </a:lnTo>
                  <a:lnTo>
                    <a:pt x="34" y="32"/>
                  </a:lnTo>
                  <a:lnTo>
                    <a:pt x="23" y="24"/>
                  </a:lnTo>
                  <a:lnTo>
                    <a:pt x="13" y="16"/>
                  </a:lnTo>
                  <a:lnTo>
                    <a:pt x="5" y="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56" name="Freeform 9655"/>
            <p:cNvSpPr/>
            <p:nvPr/>
          </p:nvSpPr>
          <p:spPr>
            <a:xfrm>
              <a:off x="4429" y="637"/>
              <a:ext cx="37" cy="39"/>
            </a:xfrm>
            <a:custGeom>
              <a:avLst/>
              <a:gdLst/>
              <a:ahLst/>
              <a:cxnLst/>
              <a:pathLst>
                <a:path w="43" h="45">
                  <a:moveTo>
                    <a:pt x="0" y="0"/>
                  </a:moveTo>
                  <a:lnTo>
                    <a:pt x="3" y="0"/>
                  </a:lnTo>
                  <a:lnTo>
                    <a:pt x="9" y="2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1" y="24"/>
                  </a:lnTo>
                  <a:lnTo>
                    <a:pt x="38" y="32"/>
                  </a:lnTo>
                  <a:lnTo>
                    <a:pt x="41" y="39"/>
                  </a:lnTo>
                  <a:lnTo>
                    <a:pt x="43" y="45"/>
                  </a:lnTo>
                  <a:lnTo>
                    <a:pt x="38" y="40"/>
                  </a:lnTo>
                  <a:lnTo>
                    <a:pt x="32" y="34"/>
                  </a:lnTo>
                  <a:lnTo>
                    <a:pt x="25" y="29"/>
                  </a:lnTo>
                  <a:lnTo>
                    <a:pt x="18" y="22"/>
                  </a:lnTo>
                  <a:lnTo>
                    <a:pt x="12" y="15"/>
                  </a:lnTo>
                  <a:lnTo>
                    <a:pt x="6" y="9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57" name="Freeform 9656"/>
            <p:cNvSpPr/>
            <p:nvPr/>
          </p:nvSpPr>
          <p:spPr>
            <a:xfrm>
              <a:off x="4431" y="662"/>
              <a:ext cx="26" cy="28"/>
            </a:xfrm>
            <a:custGeom>
              <a:avLst/>
              <a:gdLst/>
              <a:ahLst/>
              <a:cxnLst/>
              <a:pathLst>
                <a:path w="29" h="31">
                  <a:moveTo>
                    <a:pt x="3" y="0"/>
                  </a:moveTo>
                  <a:lnTo>
                    <a:pt x="10" y="1"/>
                  </a:lnTo>
                  <a:lnTo>
                    <a:pt x="20" y="9"/>
                  </a:lnTo>
                  <a:lnTo>
                    <a:pt x="29" y="20"/>
                  </a:lnTo>
                  <a:lnTo>
                    <a:pt x="29" y="31"/>
                  </a:lnTo>
                  <a:lnTo>
                    <a:pt x="27" y="25"/>
                  </a:lnTo>
                  <a:lnTo>
                    <a:pt x="24" y="20"/>
                  </a:lnTo>
                  <a:lnTo>
                    <a:pt x="18" y="16"/>
                  </a:lnTo>
                  <a:lnTo>
                    <a:pt x="12" y="11"/>
                  </a:lnTo>
                  <a:lnTo>
                    <a:pt x="6" y="8"/>
                  </a:lnTo>
                  <a:lnTo>
                    <a:pt x="3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58" name="Freeform 9657"/>
            <p:cNvSpPr/>
            <p:nvPr/>
          </p:nvSpPr>
          <p:spPr>
            <a:xfrm>
              <a:off x="4452" y="448"/>
              <a:ext cx="33" cy="30"/>
            </a:xfrm>
            <a:custGeom>
              <a:avLst/>
              <a:gdLst/>
              <a:ahLst/>
              <a:cxnLst/>
              <a:pathLst>
                <a:path w="37" h="35">
                  <a:moveTo>
                    <a:pt x="37" y="35"/>
                  </a:moveTo>
                  <a:lnTo>
                    <a:pt x="34" y="33"/>
                  </a:lnTo>
                  <a:lnTo>
                    <a:pt x="28" y="29"/>
                  </a:lnTo>
                  <a:lnTo>
                    <a:pt x="22" y="24"/>
                  </a:lnTo>
                  <a:lnTo>
                    <a:pt x="15" y="20"/>
                  </a:lnTo>
                  <a:lnTo>
                    <a:pt x="8" y="14"/>
                  </a:lnTo>
                  <a:lnTo>
                    <a:pt x="2" y="10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0" y="13"/>
                  </a:lnTo>
                  <a:lnTo>
                    <a:pt x="25" y="19"/>
                  </a:lnTo>
                  <a:lnTo>
                    <a:pt x="30" y="26"/>
                  </a:lnTo>
                  <a:lnTo>
                    <a:pt x="34" y="31"/>
                  </a:lnTo>
                  <a:lnTo>
                    <a:pt x="37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59" name="Freeform 9658"/>
            <p:cNvSpPr/>
            <p:nvPr/>
          </p:nvSpPr>
          <p:spPr>
            <a:xfrm>
              <a:off x="4487" y="444"/>
              <a:ext cx="15" cy="35"/>
            </a:xfrm>
            <a:custGeom>
              <a:avLst/>
              <a:gdLst/>
              <a:ahLst/>
              <a:cxnLst/>
              <a:pathLst>
                <a:path w="18" h="40">
                  <a:moveTo>
                    <a:pt x="0" y="40"/>
                  </a:moveTo>
                  <a:lnTo>
                    <a:pt x="4" y="33"/>
                  </a:lnTo>
                  <a:lnTo>
                    <a:pt x="12" y="21"/>
                  </a:lnTo>
                  <a:lnTo>
                    <a:pt x="18" y="8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7" y="15"/>
                  </a:lnTo>
                  <a:lnTo>
                    <a:pt x="2" y="2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60" name="Freeform 9659"/>
            <p:cNvSpPr/>
            <p:nvPr/>
          </p:nvSpPr>
          <p:spPr>
            <a:xfrm>
              <a:off x="4474" y="432"/>
              <a:ext cx="9" cy="39"/>
            </a:xfrm>
            <a:custGeom>
              <a:avLst/>
              <a:gdLst/>
              <a:ahLst/>
              <a:cxnLst/>
              <a:pathLst>
                <a:path w="10" h="45">
                  <a:moveTo>
                    <a:pt x="10" y="45"/>
                  </a:moveTo>
                  <a:lnTo>
                    <a:pt x="9" y="36"/>
                  </a:lnTo>
                  <a:lnTo>
                    <a:pt x="10" y="21"/>
                  </a:lnTo>
                  <a:lnTo>
                    <a:pt x="8" y="7"/>
                  </a:lnTo>
                  <a:lnTo>
                    <a:pt x="3" y="0"/>
                  </a:lnTo>
                  <a:lnTo>
                    <a:pt x="0" y="6"/>
                  </a:lnTo>
                  <a:lnTo>
                    <a:pt x="2" y="18"/>
                  </a:lnTo>
                  <a:lnTo>
                    <a:pt x="7" y="3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61" name="Freeform 9660"/>
            <p:cNvSpPr/>
            <p:nvPr/>
          </p:nvSpPr>
          <p:spPr>
            <a:xfrm>
              <a:off x="4492" y="455"/>
              <a:ext cx="30" cy="35"/>
            </a:xfrm>
            <a:custGeom>
              <a:avLst/>
              <a:gdLst/>
              <a:ahLst/>
              <a:cxnLst/>
              <a:pathLst>
                <a:path w="34" h="40">
                  <a:moveTo>
                    <a:pt x="0" y="40"/>
                  </a:moveTo>
                  <a:lnTo>
                    <a:pt x="3" y="34"/>
                  </a:lnTo>
                  <a:lnTo>
                    <a:pt x="6" y="28"/>
                  </a:lnTo>
                  <a:lnTo>
                    <a:pt x="11" y="20"/>
                  </a:lnTo>
                  <a:lnTo>
                    <a:pt x="17" y="13"/>
                  </a:lnTo>
                  <a:lnTo>
                    <a:pt x="23" y="6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4" y="4"/>
                  </a:lnTo>
                  <a:lnTo>
                    <a:pt x="32" y="9"/>
                  </a:lnTo>
                  <a:lnTo>
                    <a:pt x="27" y="14"/>
                  </a:lnTo>
                  <a:lnTo>
                    <a:pt x="20" y="20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3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62" name="Freeform 9661"/>
            <p:cNvSpPr/>
            <p:nvPr/>
          </p:nvSpPr>
          <p:spPr>
            <a:xfrm>
              <a:off x="4464" y="672"/>
              <a:ext cx="49" cy="11"/>
            </a:xfrm>
            <a:custGeom>
              <a:avLst/>
              <a:gdLst/>
              <a:ahLst/>
              <a:cxnLst/>
              <a:pathLst>
                <a:path w="57" h="13">
                  <a:moveTo>
                    <a:pt x="0" y="1"/>
                  </a:moveTo>
                  <a:lnTo>
                    <a:pt x="7" y="1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3"/>
                  </a:lnTo>
                  <a:lnTo>
                    <a:pt x="54" y="5"/>
                  </a:lnTo>
                  <a:lnTo>
                    <a:pt x="57" y="8"/>
                  </a:lnTo>
                  <a:lnTo>
                    <a:pt x="56" y="12"/>
                  </a:lnTo>
                  <a:lnTo>
                    <a:pt x="50" y="13"/>
                  </a:lnTo>
                  <a:lnTo>
                    <a:pt x="43" y="12"/>
                  </a:lnTo>
                  <a:lnTo>
                    <a:pt x="34" y="9"/>
                  </a:lnTo>
                  <a:lnTo>
                    <a:pt x="25" y="7"/>
                  </a:lnTo>
                  <a:lnTo>
                    <a:pt x="15" y="5"/>
                  </a:lnTo>
                  <a:lnTo>
                    <a:pt x="7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63" name="Freeform 9662"/>
            <p:cNvSpPr/>
            <p:nvPr/>
          </p:nvSpPr>
          <p:spPr>
            <a:xfrm>
              <a:off x="4455" y="686"/>
              <a:ext cx="49" cy="16"/>
            </a:xfrm>
            <a:custGeom>
              <a:avLst/>
              <a:gdLst/>
              <a:ahLst/>
              <a:cxnLst/>
              <a:pathLst>
                <a:path w="55" h="20">
                  <a:moveTo>
                    <a:pt x="0" y="0"/>
                  </a:moveTo>
                  <a:lnTo>
                    <a:pt x="6" y="0"/>
                  </a:lnTo>
                  <a:lnTo>
                    <a:pt x="14" y="1"/>
                  </a:lnTo>
                  <a:lnTo>
                    <a:pt x="22" y="3"/>
                  </a:lnTo>
                  <a:lnTo>
                    <a:pt x="31" y="5"/>
                  </a:lnTo>
                  <a:lnTo>
                    <a:pt x="40" y="7"/>
                  </a:lnTo>
                  <a:lnTo>
                    <a:pt x="47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3" y="20"/>
                  </a:lnTo>
                  <a:lnTo>
                    <a:pt x="48" y="20"/>
                  </a:lnTo>
                  <a:lnTo>
                    <a:pt x="40" y="18"/>
                  </a:lnTo>
                  <a:lnTo>
                    <a:pt x="31" y="14"/>
                  </a:lnTo>
                  <a:lnTo>
                    <a:pt x="21" y="11"/>
                  </a:lnTo>
                  <a:lnTo>
                    <a:pt x="12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64" name="Freeform 9663"/>
            <p:cNvSpPr/>
            <p:nvPr/>
          </p:nvSpPr>
          <p:spPr>
            <a:xfrm>
              <a:off x="4480" y="648"/>
              <a:ext cx="47" cy="10"/>
            </a:xfrm>
            <a:custGeom>
              <a:avLst/>
              <a:gdLst/>
              <a:ahLst/>
              <a:cxnLst/>
              <a:pathLst>
                <a:path w="54" h="13">
                  <a:moveTo>
                    <a:pt x="0" y="7"/>
                  </a:moveTo>
                  <a:lnTo>
                    <a:pt x="2" y="5"/>
                  </a:lnTo>
                  <a:lnTo>
                    <a:pt x="8" y="3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4" y="3"/>
                  </a:lnTo>
                  <a:lnTo>
                    <a:pt x="50" y="5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0" y="13"/>
                  </a:lnTo>
                  <a:lnTo>
                    <a:pt x="44" y="13"/>
                  </a:lnTo>
                  <a:lnTo>
                    <a:pt x="34" y="11"/>
                  </a:lnTo>
                  <a:lnTo>
                    <a:pt x="25" y="10"/>
                  </a:lnTo>
                  <a:lnTo>
                    <a:pt x="16" y="8"/>
                  </a:lnTo>
                  <a:lnTo>
                    <a:pt x="7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65" name="Freeform 9664"/>
            <p:cNvSpPr/>
            <p:nvPr/>
          </p:nvSpPr>
          <p:spPr>
            <a:xfrm>
              <a:off x="4485" y="620"/>
              <a:ext cx="56" cy="14"/>
            </a:xfrm>
            <a:custGeom>
              <a:avLst/>
              <a:gdLst/>
              <a:ahLst/>
              <a:cxnLst/>
              <a:pathLst>
                <a:path w="63" h="17">
                  <a:moveTo>
                    <a:pt x="0" y="17"/>
                  </a:moveTo>
                  <a:lnTo>
                    <a:pt x="7" y="14"/>
                  </a:lnTo>
                  <a:lnTo>
                    <a:pt x="16" y="9"/>
                  </a:lnTo>
                  <a:lnTo>
                    <a:pt x="26" y="6"/>
                  </a:lnTo>
                  <a:lnTo>
                    <a:pt x="37" y="2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63" y="5"/>
                  </a:lnTo>
                  <a:lnTo>
                    <a:pt x="62" y="8"/>
                  </a:lnTo>
                  <a:lnTo>
                    <a:pt x="56" y="12"/>
                  </a:lnTo>
                  <a:lnTo>
                    <a:pt x="48" y="13"/>
                  </a:lnTo>
                  <a:lnTo>
                    <a:pt x="38" y="14"/>
                  </a:lnTo>
                  <a:lnTo>
                    <a:pt x="26" y="15"/>
                  </a:lnTo>
                  <a:lnTo>
                    <a:pt x="16" y="15"/>
                  </a:lnTo>
                  <a:lnTo>
                    <a:pt x="7" y="1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66" name="Freeform 9665"/>
            <p:cNvSpPr/>
            <p:nvPr/>
          </p:nvSpPr>
          <p:spPr>
            <a:xfrm>
              <a:off x="4495" y="592"/>
              <a:ext cx="62" cy="17"/>
            </a:xfrm>
            <a:custGeom>
              <a:avLst/>
              <a:gdLst/>
              <a:ahLst/>
              <a:cxnLst/>
              <a:pathLst>
                <a:path w="69" h="20">
                  <a:moveTo>
                    <a:pt x="0" y="20"/>
                  </a:moveTo>
                  <a:lnTo>
                    <a:pt x="6" y="17"/>
                  </a:lnTo>
                  <a:lnTo>
                    <a:pt x="16" y="13"/>
                  </a:lnTo>
                  <a:lnTo>
                    <a:pt x="28" y="8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69" y="4"/>
                  </a:lnTo>
                  <a:lnTo>
                    <a:pt x="66" y="8"/>
                  </a:lnTo>
                  <a:lnTo>
                    <a:pt x="59" y="12"/>
                  </a:lnTo>
                  <a:lnTo>
                    <a:pt x="49" y="14"/>
                  </a:lnTo>
                  <a:lnTo>
                    <a:pt x="37" y="16"/>
                  </a:lnTo>
                  <a:lnTo>
                    <a:pt x="26" y="17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67" name="Freeform 9666"/>
            <p:cNvSpPr/>
            <p:nvPr/>
          </p:nvSpPr>
          <p:spPr>
            <a:xfrm>
              <a:off x="4497" y="532"/>
              <a:ext cx="65" cy="32"/>
            </a:xfrm>
            <a:custGeom>
              <a:avLst/>
              <a:gdLst/>
              <a:ahLst/>
              <a:cxnLst/>
              <a:pathLst>
                <a:path w="74" h="36">
                  <a:moveTo>
                    <a:pt x="0" y="36"/>
                  </a:moveTo>
                  <a:lnTo>
                    <a:pt x="7" y="30"/>
                  </a:lnTo>
                  <a:lnTo>
                    <a:pt x="18" y="23"/>
                  </a:lnTo>
                  <a:lnTo>
                    <a:pt x="28" y="16"/>
                  </a:lnTo>
                  <a:lnTo>
                    <a:pt x="41" y="9"/>
                  </a:lnTo>
                  <a:lnTo>
                    <a:pt x="52" y="5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4" y="2"/>
                  </a:lnTo>
                  <a:lnTo>
                    <a:pt x="73" y="6"/>
                  </a:lnTo>
                  <a:lnTo>
                    <a:pt x="66" y="10"/>
                  </a:lnTo>
                  <a:lnTo>
                    <a:pt x="54" y="15"/>
                  </a:lnTo>
                  <a:lnTo>
                    <a:pt x="42" y="19"/>
                  </a:lnTo>
                  <a:lnTo>
                    <a:pt x="28" y="23"/>
                  </a:lnTo>
                  <a:lnTo>
                    <a:pt x="15" y="28"/>
                  </a:lnTo>
                  <a:lnTo>
                    <a:pt x="6" y="3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68" name="Freeform 9667"/>
            <p:cNvSpPr/>
            <p:nvPr/>
          </p:nvSpPr>
          <p:spPr>
            <a:xfrm>
              <a:off x="4492" y="474"/>
              <a:ext cx="60" cy="39"/>
            </a:xfrm>
            <a:custGeom>
              <a:avLst/>
              <a:gdLst/>
              <a:ahLst/>
              <a:cxnLst/>
              <a:pathLst>
                <a:path w="68" h="43">
                  <a:moveTo>
                    <a:pt x="0" y="43"/>
                  </a:moveTo>
                  <a:lnTo>
                    <a:pt x="5" y="38"/>
                  </a:lnTo>
                  <a:lnTo>
                    <a:pt x="14" y="30"/>
                  </a:lnTo>
                  <a:lnTo>
                    <a:pt x="24" y="22"/>
                  </a:lnTo>
                  <a:lnTo>
                    <a:pt x="35" y="14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4" y="0"/>
                  </a:lnTo>
                  <a:lnTo>
                    <a:pt x="68" y="3"/>
                  </a:lnTo>
                  <a:lnTo>
                    <a:pt x="67" y="7"/>
                  </a:lnTo>
                  <a:lnTo>
                    <a:pt x="60" y="13"/>
                  </a:lnTo>
                  <a:lnTo>
                    <a:pt x="50" y="19"/>
                  </a:lnTo>
                  <a:lnTo>
                    <a:pt x="38" y="25"/>
                  </a:lnTo>
                  <a:lnTo>
                    <a:pt x="25" y="30"/>
                  </a:lnTo>
                  <a:lnTo>
                    <a:pt x="14" y="36"/>
                  </a:lnTo>
                  <a:lnTo>
                    <a:pt x="4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69" name="Freeform 9668"/>
            <p:cNvSpPr/>
            <p:nvPr/>
          </p:nvSpPr>
          <p:spPr>
            <a:xfrm>
              <a:off x="4499" y="555"/>
              <a:ext cx="54" cy="31"/>
            </a:xfrm>
            <a:custGeom>
              <a:avLst/>
              <a:gdLst/>
              <a:ahLst/>
              <a:cxnLst/>
              <a:pathLst>
                <a:path w="62" h="35">
                  <a:moveTo>
                    <a:pt x="0" y="35"/>
                  </a:moveTo>
                  <a:lnTo>
                    <a:pt x="5" y="31"/>
                  </a:lnTo>
                  <a:lnTo>
                    <a:pt x="13" y="25"/>
                  </a:lnTo>
                  <a:lnTo>
                    <a:pt x="24" y="17"/>
                  </a:lnTo>
                  <a:lnTo>
                    <a:pt x="34" y="10"/>
                  </a:lnTo>
                  <a:lnTo>
                    <a:pt x="45" y="4"/>
                  </a:lnTo>
                  <a:lnTo>
                    <a:pt x="53" y="1"/>
                  </a:lnTo>
                  <a:lnTo>
                    <a:pt x="60" y="0"/>
                  </a:lnTo>
                  <a:lnTo>
                    <a:pt x="62" y="2"/>
                  </a:lnTo>
                  <a:lnTo>
                    <a:pt x="60" y="8"/>
                  </a:lnTo>
                  <a:lnTo>
                    <a:pt x="54" y="12"/>
                  </a:lnTo>
                  <a:lnTo>
                    <a:pt x="45" y="17"/>
                  </a:lnTo>
                  <a:lnTo>
                    <a:pt x="34" y="21"/>
                  </a:lnTo>
                  <a:lnTo>
                    <a:pt x="23" y="26"/>
                  </a:lnTo>
                  <a:lnTo>
                    <a:pt x="12" y="30"/>
                  </a:lnTo>
                  <a:lnTo>
                    <a:pt x="4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70" name="Freeform 9669"/>
            <p:cNvSpPr/>
            <p:nvPr/>
          </p:nvSpPr>
          <p:spPr>
            <a:xfrm>
              <a:off x="4425" y="534"/>
              <a:ext cx="77" cy="49"/>
            </a:xfrm>
            <a:custGeom>
              <a:avLst/>
              <a:gdLst/>
              <a:ahLst/>
              <a:cxnLst/>
              <a:pathLst>
                <a:path w="88" h="58">
                  <a:moveTo>
                    <a:pt x="0" y="1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27" y="8"/>
                  </a:lnTo>
                  <a:lnTo>
                    <a:pt x="42" y="18"/>
                  </a:lnTo>
                  <a:lnTo>
                    <a:pt x="57" y="27"/>
                  </a:lnTo>
                  <a:lnTo>
                    <a:pt x="71" y="37"/>
                  </a:lnTo>
                  <a:lnTo>
                    <a:pt x="82" y="49"/>
                  </a:lnTo>
                  <a:lnTo>
                    <a:pt x="88" y="58"/>
                  </a:lnTo>
                  <a:lnTo>
                    <a:pt x="81" y="54"/>
                  </a:lnTo>
                  <a:lnTo>
                    <a:pt x="70" y="47"/>
                  </a:lnTo>
                  <a:lnTo>
                    <a:pt x="55" y="39"/>
                  </a:lnTo>
                  <a:lnTo>
                    <a:pt x="39" y="30"/>
                  </a:lnTo>
                  <a:lnTo>
                    <a:pt x="24" y="21"/>
                  </a:lnTo>
                  <a:lnTo>
                    <a:pt x="11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71" name="Freeform 9670"/>
            <p:cNvSpPr/>
            <p:nvPr/>
          </p:nvSpPr>
          <p:spPr>
            <a:xfrm>
              <a:off x="4439" y="500"/>
              <a:ext cx="60" cy="43"/>
            </a:xfrm>
            <a:custGeom>
              <a:avLst/>
              <a:gdLst/>
              <a:ahLst/>
              <a:cxnLst/>
              <a:pathLst>
                <a:path w="69" h="50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20" y="7"/>
                  </a:lnTo>
                  <a:lnTo>
                    <a:pt x="32" y="13"/>
                  </a:lnTo>
                  <a:lnTo>
                    <a:pt x="43" y="21"/>
                  </a:lnTo>
                  <a:lnTo>
                    <a:pt x="54" y="30"/>
                  </a:lnTo>
                  <a:lnTo>
                    <a:pt x="63" y="39"/>
                  </a:lnTo>
                  <a:lnTo>
                    <a:pt x="69" y="50"/>
                  </a:lnTo>
                  <a:lnTo>
                    <a:pt x="62" y="44"/>
                  </a:lnTo>
                  <a:lnTo>
                    <a:pt x="52" y="37"/>
                  </a:lnTo>
                  <a:lnTo>
                    <a:pt x="40" y="29"/>
                  </a:lnTo>
                  <a:lnTo>
                    <a:pt x="27" y="21"/>
                  </a:lnTo>
                  <a:lnTo>
                    <a:pt x="17" y="14"/>
                  </a:lnTo>
                  <a:lnTo>
                    <a:pt x="8" y="8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72" name="Freeform 9671"/>
            <p:cNvSpPr/>
            <p:nvPr/>
          </p:nvSpPr>
          <p:spPr>
            <a:xfrm>
              <a:off x="4495" y="500"/>
              <a:ext cx="62" cy="37"/>
            </a:xfrm>
            <a:custGeom>
              <a:avLst/>
              <a:gdLst/>
              <a:ahLst/>
              <a:cxnLst/>
              <a:pathLst>
                <a:path w="69" h="43">
                  <a:moveTo>
                    <a:pt x="0" y="43"/>
                  </a:moveTo>
                  <a:lnTo>
                    <a:pt x="6" y="37"/>
                  </a:lnTo>
                  <a:lnTo>
                    <a:pt x="14" y="30"/>
                  </a:lnTo>
                  <a:lnTo>
                    <a:pt x="26" y="22"/>
                  </a:lnTo>
                  <a:lnTo>
                    <a:pt x="37" y="14"/>
                  </a:lnTo>
                  <a:lnTo>
                    <a:pt x="47" y="7"/>
                  </a:lnTo>
                  <a:lnTo>
                    <a:pt x="58" y="3"/>
                  </a:lnTo>
                  <a:lnTo>
                    <a:pt x="65" y="0"/>
                  </a:lnTo>
                  <a:lnTo>
                    <a:pt x="69" y="3"/>
                  </a:lnTo>
                  <a:lnTo>
                    <a:pt x="68" y="7"/>
                  </a:lnTo>
                  <a:lnTo>
                    <a:pt x="61" y="13"/>
                  </a:lnTo>
                  <a:lnTo>
                    <a:pt x="51" y="19"/>
                  </a:lnTo>
                  <a:lnTo>
                    <a:pt x="38" y="25"/>
                  </a:lnTo>
                  <a:lnTo>
                    <a:pt x="26" y="29"/>
                  </a:lnTo>
                  <a:lnTo>
                    <a:pt x="14" y="35"/>
                  </a:lnTo>
                  <a:lnTo>
                    <a:pt x="5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73" name="Freeform 9672"/>
            <p:cNvSpPr/>
            <p:nvPr/>
          </p:nvSpPr>
          <p:spPr>
            <a:xfrm>
              <a:off x="3227" y="2237"/>
              <a:ext cx="263" cy="102"/>
            </a:xfrm>
            <a:custGeom>
              <a:avLst/>
              <a:gdLst/>
              <a:ahLst/>
              <a:cxnLst/>
              <a:pathLst>
                <a:path w="301" h="116">
                  <a:moveTo>
                    <a:pt x="301" y="21"/>
                  </a:moveTo>
                  <a:lnTo>
                    <a:pt x="301" y="22"/>
                  </a:lnTo>
                  <a:lnTo>
                    <a:pt x="297" y="24"/>
                  </a:lnTo>
                  <a:lnTo>
                    <a:pt x="294" y="25"/>
                  </a:lnTo>
                  <a:lnTo>
                    <a:pt x="294" y="28"/>
                  </a:lnTo>
                  <a:lnTo>
                    <a:pt x="270" y="20"/>
                  </a:lnTo>
                  <a:lnTo>
                    <a:pt x="246" y="15"/>
                  </a:lnTo>
                  <a:lnTo>
                    <a:pt x="223" y="14"/>
                  </a:lnTo>
                  <a:lnTo>
                    <a:pt x="200" y="14"/>
                  </a:lnTo>
                  <a:lnTo>
                    <a:pt x="180" y="17"/>
                  </a:lnTo>
                  <a:lnTo>
                    <a:pt x="159" y="22"/>
                  </a:lnTo>
                  <a:lnTo>
                    <a:pt x="138" y="29"/>
                  </a:lnTo>
                  <a:lnTo>
                    <a:pt x="120" y="37"/>
                  </a:lnTo>
                  <a:lnTo>
                    <a:pt x="101" y="46"/>
                  </a:lnTo>
                  <a:lnTo>
                    <a:pt x="83" y="55"/>
                  </a:lnTo>
                  <a:lnTo>
                    <a:pt x="67" y="66"/>
                  </a:lnTo>
                  <a:lnTo>
                    <a:pt x="52" y="77"/>
                  </a:lnTo>
                  <a:lnTo>
                    <a:pt x="37" y="88"/>
                  </a:lnTo>
                  <a:lnTo>
                    <a:pt x="23" y="98"/>
                  </a:lnTo>
                  <a:lnTo>
                    <a:pt x="12" y="107"/>
                  </a:lnTo>
                  <a:lnTo>
                    <a:pt x="0" y="116"/>
                  </a:lnTo>
                  <a:lnTo>
                    <a:pt x="5" y="105"/>
                  </a:lnTo>
                  <a:lnTo>
                    <a:pt x="13" y="93"/>
                  </a:lnTo>
                  <a:lnTo>
                    <a:pt x="24" y="81"/>
                  </a:lnTo>
                  <a:lnTo>
                    <a:pt x="39" y="68"/>
                  </a:lnTo>
                  <a:lnTo>
                    <a:pt x="57" y="56"/>
                  </a:lnTo>
                  <a:lnTo>
                    <a:pt x="76" y="44"/>
                  </a:lnTo>
                  <a:lnTo>
                    <a:pt x="98" y="32"/>
                  </a:lnTo>
                  <a:lnTo>
                    <a:pt x="121" y="23"/>
                  </a:lnTo>
                  <a:lnTo>
                    <a:pt x="145" y="14"/>
                  </a:lnTo>
                  <a:lnTo>
                    <a:pt x="169" y="7"/>
                  </a:lnTo>
                  <a:lnTo>
                    <a:pt x="194" y="2"/>
                  </a:lnTo>
                  <a:lnTo>
                    <a:pt x="218" y="0"/>
                  </a:lnTo>
                  <a:lnTo>
                    <a:pt x="241" y="0"/>
                  </a:lnTo>
                  <a:lnTo>
                    <a:pt x="263" y="3"/>
                  </a:lnTo>
                  <a:lnTo>
                    <a:pt x="282" y="10"/>
                  </a:lnTo>
                  <a:lnTo>
                    <a:pt x="301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74" name="Freeform 9673"/>
            <p:cNvSpPr/>
            <p:nvPr/>
          </p:nvSpPr>
          <p:spPr>
            <a:xfrm>
              <a:off x="3268" y="2288"/>
              <a:ext cx="17" cy="88"/>
            </a:xfrm>
            <a:custGeom>
              <a:avLst/>
              <a:gdLst/>
              <a:ahLst/>
              <a:cxnLst/>
              <a:pathLst>
                <a:path w="21" h="100">
                  <a:moveTo>
                    <a:pt x="4" y="100"/>
                  </a:moveTo>
                  <a:lnTo>
                    <a:pt x="0" y="87"/>
                  </a:lnTo>
                  <a:lnTo>
                    <a:pt x="0" y="58"/>
                  </a:lnTo>
                  <a:lnTo>
                    <a:pt x="7" y="26"/>
                  </a:lnTo>
                  <a:lnTo>
                    <a:pt x="21" y="0"/>
                  </a:lnTo>
                  <a:lnTo>
                    <a:pt x="16" y="25"/>
                  </a:lnTo>
                  <a:lnTo>
                    <a:pt x="12" y="58"/>
                  </a:lnTo>
                  <a:lnTo>
                    <a:pt x="8" y="87"/>
                  </a:lnTo>
                  <a:lnTo>
                    <a:pt x="4" y="10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75" name="Freeform 9674"/>
            <p:cNvSpPr/>
            <p:nvPr/>
          </p:nvSpPr>
          <p:spPr>
            <a:xfrm>
              <a:off x="3283" y="2272"/>
              <a:ext cx="27" cy="105"/>
            </a:xfrm>
            <a:custGeom>
              <a:avLst/>
              <a:gdLst/>
              <a:ahLst/>
              <a:cxnLst/>
              <a:pathLst>
                <a:path w="28" h="120">
                  <a:moveTo>
                    <a:pt x="4" y="120"/>
                  </a:moveTo>
                  <a:lnTo>
                    <a:pt x="1" y="116"/>
                  </a:lnTo>
                  <a:lnTo>
                    <a:pt x="0" y="105"/>
                  </a:lnTo>
                  <a:lnTo>
                    <a:pt x="1" y="89"/>
                  </a:lnTo>
                  <a:lnTo>
                    <a:pt x="3" y="69"/>
                  </a:lnTo>
                  <a:lnTo>
                    <a:pt x="8" y="50"/>
                  </a:lnTo>
                  <a:lnTo>
                    <a:pt x="13" y="30"/>
                  </a:lnTo>
                  <a:lnTo>
                    <a:pt x="20" y="13"/>
                  </a:lnTo>
                  <a:lnTo>
                    <a:pt x="28" y="0"/>
                  </a:lnTo>
                  <a:lnTo>
                    <a:pt x="24" y="26"/>
                  </a:lnTo>
                  <a:lnTo>
                    <a:pt x="18" y="66"/>
                  </a:lnTo>
                  <a:lnTo>
                    <a:pt x="12" y="104"/>
                  </a:lnTo>
                  <a:lnTo>
                    <a:pt x="4" y="1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76" name="Freeform 9675"/>
            <p:cNvSpPr/>
            <p:nvPr/>
          </p:nvSpPr>
          <p:spPr>
            <a:xfrm>
              <a:off x="3327" y="2255"/>
              <a:ext cx="19" cy="110"/>
            </a:xfrm>
            <a:custGeom>
              <a:avLst/>
              <a:gdLst/>
              <a:ahLst/>
              <a:cxnLst/>
              <a:pathLst>
                <a:path w="22" h="125">
                  <a:moveTo>
                    <a:pt x="6" y="125"/>
                  </a:moveTo>
                  <a:lnTo>
                    <a:pt x="0" y="108"/>
                  </a:lnTo>
                  <a:lnTo>
                    <a:pt x="2" y="70"/>
                  </a:lnTo>
                  <a:lnTo>
                    <a:pt x="9" y="28"/>
                  </a:lnTo>
                  <a:lnTo>
                    <a:pt x="22" y="0"/>
                  </a:lnTo>
                  <a:lnTo>
                    <a:pt x="20" y="25"/>
                  </a:lnTo>
                  <a:lnTo>
                    <a:pt x="16" y="68"/>
                  </a:lnTo>
                  <a:lnTo>
                    <a:pt x="12" y="108"/>
                  </a:lnTo>
                  <a:lnTo>
                    <a:pt x="6" y="1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77" name="Freeform 9676"/>
            <p:cNvSpPr/>
            <p:nvPr/>
          </p:nvSpPr>
          <p:spPr>
            <a:xfrm>
              <a:off x="3355" y="2248"/>
              <a:ext cx="16" cy="98"/>
            </a:xfrm>
            <a:custGeom>
              <a:avLst/>
              <a:gdLst/>
              <a:ahLst/>
              <a:cxnLst/>
              <a:pathLst>
                <a:path w="18" h="111">
                  <a:moveTo>
                    <a:pt x="4" y="111"/>
                  </a:moveTo>
                  <a:lnTo>
                    <a:pt x="0" y="96"/>
                  </a:lnTo>
                  <a:lnTo>
                    <a:pt x="1" y="61"/>
                  </a:lnTo>
                  <a:lnTo>
                    <a:pt x="7" y="23"/>
                  </a:lnTo>
                  <a:lnTo>
                    <a:pt x="18" y="0"/>
                  </a:lnTo>
                  <a:lnTo>
                    <a:pt x="16" y="25"/>
                  </a:lnTo>
                  <a:lnTo>
                    <a:pt x="15" y="63"/>
                  </a:lnTo>
                  <a:lnTo>
                    <a:pt x="12" y="98"/>
                  </a:lnTo>
                  <a:lnTo>
                    <a:pt x="4" y="1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78" name="Freeform 9677"/>
            <p:cNvSpPr/>
            <p:nvPr/>
          </p:nvSpPr>
          <p:spPr>
            <a:xfrm>
              <a:off x="3401" y="2241"/>
              <a:ext cx="14" cy="84"/>
            </a:xfrm>
            <a:custGeom>
              <a:avLst/>
              <a:gdLst/>
              <a:ahLst/>
              <a:cxnLst/>
              <a:pathLst>
                <a:path w="15" h="94">
                  <a:moveTo>
                    <a:pt x="10" y="94"/>
                  </a:moveTo>
                  <a:lnTo>
                    <a:pt x="4" y="83"/>
                  </a:lnTo>
                  <a:lnTo>
                    <a:pt x="0" y="56"/>
                  </a:lnTo>
                  <a:lnTo>
                    <a:pt x="2" y="25"/>
                  </a:lnTo>
                  <a:lnTo>
                    <a:pt x="14" y="0"/>
                  </a:lnTo>
                  <a:lnTo>
                    <a:pt x="14" y="23"/>
                  </a:lnTo>
                  <a:lnTo>
                    <a:pt x="15" y="54"/>
                  </a:lnTo>
                  <a:lnTo>
                    <a:pt x="15" y="83"/>
                  </a:lnTo>
                  <a:lnTo>
                    <a:pt x="10" y="9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79" name="Freeform 9678"/>
            <p:cNvSpPr/>
            <p:nvPr/>
          </p:nvSpPr>
          <p:spPr>
            <a:xfrm>
              <a:off x="3469" y="2249"/>
              <a:ext cx="14" cy="43"/>
            </a:xfrm>
            <a:custGeom>
              <a:avLst/>
              <a:gdLst/>
              <a:ahLst/>
              <a:cxnLst/>
              <a:pathLst>
                <a:path w="18" h="46">
                  <a:moveTo>
                    <a:pt x="15" y="46"/>
                  </a:moveTo>
                  <a:lnTo>
                    <a:pt x="8" y="40"/>
                  </a:lnTo>
                  <a:lnTo>
                    <a:pt x="3" y="26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12" y="30"/>
                  </a:lnTo>
                  <a:lnTo>
                    <a:pt x="18" y="41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80" name="Freeform 9679"/>
            <p:cNvSpPr/>
            <p:nvPr/>
          </p:nvSpPr>
          <p:spPr>
            <a:xfrm>
              <a:off x="3243" y="2307"/>
              <a:ext cx="17" cy="74"/>
            </a:xfrm>
            <a:custGeom>
              <a:avLst/>
              <a:gdLst/>
              <a:ahLst/>
              <a:cxnLst/>
              <a:pathLst>
                <a:path w="21" h="86">
                  <a:moveTo>
                    <a:pt x="4" y="86"/>
                  </a:moveTo>
                  <a:lnTo>
                    <a:pt x="0" y="77"/>
                  </a:lnTo>
                  <a:lnTo>
                    <a:pt x="0" y="52"/>
                  </a:lnTo>
                  <a:lnTo>
                    <a:pt x="7" y="25"/>
                  </a:lnTo>
                  <a:lnTo>
                    <a:pt x="21" y="0"/>
                  </a:lnTo>
                  <a:lnTo>
                    <a:pt x="16" y="25"/>
                  </a:lnTo>
                  <a:lnTo>
                    <a:pt x="12" y="52"/>
                  </a:lnTo>
                  <a:lnTo>
                    <a:pt x="8" y="77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81" name="Freeform 9680"/>
            <p:cNvSpPr/>
            <p:nvPr/>
          </p:nvSpPr>
          <p:spPr>
            <a:xfrm>
              <a:off x="3306" y="2265"/>
              <a:ext cx="19" cy="105"/>
            </a:xfrm>
            <a:custGeom>
              <a:avLst/>
              <a:gdLst/>
              <a:ahLst/>
              <a:cxnLst/>
              <a:pathLst>
                <a:path w="23" h="121">
                  <a:moveTo>
                    <a:pt x="6" y="121"/>
                  </a:moveTo>
                  <a:lnTo>
                    <a:pt x="0" y="105"/>
                  </a:lnTo>
                  <a:lnTo>
                    <a:pt x="2" y="68"/>
                  </a:lnTo>
                  <a:lnTo>
                    <a:pt x="9" y="28"/>
                  </a:lnTo>
                  <a:lnTo>
                    <a:pt x="23" y="0"/>
                  </a:lnTo>
                  <a:lnTo>
                    <a:pt x="21" y="24"/>
                  </a:lnTo>
                  <a:lnTo>
                    <a:pt x="17" y="66"/>
                  </a:lnTo>
                  <a:lnTo>
                    <a:pt x="11" y="105"/>
                  </a:lnTo>
                  <a:lnTo>
                    <a:pt x="6" y="1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82" name="Freeform 9681"/>
            <p:cNvSpPr/>
            <p:nvPr/>
          </p:nvSpPr>
          <p:spPr>
            <a:xfrm>
              <a:off x="3382" y="2242"/>
              <a:ext cx="12" cy="97"/>
            </a:xfrm>
            <a:custGeom>
              <a:avLst/>
              <a:gdLst/>
              <a:ahLst/>
              <a:cxnLst/>
              <a:pathLst>
                <a:path w="14" h="109">
                  <a:moveTo>
                    <a:pt x="11" y="109"/>
                  </a:moveTo>
                  <a:lnTo>
                    <a:pt x="4" y="96"/>
                  </a:lnTo>
                  <a:lnTo>
                    <a:pt x="0" y="63"/>
                  </a:lnTo>
                  <a:lnTo>
                    <a:pt x="3" y="28"/>
                  </a:lnTo>
                  <a:lnTo>
                    <a:pt x="13" y="0"/>
                  </a:lnTo>
                  <a:lnTo>
                    <a:pt x="13" y="25"/>
                  </a:lnTo>
                  <a:lnTo>
                    <a:pt x="14" y="62"/>
                  </a:lnTo>
                  <a:lnTo>
                    <a:pt x="14" y="96"/>
                  </a:lnTo>
                  <a:lnTo>
                    <a:pt x="11" y="10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83" name="Freeform 9682"/>
            <p:cNvSpPr/>
            <p:nvPr/>
          </p:nvSpPr>
          <p:spPr>
            <a:xfrm>
              <a:off x="3424" y="2242"/>
              <a:ext cx="8" cy="78"/>
            </a:xfrm>
            <a:custGeom>
              <a:avLst/>
              <a:gdLst/>
              <a:ahLst/>
              <a:cxnLst/>
              <a:pathLst>
                <a:path w="12" h="88">
                  <a:moveTo>
                    <a:pt x="5" y="88"/>
                  </a:moveTo>
                  <a:lnTo>
                    <a:pt x="0" y="76"/>
                  </a:lnTo>
                  <a:lnTo>
                    <a:pt x="0" y="47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11" y="19"/>
                  </a:lnTo>
                  <a:lnTo>
                    <a:pt x="11" y="48"/>
                  </a:lnTo>
                  <a:lnTo>
                    <a:pt x="9" y="75"/>
                  </a:lnTo>
                  <a:lnTo>
                    <a:pt x="5" y="8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84" name="Freeform 9683"/>
            <p:cNvSpPr/>
            <p:nvPr/>
          </p:nvSpPr>
          <p:spPr>
            <a:xfrm>
              <a:off x="3446" y="2246"/>
              <a:ext cx="13" cy="47"/>
            </a:xfrm>
            <a:custGeom>
              <a:avLst/>
              <a:gdLst/>
              <a:ahLst/>
              <a:cxnLst/>
              <a:pathLst>
                <a:path w="15" h="54">
                  <a:moveTo>
                    <a:pt x="11" y="54"/>
                  </a:moveTo>
                  <a:lnTo>
                    <a:pt x="6" y="47"/>
                  </a:lnTo>
                  <a:lnTo>
                    <a:pt x="1" y="30"/>
                  </a:lnTo>
                  <a:lnTo>
                    <a:pt x="0" y="12"/>
                  </a:lnTo>
                  <a:lnTo>
                    <a:pt x="6" y="0"/>
                  </a:lnTo>
                  <a:lnTo>
                    <a:pt x="6" y="15"/>
                  </a:lnTo>
                  <a:lnTo>
                    <a:pt x="10" y="34"/>
                  </a:lnTo>
                  <a:lnTo>
                    <a:pt x="15" y="49"/>
                  </a:lnTo>
                  <a:lnTo>
                    <a:pt x="11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85" name="Freeform 9684"/>
            <p:cNvSpPr/>
            <p:nvPr/>
          </p:nvSpPr>
          <p:spPr>
            <a:xfrm>
              <a:off x="3220" y="2323"/>
              <a:ext cx="19" cy="47"/>
            </a:xfrm>
            <a:custGeom>
              <a:avLst/>
              <a:gdLst/>
              <a:ahLst/>
              <a:cxnLst/>
              <a:pathLst>
                <a:path w="22" h="54">
                  <a:moveTo>
                    <a:pt x="22" y="0"/>
                  </a:moveTo>
                  <a:lnTo>
                    <a:pt x="21" y="11"/>
                  </a:lnTo>
                  <a:lnTo>
                    <a:pt x="17" y="31"/>
                  </a:lnTo>
                  <a:lnTo>
                    <a:pt x="12" y="48"/>
                  </a:lnTo>
                  <a:lnTo>
                    <a:pt x="3" y="54"/>
                  </a:lnTo>
                  <a:lnTo>
                    <a:pt x="0" y="45"/>
                  </a:lnTo>
                  <a:lnTo>
                    <a:pt x="6" y="29"/>
                  </a:lnTo>
                  <a:lnTo>
                    <a:pt x="15" y="1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86" name="Freeform 9685"/>
            <p:cNvSpPr/>
            <p:nvPr/>
          </p:nvSpPr>
          <p:spPr>
            <a:xfrm>
              <a:off x="3197" y="2320"/>
              <a:ext cx="46" cy="8"/>
            </a:xfrm>
            <a:custGeom>
              <a:avLst/>
              <a:gdLst/>
              <a:ahLst/>
              <a:cxnLst/>
              <a:pathLst>
                <a:path w="51" h="11">
                  <a:moveTo>
                    <a:pt x="51" y="3"/>
                  </a:moveTo>
                  <a:lnTo>
                    <a:pt x="48" y="3"/>
                  </a:lnTo>
                  <a:lnTo>
                    <a:pt x="41" y="1"/>
                  </a:lnTo>
                  <a:lnTo>
                    <a:pt x="33" y="1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5" y="11"/>
                  </a:lnTo>
                  <a:lnTo>
                    <a:pt x="12" y="11"/>
                  </a:lnTo>
                  <a:lnTo>
                    <a:pt x="20" y="10"/>
                  </a:lnTo>
                  <a:lnTo>
                    <a:pt x="29" y="8"/>
                  </a:lnTo>
                  <a:lnTo>
                    <a:pt x="39" y="6"/>
                  </a:lnTo>
                  <a:lnTo>
                    <a:pt x="46" y="4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87" name="Freeform 9686"/>
            <p:cNvSpPr/>
            <p:nvPr/>
          </p:nvSpPr>
          <p:spPr>
            <a:xfrm>
              <a:off x="3190" y="2337"/>
              <a:ext cx="39" cy="28"/>
            </a:xfrm>
            <a:custGeom>
              <a:avLst/>
              <a:gdLst/>
              <a:ahLst/>
              <a:cxnLst/>
              <a:pathLst>
                <a:path w="44" h="32">
                  <a:moveTo>
                    <a:pt x="44" y="0"/>
                  </a:moveTo>
                  <a:lnTo>
                    <a:pt x="41" y="2"/>
                  </a:lnTo>
                  <a:lnTo>
                    <a:pt x="35" y="5"/>
                  </a:lnTo>
                  <a:lnTo>
                    <a:pt x="28" y="8"/>
                  </a:lnTo>
                  <a:lnTo>
                    <a:pt x="19" y="12"/>
                  </a:lnTo>
                  <a:lnTo>
                    <a:pt x="11" y="16"/>
                  </a:lnTo>
                  <a:lnTo>
                    <a:pt x="5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9" y="31"/>
                  </a:lnTo>
                  <a:lnTo>
                    <a:pt x="14" y="28"/>
                  </a:lnTo>
                  <a:lnTo>
                    <a:pt x="21" y="22"/>
                  </a:lnTo>
                  <a:lnTo>
                    <a:pt x="28" y="16"/>
                  </a:lnTo>
                  <a:lnTo>
                    <a:pt x="35" y="9"/>
                  </a:lnTo>
                  <a:lnTo>
                    <a:pt x="41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88" name="Freeform 9687"/>
            <p:cNvSpPr/>
            <p:nvPr/>
          </p:nvSpPr>
          <p:spPr>
            <a:xfrm>
              <a:off x="3443" y="2190"/>
              <a:ext cx="12" cy="59"/>
            </a:xfrm>
            <a:custGeom>
              <a:avLst/>
              <a:gdLst/>
              <a:ahLst/>
              <a:cxnLst/>
              <a:pathLst>
                <a:path w="14" h="68">
                  <a:moveTo>
                    <a:pt x="12" y="68"/>
                  </a:moveTo>
                  <a:lnTo>
                    <a:pt x="4" y="52"/>
                  </a:lnTo>
                  <a:lnTo>
                    <a:pt x="0" y="30"/>
                  </a:lnTo>
                  <a:lnTo>
                    <a:pt x="1" y="10"/>
                  </a:lnTo>
                  <a:lnTo>
                    <a:pt x="8" y="0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2" y="49"/>
                  </a:lnTo>
                  <a:lnTo>
                    <a:pt x="12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89" name="Freeform 9688"/>
            <p:cNvSpPr/>
            <p:nvPr/>
          </p:nvSpPr>
          <p:spPr>
            <a:xfrm>
              <a:off x="3476" y="2202"/>
              <a:ext cx="23" cy="58"/>
            </a:xfrm>
            <a:custGeom>
              <a:avLst/>
              <a:gdLst/>
              <a:ahLst/>
              <a:cxnLst/>
              <a:pathLst>
                <a:path w="28" h="64">
                  <a:moveTo>
                    <a:pt x="0" y="64"/>
                  </a:moveTo>
                  <a:lnTo>
                    <a:pt x="3" y="49"/>
                  </a:lnTo>
                  <a:lnTo>
                    <a:pt x="8" y="27"/>
                  </a:lnTo>
                  <a:lnTo>
                    <a:pt x="15" y="9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27" y="9"/>
                  </a:lnTo>
                  <a:lnTo>
                    <a:pt x="24" y="18"/>
                  </a:lnTo>
                  <a:lnTo>
                    <a:pt x="20" y="30"/>
                  </a:lnTo>
                  <a:lnTo>
                    <a:pt x="14" y="41"/>
                  </a:lnTo>
                  <a:lnTo>
                    <a:pt x="8" y="52"/>
                  </a:lnTo>
                  <a:lnTo>
                    <a:pt x="4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90" name="Freeform 9689"/>
            <p:cNvSpPr/>
            <p:nvPr/>
          </p:nvSpPr>
          <p:spPr>
            <a:xfrm>
              <a:off x="3420" y="2190"/>
              <a:ext cx="12" cy="54"/>
            </a:xfrm>
            <a:custGeom>
              <a:avLst/>
              <a:gdLst/>
              <a:ahLst/>
              <a:cxnLst/>
              <a:pathLst>
                <a:path w="15" h="62">
                  <a:moveTo>
                    <a:pt x="15" y="62"/>
                  </a:moveTo>
                  <a:lnTo>
                    <a:pt x="6" y="54"/>
                  </a:lnTo>
                  <a:lnTo>
                    <a:pt x="0" y="3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3"/>
                  </a:lnTo>
                  <a:lnTo>
                    <a:pt x="14" y="21"/>
                  </a:lnTo>
                  <a:lnTo>
                    <a:pt x="14" y="44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91" name="Freeform 9690"/>
            <p:cNvSpPr/>
            <p:nvPr/>
          </p:nvSpPr>
          <p:spPr>
            <a:xfrm>
              <a:off x="3396" y="2186"/>
              <a:ext cx="17" cy="58"/>
            </a:xfrm>
            <a:custGeom>
              <a:avLst/>
              <a:gdLst/>
              <a:ahLst/>
              <a:cxnLst/>
              <a:pathLst>
                <a:path w="20" h="67">
                  <a:moveTo>
                    <a:pt x="20" y="67"/>
                  </a:moveTo>
                  <a:lnTo>
                    <a:pt x="10" y="54"/>
                  </a:lnTo>
                  <a:lnTo>
                    <a:pt x="3" y="34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0" y="5"/>
                  </a:lnTo>
                  <a:lnTo>
                    <a:pt x="12" y="22"/>
                  </a:lnTo>
                  <a:lnTo>
                    <a:pt x="15" y="45"/>
                  </a:lnTo>
                  <a:lnTo>
                    <a:pt x="20" y="6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92" name="Freeform 9691"/>
            <p:cNvSpPr/>
            <p:nvPr/>
          </p:nvSpPr>
          <p:spPr>
            <a:xfrm>
              <a:off x="3371" y="2190"/>
              <a:ext cx="25" cy="56"/>
            </a:xfrm>
            <a:custGeom>
              <a:avLst/>
              <a:gdLst/>
              <a:ahLst/>
              <a:cxnLst/>
              <a:pathLst>
                <a:path w="27" h="64">
                  <a:moveTo>
                    <a:pt x="27" y="64"/>
                  </a:moveTo>
                  <a:lnTo>
                    <a:pt x="20" y="59"/>
                  </a:lnTo>
                  <a:lnTo>
                    <a:pt x="15" y="51"/>
                  </a:lnTo>
                  <a:lnTo>
                    <a:pt x="9" y="40"/>
                  </a:lnTo>
                  <a:lnTo>
                    <a:pt x="5" y="30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" y="3"/>
                  </a:lnTo>
                  <a:lnTo>
                    <a:pt x="3" y="0"/>
                  </a:lnTo>
                  <a:lnTo>
                    <a:pt x="10" y="6"/>
                  </a:lnTo>
                  <a:lnTo>
                    <a:pt x="16" y="24"/>
                  </a:lnTo>
                  <a:lnTo>
                    <a:pt x="22" y="46"/>
                  </a:lnTo>
                  <a:lnTo>
                    <a:pt x="27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93" name="Freeform 9692"/>
            <p:cNvSpPr/>
            <p:nvPr/>
          </p:nvSpPr>
          <p:spPr>
            <a:xfrm>
              <a:off x="3339" y="2193"/>
              <a:ext cx="36" cy="56"/>
            </a:xfrm>
            <a:custGeom>
              <a:avLst/>
              <a:gdLst/>
              <a:ahLst/>
              <a:cxnLst/>
              <a:pathLst>
                <a:path w="40" h="66">
                  <a:moveTo>
                    <a:pt x="40" y="66"/>
                  </a:moveTo>
                  <a:lnTo>
                    <a:pt x="33" y="59"/>
                  </a:lnTo>
                  <a:lnTo>
                    <a:pt x="26" y="51"/>
                  </a:lnTo>
                  <a:lnTo>
                    <a:pt x="18" y="41"/>
                  </a:lnTo>
                  <a:lnTo>
                    <a:pt x="11" y="30"/>
                  </a:lnTo>
                  <a:lnTo>
                    <a:pt x="4" y="21"/>
                  </a:lnTo>
                  <a:lnTo>
                    <a:pt x="1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0"/>
                  </a:lnTo>
                  <a:lnTo>
                    <a:pt x="14" y="6"/>
                  </a:lnTo>
                  <a:lnTo>
                    <a:pt x="18" y="15"/>
                  </a:lnTo>
                  <a:lnTo>
                    <a:pt x="24" y="26"/>
                  </a:lnTo>
                  <a:lnTo>
                    <a:pt x="29" y="38"/>
                  </a:lnTo>
                  <a:lnTo>
                    <a:pt x="32" y="50"/>
                  </a:lnTo>
                  <a:lnTo>
                    <a:pt x="37" y="59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94" name="Freeform 9693"/>
            <p:cNvSpPr/>
            <p:nvPr/>
          </p:nvSpPr>
          <p:spPr>
            <a:xfrm>
              <a:off x="3303" y="2202"/>
              <a:ext cx="47" cy="58"/>
            </a:xfrm>
            <a:custGeom>
              <a:avLst/>
              <a:gdLst/>
              <a:ahLst/>
              <a:cxnLst/>
              <a:pathLst>
                <a:path w="56" h="65">
                  <a:moveTo>
                    <a:pt x="56" y="65"/>
                  </a:moveTo>
                  <a:lnTo>
                    <a:pt x="49" y="60"/>
                  </a:lnTo>
                  <a:lnTo>
                    <a:pt x="39" y="52"/>
                  </a:lnTo>
                  <a:lnTo>
                    <a:pt x="29" y="41"/>
                  </a:lnTo>
                  <a:lnTo>
                    <a:pt x="19" y="31"/>
                  </a:lnTo>
                  <a:lnTo>
                    <a:pt x="9" y="19"/>
                  </a:lnTo>
                  <a:lnTo>
                    <a:pt x="3" y="10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16" y="8"/>
                  </a:lnTo>
                  <a:lnTo>
                    <a:pt x="24" y="17"/>
                  </a:lnTo>
                  <a:lnTo>
                    <a:pt x="33" y="29"/>
                  </a:lnTo>
                  <a:lnTo>
                    <a:pt x="39" y="41"/>
                  </a:lnTo>
                  <a:lnTo>
                    <a:pt x="46" y="52"/>
                  </a:lnTo>
                  <a:lnTo>
                    <a:pt x="52" y="61"/>
                  </a:lnTo>
                  <a:lnTo>
                    <a:pt x="56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95" name="Freeform 9694"/>
            <p:cNvSpPr/>
            <p:nvPr/>
          </p:nvSpPr>
          <p:spPr>
            <a:xfrm>
              <a:off x="3266" y="2211"/>
              <a:ext cx="56" cy="59"/>
            </a:xfrm>
            <a:custGeom>
              <a:avLst/>
              <a:gdLst/>
              <a:ahLst/>
              <a:cxnLst/>
              <a:pathLst>
                <a:path w="63" h="68">
                  <a:moveTo>
                    <a:pt x="63" y="68"/>
                  </a:moveTo>
                  <a:lnTo>
                    <a:pt x="55" y="63"/>
                  </a:lnTo>
                  <a:lnTo>
                    <a:pt x="46" y="55"/>
                  </a:lnTo>
                  <a:lnTo>
                    <a:pt x="33" y="46"/>
                  </a:lnTo>
                  <a:lnTo>
                    <a:pt x="22" y="35"/>
                  </a:lnTo>
                  <a:lnTo>
                    <a:pt x="12" y="24"/>
                  </a:lnTo>
                  <a:lnTo>
                    <a:pt x="3" y="14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0"/>
                  </a:lnTo>
                  <a:lnTo>
                    <a:pt x="16" y="6"/>
                  </a:lnTo>
                  <a:lnTo>
                    <a:pt x="24" y="15"/>
                  </a:lnTo>
                  <a:lnTo>
                    <a:pt x="33" y="27"/>
                  </a:lnTo>
                  <a:lnTo>
                    <a:pt x="41" y="40"/>
                  </a:lnTo>
                  <a:lnTo>
                    <a:pt x="49" y="52"/>
                  </a:lnTo>
                  <a:lnTo>
                    <a:pt x="58" y="62"/>
                  </a:lnTo>
                  <a:lnTo>
                    <a:pt x="6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96" name="Freeform 9695"/>
            <p:cNvSpPr/>
            <p:nvPr/>
          </p:nvSpPr>
          <p:spPr>
            <a:xfrm>
              <a:off x="3238" y="2227"/>
              <a:ext cx="65" cy="56"/>
            </a:xfrm>
            <a:custGeom>
              <a:avLst/>
              <a:gdLst/>
              <a:ahLst/>
              <a:cxnLst/>
              <a:pathLst>
                <a:path w="73" h="64">
                  <a:moveTo>
                    <a:pt x="73" y="64"/>
                  </a:moveTo>
                  <a:lnTo>
                    <a:pt x="64" y="60"/>
                  </a:lnTo>
                  <a:lnTo>
                    <a:pt x="53" y="55"/>
                  </a:lnTo>
                  <a:lnTo>
                    <a:pt x="40" y="49"/>
                  </a:lnTo>
                  <a:lnTo>
                    <a:pt x="28" y="41"/>
                  </a:lnTo>
                  <a:lnTo>
                    <a:pt x="17" y="32"/>
                  </a:lnTo>
                  <a:lnTo>
                    <a:pt x="8" y="22"/>
                  </a:lnTo>
                  <a:lnTo>
                    <a:pt x="2" y="13"/>
                  </a:lnTo>
                  <a:lnTo>
                    <a:pt x="0" y="3"/>
                  </a:lnTo>
                  <a:lnTo>
                    <a:pt x="2" y="0"/>
                  </a:lnTo>
                  <a:lnTo>
                    <a:pt x="10" y="5"/>
                  </a:lnTo>
                  <a:lnTo>
                    <a:pt x="20" y="13"/>
                  </a:lnTo>
                  <a:lnTo>
                    <a:pt x="33" y="23"/>
                  </a:lnTo>
                  <a:lnTo>
                    <a:pt x="46" y="36"/>
                  </a:lnTo>
                  <a:lnTo>
                    <a:pt x="57" y="48"/>
                  </a:lnTo>
                  <a:lnTo>
                    <a:pt x="68" y="57"/>
                  </a:lnTo>
                  <a:lnTo>
                    <a:pt x="73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97" name="Freeform 9696"/>
            <p:cNvSpPr/>
            <p:nvPr/>
          </p:nvSpPr>
          <p:spPr>
            <a:xfrm>
              <a:off x="3215" y="2262"/>
              <a:ext cx="70" cy="28"/>
            </a:xfrm>
            <a:custGeom>
              <a:avLst/>
              <a:gdLst/>
              <a:ahLst/>
              <a:cxnLst/>
              <a:pathLst>
                <a:path w="81" h="31">
                  <a:moveTo>
                    <a:pt x="0" y="1"/>
                  </a:moveTo>
                  <a:lnTo>
                    <a:pt x="5" y="0"/>
                  </a:lnTo>
                  <a:lnTo>
                    <a:pt x="13" y="2"/>
                  </a:lnTo>
                  <a:lnTo>
                    <a:pt x="23" y="6"/>
                  </a:lnTo>
                  <a:lnTo>
                    <a:pt x="36" y="11"/>
                  </a:lnTo>
                  <a:lnTo>
                    <a:pt x="49" y="16"/>
                  </a:lnTo>
                  <a:lnTo>
                    <a:pt x="61" y="22"/>
                  </a:lnTo>
                  <a:lnTo>
                    <a:pt x="73" y="26"/>
                  </a:lnTo>
                  <a:lnTo>
                    <a:pt x="81" y="29"/>
                  </a:lnTo>
                  <a:lnTo>
                    <a:pt x="69" y="31"/>
                  </a:lnTo>
                  <a:lnTo>
                    <a:pt x="57" y="30"/>
                  </a:lnTo>
                  <a:lnTo>
                    <a:pt x="42" y="27"/>
                  </a:lnTo>
                  <a:lnTo>
                    <a:pt x="28" y="24"/>
                  </a:lnTo>
                  <a:lnTo>
                    <a:pt x="15" y="19"/>
                  </a:lnTo>
                  <a:lnTo>
                    <a:pt x="5" y="14"/>
                  </a:lnTo>
                  <a:lnTo>
                    <a:pt x="0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98" name="Freeform 9697"/>
            <p:cNvSpPr/>
            <p:nvPr/>
          </p:nvSpPr>
          <p:spPr>
            <a:xfrm>
              <a:off x="3192" y="2283"/>
              <a:ext cx="70" cy="26"/>
            </a:xfrm>
            <a:custGeom>
              <a:avLst/>
              <a:gdLst/>
              <a:ahLst/>
              <a:cxnLst/>
              <a:pathLst>
                <a:path w="78" h="30">
                  <a:moveTo>
                    <a:pt x="0" y="0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3" y="6"/>
                  </a:lnTo>
                  <a:lnTo>
                    <a:pt x="36" y="10"/>
                  </a:lnTo>
                  <a:lnTo>
                    <a:pt x="49" y="16"/>
                  </a:lnTo>
                  <a:lnTo>
                    <a:pt x="61" y="21"/>
                  </a:lnTo>
                  <a:lnTo>
                    <a:pt x="71" y="25"/>
                  </a:lnTo>
                  <a:lnTo>
                    <a:pt x="78" y="28"/>
                  </a:lnTo>
                  <a:lnTo>
                    <a:pt x="68" y="30"/>
                  </a:lnTo>
                  <a:lnTo>
                    <a:pt x="55" y="29"/>
                  </a:lnTo>
                  <a:lnTo>
                    <a:pt x="40" y="28"/>
                  </a:lnTo>
                  <a:lnTo>
                    <a:pt x="28" y="24"/>
                  </a:lnTo>
                  <a:lnTo>
                    <a:pt x="15" y="18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699" name="Freeform 9698"/>
            <p:cNvSpPr/>
            <p:nvPr/>
          </p:nvSpPr>
          <p:spPr>
            <a:xfrm>
              <a:off x="2985" y="2178"/>
              <a:ext cx="346" cy="77"/>
            </a:xfrm>
            <a:custGeom>
              <a:avLst/>
              <a:gdLst/>
              <a:ahLst/>
              <a:cxnLst/>
              <a:pathLst>
                <a:path w="394" h="88">
                  <a:moveTo>
                    <a:pt x="388" y="13"/>
                  </a:moveTo>
                  <a:lnTo>
                    <a:pt x="390" y="10"/>
                  </a:lnTo>
                  <a:lnTo>
                    <a:pt x="391" y="7"/>
                  </a:lnTo>
                  <a:lnTo>
                    <a:pt x="393" y="3"/>
                  </a:lnTo>
                  <a:lnTo>
                    <a:pt x="394" y="0"/>
                  </a:lnTo>
                  <a:lnTo>
                    <a:pt x="364" y="16"/>
                  </a:lnTo>
                  <a:lnTo>
                    <a:pt x="335" y="30"/>
                  </a:lnTo>
                  <a:lnTo>
                    <a:pt x="307" y="41"/>
                  </a:lnTo>
                  <a:lnTo>
                    <a:pt x="279" y="51"/>
                  </a:lnTo>
                  <a:lnTo>
                    <a:pt x="251" y="59"/>
                  </a:lnTo>
                  <a:lnTo>
                    <a:pt x="224" y="65"/>
                  </a:lnTo>
                  <a:lnTo>
                    <a:pt x="198" y="69"/>
                  </a:lnTo>
                  <a:lnTo>
                    <a:pt x="173" y="73"/>
                  </a:lnTo>
                  <a:lnTo>
                    <a:pt x="148" y="75"/>
                  </a:lnTo>
                  <a:lnTo>
                    <a:pt x="124" y="76"/>
                  </a:lnTo>
                  <a:lnTo>
                    <a:pt x="101" y="77"/>
                  </a:lnTo>
                  <a:lnTo>
                    <a:pt x="79" y="77"/>
                  </a:lnTo>
                  <a:lnTo>
                    <a:pt x="57" y="77"/>
                  </a:lnTo>
                  <a:lnTo>
                    <a:pt x="38" y="77"/>
                  </a:lnTo>
                  <a:lnTo>
                    <a:pt x="18" y="76"/>
                  </a:lnTo>
                  <a:lnTo>
                    <a:pt x="0" y="76"/>
                  </a:lnTo>
                  <a:lnTo>
                    <a:pt x="13" y="79"/>
                  </a:lnTo>
                  <a:lnTo>
                    <a:pt x="28" y="83"/>
                  </a:lnTo>
                  <a:lnTo>
                    <a:pt x="47" y="85"/>
                  </a:lnTo>
                  <a:lnTo>
                    <a:pt x="70" y="86"/>
                  </a:lnTo>
                  <a:lnTo>
                    <a:pt x="95" y="88"/>
                  </a:lnTo>
                  <a:lnTo>
                    <a:pt x="122" y="88"/>
                  </a:lnTo>
                  <a:lnTo>
                    <a:pt x="151" y="85"/>
                  </a:lnTo>
                  <a:lnTo>
                    <a:pt x="181" y="83"/>
                  </a:lnTo>
                  <a:lnTo>
                    <a:pt x="209" y="79"/>
                  </a:lnTo>
                  <a:lnTo>
                    <a:pt x="239" y="75"/>
                  </a:lnTo>
                  <a:lnTo>
                    <a:pt x="269" y="68"/>
                  </a:lnTo>
                  <a:lnTo>
                    <a:pt x="297" y="60"/>
                  </a:lnTo>
                  <a:lnTo>
                    <a:pt x="323" y="51"/>
                  </a:lnTo>
                  <a:lnTo>
                    <a:pt x="348" y="40"/>
                  </a:lnTo>
                  <a:lnTo>
                    <a:pt x="369" y="28"/>
                  </a:lnTo>
                  <a:lnTo>
                    <a:pt x="388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00" name="Freeform 9699"/>
            <p:cNvSpPr/>
            <p:nvPr/>
          </p:nvSpPr>
          <p:spPr>
            <a:xfrm>
              <a:off x="3008" y="2199"/>
              <a:ext cx="49" cy="50"/>
            </a:xfrm>
            <a:custGeom>
              <a:avLst/>
              <a:gdLst/>
              <a:ahLst/>
              <a:cxnLst/>
              <a:pathLst>
                <a:path w="57" h="59">
                  <a:moveTo>
                    <a:pt x="1" y="0"/>
                  </a:moveTo>
                  <a:lnTo>
                    <a:pt x="0" y="3"/>
                  </a:lnTo>
                  <a:lnTo>
                    <a:pt x="1" y="9"/>
                  </a:lnTo>
                  <a:lnTo>
                    <a:pt x="5" y="17"/>
                  </a:lnTo>
                  <a:lnTo>
                    <a:pt x="12" y="28"/>
                  </a:lnTo>
                  <a:lnTo>
                    <a:pt x="20" y="38"/>
                  </a:lnTo>
                  <a:lnTo>
                    <a:pt x="31" y="47"/>
                  </a:lnTo>
                  <a:lnTo>
                    <a:pt x="43" y="54"/>
                  </a:lnTo>
                  <a:lnTo>
                    <a:pt x="57" y="59"/>
                  </a:lnTo>
                  <a:lnTo>
                    <a:pt x="50" y="53"/>
                  </a:lnTo>
                  <a:lnTo>
                    <a:pt x="43" y="44"/>
                  </a:lnTo>
                  <a:lnTo>
                    <a:pt x="35" y="33"/>
                  </a:lnTo>
                  <a:lnTo>
                    <a:pt x="26" y="23"/>
                  </a:lnTo>
                  <a:lnTo>
                    <a:pt x="19" y="14"/>
                  </a:lnTo>
                  <a:lnTo>
                    <a:pt x="11" y="6"/>
                  </a:lnTo>
                  <a:lnTo>
                    <a:pt x="5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01" name="Freeform 9700"/>
            <p:cNvSpPr/>
            <p:nvPr/>
          </p:nvSpPr>
          <p:spPr>
            <a:xfrm>
              <a:off x="3055" y="2192"/>
              <a:ext cx="63" cy="59"/>
            </a:xfrm>
            <a:custGeom>
              <a:avLst/>
              <a:gdLst/>
              <a:ahLst/>
              <a:cxnLst/>
              <a:pathLst>
                <a:path w="73" h="68">
                  <a:moveTo>
                    <a:pt x="3" y="0"/>
                  </a:moveTo>
                  <a:lnTo>
                    <a:pt x="0" y="5"/>
                  </a:lnTo>
                  <a:lnTo>
                    <a:pt x="3" y="12"/>
                  </a:lnTo>
                  <a:lnTo>
                    <a:pt x="9" y="22"/>
                  </a:lnTo>
                  <a:lnTo>
                    <a:pt x="19" y="34"/>
                  </a:lnTo>
                  <a:lnTo>
                    <a:pt x="31" y="45"/>
                  </a:lnTo>
                  <a:lnTo>
                    <a:pt x="44" y="55"/>
                  </a:lnTo>
                  <a:lnTo>
                    <a:pt x="59" y="63"/>
                  </a:lnTo>
                  <a:lnTo>
                    <a:pt x="73" y="68"/>
                  </a:lnTo>
                  <a:lnTo>
                    <a:pt x="67" y="63"/>
                  </a:lnTo>
                  <a:lnTo>
                    <a:pt x="59" y="54"/>
                  </a:lnTo>
                  <a:lnTo>
                    <a:pt x="50" y="43"/>
                  </a:lnTo>
                  <a:lnTo>
                    <a:pt x="38" y="30"/>
                  </a:lnTo>
                  <a:lnTo>
                    <a:pt x="28" y="17"/>
                  </a:lnTo>
                  <a:lnTo>
                    <a:pt x="17" y="8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02" name="Freeform 9701"/>
            <p:cNvSpPr/>
            <p:nvPr/>
          </p:nvSpPr>
          <p:spPr>
            <a:xfrm>
              <a:off x="3094" y="2181"/>
              <a:ext cx="56" cy="67"/>
            </a:xfrm>
            <a:custGeom>
              <a:avLst/>
              <a:gdLst/>
              <a:ahLst/>
              <a:cxnLst/>
              <a:pathLst>
                <a:path w="63" h="76">
                  <a:moveTo>
                    <a:pt x="2" y="0"/>
                  </a:moveTo>
                  <a:lnTo>
                    <a:pt x="0" y="5"/>
                  </a:lnTo>
                  <a:lnTo>
                    <a:pt x="1" y="14"/>
                  </a:lnTo>
                  <a:lnTo>
                    <a:pt x="7" y="26"/>
                  </a:lnTo>
                  <a:lnTo>
                    <a:pt x="16" y="38"/>
                  </a:lnTo>
                  <a:lnTo>
                    <a:pt x="27" y="51"/>
                  </a:lnTo>
                  <a:lnTo>
                    <a:pt x="38" y="63"/>
                  </a:lnTo>
                  <a:lnTo>
                    <a:pt x="51" y="72"/>
                  </a:lnTo>
                  <a:lnTo>
                    <a:pt x="63" y="76"/>
                  </a:lnTo>
                  <a:lnTo>
                    <a:pt x="60" y="71"/>
                  </a:lnTo>
                  <a:lnTo>
                    <a:pt x="53" y="60"/>
                  </a:lnTo>
                  <a:lnTo>
                    <a:pt x="45" y="48"/>
                  </a:lnTo>
                  <a:lnTo>
                    <a:pt x="35" y="33"/>
                  </a:lnTo>
                  <a:lnTo>
                    <a:pt x="24" y="20"/>
                  </a:lnTo>
                  <a:lnTo>
                    <a:pt x="15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03" name="Freeform 9702"/>
            <p:cNvSpPr/>
            <p:nvPr/>
          </p:nvSpPr>
          <p:spPr>
            <a:xfrm>
              <a:off x="3159" y="2178"/>
              <a:ext cx="49" cy="61"/>
            </a:xfrm>
            <a:custGeom>
              <a:avLst/>
              <a:gdLst/>
              <a:ahLst/>
              <a:cxnLst/>
              <a:pathLst>
                <a:path w="55" h="70">
                  <a:moveTo>
                    <a:pt x="1" y="0"/>
                  </a:moveTo>
                  <a:lnTo>
                    <a:pt x="0" y="3"/>
                  </a:lnTo>
                  <a:lnTo>
                    <a:pt x="2" y="13"/>
                  </a:lnTo>
                  <a:lnTo>
                    <a:pt x="8" y="23"/>
                  </a:lnTo>
                  <a:lnTo>
                    <a:pt x="15" y="36"/>
                  </a:lnTo>
                  <a:lnTo>
                    <a:pt x="24" y="48"/>
                  </a:lnTo>
                  <a:lnTo>
                    <a:pt x="34" y="59"/>
                  </a:lnTo>
                  <a:lnTo>
                    <a:pt x="45" y="67"/>
                  </a:lnTo>
                  <a:lnTo>
                    <a:pt x="55" y="70"/>
                  </a:lnTo>
                  <a:lnTo>
                    <a:pt x="51" y="63"/>
                  </a:lnTo>
                  <a:lnTo>
                    <a:pt x="45" y="54"/>
                  </a:lnTo>
                  <a:lnTo>
                    <a:pt x="38" y="41"/>
                  </a:lnTo>
                  <a:lnTo>
                    <a:pt x="31" y="29"/>
                  </a:lnTo>
                  <a:lnTo>
                    <a:pt x="23" y="16"/>
                  </a:lnTo>
                  <a:lnTo>
                    <a:pt x="15" y="7"/>
                  </a:lnTo>
                  <a:lnTo>
                    <a:pt x="8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04" name="Freeform 9703"/>
            <p:cNvSpPr/>
            <p:nvPr/>
          </p:nvSpPr>
          <p:spPr>
            <a:xfrm>
              <a:off x="3197" y="2176"/>
              <a:ext cx="35" cy="56"/>
            </a:xfrm>
            <a:custGeom>
              <a:avLst/>
              <a:gdLst/>
              <a:ahLst/>
              <a:cxnLst/>
              <a:pathLst>
                <a:path w="39" h="63">
                  <a:moveTo>
                    <a:pt x="3" y="0"/>
                  </a:moveTo>
                  <a:lnTo>
                    <a:pt x="1" y="3"/>
                  </a:lnTo>
                  <a:lnTo>
                    <a:pt x="0" y="10"/>
                  </a:lnTo>
                  <a:lnTo>
                    <a:pt x="1" y="19"/>
                  </a:lnTo>
                  <a:lnTo>
                    <a:pt x="4" y="30"/>
                  </a:lnTo>
                  <a:lnTo>
                    <a:pt x="10" y="41"/>
                  </a:lnTo>
                  <a:lnTo>
                    <a:pt x="17" y="50"/>
                  </a:lnTo>
                  <a:lnTo>
                    <a:pt x="27" y="58"/>
                  </a:lnTo>
                  <a:lnTo>
                    <a:pt x="39" y="63"/>
                  </a:lnTo>
                  <a:lnTo>
                    <a:pt x="35" y="56"/>
                  </a:lnTo>
                  <a:lnTo>
                    <a:pt x="31" y="47"/>
                  </a:lnTo>
                  <a:lnTo>
                    <a:pt x="26" y="37"/>
                  </a:lnTo>
                  <a:lnTo>
                    <a:pt x="22" y="25"/>
                  </a:lnTo>
                  <a:lnTo>
                    <a:pt x="17" y="15"/>
                  </a:lnTo>
                  <a:lnTo>
                    <a:pt x="12" y="5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05" name="Freeform 9704"/>
            <p:cNvSpPr/>
            <p:nvPr/>
          </p:nvSpPr>
          <p:spPr>
            <a:xfrm>
              <a:off x="3259" y="2167"/>
              <a:ext cx="26" cy="42"/>
            </a:xfrm>
            <a:custGeom>
              <a:avLst/>
              <a:gdLst/>
              <a:ahLst/>
              <a:cxnLst/>
              <a:pathLst>
                <a:path w="30" h="49">
                  <a:moveTo>
                    <a:pt x="2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11" y="35"/>
                  </a:lnTo>
                  <a:lnTo>
                    <a:pt x="17" y="42"/>
                  </a:lnTo>
                  <a:lnTo>
                    <a:pt x="24" y="47"/>
                  </a:lnTo>
                  <a:lnTo>
                    <a:pt x="30" y="49"/>
                  </a:lnTo>
                  <a:lnTo>
                    <a:pt x="24" y="37"/>
                  </a:lnTo>
                  <a:lnTo>
                    <a:pt x="17" y="21"/>
                  </a:lnTo>
                  <a:lnTo>
                    <a:pt x="1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06" name="Freeform 9705"/>
            <p:cNvSpPr/>
            <p:nvPr/>
          </p:nvSpPr>
          <p:spPr>
            <a:xfrm>
              <a:off x="3290" y="2172"/>
              <a:ext cx="20" cy="27"/>
            </a:xfrm>
            <a:custGeom>
              <a:avLst/>
              <a:gdLst/>
              <a:ahLst/>
              <a:cxnLst/>
              <a:pathLst>
                <a:path w="22" h="31">
                  <a:moveTo>
                    <a:pt x="2" y="1"/>
                  </a:moveTo>
                  <a:lnTo>
                    <a:pt x="0" y="10"/>
                  </a:lnTo>
                  <a:lnTo>
                    <a:pt x="4" y="22"/>
                  </a:lnTo>
                  <a:lnTo>
                    <a:pt x="12" y="31"/>
                  </a:lnTo>
                  <a:lnTo>
                    <a:pt x="22" y="30"/>
                  </a:lnTo>
                  <a:lnTo>
                    <a:pt x="13" y="24"/>
                  </a:lnTo>
                  <a:lnTo>
                    <a:pt x="10" y="10"/>
                  </a:lnTo>
                  <a:lnTo>
                    <a:pt x="7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07" name="Freeform 9706"/>
            <p:cNvSpPr/>
            <p:nvPr/>
          </p:nvSpPr>
          <p:spPr>
            <a:xfrm>
              <a:off x="3032" y="2195"/>
              <a:ext cx="57" cy="56"/>
            </a:xfrm>
            <a:custGeom>
              <a:avLst/>
              <a:gdLst/>
              <a:ahLst/>
              <a:cxnLst/>
              <a:pathLst>
                <a:path w="64" h="64">
                  <a:moveTo>
                    <a:pt x="2" y="0"/>
                  </a:moveTo>
                  <a:lnTo>
                    <a:pt x="0" y="4"/>
                  </a:lnTo>
                  <a:lnTo>
                    <a:pt x="1" y="11"/>
                  </a:lnTo>
                  <a:lnTo>
                    <a:pt x="7" y="20"/>
                  </a:lnTo>
                  <a:lnTo>
                    <a:pt x="15" y="31"/>
                  </a:lnTo>
                  <a:lnTo>
                    <a:pt x="25" y="42"/>
                  </a:lnTo>
                  <a:lnTo>
                    <a:pt x="38" y="51"/>
                  </a:lnTo>
                  <a:lnTo>
                    <a:pt x="51" y="59"/>
                  </a:lnTo>
                  <a:lnTo>
                    <a:pt x="64" y="64"/>
                  </a:lnTo>
                  <a:lnTo>
                    <a:pt x="60" y="58"/>
                  </a:lnTo>
                  <a:lnTo>
                    <a:pt x="52" y="50"/>
                  </a:lnTo>
                  <a:lnTo>
                    <a:pt x="44" y="39"/>
                  </a:lnTo>
                  <a:lnTo>
                    <a:pt x="34" y="27"/>
                  </a:lnTo>
                  <a:lnTo>
                    <a:pt x="25" y="16"/>
                  </a:lnTo>
                  <a:lnTo>
                    <a:pt x="16" y="6"/>
                  </a:lnTo>
                  <a:lnTo>
                    <a:pt x="8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08" name="Freeform 9707"/>
            <p:cNvSpPr/>
            <p:nvPr/>
          </p:nvSpPr>
          <p:spPr>
            <a:xfrm>
              <a:off x="2982" y="2206"/>
              <a:ext cx="45" cy="43"/>
            </a:xfrm>
            <a:custGeom>
              <a:avLst/>
              <a:gdLst/>
              <a:ahLst/>
              <a:cxnLst/>
              <a:pathLst>
                <a:path w="52" h="51">
                  <a:moveTo>
                    <a:pt x="3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5" y="16"/>
                  </a:lnTo>
                  <a:lnTo>
                    <a:pt x="11" y="24"/>
                  </a:lnTo>
                  <a:lnTo>
                    <a:pt x="18" y="32"/>
                  </a:lnTo>
                  <a:lnTo>
                    <a:pt x="27" y="40"/>
                  </a:lnTo>
                  <a:lnTo>
                    <a:pt x="38" y="47"/>
                  </a:lnTo>
                  <a:lnTo>
                    <a:pt x="52" y="51"/>
                  </a:lnTo>
                  <a:lnTo>
                    <a:pt x="45" y="45"/>
                  </a:lnTo>
                  <a:lnTo>
                    <a:pt x="38" y="37"/>
                  </a:lnTo>
                  <a:lnTo>
                    <a:pt x="31" y="28"/>
                  </a:lnTo>
                  <a:lnTo>
                    <a:pt x="24" y="20"/>
                  </a:lnTo>
                  <a:lnTo>
                    <a:pt x="18" y="12"/>
                  </a:lnTo>
                  <a:lnTo>
                    <a:pt x="12" y="5"/>
                  </a:lnTo>
                  <a:lnTo>
                    <a:pt x="6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09" name="Freeform 9708"/>
            <p:cNvSpPr/>
            <p:nvPr/>
          </p:nvSpPr>
          <p:spPr>
            <a:xfrm>
              <a:off x="3136" y="2185"/>
              <a:ext cx="47" cy="61"/>
            </a:xfrm>
            <a:custGeom>
              <a:avLst/>
              <a:gdLst/>
              <a:ahLst/>
              <a:cxnLst/>
              <a:pathLst>
                <a:path w="56" h="69">
                  <a:moveTo>
                    <a:pt x="1" y="0"/>
                  </a:moveTo>
                  <a:lnTo>
                    <a:pt x="0" y="3"/>
                  </a:lnTo>
                  <a:lnTo>
                    <a:pt x="1" y="12"/>
                  </a:lnTo>
                  <a:lnTo>
                    <a:pt x="7" y="23"/>
                  </a:lnTo>
                  <a:lnTo>
                    <a:pt x="15" y="36"/>
                  </a:lnTo>
                  <a:lnTo>
                    <a:pt x="24" y="47"/>
                  </a:lnTo>
                  <a:lnTo>
                    <a:pt x="35" y="59"/>
                  </a:lnTo>
                  <a:lnTo>
                    <a:pt x="45" y="66"/>
                  </a:lnTo>
                  <a:lnTo>
                    <a:pt x="56" y="69"/>
                  </a:lnTo>
                  <a:lnTo>
                    <a:pt x="51" y="62"/>
                  </a:lnTo>
                  <a:lnTo>
                    <a:pt x="45" y="53"/>
                  </a:lnTo>
                  <a:lnTo>
                    <a:pt x="38" y="40"/>
                  </a:lnTo>
                  <a:lnTo>
                    <a:pt x="31" y="28"/>
                  </a:lnTo>
                  <a:lnTo>
                    <a:pt x="23" y="16"/>
                  </a:lnTo>
                  <a:lnTo>
                    <a:pt x="15" y="6"/>
                  </a:lnTo>
                  <a:lnTo>
                    <a:pt x="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10" name="Freeform 9709"/>
            <p:cNvSpPr/>
            <p:nvPr/>
          </p:nvSpPr>
          <p:spPr>
            <a:xfrm>
              <a:off x="3224" y="2172"/>
              <a:ext cx="35" cy="51"/>
            </a:xfrm>
            <a:custGeom>
              <a:avLst/>
              <a:gdLst/>
              <a:ahLst/>
              <a:cxnLst/>
              <a:pathLst>
                <a:path w="40" h="59">
                  <a:moveTo>
                    <a:pt x="2" y="0"/>
                  </a:moveTo>
                  <a:lnTo>
                    <a:pt x="0" y="4"/>
                  </a:lnTo>
                  <a:lnTo>
                    <a:pt x="1" y="10"/>
                  </a:lnTo>
                  <a:lnTo>
                    <a:pt x="5" y="20"/>
                  </a:lnTo>
                  <a:lnTo>
                    <a:pt x="11" y="31"/>
                  </a:lnTo>
                  <a:lnTo>
                    <a:pt x="18" y="42"/>
                  </a:lnTo>
                  <a:lnTo>
                    <a:pt x="26" y="50"/>
                  </a:lnTo>
                  <a:lnTo>
                    <a:pt x="33" y="57"/>
                  </a:lnTo>
                  <a:lnTo>
                    <a:pt x="40" y="59"/>
                  </a:lnTo>
                  <a:lnTo>
                    <a:pt x="38" y="53"/>
                  </a:lnTo>
                  <a:lnTo>
                    <a:pt x="33" y="45"/>
                  </a:lnTo>
                  <a:lnTo>
                    <a:pt x="28" y="36"/>
                  </a:lnTo>
                  <a:lnTo>
                    <a:pt x="23" y="25"/>
                  </a:lnTo>
                  <a:lnTo>
                    <a:pt x="17" y="16"/>
                  </a:lnTo>
                  <a:lnTo>
                    <a:pt x="11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11" name="Freeform 9710"/>
            <p:cNvSpPr/>
            <p:nvPr/>
          </p:nvSpPr>
          <p:spPr>
            <a:xfrm>
              <a:off x="2952" y="2241"/>
              <a:ext cx="52" cy="8"/>
            </a:xfrm>
            <a:custGeom>
              <a:avLst/>
              <a:gdLst/>
              <a:ahLst/>
              <a:cxnLst/>
              <a:pathLst>
                <a:path w="61" h="9">
                  <a:moveTo>
                    <a:pt x="61" y="4"/>
                  </a:moveTo>
                  <a:lnTo>
                    <a:pt x="56" y="4"/>
                  </a:lnTo>
                  <a:lnTo>
                    <a:pt x="48" y="5"/>
                  </a:lnTo>
                  <a:lnTo>
                    <a:pt x="38" y="6"/>
                  </a:lnTo>
                  <a:lnTo>
                    <a:pt x="27" y="8"/>
                  </a:lnTo>
                  <a:lnTo>
                    <a:pt x="17" y="9"/>
                  </a:lnTo>
                  <a:lnTo>
                    <a:pt x="8" y="9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7" y="1"/>
                  </a:lnTo>
                  <a:lnTo>
                    <a:pt x="46" y="2"/>
                  </a:lnTo>
                  <a:lnTo>
                    <a:pt x="55" y="3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12" name="Freeform 9711"/>
            <p:cNvSpPr/>
            <p:nvPr/>
          </p:nvSpPr>
          <p:spPr>
            <a:xfrm>
              <a:off x="2990" y="2251"/>
              <a:ext cx="74" cy="58"/>
            </a:xfrm>
            <a:custGeom>
              <a:avLst/>
              <a:gdLst/>
              <a:ahLst/>
              <a:cxnLst/>
              <a:pathLst>
                <a:path w="84" h="66">
                  <a:moveTo>
                    <a:pt x="84" y="0"/>
                  </a:moveTo>
                  <a:lnTo>
                    <a:pt x="75" y="5"/>
                  </a:lnTo>
                  <a:lnTo>
                    <a:pt x="61" y="12"/>
                  </a:lnTo>
                  <a:lnTo>
                    <a:pt x="46" y="21"/>
                  </a:lnTo>
                  <a:lnTo>
                    <a:pt x="30" y="31"/>
                  </a:lnTo>
                  <a:lnTo>
                    <a:pt x="16" y="43"/>
                  </a:lnTo>
                  <a:lnTo>
                    <a:pt x="5" y="52"/>
                  </a:lnTo>
                  <a:lnTo>
                    <a:pt x="0" y="60"/>
                  </a:lnTo>
                  <a:lnTo>
                    <a:pt x="1" y="66"/>
                  </a:lnTo>
                  <a:lnTo>
                    <a:pt x="8" y="66"/>
                  </a:lnTo>
                  <a:lnTo>
                    <a:pt x="17" y="60"/>
                  </a:lnTo>
                  <a:lnTo>
                    <a:pt x="28" y="51"/>
                  </a:lnTo>
                  <a:lnTo>
                    <a:pt x="41" y="39"/>
                  </a:lnTo>
                  <a:lnTo>
                    <a:pt x="53" y="27"/>
                  </a:lnTo>
                  <a:lnTo>
                    <a:pt x="65" y="15"/>
                  </a:lnTo>
                  <a:lnTo>
                    <a:pt x="76" y="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13" name="Freeform 9712"/>
            <p:cNvSpPr/>
            <p:nvPr/>
          </p:nvSpPr>
          <p:spPr>
            <a:xfrm>
              <a:off x="3024" y="2249"/>
              <a:ext cx="66" cy="62"/>
            </a:xfrm>
            <a:custGeom>
              <a:avLst/>
              <a:gdLst/>
              <a:ahLst/>
              <a:cxnLst/>
              <a:pathLst>
                <a:path w="76" h="70">
                  <a:moveTo>
                    <a:pt x="76" y="0"/>
                  </a:moveTo>
                  <a:lnTo>
                    <a:pt x="66" y="6"/>
                  </a:lnTo>
                  <a:lnTo>
                    <a:pt x="54" y="15"/>
                  </a:lnTo>
                  <a:lnTo>
                    <a:pt x="40" y="25"/>
                  </a:lnTo>
                  <a:lnTo>
                    <a:pt x="25" y="38"/>
                  </a:lnTo>
                  <a:lnTo>
                    <a:pt x="13" y="49"/>
                  </a:lnTo>
                  <a:lnTo>
                    <a:pt x="4" y="59"/>
                  </a:lnTo>
                  <a:lnTo>
                    <a:pt x="0" y="67"/>
                  </a:lnTo>
                  <a:lnTo>
                    <a:pt x="2" y="70"/>
                  </a:lnTo>
                  <a:lnTo>
                    <a:pt x="9" y="68"/>
                  </a:lnTo>
                  <a:lnTo>
                    <a:pt x="18" y="61"/>
                  </a:lnTo>
                  <a:lnTo>
                    <a:pt x="29" y="50"/>
                  </a:lnTo>
                  <a:lnTo>
                    <a:pt x="40" y="38"/>
                  </a:lnTo>
                  <a:lnTo>
                    <a:pt x="51" y="25"/>
                  </a:lnTo>
                  <a:lnTo>
                    <a:pt x="61" y="14"/>
                  </a:lnTo>
                  <a:lnTo>
                    <a:pt x="70" y="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14" name="Freeform 9713"/>
            <p:cNvSpPr/>
            <p:nvPr/>
          </p:nvSpPr>
          <p:spPr>
            <a:xfrm>
              <a:off x="3059" y="2248"/>
              <a:ext cx="59" cy="66"/>
            </a:xfrm>
            <a:custGeom>
              <a:avLst/>
              <a:gdLst/>
              <a:ahLst/>
              <a:cxnLst/>
              <a:pathLst>
                <a:path w="68" h="75">
                  <a:moveTo>
                    <a:pt x="68" y="0"/>
                  </a:moveTo>
                  <a:lnTo>
                    <a:pt x="58" y="7"/>
                  </a:lnTo>
                  <a:lnTo>
                    <a:pt x="46" y="17"/>
                  </a:lnTo>
                  <a:lnTo>
                    <a:pt x="33" y="28"/>
                  </a:lnTo>
                  <a:lnTo>
                    <a:pt x="21" y="41"/>
                  </a:lnTo>
                  <a:lnTo>
                    <a:pt x="10" y="54"/>
                  </a:lnTo>
                  <a:lnTo>
                    <a:pt x="3" y="63"/>
                  </a:lnTo>
                  <a:lnTo>
                    <a:pt x="0" y="71"/>
                  </a:lnTo>
                  <a:lnTo>
                    <a:pt x="2" y="75"/>
                  </a:lnTo>
                  <a:lnTo>
                    <a:pt x="8" y="72"/>
                  </a:lnTo>
                  <a:lnTo>
                    <a:pt x="16" y="65"/>
                  </a:lnTo>
                  <a:lnTo>
                    <a:pt x="25" y="54"/>
                  </a:lnTo>
                  <a:lnTo>
                    <a:pt x="35" y="41"/>
                  </a:lnTo>
                  <a:lnTo>
                    <a:pt x="44" y="27"/>
                  </a:lnTo>
                  <a:lnTo>
                    <a:pt x="53" y="15"/>
                  </a:lnTo>
                  <a:lnTo>
                    <a:pt x="61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15" name="Freeform 9714"/>
            <p:cNvSpPr/>
            <p:nvPr/>
          </p:nvSpPr>
          <p:spPr>
            <a:xfrm>
              <a:off x="3103" y="2242"/>
              <a:ext cx="45" cy="64"/>
            </a:xfrm>
            <a:custGeom>
              <a:avLst/>
              <a:gdLst/>
              <a:ahLst/>
              <a:cxnLst/>
              <a:pathLst>
                <a:path w="52" h="70">
                  <a:moveTo>
                    <a:pt x="52" y="0"/>
                  </a:moveTo>
                  <a:lnTo>
                    <a:pt x="45" y="7"/>
                  </a:lnTo>
                  <a:lnTo>
                    <a:pt x="35" y="16"/>
                  </a:lnTo>
                  <a:lnTo>
                    <a:pt x="25" y="28"/>
                  </a:lnTo>
                  <a:lnTo>
                    <a:pt x="15" y="39"/>
                  </a:lnTo>
                  <a:lnTo>
                    <a:pt x="7" y="51"/>
                  </a:lnTo>
                  <a:lnTo>
                    <a:pt x="2" y="61"/>
                  </a:lnTo>
                  <a:lnTo>
                    <a:pt x="0" y="68"/>
                  </a:lnTo>
                  <a:lnTo>
                    <a:pt x="5" y="70"/>
                  </a:lnTo>
                  <a:lnTo>
                    <a:pt x="12" y="68"/>
                  </a:lnTo>
                  <a:lnTo>
                    <a:pt x="19" y="61"/>
                  </a:lnTo>
                  <a:lnTo>
                    <a:pt x="26" y="52"/>
                  </a:lnTo>
                  <a:lnTo>
                    <a:pt x="32" y="40"/>
                  </a:lnTo>
                  <a:lnTo>
                    <a:pt x="37" y="28"/>
                  </a:lnTo>
                  <a:lnTo>
                    <a:pt x="42" y="16"/>
                  </a:lnTo>
                  <a:lnTo>
                    <a:pt x="48" y="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16" name="Freeform 9715"/>
            <p:cNvSpPr/>
            <p:nvPr/>
          </p:nvSpPr>
          <p:spPr>
            <a:xfrm>
              <a:off x="3141" y="2239"/>
              <a:ext cx="41" cy="61"/>
            </a:xfrm>
            <a:custGeom>
              <a:avLst/>
              <a:gdLst/>
              <a:ahLst/>
              <a:cxnLst/>
              <a:pathLst>
                <a:path w="47" h="69">
                  <a:moveTo>
                    <a:pt x="47" y="0"/>
                  </a:moveTo>
                  <a:lnTo>
                    <a:pt x="42" y="7"/>
                  </a:lnTo>
                  <a:lnTo>
                    <a:pt x="32" y="16"/>
                  </a:lnTo>
                  <a:lnTo>
                    <a:pt x="23" y="29"/>
                  </a:lnTo>
                  <a:lnTo>
                    <a:pt x="14" y="41"/>
                  </a:lnTo>
                  <a:lnTo>
                    <a:pt x="6" y="52"/>
                  </a:lnTo>
                  <a:lnTo>
                    <a:pt x="1" y="61"/>
                  </a:lnTo>
                  <a:lnTo>
                    <a:pt x="0" y="68"/>
                  </a:lnTo>
                  <a:lnTo>
                    <a:pt x="5" y="69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5" y="49"/>
                  </a:lnTo>
                  <a:lnTo>
                    <a:pt x="31" y="36"/>
                  </a:lnTo>
                  <a:lnTo>
                    <a:pt x="36" y="24"/>
                  </a:lnTo>
                  <a:lnTo>
                    <a:pt x="40" y="14"/>
                  </a:lnTo>
                  <a:lnTo>
                    <a:pt x="44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17" name="Freeform 9716"/>
            <p:cNvSpPr/>
            <p:nvPr/>
          </p:nvSpPr>
          <p:spPr>
            <a:xfrm>
              <a:off x="3190" y="2234"/>
              <a:ext cx="21" cy="52"/>
            </a:xfrm>
            <a:custGeom>
              <a:avLst/>
              <a:gdLst/>
              <a:ahLst/>
              <a:cxnLst/>
              <a:pathLst>
                <a:path w="26" h="59">
                  <a:moveTo>
                    <a:pt x="26" y="0"/>
                  </a:moveTo>
                  <a:lnTo>
                    <a:pt x="20" y="6"/>
                  </a:lnTo>
                  <a:lnTo>
                    <a:pt x="14" y="16"/>
                  </a:lnTo>
                  <a:lnTo>
                    <a:pt x="9" y="26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3"/>
                  </a:lnTo>
                  <a:lnTo>
                    <a:pt x="3" y="58"/>
                  </a:lnTo>
                  <a:lnTo>
                    <a:pt x="9" y="59"/>
                  </a:lnTo>
                  <a:lnTo>
                    <a:pt x="19" y="51"/>
                  </a:lnTo>
                  <a:lnTo>
                    <a:pt x="21" y="33"/>
                  </a:lnTo>
                  <a:lnTo>
                    <a:pt x="22" y="1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18" name="Freeform 9717"/>
            <p:cNvSpPr/>
            <p:nvPr/>
          </p:nvSpPr>
          <p:spPr>
            <a:xfrm>
              <a:off x="3225" y="2228"/>
              <a:ext cx="11" cy="46"/>
            </a:xfrm>
            <a:custGeom>
              <a:avLst/>
              <a:gdLst/>
              <a:ahLst/>
              <a:cxnLst/>
              <a:pathLst>
                <a:path w="11" h="51">
                  <a:moveTo>
                    <a:pt x="11" y="0"/>
                  </a:moveTo>
                  <a:lnTo>
                    <a:pt x="6" y="12"/>
                  </a:lnTo>
                  <a:lnTo>
                    <a:pt x="1" y="31"/>
                  </a:lnTo>
                  <a:lnTo>
                    <a:pt x="0" y="46"/>
                  </a:lnTo>
                  <a:lnTo>
                    <a:pt x="6" y="51"/>
                  </a:lnTo>
                  <a:lnTo>
                    <a:pt x="11" y="45"/>
                  </a:lnTo>
                  <a:lnTo>
                    <a:pt x="11" y="31"/>
                  </a:lnTo>
                  <a:lnTo>
                    <a:pt x="10" y="1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19" name="Freeform 9718"/>
            <p:cNvSpPr/>
            <p:nvPr/>
          </p:nvSpPr>
          <p:spPr>
            <a:xfrm>
              <a:off x="3252" y="2221"/>
              <a:ext cx="14" cy="44"/>
            </a:xfrm>
            <a:custGeom>
              <a:avLst/>
              <a:gdLst/>
              <a:ahLst/>
              <a:cxnLst/>
              <a:pathLst>
                <a:path w="15" h="50">
                  <a:moveTo>
                    <a:pt x="7" y="0"/>
                  </a:moveTo>
                  <a:lnTo>
                    <a:pt x="2" y="11"/>
                  </a:lnTo>
                  <a:lnTo>
                    <a:pt x="0" y="28"/>
                  </a:lnTo>
                  <a:lnTo>
                    <a:pt x="2" y="43"/>
                  </a:lnTo>
                  <a:lnTo>
                    <a:pt x="9" y="50"/>
                  </a:lnTo>
                  <a:lnTo>
                    <a:pt x="15" y="46"/>
                  </a:lnTo>
                  <a:lnTo>
                    <a:pt x="13" y="33"/>
                  </a:lnTo>
                  <a:lnTo>
                    <a:pt x="8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20" name="Freeform 9719"/>
            <p:cNvSpPr/>
            <p:nvPr/>
          </p:nvSpPr>
          <p:spPr>
            <a:xfrm>
              <a:off x="3275" y="2207"/>
              <a:ext cx="14" cy="44"/>
            </a:xfrm>
            <a:custGeom>
              <a:avLst/>
              <a:gdLst/>
              <a:ahLst/>
              <a:cxnLst/>
              <a:pathLst>
                <a:path w="16" h="49">
                  <a:moveTo>
                    <a:pt x="15" y="0"/>
                  </a:moveTo>
                  <a:lnTo>
                    <a:pt x="8" y="6"/>
                  </a:lnTo>
                  <a:lnTo>
                    <a:pt x="1" y="21"/>
                  </a:lnTo>
                  <a:lnTo>
                    <a:pt x="0" y="39"/>
                  </a:lnTo>
                  <a:lnTo>
                    <a:pt x="7" y="49"/>
                  </a:lnTo>
                  <a:lnTo>
                    <a:pt x="15" y="46"/>
                  </a:lnTo>
                  <a:lnTo>
                    <a:pt x="16" y="32"/>
                  </a:lnTo>
                  <a:lnTo>
                    <a:pt x="15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21" name="Freeform 9720"/>
            <p:cNvSpPr/>
            <p:nvPr/>
          </p:nvSpPr>
          <p:spPr>
            <a:xfrm>
              <a:off x="3292" y="2199"/>
              <a:ext cx="12" cy="47"/>
            </a:xfrm>
            <a:custGeom>
              <a:avLst/>
              <a:gdLst/>
              <a:ahLst/>
              <a:cxnLst/>
              <a:pathLst>
                <a:path w="15" h="54">
                  <a:moveTo>
                    <a:pt x="11" y="0"/>
                  </a:moveTo>
                  <a:lnTo>
                    <a:pt x="7" y="12"/>
                  </a:lnTo>
                  <a:lnTo>
                    <a:pt x="2" y="27"/>
                  </a:lnTo>
                  <a:lnTo>
                    <a:pt x="0" y="43"/>
                  </a:lnTo>
                  <a:lnTo>
                    <a:pt x="6" y="54"/>
                  </a:lnTo>
                  <a:lnTo>
                    <a:pt x="12" y="51"/>
                  </a:lnTo>
                  <a:lnTo>
                    <a:pt x="15" y="34"/>
                  </a:lnTo>
                  <a:lnTo>
                    <a:pt x="14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22" name="Freeform 9721"/>
            <p:cNvSpPr/>
            <p:nvPr/>
          </p:nvSpPr>
          <p:spPr>
            <a:xfrm>
              <a:off x="2962" y="2249"/>
              <a:ext cx="74" cy="48"/>
            </a:xfrm>
            <a:custGeom>
              <a:avLst/>
              <a:gdLst/>
              <a:ahLst/>
              <a:cxnLst/>
              <a:pathLst>
                <a:path w="85" h="54">
                  <a:moveTo>
                    <a:pt x="3" y="54"/>
                  </a:moveTo>
                  <a:lnTo>
                    <a:pt x="7" y="52"/>
                  </a:lnTo>
                  <a:lnTo>
                    <a:pt x="15" y="46"/>
                  </a:lnTo>
                  <a:lnTo>
                    <a:pt x="24" y="38"/>
                  </a:lnTo>
                  <a:lnTo>
                    <a:pt x="37" y="29"/>
                  </a:lnTo>
                  <a:lnTo>
                    <a:pt x="50" y="18"/>
                  </a:lnTo>
                  <a:lnTo>
                    <a:pt x="62" y="9"/>
                  </a:lnTo>
                  <a:lnTo>
                    <a:pt x="75" y="3"/>
                  </a:lnTo>
                  <a:lnTo>
                    <a:pt x="85" y="0"/>
                  </a:lnTo>
                  <a:lnTo>
                    <a:pt x="72" y="3"/>
                  </a:lnTo>
                  <a:lnTo>
                    <a:pt x="57" y="9"/>
                  </a:lnTo>
                  <a:lnTo>
                    <a:pt x="41" y="17"/>
                  </a:lnTo>
                  <a:lnTo>
                    <a:pt x="26" y="25"/>
                  </a:lnTo>
                  <a:lnTo>
                    <a:pt x="13" y="34"/>
                  </a:lnTo>
                  <a:lnTo>
                    <a:pt x="4" y="42"/>
                  </a:lnTo>
                  <a:lnTo>
                    <a:pt x="0" y="49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23" name="Freeform 9722"/>
            <p:cNvSpPr/>
            <p:nvPr/>
          </p:nvSpPr>
          <p:spPr>
            <a:xfrm>
              <a:off x="2950" y="2246"/>
              <a:ext cx="54" cy="30"/>
            </a:xfrm>
            <a:custGeom>
              <a:avLst/>
              <a:gdLst/>
              <a:ahLst/>
              <a:cxnLst/>
              <a:pathLst>
                <a:path w="63" h="35">
                  <a:moveTo>
                    <a:pt x="63" y="0"/>
                  </a:moveTo>
                  <a:lnTo>
                    <a:pt x="55" y="4"/>
                  </a:lnTo>
                  <a:lnTo>
                    <a:pt x="44" y="8"/>
                  </a:lnTo>
                  <a:lnTo>
                    <a:pt x="33" y="14"/>
                  </a:lnTo>
                  <a:lnTo>
                    <a:pt x="22" y="19"/>
                  </a:lnTo>
                  <a:lnTo>
                    <a:pt x="12" y="24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6" y="35"/>
                  </a:lnTo>
                  <a:lnTo>
                    <a:pt x="13" y="31"/>
                  </a:lnTo>
                  <a:lnTo>
                    <a:pt x="22" y="27"/>
                  </a:lnTo>
                  <a:lnTo>
                    <a:pt x="32" y="21"/>
                  </a:lnTo>
                  <a:lnTo>
                    <a:pt x="42" y="14"/>
                  </a:lnTo>
                  <a:lnTo>
                    <a:pt x="50" y="8"/>
                  </a:lnTo>
                  <a:lnTo>
                    <a:pt x="58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24" name="Freeform 9723"/>
            <p:cNvSpPr/>
            <p:nvPr/>
          </p:nvSpPr>
          <p:spPr>
            <a:xfrm>
              <a:off x="3150" y="2028"/>
              <a:ext cx="291" cy="81"/>
            </a:xfrm>
            <a:custGeom>
              <a:avLst/>
              <a:gdLst/>
              <a:ahLst/>
              <a:cxnLst/>
              <a:pathLst>
                <a:path w="331" h="91">
                  <a:moveTo>
                    <a:pt x="330" y="77"/>
                  </a:moveTo>
                  <a:lnTo>
                    <a:pt x="331" y="80"/>
                  </a:lnTo>
                  <a:lnTo>
                    <a:pt x="330" y="84"/>
                  </a:lnTo>
                  <a:lnTo>
                    <a:pt x="329" y="87"/>
                  </a:lnTo>
                  <a:lnTo>
                    <a:pt x="329" y="91"/>
                  </a:lnTo>
                  <a:lnTo>
                    <a:pt x="309" y="72"/>
                  </a:lnTo>
                  <a:lnTo>
                    <a:pt x="289" y="56"/>
                  </a:lnTo>
                  <a:lnTo>
                    <a:pt x="267" y="42"/>
                  </a:lnTo>
                  <a:lnTo>
                    <a:pt x="245" y="32"/>
                  </a:lnTo>
                  <a:lnTo>
                    <a:pt x="222" y="24"/>
                  </a:lnTo>
                  <a:lnTo>
                    <a:pt x="199" y="18"/>
                  </a:lnTo>
                  <a:lnTo>
                    <a:pt x="177" y="13"/>
                  </a:lnTo>
                  <a:lnTo>
                    <a:pt x="154" y="11"/>
                  </a:lnTo>
                  <a:lnTo>
                    <a:pt x="132" y="10"/>
                  </a:lnTo>
                  <a:lnTo>
                    <a:pt x="110" y="10"/>
                  </a:lnTo>
                  <a:lnTo>
                    <a:pt x="88" y="11"/>
                  </a:lnTo>
                  <a:lnTo>
                    <a:pt x="69" y="13"/>
                  </a:lnTo>
                  <a:lnTo>
                    <a:pt x="49" y="16"/>
                  </a:lnTo>
                  <a:lnTo>
                    <a:pt x="32" y="18"/>
                  </a:lnTo>
                  <a:lnTo>
                    <a:pt x="15" y="20"/>
                  </a:lnTo>
                  <a:lnTo>
                    <a:pt x="0" y="23"/>
                  </a:lnTo>
                  <a:lnTo>
                    <a:pt x="10" y="16"/>
                  </a:lnTo>
                  <a:lnTo>
                    <a:pt x="25" y="10"/>
                  </a:lnTo>
                  <a:lnTo>
                    <a:pt x="43" y="5"/>
                  </a:lnTo>
                  <a:lnTo>
                    <a:pt x="63" y="3"/>
                  </a:lnTo>
                  <a:lnTo>
                    <a:pt x="86" y="1"/>
                  </a:lnTo>
                  <a:lnTo>
                    <a:pt x="110" y="0"/>
                  </a:lnTo>
                  <a:lnTo>
                    <a:pt x="135" y="1"/>
                  </a:lnTo>
                  <a:lnTo>
                    <a:pt x="162" y="2"/>
                  </a:lnTo>
                  <a:lnTo>
                    <a:pt x="188" y="5"/>
                  </a:lnTo>
                  <a:lnTo>
                    <a:pt x="214" y="11"/>
                  </a:lnTo>
                  <a:lnTo>
                    <a:pt x="238" y="17"/>
                  </a:lnTo>
                  <a:lnTo>
                    <a:pt x="262" y="26"/>
                  </a:lnTo>
                  <a:lnTo>
                    <a:pt x="283" y="35"/>
                  </a:lnTo>
                  <a:lnTo>
                    <a:pt x="302" y="48"/>
                  </a:lnTo>
                  <a:lnTo>
                    <a:pt x="317" y="61"/>
                  </a:lnTo>
                  <a:lnTo>
                    <a:pt x="330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25" name="Freeform 9724"/>
            <p:cNvSpPr/>
            <p:nvPr/>
          </p:nvSpPr>
          <p:spPr>
            <a:xfrm>
              <a:off x="3159" y="2037"/>
              <a:ext cx="38" cy="58"/>
            </a:xfrm>
            <a:custGeom>
              <a:avLst/>
              <a:gdLst/>
              <a:ahLst/>
              <a:cxnLst/>
              <a:pathLst>
                <a:path w="44" h="67">
                  <a:moveTo>
                    <a:pt x="44" y="0"/>
                  </a:moveTo>
                  <a:lnTo>
                    <a:pt x="35" y="7"/>
                  </a:lnTo>
                  <a:lnTo>
                    <a:pt x="26" y="15"/>
                  </a:lnTo>
                  <a:lnTo>
                    <a:pt x="18" y="25"/>
                  </a:lnTo>
                  <a:lnTo>
                    <a:pt x="10" y="37"/>
                  </a:lnTo>
                  <a:lnTo>
                    <a:pt x="4" y="47"/>
                  </a:lnTo>
                  <a:lnTo>
                    <a:pt x="1" y="56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4" y="65"/>
                  </a:lnTo>
                  <a:lnTo>
                    <a:pt x="9" y="61"/>
                  </a:lnTo>
                  <a:lnTo>
                    <a:pt x="14" y="53"/>
                  </a:lnTo>
                  <a:lnTo>
                    <a:pt x="18" y="44"/>
                  </a:lnTo>
                  <a:lnTo>
                    <a:pt x="24" y="32"/>
                  </a:lnTo>
                  <a:lnTo>
                    <a:pt x="30" y="21"/>
                  </a:lnTo>
                  <a:lnTo>
                    <a:pt x="37" y="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26" name="Freeform 9725"/>
            <p:cNvSpPr/>
            <p:nvPr/>
          </p:nvSpPr>
          <p:spPr>
            <a:xfrm>
              <a:off x="3168" y="2035"/>
              <a:ext cx="57" cy="69"/>
            </a:xfrm>
            <a:custGeom>
              <a:avLst/>
              <a:gdLst/>
              <a:ahLst/>
              <a:cxnLst/>
              <a:pathLst>
                <a:path w="66" h="78">
                  <a:moveTo>
                    <a:pt x="1" y="78"/>
                  </a:moveTo>
                  <a:lnTo>
                    <a:pt x="0" y="74"/>
                  </a:lnTo>
                  <a:lnTo>
                    <a:pt x="4" y="65"/>
                  </a:lnTo>
                  <a:lnTo>
                    <a:pt x="9" y="55"/>
                  </a:lnTo>
                  <a:lnTo>
                    <a:pt x="17" y="41"/>
                  </a:lnTo>
                  <a:lnTo>
                    <a:pt x="28" y="28"/>
                  </a:lnTo>
                  <a:lnTo>
                    <a:pt x="39" y="16"/>
                  </a:lnTo>
                  <a:lnTo>
                    <a:pt x="52" y="5"/>
                  </a:lnTo>
                  <a:lnTo>
                    <a:pt x="66" y="0"/>
                  </a:lnTo>
                  <a:lnTo>
                    <a:pt x="58" y="8"/>
                  </a:lnTo>
                  <a:lnTo>
                    <a:pt x="50" y="20"/>
                  </a:lnTo>
                  <a:lnTo>
                    <a:pt x="39" y="33"/>
                  </a:lnTo>
                  <a:lnTo>
                    <a:pt x="29" y="47"/>
                  </a:lnTo>
                  <a:lnTo>
                    <a:pt x="20" y="59"/>
                  </a:lnTo>
                  <a:lnTo>
                    <a:pt x="12" y="70"/>
                  </a:lnTo>
                  <a:lnTo>
                    <a:pt x="5" y="77"/>
                  </a:lnTo>
                  <a:lnTo>
                    <a:pt x="1" y="7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27" name="Freeform 9726"/>
            <p:cNvSpPr/>
            <p:nvPr/>
          </p:nvSpPr>
          <p:spPr>
            <a:xfrm>
              <a:off x="3206" y="2034"/>
              <a:ext cx="74" cy="80"/>
            </a:xfrm>
            <a:custGeom>
              <a:avLst/>
              <a:gdLst/>
              <a:ahLst/>
              <a:cxnLst/>
              <a:pathLst>
                <a:path w="84" h="92">
                  <a:moveTo>
                    <a:pt x="1" y="92"/>
                  </a:moveTo>
                  <a:lnTo>
                    <a:pt x="0" y="88"/>
                  </a:lnTo>
                  <a:lnTo>
                    <a:pt x="5" y="77"/>
                  </a:lnTo>
                  <a:lnTo>
                    <a:pt x="14" y="64"/>
                  </a:lnTo>
                  <a:lnTo>
                    <a:pt x="25" y="49"/>
                  </a:lnTo>
                  <a:lnTo>
                    <a:pt x="39" y="32"/>
                  </a:lnTo>
                  <a:lnTo>
                    <a:pt x="54" y="19"/>
                  </a:lnTo>
                  <a:lnTo>
                    <a:pt x="70" y="7"/>
                  </a:lnTo>
                  <a:lnTo>
                    <a:pt x="84" y="0"/>
                  </a:lnTo>
                  <a:lnTo>
                    <a:pt x="77" y="7"/>
                  </a:lnTo>
                  <a:lnTo>
                    <a:pt x="68" y="20"/>
                  </a:lnTo>
                  <a:lnTo>
                    <a:pt x="55" y="35"/>
                  </a:lnTo>
                  <a:lnTo>
                    <a:pt x="41" y="52"/>
                  </a:lnTo>
                  <a:lnTo>
                    <a:pt x="29" y="68"/>
                  </a:lnTo>
                  <a:lnTo>
                    <a:pt x="16" y="82"/>
                  </a:lnTo>
                  <a:lnTo>
                    <a:pt x="7" y="90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28" name="Freeform 9727"/>
            <p:cNvSpPr/>
            <p:nvPr/>
          </p:nvSpPr>
          <p:spPr>
            <a:xfrm>
              <a:off x="3264" y="2039"/>
              <a:ext cx="68" cy="89"/>
            </a:xfrm>
            <a:custGeom>
              <a:avLst/>
              <a:gdLst/>
              <a:ahLst/>
              <a:cxnLst/>
              <a:pathLst>
                <a:path w="77" h="102">
                  <a:moveTo>
                    <a:pt x="1" y="102"/>
                  </a:moveTo>
                  <a:lnTo>
                    <a:pt x="0" y="95"/>
                  </a:lnTo>
                  <a:lnTo>
                    <a:pt x="4" y="83"/>
                  </a:lnTo>
                  <a:lnTo>
                    <a:pt x="12" y="68"/>
                  </a:lnTo>
                  <a:lnTo>
                    <a:pt x="24" y="51"/>
                  </a:lnTo>
                  <a:lnTo>
                    <a:pt x="37" y="34"/>
                  </a:lnTo>
                  <a:lnTo>
                    <a:pt x="50" y="19"/>
                  </a:lnTo>
                  <a:lnTo>
                    <a:pt x="64" y="7"/>
                  </a:lnTo>
                  <a:lnTo>
                    <a:pt x="77" y="0"/>
                  </a:lnTo>
                  <a:lnTo>
                    <a:pt x="72" y="8"/>
                  </a:lnTo>
                  <a:lnTo>
                    <a:pt x="63" y="21"/>
                  </a:lnTo>
                  <a:lnTo>
                    <a:pt x="51" y="38"/>
                  </a:lnTo>
                  <a:lnTo>
                    <a:pt x="39" y="57"/>
                  </a:lnTo>
                  <a:lnTo>
                    <a:pt x="26" y="74"/>
                  </a:lnTo>
                  <a:lnTo>
                    <a:pt x="15" y="89"/>
                  </a:lnTo>
                  <a:lnTo>
                    <a:pt x="7" y="99"/>
                  </a:lnTo>
                  <a:lnTo>
                    <a:pt x="1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29" name="Freeform 9728"/>
            <p:cNvSpPr/>
            <p:nvPr/>
          </p:nvSpPr>
          <p:spPr>
            <a:xfrm>
              <a:off x="3296" y="2049"/>
              <a:ext cx="57" cy="81"/>
            </a:xfrm>
            <a:custGeom>
              <a:avLst/>
              <a:gdLst/>
              <a:ahLst/>
              <a:cxnLst/>
              <a:pathLst>
                <a:path w="67" h="92">
                  <a:moveTo>
                    <a:pt x="0" y="92"/>
                  </a:moveTo>
                  <a:lnTo>
                    <a:pt x="0" y="87"/>
                  </a:lnTo>
                  <a:lnTo>
                    <a:pt x="4" y="77"/>
                  </a:lnTo>
                  <a:lnTo>
                    <a:pt x="12" y="62"/>
                  </a:lnTo>
                  <a:lnTo>
                    <a:pt x="22" y="46"/>
                  </a:lnTo>
                  <a:lnTo>
                    <a:pt x="34" y="30"/>
                  </a:lnTo>
                  <a:lnTo>
                    <a:pt x="46" y="15"/>
                  </a:lnTo>
                  <a:lnTo>
                    <a:pt x="57" y="4"/>
                  </a:lnTo>
                  <a:lnTo>
                    <a:pt x="67" y="0"/>
                  </a:lnTo>
                  <a:lnTo>
                    <a:pt x="61" y="8"/>
                  </a:lnTo>
                  <a:lnTo>
                    <a:pt x="53" y="22"/>
                  </a:lnTo>
                  <a:lnTo>
                    <a:pt x="44" y="38"/>
                  </a:lnTo>
                  <a:lnTo>
                    <a:pt x="34" y="54"/>
                  </a:lnTo>
                  <a:lnTo>
                    <a:pt x="24" y="70"/>
                  </a:lnTo>
                  <a:lnTo>
                    <a:pt x="14" y="83"/>
                  </a:lnTo>
                  <a:lnTo>
                    <a:pt x="6" y="91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30" name="Freeform 9729"/>
            <p:cNvSpPr/>
            <p:nvPr/>
          </p:nvSpPr>
          <p:spPr>
            <a:xfrm>
              <a:off x="3345" y="2062"/>
              <a:ext cx="51" cy="66"/>
            </a:xfrm>
            <a:custGeom>
              <a:avLst/>
              <a:gdLst/>
              <a:ahLst/>
              <a:cxnLst/>
              <a:pathLst>
                <a:path w="56" h="77">
                  <a:moveTo>
                    <a:pt x="1" y="77"/>
                  </a:moveTo>
                  <a:lnTo>
                    <a:pt x="0" y="72"/>
                  </a:lnTo>
                  <a:lnTo>
                    <a:pt x="1" y="64"/>
                  </a:lnTo>
                  <a:lnTo>
                    <a:pt x="6" y="52"/>
                  </a:lnTo>
                  <a:lnTo>
                    <a:pt x="14" y="40"/>
                  </a:lnTo>
                  <a:lnTo>
                    <a:pt x="22" y="27"/>
                  </a:lnTo>
                  <a:lnTo>
                    <a:pt x="32" y="15"/>
                  </a:lnTo>
                  <a:lnTo>
                    <a:pt x="44" y="6"/>
                  </a:lnTo>
                  <a:lnTo>
                    <a:pt x="56" y="0"/>
                  </a:lnTo>
                  <a:lnTo>
                    <a:pt x="50" y="9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27" y="47"/>
                  </a:lnTo>
                  <a:lnTo>
                    <a:pt x="18" y="59"/>
                  </a:lnTo>
                  <a:lnTo>
                    <a:pt x="11" y="70"/>
                  </a:lnTo>
                  <a:lnTo>
                    <a:pt x="6" y="75"/>
                  </a:lnTo>
                  <a:lnTo>
                    <a:pt x="1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31" name="Freeform 9730"/>
            <p:cNvSpPr/>
            <p:nvPr/>
          </p:nvSpPr>
          <p:spPr>
            <a:xfrm>
              <a:off x="3417" y="2100"/>
              <a:ext cx="14" cy="41"/>
            </a:xfrm>
            <a:custGeom>
              <a:avLst/>
              <a:gdLst/>
              <a:ahLst/>
              <a:cxnLst/>
              <a:pathLst>
                <a:path w="15" h="46">
                  <a:moveTo>
                    <a:pt x="4" y="46"/>
                  </a:moveTo>
                  <a:lnTo>
                    <a:pt x="0" y="38"/>
                  </a:lnTo>
                  <a:lnTo>
                    <a:pt x="0" y="23"/>
                  </a:lnTo>
                  <a:lnTo>
                    <a:pt x="4" y="7"/>
                  </a:lnTo>
                  <a:lnTo>
                    <a:pt x="15" y="0"/>
                  </a:lnTo>
                  <a:lnTo>
                    <a:pt x="9" y="13"/>
                  </a:lnTo>
                  <a:lnTo>
                    <a:pt x="9" y="30"/>
                  </a:lnTo>
                  <a:lnTo>
                    <a:pt x="9" y="44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32" name="Freeform 9731"/>
            <p:cNvSpPr/>
            <p:nvPr/>
          </p:nvSpPr>
          <p:spPr>
            <a:xfrm>
              <a:off x="3190" y="2032"/>
              <a:ext cx="65" cy="75"/>
            </a:xfrm>
            <a:custGeom>
              <a:avLst/>
              <a:gdLst/>
              <a:ahLst/>
              <a:cxnLst/>
              <a:pathLst>
                <a:path w="75" h="85">
                  <a:moveTo>
                    <a:pt x="2" y="85"/>
                  </a:moveTo>
                  <a:lnTo>
                    <a:pt x="0" y="81"/>
                  </a:lnTo>
                  <a:lnTo>
                    <a:pt x="4" y="71"/>
                  </a:lnTo>
                  <a:lnTo>
                    <a:pt x="11" y="59"/>
                  </a:lnTo>
                  <a:lnTo>
                    <a:pt x="21" y="45"/>
                  </a:lnTo>
                  <a:lnTo>
                    <a:pt x="34" y="30"/>
                  </a:lnTo>
                  <a:lnTo>
                    <a:pt x="48" y="17"/>
                  </a:lnTo>
                  <a:lnTo>
                    <a:pt x="62" y="7"/>
                  </a:lnTo>
                  <a:lnTo>
                    <a:pt x="75" y="0"/>
                  </a:lnTo>
                  <a:lnTo>
                    <a:pt x="70" y="7"/>
                  </a:lnTo>
                  <a:lnTo>
                    <a:pt x="60" y="18"/>
                  </a:lnTo>
                  <a:lnTo>
                    <a:pt x="50" y="33"/>
                  </a:lnTo>
                  <a:lnTo>
                    <a:pt x="38" y="48"/>
                  </a:lnTo>
                  <a:lnTo>
                    <a:pt x="27" y="63"/>
                  </a:lnTo>
                  <a:lnTo>
                    <a:pt x="15" y="76"/>
                  </a:lnTo>
                  <a:lnTo>
                    <a:pt x="7" y="84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33" name="Freeform 9732"/>
            <p:cNvSpPr/>
            <p:nvPr/>
          </p:nvSpPr>
          <p:spPr>
            <a:xfrm>
              <a:off x="3239" y="2034"/>
              <a:ext cx="65" cy="87"/>
            </a:xfrm>
            <a:custGeom>
              <a:avLst/>
              <a:gdLst/>
              <a:ahLst/>
              <a:cxnLst/>
              <a:pathLst>
                <a:path w="74" h="99">
                  <a:moveTo>
                    <a:pt x="1" y="99"/>
                  </a:moveTo>
                  <a:lnTo>
                    <a:pt x="0" y="94"/>
                  </a:lnTo>
                  <a:lnTo>
                    <a:pt x="3" y="82"/>
                  </a:lnTo>
                  <a:lnTo>
                    <a:pt x="11" y="67"/>
                  </a:lnTo>
                  <a:lnTo>
                    <a:pt x="22" y="50"/>
                  </a:lnTo>
                  <a:lnTo>
                    <a:pt x="34" y="33"/>
                  </a:lnTo>
                  <a:lnTo>
                    <a:pt x="48" y="18"/>
                  </a:lnTo>
                  <a:lnTo>
                    <a:pt x="61" y="6"/>
                  </a:lnTo>
                  <a:lnTo>
                    <a:pt x="74" y="0"/>
                  </a:lnTo>
                  <a:lnTo>
                    <a:pt x="69" y="8"/>
                  </a:lnTo>
                  <a:lnTo>
                    <a:pt x="60" y="21"/>
                  </a:lnTo>
                  <a:lnTo>
                    <a:pt x="49" y="38"/>
                  </a:lnTo>
                  <a:lnTo>
                    <a:pt x="38" y="56"/>
                  </a:lnTo>
                  <a:lnTo>
                    <a:pt x="25" y="73"/>
                  </a:lnTo>
                  <a:lnTo>
                    <a:pt x="15" y="88"/>
                  </a:lnTo>
                  <a:lnTo>
                    <a:pt x="6" y="97"/>
                  </a:lnTo>
                  <a:lnTo>
                    <a:pt x="1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34" name="Freeform 9733"/>
            <p:cNvSpPr/>
            <p:nvPr/>
          </p:nvSpPr>
          <p:spPr>
            <a:xfrm>
              <a:off x="3325" y="2049"/>
              <a:ext cx="50" cy="85"/>
            </a:xfrm>
            <a:custGeom>
              <a:avLst/>
              <a:gdLst/>
              <a:ahLst/>
              <a:cxnLst/>
              <a:pathLst>
                <a:path w="55" h="95">
                  <a:moveTo>
                    <a:pt x="1" y="95"/>
                  </a:moveTo>
                  <a:lnTo>
                    <a:pt x="0" y="90"/>
                  </a:lnTo>
                  <a:lnTo>
                    <a:pt x="1" y="79"/>
                  </a:lnTo>
                  <a:lnTo>
                    <a:pt x="6" y="65"/>
                  </a:lnTo>
                  <a:lnTo>
                    <a:pt x="13" y="49"/>
                  </a:lnTo>
                  <a:lnTo>
                    <a:pt x="21" y="33"/>
                  </a:lnTo>
                  <a:lnTo>
                    <a:pt x="31" y="18"/>
                  </a:lnTo>
                  <a:lnTo>
                    <a:pt x="43" y="7"/>
                  </a:lnTo>
                  <a:lnTo>
                    <a:pt x="55" y="0"/>
                  </a:lnTo>
                  <a:lnTo>
                    <a:pt x="49" y="9"/>
                  </a:lnTo>
                  <a:lnTo>
                    <a:pt x="43" y="22"/>
                  </a:lnTo>
                  <a:lnTo>
                    <a:pt x="34" y="38"/>
                  </a:lnTo>
                  <a:lnTo>
                    <a:pt x="26" y="55"/>
                  </a:lnTo>
                  <a:lnTo>
                    <a:pt x="18" y="71"/>
                  </a:lnTo>
                  <a:lnTo>
                    <a:pt x="11" y="85"/>
                  </a:lnTo>
                  <a:lnTo>
                    <a:pt x="6" y="93"/>
                  </a:lnTo>
                  <a:lnTo>
                    <a:pt x="1" y="9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35" name="Freeform 9734"/>
            <p:cNvSpPr/>
            <p:nvPr/>
          </p:nvSpPr>
          <p:spPr>
            <a:xfrm>
              <a:off x="3361" y="2070"/>
              <a:ext cx="51" cy="63"/>
            </a:xfrm>
            <a:custGeom>
              <a:avLst/>
              <a:gdLst/>
              <a:ahLst/>
              <a:cxnLst/>
              <a:pathLst>
                <a:path w="58" h="70">
                  <a:moveTo>
                    <a:pt x="1" y="7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2" y="45"/>
                  </a:lnTo>
                  <a:lnTo>
                    <a:pt x="21" y="32"/>
                  </a:lnTo>
                  <a:lnTo>
                    <a:pt x="31" y="21"/>
                  </a:lnTo>
                  <a:lnTo>
                    <a:pt x="42" y="9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36" name="Freeform 9735"/>
            <p:cNvSpPr/>
            <p:nvPr/>
          </p:nvSpPr>
          <p:spPr>
            <a:xfrm>
              <a:off x="3399" y="2079"/>
              <a:ext cx="20" cy="46"/>
            </a:xfrm>
            <a:custGeom>
              <a:avLst/>
              <a:gdLst/>
              <a:ahLst/>
              <a:cxnLst/>
              <a:pathLst>
                <a:path w="22" h="52">
                  <a:moveTo>
                    <a:pt x="2" y="52"/>
                  </a:moveTo>
                  <a:lnTo>
                    <a:pt x="0" y="43"/>
                  </a:lnTo>
                  <a:lnTo>
                    <a:pt x="3" y="26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4"/>
                  </a:lnTo>
                  <a:lnTo>
                    <a:pt x="11" y="32"/>
                  </a:lnTo>
                  <a:lnTo>
                    <a:pt x="8" y="49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37" name="Freeform 9736"/>
            <p:cNvSpPr/>
            <p:nvPr/>
          </p:nvSpPr>
          <p:spPr>
            <a:xfrm>
              <a:off x="3136" y="2044"/>
              <a:ext cx="39" cy="35"/>
            </a:xfrm>
            <a:custGeom>
              <a:avLst/>
              <a:gdLst/>
              <a:ahLst/>
              <a:cxnLst/>
              <a:pathLst>
                <a:path w="45" h="40">
                  <a:moveTo>
                    <a:pt x="45" y="0"/>
                  </a:moveTo>
                  <a:lnTo>
                    <a:pt x="42" y="3"/>
                  </a:lnTo>
                  <a:lnTo>
                    <a:pt x="37" y="9"/>
                  </a:lnTo>
                  <a:lnTo>
                    <a:pt x="31" y="17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2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38" name="Freeform 9737"/>
            <p:cNvSpPr/>
            <p:nvPr/>
          </p:nvSpPr>
          <p:spPr>
            <a:xfrm>
              <a:off x="3119" y="2042"/>
              <a:ext cx="49" cy="11"/>
            </a:xfrm>
            <a:custGeom>
              <a:avLst/>
              <a:gdLst/>
              <a:ahLst/>
              <a:cxnLst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6"/>
                  </a:lnTo>
                  <a:lnTo>
                    <a:pt x="48" y="4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39" name="Freeform 9738"/>
            <p:cNvSpPr/>
            <p:nvPr/>
          </p:nvSpPr>
          <p:spPr>
            <a:xfrm>
              <a:off x="3131" y="2005"/>
              <a:ext cx="46" cy="41"/>
            </a:xfrm>
            <a:custGeom>
              <a:avLst/>
              <a:gdLst/>
              <a:ahLst/>
              <a:cxnLst/>
              <a:pathLst>
                <a:path w="51" h="45">
                  <a:moveTo>
                    <a:pt x="51" y="45"/>
                  </a:moveTo>
                  <a:lnTo>
                    <a:pt x="44" y="40"/>
                  </a:lnTo>
                  <a:lnTo>
                    <a:pt x="35" y="35"/>
                  </a:lnTo>
                  <a:lnTo>
                    <a:pt x="26" y="28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4"/>
                  </a:lnTo>
                  <a:lnTo>
                    <a:pt x="47" y="40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40" name="Freeform 9739"/>
            <p:cNvSpPr/>
            <p:nvPr/>
          </p:nvSpPr>
          <p:spPr>
            <a:xfrm>
              <a:off x="3406" y="2014"/>
              <a:ext cx="13" cy="60"/>
            </a:xfrm>
            <a:custGeom>
              <a:avLst/>
              <a:gdLst/>
              <a:ahLst/>
              <a:cxnLst/>
              <a:pathLst>
                <a:path w="15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7"/>
                  </a:lnTo>
                  <a:lnTo>
                    <a:pt x="7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41" name="Freeform 9740"/>
            <p:cNvSpPr/>
            <p:nvPr/>
          </p:nvSpPr>
          <p:spPr>
            <a:xfrm>
              <a:off x="3419" y="2026"/>
              <a:ext cx="26" cy="56"/>
            </a:xfrm>
            <a:custGeom>
              <a:avLst/>
              <a:gdLst/>
              <a:ahLst/>
              <a:cxnLst/>
              <a:pathLst>
                <a:path w="30" h="65">
                  <a:moveTo>
                    <a:pt x="0" y="65"/>
                  </a:moveTo>
                  <a:lnTo>
                    <a:pt x="2" y="49"/>
                  </a:lnTo>
                  <a:lnTo>
                    <a:pt x="8" y="28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29" y="8"/>
                  </a:lnTo>
                  <a:lnTo>
                    <a:pt x="25" y="18"/>
                  </a:lnTo>
                  <a:lnTo>
                    <a:pt x="21" y="29"/>
                  </a:lnTo>
                  <a:lnTo>
                    <a:pt x="14" y="41"/>
                  </a:lnTo>
                  <a:lnTo>
                    <a:pt x="8" y="51"/>
                  </a:lnTo>
                  <a:lnTo>
                    <a:pt x="3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42" name="Freeform 9741"/>
            <p:cNvSpPr/>
            <p:nvPr/>
          </p:nvSpPr>
          <p:spPr>
            <a:xfrm>
              <a:off x="3382" y="2014"/>
              <a:ext cx="14" cy="56"/>
            </a:xfrm>
            <a:custGeom>
              <a:avLst/>
              <a:gdLst/>
              <a:ahLst/>
              <a:cxnLst/>
              <a:pathLst>
                <a:path w="15" h="65">
                  <a:moveTo>
                    <a:pt x="8" y="65"/>
                  </a:moveTo>
                  <a:lnTo>
                    <a:pt x="3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43" name="Freeform 9742"/>
            <p:cNvSpPr/>
            <p:nvPr/>
          </p:nvSpPr>
          <p:spPr>
            <a:xfrm>
              <a:off x="3361" y="1998"/>
              <a:ext cx="10" cy="62"/>
            </a:xfrm>
            <a:custGeom>
              <a:avLst/>
              <a:gdLst/>
              <a:ahLst/>
              <a:cxnLst/>
              <a:pathLst>
                <a:path w="12" h="69">
                  <a:moveTo>
                    <a:pt x="12" y="69"/>
                  </a:moveTo>
                  <a:lnTo>
                    <a:pt x="6" y="55"/>
                  </a:lnTo>
                  <a:lnTo>
                    <a:pt x="1" y="33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7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44" name="Freeform 9743"/>
            <p:cNvSpPr/>
            <p:nvPr/>
          </p:nvSpPr>
          <p:spPr>
            <a:xfrm>
              <a:off x="3338" y="1988"/>
              <a:ext cx="12" cy="59"/>
            </a:xfrm>
            <a:custGeom>
              <a:avLst/>
              <a:gdLst/>
              <a:ahLst/>
              <a:cxnLst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0" y="9"/>
                  </a:lnTo>
                  <a:lnTo>
                    <a:pt x="12" y="27"/>
                  </a:lnTo>
                  <a:lnTo>
                    <a:pt x="12" y="50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45" name="Freeform 9744"/>
            <p:cNvSpPr/>
            <p:nvPr/>
          </p:nvSpPr>
          <p:spPr>
            <a:xfrm>
              <a:off x="3313" y="1975"/>
              <a:ext cx="16" cy="67"/>
            </a:xfrm>
            <a:custGeom>
              <a:avLst/>
              <a:gdLst/>
              <a:ahLst/>
              <a:cxnLst/>
              <a:pathLst>
                <a:path w="18" h="76">
                  <a:moveTo>
                    <a:pt x="18" y="76"/>
                  </a:moveTo>
                  <a:lnTo>
                    <a:pt x="10" y="56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7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46" name="Freeform 9745"/>
            <p:cNvSpPr/>
            <p:nvPr/>
          </p:nvSpPr>
          <p:spPr>
            <a:xfrm>
              <a:off x="3282" y="1965"/>
              <a:ext cx="23" cy="74"/>
            </a:xfrm>
            <a:custGeom>
              <a:avLst/>
              <a:gdLst/>
              <a:ahLst/>
              <a:cxnLst/>
              <a:pathLst>
                <a:path w="27" h="84">
                  <a:moveTo>
                    <a:pt x="27" y="84"/>
                  </a:moveTo>
                  <a:lnTo>
                    <a:pt x="23" y="76"/>
                  </a:lnTo>
                  <a:lnTo>
                    <a:pt x="18" y="63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39"/>
                  </a:lnTo>
                  <a:lnTo>
                    <a:pt x="23" y="67"/>
                  </a:lnTo>
                  <a:lnTo>
                    <a:pt x="27" y="8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47" name="Freeform 9746"/>
            <p:cNvSpPr/>
            <p:nvPr/>
          </p:nvSpPr>
          <p:spPr>
            <a:xfrm>
              <a:off x="3256" y="1958"/>
              <a:ext cx="29" cy="79"/>
            </a:xfrm>
            <a:custGeom>
              <a:avLst/>
              <a:gdLst/>
              <a:ahLst/>
              <a:cxnLst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0"/>
                  </a:lnTo>
                  <a:lnTo>
                    <a:pt x="12" y="56"/>
                  </a:lnTo>
                  <a:lnTo>
                    <a:pt x="6" y="40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3"/>
                  </a:lnTo>
                  <a:lnTo>
                    <a:pt x="6" y="0"/>
                  </a:lnTo>
                  <a:lnTo>
                    <a:pt x="18" y="10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48" name="Freeform 9747"/>
            <p:cNvSpPr/>
            <p:nvPr/>
          </p:nvSpPr>
          <p:spPr>
            <a:xfrm>
              <a:off x="3208" y="1965"/>
              <a:ext cx="49" cy="75"/>
            </a:xfrm>
            <a:custGeom>
              <a:avLst/>
              <a:gdLst/>
              <a:ahLst/>
              <a:cxnLst/>
              <a:pathLst>
                <a:path w="56" h="85">
                  <a:moveTo>
                    <a:pt x="56" y="85"/>
                  </a:moveTo>
                  <a:lnTo>
                    <a:pt x="47" y="77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39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6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49" name="Freeform 9748"/>
            <p:cNvSpPr/>
            <p:nvPr/>
          </p:nvSpPr>
          <p:spPr>
            <a:xfrm>
              <a:off x="3166" y="1977"/>
              <a:ext cx="63" cy="62"/>
            </a:xfrm>
            <a:custGeom>
              <a:avLst/>
              <a:gdLst/>
              <a:ahLst/>
              <a:cxnLst/>
              <a:pathLst>
                <a:path w="71" h="70">
                  <a:moveTo>
                    <a:pt x="71" y="70"/>
                  </a:moveTo>
                  <a:lnTo>
                    <a:pt x="63" y="64"/>
                  </a:lnTo>
                  <a:lnTo>
                    <a:pt x="51" y="56"/>
                  </a:lnTo>
                  <a:lnTo>
                    <a:pt x="38" y="46"/>
                  </a:lnTo>
                  <a:lnTo>
                    <a:pt x="24" y="34"/>
                  </a:lnTo>
                  <a:lnTo>
                    <a:pt x="13" y="23"/>
                  </a:lnTo>
                  <a:lnTo>
                    <a:pt x="3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6"/>
                  </a:lnTo>
                  <a:lnTo>
                    <a:pt x="53" y="40"/>
                  </a:lnTo>
                  <a:lnTo>
                    <a:pt x="62" y="52"/>
                  </a:lnTo>
                  <a:lnTo>
                    <a:pt x="69" y="63"/>
                  </a:lnTo>
                  <a:lnTo>
                    <a:pt x="7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50" name="Freeform 9749"/>
            <p:cNvSpPr/>
            <p:nvPr/>
          </p:nvSpPr>
          <p:spPr>
            <a:xfrm>
              <a:off x="3145" y="1986"/>
              <a:ext cx="58" cy="56"/>
            </a:xfrm>
            <a:custGeom>
              <a:avLst/>
              <a:gdLst/>
              <a:ahLst/>
              <a:cxnLst/>
              <a:pathLst>
                <a:path w="64" h="65">
                  <a:moveTo>
                    <a:pt x="3" y="0"/>
                  </a:moveTo>
                  <a:lnTo>
                    <a:pt x="7" y="1"/>
                  </a:lnTo>
                  <a:lnTo>
                    <a:pt x="12" y="7"/>
                  </a:lnTo>
                  <a:lnTo>
                    <a:pt x="21" y="16"/>
                  </a:lnTo>
                  <a:lnTo>
                    <a:pt x="29" y="27"/>
                  </a:lnTo>
                  <a:lnTo>
                    <a:pt x="38" y="38"/>
                  </a:lnTo>
                  <a:lnTo>
                    <a:pt x="47" y="48"/>
                  </a:lnTo>
                  <a:lnTo>
                    <a:pt x="56" y="58"/>
                  </a:lnTo>
                  <a:lnTo>
                    <a:pt x="64" y="65"/>
                  </a:lnTo>
                  <a:lnTo>
                    <a:pt x="53" y="61"/>
                  </a:lnTo>
                  <a:lnTo>
                    <a:pt x="40" y="53"/>
                  </a:lnTo>
                  <a:lnTo>
                    <a:pt x="29" y="44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4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51" name="Freeform 9750"/>
            <p:cNvSpPr/>
            <p:nvPr/>
          </p:nvSpPr>
          <p:spPr>
            <a:xfrm>
              <a:off x="2870" y="2096"/>
              <a:ext cx="273" cy="67"/>
            </a:xfrm>
            <a:custGeom>
              <a:avLst/>
              <a:gdLst/>
              <a:ahLst/>
              <a:cxnLst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2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4"/>
                  </a:lnTo>
                  <a:lnTo>
                    <a:pt x="224" y="25"/>
                  </a:lnTo>
                  <a:lnTo>
                    <a:pt x="203" y="19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2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8"/>
                  </a:lnTo>
                  <a:lnTo>
                    <a:pt x="62" y="22"/>
                  </a:lnTo>
                  <a:lnTo>
                    <a:pt x="44" y="26"/>
                  </a:lnTo>
                  <a:lnTo>
                    <a:pt x="28" y="30"/>
                  </a:lnTo>
                  <a:lnTo>
                    <a:pt x="13" y="34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4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4"/>
                  </a:lnTo>
                  <a:lnTo>
                    <a:pt x="218" y="10"/>
                  </a:lnTo>
                  <a:lnTo>
                    <a:pt x="242" y="17"/>
                  </a:lnTo>
                  <a:lnTo>
                    <a:pt x="263" y="26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52" name="Freeform 9751"/>
            <p:cNvSpPr/>
            <p:nvPr/>
          </p:nvSpPr>
          <p:spPr>
            <a:xfrm>
              <a:off x="2875" y="2112"/>
              <a:ext cx="33" cy="60"/>
            </a:xfrm>
            <a:custGeom>
              <a:avLst/>
              <a:gdLst/>
              <a:ahLst/>
              <a:cxnLst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2"/>
                  </a:lnTo>
                  <a:lnTo>
                    <a:pt x="12" y="54"/>
                  </a:lnTo>
                  <a:lnTo>
                    <a:pt x="16" y="44"/>
                  </a:lnTo>
                  <a:lnTo>
                    <a:pt x="21" y="32"/>
                  </a:lnTo>
                  <a:lnTo>
                    <a:pt x="27" y="21"/>
                  </a:lnTo>
                  <a:lnTo>
                    <a:pt x="32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53" name="Freeform 9752"/>
            <p:cNvSpPr/>
            <p:nvPr/>
          </p:nvSpPr>
          <p:spPr>
            <a:xfrm>
              <a:off x="2893" y="2105"/>
              <a:ext cx="38" cy="67"/>
            </a:xfrm>
            <a:custGeom>
              <a:avLst/>
              <a:gdLst/>
              <a:ahLst/>
              <a:cxnLst/>
              <a:pathLst>
                <a:path w="45" h="75">
                  <a:moveTo>
                    <a:pt x="1" y="75"/>
                  </a:moveTo>
                  <a:lnTo>
                    <a:pt x="0" y="72"/>
                  </a:lnTo>
                  <a:lnTo>
                    <a:pt x="1" y="65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6" y="31"/>
                  </a:lnTo>
                  <a:lnTo>
                    <a:pt x="24" y="20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1"/>
                  </a:lnTo>
                  <a:lnTo>
                    <a:pt x="26" y="34"/>
                  </a:lnTo>
                  <a:lnTo>
                    <a:pt x="21" y="46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4" y="7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54" name="Freeform 9753"/>
            <p:cNvSpPr/>
            <p:nvPr/>
          </p:nvSpPr>
          <p:spPr>
            <a:xfrm>
              <a:off x="2933" y="2100"/>
              <a:ext cx="52" cy="86"/>
            </a:xfrm>
            <a:custGeom>
              <a:avLst/>
              <a:gdLst/>
              <a:ahLst/>
              <a:cxnLst/>
              <a:pathLst>
                <a:path w="60" h="98">
                  <a:moveTo>
                    <a:pt x="1" y="98"/>
                  </a:moveTo>
                  <a:lnTo>
                    <a:pt x="0" y="92"/>
                  </a:lnTo>
                  <a:lnTo>
                    <a:pt x="2" y="82"/>
                  </a:lnTo>
                  <a:lnTo>
                    <a:pt x="8" y="68"/>
                  </a:lnTo>
                  <a:lnTo>
                    <a:pt x="15" y="52"/>
                  </a:lnTo>
                  <a:lnTo>
                    <a:pt x="25" y="36"/>
                  </a:lnTo>
                  <a:lnTo>
                    <a:pt x="37" y="21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1"/>
                  </a:lnTo>
                  <a:lnTo>
                    <a:pt x="40" y="37"/>
                  </a:lnTo>
                  <a:lnTo>
                    <a:pt x="31" y="56"/>
                  </a:lnTo>
                  <a:lnTo>
                    <a:pt x="22" y="72"/>
                  </a:lnTo>
                  <a:lnTo>
                    <a:pt x="14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55" name="Freeform 9754"/>
            <p:cNvSpPr/>
            <p:nvPr/>
          </p:nvSpPr>
          <p:spPr>
            <a:xfrm>
              <a:off x="2978" y="2105"/>
              <a:ext cx="58" cy="91"/>
            </a:xfrm>
            <a:custGeom>
              <a:avLst/>
              <a:gdLst/>
              <a:ahLst/>
              <a:cxnLst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1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39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56" name="Freeform 9755"/>
            <p:cNvSpPr/>
            <p:nvPr/>
          </p:nvSpPr>
          <p:spPr>
            <a:xfrm>
              <a:off x="3008" y="2112"/>
              <a:ext cx="62" cy="76"/>
            </a:xfrm>
            <a:custGeom>
              <a:avLst/>
              <a:gdLst/>
              <a:ahLst/>
              <a:cxnLst/>
              <a:pathLst>
                <a:path w="71" h="87">
                  <a:moveTo>
                    <a:pt x="0" y="87"/>
                  </a:moveTo>
                  <a:lnTo>
                    <a:pt x="0" y="82"/>
                  </a:lnTo>
                  <a:lnTo>
                    <a:pt x="5" y="72"/>
                  </a:lnTo>
                  <a:lnTo>
                    <a:pt x="14" y="58"/>
                  </a:lnTo>
                  <a:lnTo>
                    <a:pt x="25" y="43"/>
                  </a:lnTo>
                  <a:lnTo>
                    <a:pt x="37" y="28"/>
                  </a:lnTo>
                  <a:lnTo>
                    <a:pt x="50" y="14"/>
                  </a:lnTo>
                  <a:lnTo>
                    <a:pt x="62" y="5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1"/>
                  </a:lnTo>
                  <a:lnTo>
                    <a:pt x="46" y="36"/>
                  </a:lnTo>
                  <a:lnTo>
                    <a:pt x="35" y="52"/>
                  </a:lnTo>
                  <a:lnTo>
                    <a:pt x="24" y="67"/>
                  </a:lnTo>
                  <a:lnTo>
                    <a:pt x="14" y="79"/>
                  </a:lnTo>
                  <a:lnTo>
                    <a:pt x="6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57" name="Freeform 9756"/>
            <p:cNvSpPr/>
            <p:nvPr/>
          </p:nvSpPr>
          <p:spPr>
            <a:xfrm>
              <a:off x="3042" y="2123"/>
              <a:ext cx="52" cy="63"/>
            </a:xfrm>
            <a:custGeom>
              <a:avLst/>
              <a:gdLst/>
              <a:ahLst/>
              <a:cxnLst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5"/>
                  </a:lnTo>
                  <a:lnTo>
                    <a:pt x="27" y="24"/>
                  </a:lnTo>
                  <a:lnTo>
                    <a:pt x="37" y="12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2"/>
                  </a:lnTo>
                  <a:lnTo>
                    <a:pt x="20" y="55"/>
                  </a:lnTo>
                  <a:lnTo>
                    <a:pt x="12" y="64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58" name="Freeform 9757"/>
            <p:cNvSpPr/>
            <p:nvPr/>
          </p:nvSpPr>
          <p:spPr>
            <a:xfrm>
              <a:off x="3075" y="2140"/>
              <a:ext cx="46" cy="44"/>
            </a:xfrm>
            <a:custGeom>
              <a:avLst/>
              <a:gdLst/>
              <a:ahLst/>
              <a:cxnLst/>
              <a:pathLst>
                <a:path w="53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4"/>
                  </a:lnTo>
                  <a:lnTo>
                    <a:pt x="38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6"/>
                  </a:lnTo>
                  <a:lnTo>
                    <a:pt x="40" y="13"/>
                  </a:lnTo>
                  <a:lnTo>
                    <a:pt x="33" y="21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59" name="Freeform 9758"/>
            <p:cNvSpPr/>
            <p:nvPr/>
          </p:nvSpPr>
          <p:spPr>
            <a:xfrm>
              <a:off x="3105" y="2149"/>
              <a:ext cx="31" cy="32"/>
            </a:xfrm>
            <a:custGeom>
              <a:avLst/>
              <a:gdLst/>
              <a:ahLst/>
              <a:cxnLst/>
              <a:pathLst>
                <a:path w="34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60" name="Freeform 9759"/>
            <p:cNvSpPr/>
            <p:nvPr/>
          </p:nvSpPr>
          <p:spPr>
            <a:xfrm>
              <a:off x="2850" y="2123"/>
              <a:ext cx="36" cy="38"/>
            </a:xfrm>
            <a:custGeom>
              <a:avLst/>
              <a:gdLst/>
              <a:ahLst/>
              <a:cxnLst/>
              <a:pathLst>
                <a:path w="40" h="44">
                  <a:moveTo>
                    <a:pt x="40" y="0"/>
                  </a:moveTo>
                  <a:lnTo>
                    <a:pt x="38" y="3"/>
                  </a:lnTo>
                  <a:lnTo>
                    <a:pt x="33" y="10"/>
                  </a:lnTo>
                  <a:lnTo>
                    <a:pt x="28" y="18"/>
                  </a:lnTo>
                  <a:lnTo>
                    <a:pt x="23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6"/>
                  </a:lnTo>
                  <a:lnTo>
                    <a:pt x="13" y="19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61" name="Freeform 9760"/>
            <p:cNvSpPr/>
            <p:nvPr/>
          </p:nvSpPr>
          <p:spPr>
            <a:xfrm>
              <a:off x="2845" y="2102"/>
              <a:ext cx="42" cy="19"/>
            </a:xfrm>
            <a:custGeom>
              <a:avLst/>
              <a:gdLst/>
              <a:ahLst/>
              <a:cxnLst/>
              <a:pathLst>
                <a:path w="47" h="21">
                  <a:moveTo>
                    <a:pt x="47" y="21"/>
                  </a:moveTo>
                  <a:lnTo>
                    <a:pt x="44" y="20"/>
                  </a:lnTo>
                  <a:lnTo>
                    <a:pt x="39" y="17"/>
                  </a:lnTo>
                  <a:lnTo>
                    <a:pt x="32" y="12"/>
                  </a:lnTo>
                  <a:lnTo>
                    <a:pt x="24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9" y="12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0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62" name="Freeform 9761"/>
            <p:cNvSpPr/>
            <p:nvPr/>
          </p:nvSpPr>
          <p:spPr>
            <a:xfrm>
              <a:off x="2833" y="2125"/>
              <a:ext cx="46" cy="10"/>
            </a:xfrm>
            <a:custGeom>
              <a:avLst/>
              <a:gdLst/>
              <a:ahLst/>
              <a:cxnLst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63" name="Freeform 9762"/>
            <p:cNvSpPr/>
            <p:nvPr/>
          </p:nvSpPr>
          <p:spPr>
            <a:xfrm>
              <a:off x="2859" y="2079"/>
              <a:ext cx="42" cy="35"/>
            </a:xfrm>
            <a:custGeom>
              <a:avLst/>
              <a:gdLst/>
              <a:ahLst/>
              <a:cxnLst/>
              <a:pathLst>
                <a:path w="48" h="41">
                  <a:moveTo>
                    <a:pt x="48" y="41"/>
                  </a:moveTo>
                  <a:lnTo>
                    <a:pt x="42" y="37"/>
                  </a:lnTo>
                  <a:lnTo>
                    <a:pt x="34" y="31"/>
                  </a:lnTo>
                  <a:lnTo>
                    <a:pt x="25" y="26"/>
                  </a:lnTo>
                  <a:lnTo>
                    <a:pt x="16" y="20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4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7"/>
                  </a:lnTo>
                  <a:lnTo>
                    <a:pt x="48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64" name="Freeform 9763"/>
            <p:cNvSpPr/>
            <p:nvPr/>
          </p:nvSpPr>
          <p:spPr>
            <a:xfrm>
              <a:off x="3115" y="2082"/>
              <a:ext cx="13" cy="60"/>
            </a:xfrm>
            <a:custGeom>
              <a:avLst/>
              <a:gdLst/>
              <a:ahLst/>
              <a:cxnLst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6"/>
                  </a:lnTo>
                  <a:lnTo>
                    <a:pt x="6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65" name="Freeform 9764"/>
            <p:cNvSpPr/>
            <p:nvPr/>
          </p:nvSpPr>
          <p:spPr>
            <a:xfrm>
              <a:off x="3131" y="2093"/>
              <a:ext cx="19" cy="58"/>
            </a:xfrm>
            <a:custGeom>
              <a:avLst/>
              <a:gdLst/>
              <a:ahLst/>
              <a:cxnLst/>
              <a:pathLst>
                <a:path w="23" h="66">
                  <a:moveTo>
                    <a:pt x="0" y="66"/>
                  </a:moveTo>
                  <a:lnTo>
                    <a:pt x="1" y="51"/>
                  </a:lnTo>
                  <a:lnTo>
                    <a:pt x="4" y="29"/>
                  </a:lnTo>
                  <a:lnTo>
                    <a:pt x="11" y="10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9"/>
                  </a:lnTo>
                  <a:lnTo>
                    <a:pt x="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66" name="Freeform 9765"/>
            <p:cNvSpPr/>
            <p:nvPr/>
          </p:nvSpPr>
          <p:spPr>
            <a:xfrm>
              <a:off x="3085" y="2068"/>
              <a:ext cx="13" cy="55"/>
            </a:xfrm>
            <a:custGeom>
              <a:avLst/>
              <a:gdLst/>
              <a:ahLst/>
              <a:cxnLst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2" y="23"/>
                  </a:lnTo>
                  <a:lnTo>
                    <a:pt x="9" y="44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67" name="Freeform 9766"/>
            <p:cNvSpPr/>
            <p:nvPr/>
          </p:nvSpPr>
          <p:spPr>
            <a:xfrm>
              <a:off x="3050" y="2053"/>
              <a:ext cx="20" cy="64"/>
            </a:xfrm>
            <a:custGeom>
              <a:avLst/>
              <a:gdLst/>
              <a:ahLst/>
              <a:cxnLst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3" y="8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68" name="Freeform 9767"/>
            <p:cNvSpPr/>
            <p:nvPr/>
          </p:nvSpPr>
          <p:spPr>
            <a:xfrm>
              <a:off x="3019" y="2035"/>
              <a:ext cx="23" cy="72"/>
            </a:xfrm>
            <a:custGeom>
              <a:avLst/>
              <a:gdLst/>
              <a:ahLst/>
              <a:cxnLst/>
              <a:pathLst>
                <a:path w="25" h="80">
                  <a:moveTo>
                    <a:pt x="25" y="80"/>
                  </a:moveTo>
                  <a:lnTo>
                    <a:pt x="22" y="72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8" y="38"/>
                  </a:lnTo>
                  <a:lnTo>
                    <a:pt x="22" y="6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69" name="Freeform 9768"/>
            <p:cNvSpPr/>
            <p:nvPr/>
          </p:nvSpPr>
          <p:spPr>
            <a:xfrm>
              <a:off x="2949" y="2030"/>
              <a:ext cx="36" cy="77"/>
            </a:xfrm>
            <a:custGeom>
              <a:avLst/>
              <a:gdLst/>
              <a:ahLst/>
              <a:cxnLst/>
              <a:pathLst>
                <a:path w="44" h="86">
                  <a:moveTo>
                    <a:pt x="44" y="86"/>
                  </a:moveTo>
                  <a:lnTo>
                    <a:pt x="37" y="78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0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70" name="Freeform 9769"/>
            <p:cNvSpPr/>
            <p:nvPr/>
          </p:nvSpPr>
          <p:spPr>
            <a:xfrm>
              <a:off x="2882" y="2042"/>
              <a:ext cx="44" cy="70"/>
            </a:xfrm>
            <a:custGeom>
              <a:avLst/>
              <a:gdLst/>
              <a:ahLst/>
              <a:cxnLst/>
              <a:pathLst>
                <a:path w="52" h="79">
                  <a:moveTo>
                    <a:pt x="52" y="79"/>
                  </a:moveTo>
                  <a:lnTo>
                    <a:pt x="45" y="72"/>
                  </a:lnTo>
                  <a:lnTo>
                    <a:pt x="37" y="63"/>
                  </a:lnTo>
                  <a:lnTo>
                    <a:pt x="27" y="50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9" y="35"/>
                  </a:lnTo>
                  <a:lnTo>
                    <a:pt x="36" y="50"/>
                  </a:lnTo>
                  <a:lnTo>
                    <a:pt x="43" y="63"/>
                  </a:lnTo>
                  <a:lnTo>
                    <a:pt x="47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71" name="Freeform 9770"/>
            <p:cNvSpPr/>
            <p:nvPr/>
          </p:nvSpPr>
          <p:spPr>
            <a:xfrm>
              <a:off x="2975" y="2040"/>
              <a:ext cx="40" cy="63"/>
            </a:xfrm>
            <a:custGeom>
              <a:avLst/>
              <a:gdLst/>
              <a:ahLst/>
              <a:cxnLst/>
              <a:pathLst>
                <a:path w="45" h="73">
                  <a:moveTo>
                    <a:pt x="45" y="73"/>
                  </a:moveTo>
                  <a:lnTo>
                    <a:pt x="39" y="66"/>
                  </a:lnTo>
                  <a:lnTo>
                    <a:pt x="31" y="57"/>
                  </a:lnTo>
                  <a:lnTo>
                    <a:pt x="23" y="45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8" y="33"/>
                  </a:lnTo>
                  <a:lnTo>
                    <a:pt x="32" y="45"/>
                  </a:lnTo>
                  <a:lnTo>
                    <a:pt x="38" y="58"/>
                  </a:lnTo>
                  <a:lnTo>
                    <a:pt x="42" y="67"/>
                  </a:lnTo>
                  <a:lnTo>
                    <a:pt x="45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72" name="Freeform 9771"/>
            <p:cNvSpPr/>
            <p:nvPr/>
          </p:nvSpPr>
          <p:spPr>
            <a:xfrm>
              <a:off x="2952" y="2098"/>
              <a:ext cx="58" cy="93"/>
            </a:xfrm>
            <a:custGeom>
              <a:avLst/>
              <a:gdLst/>
              <a:ahLst/>
              <a:cxnLst/>
              <a:pathLst>
                <a:path w="67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4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8"/>
                  </a:lnTo>
                  <a:lnTo>
                    <a:pt x="67" y="0"/>
                  </a:lnTo>
                  <a:lnTo>
                    <a:pt x="62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4" y="59"/>
                  </a:lnTo>
                  <a:lnTo>
                    <a:pt x="24" y="77"/>
                  </a:lnTo>
                  <a:lnTo>
                    <a:pt x="14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73" name="Freeform 9772"/>
            <p:cNvSpPr/>
            <p:nvPr/>
          </p:nvSpPr>
          <p:spPr>
            <a:xfrm>
              <a:off x="2912" y="2102"/>
              <a:ext cx="51" cy="73"/>
            </a:xfrm>
            <a:custGeom>
              <a:avLst/>
              <a:gdLst/>
              <a:ahLst/>
              <a:cxnLst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0"/>
                  </a:lnTo>
                  <a:lnTo>
                    <a:pt x="34" y="35"/>
                  </a:lnTo>
                  <a:lnTo>
                    <a:pt x="25" y="49"/>
                  </a:lnTo>
                  <a:lnTo>
                    <a:pt x="17" y="63"/>
                  </a:lnTo>
                  <a:lnTo>
                    <a:pt x="9" y="73"/>
                  </a:lnTo>
                  <a:lnTo>
                    <a:pt x="3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74" name="Freeform 9773"/>
            <p:cNvSpPr/>
            <p:nvPr/>
          </p:nvSpPr>
          <p:spPr>
            <a:xfrm>
              <a:off x="2912" y="2037"/>
              <a:ext cx="45" cy="70"/>
            </a:xfrm>
            <a:custGeom>
              <a:avLst/>
              <a:gdLst/>
              <a:ahLst/>
              <a:cxnLst/>
              <a:pathLst>
                <a:path w="52" h="79">
                  <a:moveTo>
                    <a:pt x="52" y="79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3"/>
                  </a:lnTo>
                  <a:lnTo>
                    <a:pt x="47" y="74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75" name="Freeform 9774"/>
            <p:cNvSpPr/>
            <p:nvPr/>
          </p:nvSpPr>
          <p:spPr>
            <a:xfrm>
              <a:off x="2672" y="2198"/>
              <a:ext cx="231" cy="56"/>
            </a:xfrm>
            <a:custGeom>
              <a:avLst/>
              <a:gdLst/>
              <a:ahLst/>
              <a:cxnLst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2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7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6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1"/>
                  </a:lnTo>
                  <a:lnTo>
                    <a:pt x="165" y="5"/>
                  </a:lnTo>
                  <a:lnTo>
                    <a:pt x="186" y="9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2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76" name="Freeform 9775"/>
            <p:cNvSpPr/>
            <p:nvPr/>
          </p:nvSpPr>
          <p:spPr>
            <a:xfrm>
              <a:off x="2675" y="2212"/>
              <a:ext cx="28" cy="49"/>
            </a:xfrm>
            <a:custGeom>
              <a:avLst/>
              <a:gdLst/>
              <a:ahLst/>
              <a:cxnLst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77" name="Freeform 9776"/>
            <p:cNvSpPr/>
            <p:nvPr/>
          </p:nvSpPr>
          <p:spPr>
            <a:xfrm>
              <a:off x="2691" y="2207"/>
              <a:ext cx="33" cy="54"/>
            </a:xfrm>
            <a:custGeom>
              <a:avLst/>
              <a:gdLst/>
              <a:ahLst/>
              <a:cxnLst/>
              <a:pathLst>
                <a:path w="38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3" y="46"/>
                  </a:lnTo>
                  <a:lnTo>
                    <a:pt x="8" y="37"/>
                  </a:lnTo>
                  <a:lnTo>
                    <a:pt x="13" y="27"/>
                  </a:lnTo>
                  <a:lnTo>
                    <a:pt x="20" y="17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8"/>
                  </a:lnTo>
                  <a:lnTo>
                    <a:pt x="23" y="28"/>
                  </a:lnTo>
                  <a:lnTo>
                    <a:pt x="17" y="38"/>
                  </a:lnTo>
                  <a:lnTo>
                    <a:pt x="12" y="49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78" name="Freeform 9777"/>
            <p:cNvSpPr/>
            <p:nvPr/>
          </p:nvSpPr>
          <p:spPr>
            <a:xfrm>
              <a:off x="2724" y="2202"/>
              <a:ext cx="46" cy="72"/>
            </a:xfrm>
            <a:custGeom>
              <a:avLst/>
              <a:gdLst/>
              <a:ahLst/>
              <a:cxnLst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79" name="Freeform 9778"/>
            <p:cNvSpPr/>
            <p:nvPr/>
          </p:nvSpPr>
          <p:spPr>
            <a:xfrm>
              <a:off x="2763" y="2205"/>
              <a:ext cx="49" cy="77"/>
            </a:xfrm>
            <a:custGeom>
              <a:avLst/>
              <a:gdLst/>
              <a:ahLst/>
              <a:cxnLst/>
              <a:pathLst>
                <a:path w="57" h="90">
                  <a:moveTo>
                    <a:pt x="2" y="90"/>
                  </a:moveTo>
                  <a:lnTo>
                    <a:pt x="0" y="85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7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8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80" name="Freeform 9779"/>
            <p:cNvSpPr/>
            <p:nvPr/>
          </p:nvSpPr>
          <p:spPr>
            <a:xfrm>
              <a:off x="2789" y="2212"/>
              <a:ext cx="53" cy="63"/>
            </a:xfrm>
            <a:custGeom>
              <a:avLst/>
              <a:gdLst/>
              <a:ahLst/>
              <a:cxnLst/>
              <a:pathLst>
                <a:path w="60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4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7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81" name="Freeform 9780"/>
            <p:cNvSpPr/>
            <p:nvPr/>
          </p:nvSpPr>
          <p:spPr>
            <a:xfrm>
              <a:off x="2817" y="2221"/>
              <a:ext cx="46" cy="53"/>
            </a:xfrm>
            <a:custGeom>
              <a:avLst/>
              <a:gdLst/>
              <a:ahLst/>
              <a:cxnLst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29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5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6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5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82" name="Freeform 9781"/>
            <p:cNvSpPr/>
            <p:nvPr/>
          </p:nvSpPr>
          <p:spPr>
            <a:xfrm>
              <a:off x="2845" y="2235"/>
              <a:ext cx="39" cy="39"/>
            </a:xfrm>
            <a:custGeom>
              <a:avLst/>
              <a:gdLst/>
              <a:ahLst/>
              <a:cxnLst/>
              <a:pathLst>
                <a:path w="45" h="42">
                  <a:moveTo>
                    <a:pt x="0" y="42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83" name="Freeform 9782"/>
            <p:cNvSpPr/>
            <p:nvPr/>
          </p:nvSpPr>
          <p:spPr>
            <a:xfrm>
              <a:off x="2871" y="2246"/>
              <a:ext cx="27" cy="22"/>
            </a:xfrm>
            <a:custGeom>
              <a:avLst/>
              <a:gdLst/>
              <a:ahLst/>
              <a:cxnLst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7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84" name="Freeform 9783"/>
            <p:cNvSpPr/>
            <p:nvPr/>
          </p:nvSpPr>
          <p:spPr>
            <a:xfrm>
              <a:off x="2656" y="2221"/>
              <a:ext cx="30" cy="32"/>
            </a:xfrm>
            <a:custGeom>
              <a:avLst/>
              <a:gdLst/>
              <a:ahLst/>
              <a:cxnLst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85" name="Freeform 9784"/>
            <p:cNvSpPr/>
            <p:nvPr/>
          </p:nvSpPr>
          <p:spPr>
            <a:xfrm>
              <a:off x="2651" y="2203"/>
              <a:ext cx="35" cy="16"/>
            </a:xfrm>
            <a:custGeom>
              <a:avLst/>
              <a:gdLst/>
              <a:ahLst/>
              <a:cxnLst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1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86" name="Freeform 9785"/>
            <p:cNvSpPr/>
            <p:nvPr/>
          </p:nvSpPr>
          <p:spPr>
            <a:xfrm>
              <a:off x="2640" y="2223"/>
              <a:ext cx="39" cy="9"/>
            </a:xfrm>
            <a:custGeom>
              <a:avLst/>
              <a:gdLst/>
              <a:ahLst/>
              <a:cxnLst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87" name="Freeform 9786"/>
            <p:cNvSpPr/>
            <p:nvPr/>
          </p:nvSpPr>
          <p:spPr>
            <a:xfrm>
              <a:off x="2663" y="2184"/>
              <a:ext cx="35" cy="30"/>
            </a:xfrm>
            <a:custGeom>
              <a:avLst/>
              <a:gdLst/>
              <a:ahLst/>
              <a:cxnLst/>
              <a:pathLst>
                <a:path w="42" h="33">
                  <a:moveTo>
                    <a:pt x="42" y="33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4" y="25"/>
                  </a:lnTo>
                  <a:lnTo>
                    <a:pt x="38" y="30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88" name="Freeform 9787"/>
            <p:cNvSpPr/>
            <p:nvPr/>
          </p:nvSpPr>
          <p:spPr>
            <a:xfrm>
              <a:off x="2879" y="2188"/>
              <a:ext cx="12" cy="51"/>
            </a:xfrm>
            <a:custGeom>
              <a:avLst/>
              <a:gdLst/>
              <a:ahLst/>
              <a:cxnLst/>
              <a:pathLst>
                <a:path w="13" h="58">
                  <a:moveTo>
                    <a:pt x="2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2" y="9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4"/>
                  </a:lnTo>
                  <a:lnTo>
                    <a:pt x="6" y="43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89" name="Freeform 9788"/>
            <p:cNvSpPr/>
            <p:nvPr/>
          </p:nvSpPr>
          <p:spPr>
            <a:xfrm>
              <a:off x="2893" y="2196"/>
              <a:ext cx="17" cy="50"/>
            </a:xfrm>
            <a:custGeom>
              <a:avLst/>
              <a:gdLst/>
              <a:ahLst/>
              <a:cxnLst/>
              <a:pathLst>
                <a:path w="18" h="55">
                  <a:moveTo>
                    <a:pt x="0" y="55"/>
                  </a:moveTo>
                  <a:lnTo>
                    <a:pt x="1" y="41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90" name="Freeform 9789"/>
            <p:cNvSpPr/>
            <p:nvPr/>
          </p:nvSpPr>
          <p:spPr>
            <a:xfrm>
              <a:off x="2854" y="2174"/>
              <a:ext cx="10" cy="47"/>
            </a:xfrm>
            <a:custGeom>
              <a:avLst/>
              <a:gdLst/>
              <a:ahLst/>
              <a:cxnLst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91" name="Freeform 9790"/>
            <p:cNvSpPr/>
            <p:nvPr/>
          </p:nvSpPr>
          <p:spPr>
            <a:xfrm>
              <a:off x="2824" y="2161"/>
              <a:ext cx="18" cy="55"/>
            </a:xfrm>
            <a:custGeom>
              <a:avLst/>
              <a:gdLst/>
              <a:ahLst/>
              <a:cxnLst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6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92" name="Freeform 9791"/>
            <p:cNvSpPr/>
            <p:nvPr/>
          </p:nvSpPr>
          <p:spPr>
            <a:xfrm>
              <a:off x="2798" y="2147"/>
              <a:ext cx="19" cy="60"/>
            </a:xfrm>
            <a:custGeom>
              <a:avLst/>
              <a:gdLst/>
              <a:ahLst/>
              <a:cxnLst/>
              <a:pathLst>
                <a:path w="21" h="70">
                  <a:moveTo>
                    <a:pt x="21" y="70"/>
                  </a:moveTo>
                  <a:lnTo>
                    <a:pt x="13" y="53"/>
                  </a:lnTo>
                  <a:lnTo>
                    <a:pt x="5" y="29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1"/>
                  </a:lnTo>
                  <a:lnTo>
                    <a:pt x="16" y="32"/>
                  </a:lnTo>
                  <a:lnTo>
                    <a:pt x="19" y="55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93" name="Freeform 9792"/>
            <p:cNvSpPr/>
            <p:nvPr/>
          </p:nvSpPr>
          <p:spPr>
            <a:xfrm>
              <a:off x="2738" y="2142"/>
              <a:ext cx="32" cy="65"/>
            </a:xfrm>
            <a:custGeom>
              <a:avLst/>
              <a:gdLst/>
              <a:ahLst/>
              <a:cxnLst/>
              <a:pathLst>
                <a:path w="37" h="72">
                  <a:moveTo>
                    <a:pt x="37" y="72"/>
                  </a:moveTo>
                  <a:lnTo>
                    <a:pt x="31" y="65"/>
                  </a:lnTo>
                  <a:lnTo>
                    <a:pt x="24" y="56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8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7"/>
                  </a:lnTo>
                  <a:lnTo>
                    <a:pt x="32" y="67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94" name="Freeform 9793"/>
            <p:cNvSpPr/>
            <p:nvPr/>
          </p:nvSpPr>
          <p:spPr>
            <a:xfrm>
              <a:off x="2682" y="2153"/>
              <a:ext cx="37" cy="59"/>
            </a:xfrm>
            <a:custGeom>
              <a:avLst/>
              <a:gdLst/>
              <a:ahLst/>
              <a:cxnLst/>
              <a:pathLst>
                <a:path w="44" h="68">
                  <a:moveTo>
                    <a:pt x="44" y="68"/>
                  </a:moveTo>
                  <a:lnTo>
                    <a:pt x="38" y="63"/>
                  </a:lnTo>
                  <a:lnTo>
                    <a:pt x="31" y="54"/>
                  </a:lnTo>
                  <a:lnTo>
                    <a:pt x="22" y="44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8"/>
                  </a:lnTo>
                  <a:lnTo>
                    <a:pt x="24" y="30"/>
                  </a:lnTo>
                  <a:lnTo>
                    <a:pt x="30" y="43"/>
                  </a:lnTo>
                  <a:lnTo>
                    <a:pt x="36" y="54"/>
                  </a:lnTo>
                  <a:lnTo>
                    <a:pt x="41" y="64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95" name="Freeform 9794"/>
            <p:cNvSpPr/>
            <p:nvPr/>
          </p:nvSpPr>
          <p:spPr>
            <a:xfrm>
              <a:off x="2761" y="2149"/>
              <a:ext cx="33" cy="56"/>
            </a:xfrm>
            <a:custGeom>
              <a:avLst/>
              <a:gdLst/>
              <a:ahLst/>
              <a:cxnLst/>
              <a:pathLst>
                <a:path w="37" h="62">
                  <a:moveTo>
                    <a:pt x="37" y="62"/>
                  </a:moveTo>
                  <a:lnTo>
                    <a:pt x="32" y="56"/>
                  </a:lnTo>
                  <a:lnTo>
                    <a:pt x="25" y="48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49"/>
                  </a:lnTo>
                  <a:lnTo>
                    <a:pt x="35" y="57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96" name="Freeform 9795"/>
            <p:cNvSpPr/>
            <p:nvPr/>
          </p:nvSpPr>
          <p:spPr>
            <a:xfrm>
              <a:off x="2742" y="2200"/>
              <a:ext cx="49" cy="79"/>
            </a:xfrm>
            <a:custGeom>
              <a:avLst/>
              <a:gdLst/>
              <a:ahLst/>
              <a:cxnLst/>
              <a:pathLst>
                <a:path w="58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9" y="62"/>
                  </a:lnTo>
                  <a:lnTo>
                    <a:pt x="17" y="47"/>
                  </a:lnTo>
                  <a:lnTo>
                    <a:pt x="27" y="32"/>
                  </a:lnTo>
                  <a:lnTo>
                    <a:pt x="38" y="18"/>
                  </a:lnTo>
                  <a:lnTo>
                    <a:pt x="48" y="6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9"/>
                  </a:lnTo>
                  <a:lnTo>
                    <a:pt x="39" y="34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2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97" name="Freeform 9796"/>
            <p:cNvSpPr/>
            <p:nvPr/>
          </p:nvSpPr>
          <p:spPr>
            <a:xfrm>
              <a:off x="2708" y="2203"/>
              <a:ext cx="42" cy="62"/>
            </a:xfrm>
            <a:custGeom>
              <a:avLst/>
              <a:gdLst/>
              <a:ahLst/>
              <a:cxnLst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49"/>
                  </a:lnTo>
                  <a:lnTo>
                    <a:pt x="13" y="38"/>
                  </a:lnTo>
                  <a:lnTo>
                    <a:pt x="20" y="26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8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98" name="Freeform 9797"/>
            <p:cNvSpPr/>
            <p:nvPr/>
          </p:nvSpPr>
          <p:spPr>
            <a:xfrm>
              <a:off x="2707" y="2149"/>
              <a:ext cx="38" cy="60"/>
            </a:xfrm>
            <a:custGeom>
              <a:avLst/>
              <a:gdLst/>
              <a:ahLst/>
              <a:cxnLst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2"/>
                  </a:lnTo>
                  <a:lnTo>
                    <a:pt x="15" y="32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2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799" name="Freeform 9798"/>
            <p:cNvSpPr/>
            <p:nvPr/>
          </p:nvSpPr>
          <p:spPr>
            <a:xfrm>
              <a:off x="4264" y="1283"/>
              <a:ext cx="151" cy="156"/>
            </a:xfrm>
            <a:custGeom>
              <a:avLst/>
              <a:gdLst/>
              <a:ahLst/>
              <a:cxnLst/>
              <a:pathLst>
                <a:path w="173" h="178">
                  <a:moveTo>
                    <a:pt x="43" y="39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0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8"/>
                  </a:lnTo>
                  <a:lnTo>
                    <a:pt x="26" y="138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8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39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9" y="1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39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00" name="Freeform 9799"/>
            <p:cNvSpPr/>
            <p:nvPr/>
          </p:nvSpPr>
          <p:spPr>
            <a:xfrm>
              <a:off x="4157" y="1488"/>
              <a:ext cx="156" cy="270"/>
            </a:xfrm>
            <a:custGeom>
              <a:avLst/>
              <a:gdLst/>
              <a:ahLst/>
              <a:cxnLst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2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6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6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9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4"/>
                  </a:lnTo>
                  <a:lnTo>
                    <a:pt x="134" y="247"/>
                  </a:lnTo>
                  <a:lnTo>
                    <a:pt x="147" y="241"/>
                  </a:lnTo>
                  <a:lnTo>
                    <a:pt x="161" y="239"/>
                  </a:lnTo>
                  <a:lnTo>
                    <a:pt x="154" y="225"/>
                  </a:lnTo>
                  <a:lnTo>
                    <a:pt x="150" y="208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01" name="Freeform 9800"/>
            <p:cNvSpPr/>
            <p:nvPr/>
          </p:nvSpPr>
          <p:spPr>
            <a:xfrm>
              <a:off x="4555" y="1419"/>
              <a:ext cx="293" cy="225"/>
            </a:xfrm>
            <a:custGeom>
              <a:avLst/>
              <a:gdLst/>
              <a:ahLst/>
              <a:cxnLst/>
              <a:pathLst>
                <a:path w="334" h="256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5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1"/>
                  </a:lnTo>
                  <a:lnTo>
                    <a:pt x="181" y="256"/>
                  </a:lnTo>
                  <a:lnTo>
                    <a:pt x="191" y="248"/>
                  </a:lnTo>
                  <a:lnTo>
                    <a:pt x="204" y="241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6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5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4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02" name="Freeform 9801"/>
            <p:cNvSpPr/>
            <p:nvPr/>
          </p:nvSpPr>
          <p:spPr>
            <a:xfrm>
              <a:off x="4404" y="1084"/>
              <a:ext cx="258" cy="316"/>
            </a:xfrm>
            <a:custGeom>
              <a:avLst/>
              <a:gdLst/>
              <a:ahLst/>
              <a:cxnLst/>
              <a:pathLst>
                <a:path w="293" h="361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8"/>
                  </a:lnTo>
                  <a:lnTo>
                    <a:pt x="185" y="183"/>
                  </a:lnTo>
                  <a:lnTo>
                    <a:pt x="160" y="194"/>
                  </a:lnTo>
                  <a:lnTo>
                    <a:pt x="134" y="211"/>
                  </a:lnTo>
                  <a:lnTo>
                    <a:pt x="112" y="235"/>
                  </a:lnTo>
                  <a:lnTo>
                    <a:pt x="95" y="270"/>
                  </a:lnTo>
                  <a:lnTo>
                    <a:pt x="89" y="286"/>
                  </a:lnTo>
                  <a:lnTo>
                    <a:pt x="85" y="301"/>
                  </a:lnTo>
                  <a:lnTo>
                    <a:pt x="80" y="314"/>
                  </a:lnTo>
                  <a:lnTo>
                    <a:pt x="76" y="324"/>
                  </a:lnTo>
                  <a:lnTo>
                    <a:pt x="71" y="333"/>
                  </a:lnTo>
                  <a:lnTo>
                    <a:pt x="65" y="341"/>
                  </a:lnTo>
                  <a:lnTo>
                    <a:pt x="61" y="346"/>
                  </a:lnTo>
                  <a:lnTo>
                    <a:pt x="54" y="348"/>
                  </a:lnTo>
                  <a:lnTo>
                    <a:pt x="47" y="349"/>
                  </a:lnTo>
                  <a:lnTo>
                    <a:pt x="39" y="351"/>
                  </a:lnTo>
                  <a:lnTo>
                    <a:pt x="31" y="352"/>
                  </a:lnTo>
                  <a:lnTo>
                    <a:pt x="24" y="354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5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4" y="345"/>
                  </a:lnTo>
                  <a:lnTo>
                    <a:pt x="42" y="329"/>
                  </a:lnTo>
                  <a:lnTo>
                    <a:pt x="55" y="309"/>
                  </a:lnTo>
                  <a:lnTo>
                    <a:pt x="64" y="287"/>
                  </a:lnTo>
                  <a:lnTo>
                    <a:pt x="69" y="265"/>
                  </a:lnTo>
                  <a:lnTo>
                    <a:pt x="71" y="244"/>
                  </a:lnTo>
                  <a:lnTo>
                    <a:pt x="72" y="226"/>
                  </a:lnTo>
                  <a:lnTo>
                    <a:pt x="72" y="213"/>
                  </a:lnTo>
                  <a:lnTo>
                    <a:pt x="72" y="202"/>
                  </a:lnTo>
                  <a:lnTo>
                    <a:pt x="69" y="187"/>
                  </a:lnTo>
                  <a:lnTo>
                    <a:pt x="65" y="172"/>
                  </a:lnTo>
                  <a:lnTo>
                    <a:pt x="61" y="155"/>
                  </a:lnTo>
                  <a:lnTo>
                    <a:pt x="70" y="152"/>
                  </a:lnTo>
                  <a:lnTo>
                    <a:pt x="81" y="147"/>
                  </a:lnTo>
                  <a:lnTo>
                    <a:pt x="93" y="137"/>
                  </a:lnTo>
                  <a:lnTo>
                    <a:pt x="104" y="126"/>
                  </a:lnTo>
                  <a:lnTo>
                    <a:pt x="114" y="112"/>
                  </a:lnTo>
                  <a:lnTo>
                    <a:pt x="119" y="96"/>
                  </a:lnTo>
                  <a:lnTo>
                    <a:pt x="120" y="80"/>
                  </a:lnTo>
                  <a:lnTo>
                    <a:pt x="117" y="64"/>
                  </a:lnTo>
                  <a:lnTo>
                    <a:pt x="130" y="62"/>
                  </a:lnTo>
                  <a:lnTo>
                    <a:pt x="145" y="58"/>
                  </a:lnTo>
                  <a:lnTo>
                    <a:pt x="163" y="52"/>
                  </a:lnTo>
                  <a:lnTo>
                    <a:pt x="181" y="43"/>
                  </a:lnTo>
                  <a:lnTo>
                    <a:pt x="200" y="34"/>
                  </a:lnTo>
                  <a:lnTo>
                    <a:pt x="216" y="22"/>
                  </a:lnTo>
                  <a:lnTo>
                    <a:pt x="229" y="12"/>
                  </a:lnTo>
                  <a:lnTo>
                    <a:pt x="238" y="0"/>
                  </a:lnTo>
                  <a:lnTo>
                    <a:pt x="237" y="14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5"/>
                  </a:lnTo>
                  <a:lnTo>
                    <a:pt x="256" y="82"/>
                  </a:lnTo>
                  <a:lnTo>
                    <a:pt x="267" y="97"/>
                  </a:lnTo>
                  <a:lnTo>
                    <a:pt x="279" y="110"/>
                  </a:lnTo>
                  <a:lnTo>
                    <a:pt x="293" y="119"/>
                  </a:lnTo>
                  <a:lnTo>
                    <a:pt x="284" y="120"/>
                  </a:lnTo>
                  <a:lnTo>
                    <a:pt x="274" y="124"/>
                  </a:lnTo>
                  <a:lnTo>
                    <a:pt x="266" y="128"/>
                  </a:lnTo>
                  <a:lnTo>
                    <a:pt x="257" y="135"/>
                  </a:lnTo>
                  <a:lnTo>
                    <a:pt x="252" y="142"/>
                  </a:lnTo>
                  <a:lnTo>
                    <a:pt x="249" y="152"/>
                  </a:lnTo>
                  <a:lnTo>
                    <a:pt x="251" y="163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03" name="Freeform 9802"/>
            <p:cNvSpPr/>
            <p:nvPr/>
          </p:nvSpPr>
          <p:spPr>
            <a:xfrm>
              <a:off x="4320" y="1088"/>
              <a:ext cx="151" cy="309"/>
            </a:xfrm>
            <a:custGeom>
              <a:avLst/>
              <a:gdLst/>
              <a:ahLst/>
              <a:cxnLst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7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1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1"/>
                  </a:lnTo>
                  <a:lnTo>
                    <a:pt x="55" y="254"/>
                  </a:lnTo>
                  <a:lnTo>
                    <a:pt x="57" y="249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3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1"/>
                  </a:lnTo>
                  <a:lnTo>
                    <a:pt x="9" y="234"/>
                  </a:lnTo>
                  <a:lnTo>
                    <a:pt x="0" y="201"/>
                  </a:lnTo>
                  <a:lnTo>
                    <a:pt x="2" y="167"/>
                  </a:lnTo>
                  <a:lnTo>
                    <a:pt x="16" y="133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5"/>
                  </a:lnTo>
                  <a:lnTo>
                    <a:pt x="147" y="11"/>
                  </a:lnTo>
                  <a:lnTo>
                    <a:pt x="151" y="10"/>
                  </a:lnTo>
                  <a:lnTo>
                    <a:pt x="155" y="7"/>
                  </a:lnTo>
                  <a:lnTo>
                    <a:pt x="161" y="4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8"/>
                  </a:lnTo>
                  <a:lnTo>
                    <a:pt x="169" y="221"/>
                  </a:lnTo>
                  <a:lnTo>
                    <a:pt x="168" y="239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04" name="Freeform 9803"/>
            <p:cNvSpPr/>
            <p:nvPr/>
          </p:nvSpPr>
          <p:spPr>
            <a:xfrm>
              <a:off x="4083" y="1237"/>
              <a:ext cx="740" cy="519"/>
            </a:xfrm>
            <a:custGeom>
              <a:avLst/>
              <a:gdLst/>
              <a:ahLst/>
              <a:cxnLst/>
              <a:pathLst>
                <a:path w="844" h="593">
                  <a:moveTo>
                    <a:pt x="402" y="349"/>
                  </a:moveTo>
                  <a:lnTo>
                    <a:pt x="410" y="391"/>
                  </a:lnTo>
                  <a:lnTo>
                    <a:pt x="410" y="435"/>
                  </a:lnTo>
                  <a:lnTo>
                    <a:pt x="404" y="474"/>
                  </a:lnTo>
                  <a:lnTo>
                    <a:pt x="391" y="505"/>
                  </a:lnTo>
                  <a:lnTo>
                    <a:pt x="383" y="517"/>
                  </a:lnTo>
                  <a:lnTo>
                    <a:pt x="376" y="528"/>
                  </a:lnTo>
                  <a:lnTo>
                    <a:pt x="369" y="538"/>
                  </a:lnTo>
                  <a:lnTo>
                    <a:pt x="363" y="549"/>
                  </a:lnTo>
                  <a:lnTo>
                    <a:pt x="357" y="558"/>
                  </a:lnTo>
                  <a:lnTo>
                    <a:pt x="353" y="570"/>
                  </a:lnTo>
                  <a:lnTo>
                    <a:pt x="349" y="580"/>
                  </a:lnTo>
                  <a:lnTo>
                    <a:pt x="346" y="593"/>
                  </a:lnTo>
                  <a:lnTo>
                    <a:pt x="343" y="585"/>
                  </a:lnTo>
                  <a:lnTo>
                    <a:pt x="340" y="573"/>
                  </a:lnTo>
                  <a:lnTo>
                    <a:pt x="333" y="560"/>
                  </a:lnTo>
                  <a:lnTo>
                    <a:pt x="326" y="545"/>
                  </a:lnTo>
                  <a:lnTo>
                    <a:pt x="316" y="530"/>
                  </a:lnTo>
                  <a:lnTo>
                    <a:pt x="307" y="515"/>
                  </a:lnTo>
                  <a:lnTo>
                    <a:pt x="295" y="504"/>
                  </a:lnTo>
                  <a:lnTo>
                    <a:pt x="285" y="494"/>
                  </a:lnTo>
                  <a:lnTo>
                    <a:pt x="279" y="489"/>
                  </a:lnTo>
                  <a:lnTo>
                    <a:pt x="273" y="484"/>
                  </a:lnTo>
                  <a:lnTo>
                    <a:pt x="269" y="480"/>
                  </a:lnTo>
                  <a:lnTo>
                    <a:pt x="264" y="475"/>
                  </a:lnTo>
                  <a:lnTo>
                    <a:pt x="260" y="469"/>
                  </a:lnTo>
                  <a:lnTo>
                    <a:pt x="257" y="465"/>
                  </a:lnTo>
                  <a:lnTo>
                    <a:pt x="254" y="459"/>
                  </a:lnTo>
                  <a:lnTo>
                    <a:pt x="250" y="454"/>
                  </a:lnTo>
                  <a:lnTo>
                    <a:pt x="239" y="421"/>
                  </a:lnTo>
                  <a:lnTo>
                    <a:pt x="235" y="389"/>
                  </a:lnTo>
                  <a:lnTo>
                    <a:pt x="236" y="360"/>
                  </a:lnTo>
                  <a:lnTo>
                    <a:pt x="241" y="338"/>
                  </a:lnTo>
                  <a:lnTo>
                    <a:pt x="244" y="326"/>
                  </a:lnTo>
                  <a:lnTo>
                    <a:pt x="250" y="316"/>
                  </a:lnTo>
                  <a:lnTo>
                    <a:pt x="257" y="305"/>
                  </a:lnTo>
                  <a:lnTo>
                    <a:pt x="265" y="292"/>
                  </a:lnTo>
                  <a:lnTo>
                    <a:pt x="274" y="280"/>
                  </a:lnTo>
                  <a:lnTo>
                    <a:pt x="284" y="268"/>
                  </a:lnTo>
                  <a:lnTo>
                    <a:pt x="292" y="254"/>
                  </a:lnTo>
                  <a:lnTo>
                    <a:pt x="300" y="240"/>
                  </a:lnTo>
                  <a:lnTo>
                    <a:pt x="302" y="231"/>
                  </a:lnTo>
                  <a:lnTo>
                    <a:pt x="303" y="220"/>
                  </a:lnTo>
                  <a:lnTo>
                    <a:pt x="301" y="214"/>
                  </a:lnTo>
                  <a:lnTo>
                    <a:pt x="298" y="211"/>
                  </a:lnTo>
                  <a:lnTo>
                    <a:pt x="292" y="216"/>
                  </a:lnTo>
                  <a:lnTo>
                    <a:pt x="287" y="224"/>
                  </a:lnTo>
                  <a:lnTo>
                    <a:pt x="284" y="232"/>
                  </a:lnTo>
                  <a:lnTo>
                    <a:pt x="281" y="240"/>
                  </a:lnTo>
                  <a:lnTo>
                    <a:pt x="278" y="253"/>
                  </a:lnTo>
                  <a:lnTo>
                    <a:pt x="273" y="264"/>
                  </a:lnTo>
                  <a:lnTo>
                    <a:pt x="267" y="276"/>
                  </a:lnTo>
                  <a:lnTo>
                    <a:pt x="262" y="286"/>
                  </a:lnTo>
                  <a:lnTo>
                    <a:pt x="247" y="306"/>
                  </a:lnTo>
                  <a:lnTo>
                    <a:pt x="231" y="323"/>
                  </a:lnTo>
                  <a:lnTo>
                    <a:pt x="212" y="337"/>
                  </a:lnTo>
                  <a:lnTo>
                    <a:pt x="194" y="347"/>
                  </a:lnTo>
                  <a:lnTo>
                    <a:pt x="174" y="355"/>
                  </a:lnTo>
                  <a:lnTo>
                    <a:pt x="155" y="361"/>
                  </a:lnTo>
                  <a:lnTo>
                    <a:pt x="136" y="363"/>
                  </a:lnTo>
                  <a:lnTo>
                    <a:pt x="118" y="363"/>
                  </a:lnTo>
                  <a:lnTo>
                    <a:pt x="112" y="362"/>
                  </a:lnTo>
                  <a:lnTo>
                    <a:pt x="106" y="361"/>
                  </a:lnTo>
                  <a:lnTo>
                    <a:pt x="100" y="360"/>
                  </a:lnTo>
                  <a:lnTo>
                    <a:pt x="95" y="359"/>
                  </a:lnTo>
                  <a:lnTo>
                    <a:pt x="84" y="354"/>
                  </a:lnTo>
                  <a:lnTo>
                    <a:pt x="74" y="351"/>
                  </a:lnTo>
                  <a:lnTo>
                    <a:pt x="64" y="345"/>
                  </a:lnTo>
                  <a:lnTo>
                    <a:pt x="53" y="340"/>
                  </a:lnTo>
                  <a:lnTo>
                    <a:pt x="42" y="335"/>
                  </a:lnTo>
                  <a:lnTo>
                    <a:pt x="29" y="329"/>
                  </a:lnTo>
                  <a:lnTo>
                    <a:pt x="15" y="323"/>
                  </a:lnTo>
                  <a:lnTo>
                    <a:pt x="0" y="316"/>
                  </a:lnTo>
                  <a:lnTo>
                    <a:pt x="8" y="314"/>
                  </a:lnTo>
                  <a:lnTo>
                    <a:pt x="19" y="311"/>
                  </a:lnTo>
                  <a:lnTo>
                    <a:pt x="30" y="308"/>
                  </a:lnTo>
                  <a:lnTo>
                    <a:pt x="42" y="303"/>
                  </a:lnTo>
                  <a:lnTo>
                    <a:pt x="53" y="298"/>
                  </a:lnTo>
                  <a:lnTo>
                    <a:pt x="64" y="291"/>
                  </a:lnTo>
                  <a:lnTo>
                    <a:pt x="72" y="283"/>
                  </a:lnTo>
                  <a:lnTo>
                    <a:pt x="79" y="272"/>
                  </a:lnTo>
                  <a:lnTo>
                    <a:pt x="87" y="257"/>
                  </a:lnTo>
                  <a:lnTo>
                    <a:pt x="99" y="240"/>
                  </a:lnTo>
                  <a:lnTo>
                    <a:pt x="113" y="223"/>
                  </a:lnTo>
                  <a:lnTo>
                    <a:pt x="130" y="208"/>
                  </a:lnTo>
                  <a:lnTo>
                    <a:pt x="149" y="195"/>
                  </a:lnTo>
                  <a:lnTo>
                    <a:pt x="170" y="186"/>
                  </a:lnTo>
                  <a:lnTo>
                    <a:pt x="190" y="182"/>
                  </a:lnTo>
                  <a:lnTo>
                    <a:pt x="212" y="185"/>
                  </a:lnTo>
                  <a:lnTo>
                    <a:pt x="216" y="187"/>
                  </a:lnTo>
                  <a:lnTo>
                    <a:pt x="221" y="189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9"/>
                  </a:lnTo>
                  <a:lnTo>
                    <a:pt x="242" y="188"/>
                  </a:lnTo>
                  <a:lnTo>
                    <a:pt x="246" y="186"/>
                  </a:lnTo>
                  <a:lnTo>
                    <a:pt x="248" y="184"/>
                  </a:lnTo>
                  <a:lnTo>
                    <a:pt x="251" y="180"/>
                  </a:lnTo>
                  <a:lnTo>
                    <a:pt x="257" y="179"/>
                  </a:lnTo>
                  <a:lnTo>
                    <a:pt x="262" y="181"/>
                  </a:lnTo>
                  <a:lnTo>
                    <a:pt x="265" y="182"/>
                  </a:lnTo>
                  <a:lnTo>
                    <a:pt x="258" y="189"/>
                  </a:lnTo>
                  <a:lnTo>
                    <a:pt x="251" y="197"/>
                  </a:lnTo>
                  <a:lnTo>
                    <a:pt x="247" y="208"/>
                  </a:lnTo>
                  <a:lnTo>
                    <a:pt x="244" y="216"/>
                  </a:lnTo>
                  <a:lnTo>
                    <a:pt x="244" y="218"/>
                  </a:lnTo>
                  <a:lnTo>
                    <a:pt x="246" y="220"/>
                  </a:lnTo>
                  <a:lnTo>
                    <a:pt x="247" y="222"/>
                  </a:lnTo>
                  <a:lnTo>
                    <a:pt x="248" y="224"/>
                  </a:lnTo>
                  <a:lnTo>
                    <a:pt x="250" y="225"/>
                  </a:lnTo>
                  <a:lnTo>
                    <a:pt x="251" y="226"/>
                  </a:lnTo>
                  <a:lnTo>
                    <a:pt x="254" y="227"/>
                  </a:lnTo>
                  <a:lnTo>
                    <a:pt x="255" y="227"/>
                  </a:lnTo>
                  <a:lnTo>
                    <a:pt x="263" y="229"/>
                  </a:lnTo>
                  <a:lnTo>
                    <a:pt x="271" y="227"/>
                  </a:lnTo>
                  <a:lnTo>
                    <a:pt x="278" y="224"/>
                  </a:lnTo>
                  <a:lnTo>
                    <a:pt x="284" y="219"/>
                  </a:lnTo>
                  <a:lnTo>
                    <a:pt x="287" y="211"/>
                  </a:lnTo>
                  <a:lnTo>
                    <a:pt x="287" y="202"/>
                  </a:lnTo>
                  <a:lnTo>
                    <a:pt x="286" y="194"/>
                  </a:lnTo>
                  <a:lnTo>
                    <a:pt x="282" y="187"/>
                  </a:lnTo>
                  <a:lnTo>
                    <a:pt x="280" y="184"/>
                  </a:lnTo>
                  <a:lnTo>
                    <a:pt x="280" y="180"/>
                  </a:lnTo>
                  <a:lnTo>
                    <a:pt x="282" y="178"/>
                  </a:lnTo>
                  <a:lnTo>
                    <a:pt x="285" y="177"/>
                  </a:lnTo>
                  <a:lnTo>
                    <a:pt x="287" y="178"/>
                  </a:lnTo>
                  <a:lnTo>
                    <a:pt x="289" y="180"/>
                  </a:lnTo>
                  <a:lnTo>
                    <a:pt x="290" y="186"/>
                  </a:lnTo>
                  <a:lnTo>
                    <a:pt x="292" y="192"/>
                  </a:lnTo>
                  <a:lnTo>
                    <a:pt x="294" y="197"/>
                  </a:lnTo>
                  <a:lnTo>
                    <a:pt x="298" y="203"/>
                  </a:lnTo>
                  <a:lnTo>
                    <a:pt x="308" y="204"/>
                  </a:lnTo>
                  <a:lnTo>
                    <a:pt x="319" y="197"/>
                  </a:lnTo>
                  <a:lnTo>
                    <a:pt x="324" y="202"/>
                  </a:lnTo>
                  <a:lnTo>
                    <a:pt x="330" y="205"/>
                  </a:lnTo>
                  <a:lnTo>
                    <a:pt x="336" y="208"/>
                  </a:lnTo>
                  <a:lnTo>
                    <a:pt x="345" y="209"/>
                  </a:lnTo>
                  <a:lnTo>
                    <a:pt x="351" y="207"/>
                  </a:lnTo>
                  <a:lnTo>
                    <a:pt x="358" y="203"/>
                  </a:lnTo>
                  <a:lnTo>
                    <a:pt x="364" y="196"/>
                  </a:lnTo>
                  <a:lnTo>
                    <a:pt x="369" y="186"/>
                  </a:lnTo>
                  <a:lnTo>
                    <a:pt x="373" y="184"/>
                  </a:lnTo>
                  <a:lnTo>
                    <a:pt x="379" y="182"/>
                  </a:lnTo>
                  <a:lnTo>
                    <a:pt x="385" y="180"/>
                  </a:lnTo>
                  <a:lnTo>
                    <a:pt x="392" y="179"/>
                  </a:lnTo>
                  <a:lnTo>
                    <a:pt x="399" y="177"/>
                  </a:lnTo>
                  <a:lnTo>
                    <a:pt x="407" y="176"/>
                  </a:lnTo>
                  <a:lnTo>
                    <a:pt x="415" y="174"/>
                  </a:lnTo>
                  <a:lnTo>
                    <a:pt x="422" y="173"/>
                  </a:lnTo>
                  <a:lnTo>
                    <a:pt x="429" y="171"/>
                  </a:lnTo>
                  <a:lnTo>
                    <a:pt x="433" y="166"/>
                  </a:lnTo>
                  <a:lnTo>
                    <a:pt x="439" y="158"/>
                  </a:lnTo>
                  <a:lnTo>
                    <a:pt x="444" y="149"/>
                  </a:lnTo>
                  <a:lnTo>
                    <a:pt x="448" y="139"/>
                  </a:lnTo>
                  <a:lnTo>
                    <a:pt x="453" y="126"/>
                  </a:lnTo>
                  <a:lnTo>
                    <a:pt x="457" y="111"/>
                  </a:lnTo>
                  <a:lnTo>
                    <a:pt x="463" y="95"/>
                  </a:lnTo>
                  <a:lnTo>
                    <a:pt x="480" y="60"/>
                  </a:lnTo>
                  <a:lnTo>
                    <a:pt x="502" y="36"/>
                  </a:lnTo>
                  <a:lnTo>
                    <a:pt x="528" y="19"/>
                  </a:lnTo>
                  <a:lnTo>
                    <a:pt x="553" y="8"/>
                  </a:lnTo>
                  <a:lnTo>
                    <a:pt x="577" y="3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2"/>
                  </a:lnTo>
                  <a:lnTo>
                    <a:pt x="654" y="3"/>
                  </a:lnTo>
                  <a:lnTo>
                    <a:pt x="667" y="5"/>
                  </a:lnTo>
                  <a:lnTo>
                    <a:pt x="682" y="8"/>
                  </a:lnTo>
                  <a:lnTo>
                    <a:pt x="697" y="13"/>
                  </a:lnTo>
                  <a:lnTo>
                    <a:pt x="711" y="19"/>
                  </a:lnTo>
                  <a:lnTo>
                    <a:pt x="723" y="25"/>
                  </a:lnTo>
                  <a:lnTo>
                    <a:pt x="736" y="30"/>
                  </a:lnTo>
                  <a:lnTo>
                    <a:pt x="750" y="35"/>
                  </a:lnTo>
                  <a:lnTo>
                    <a:pt x="764" y="38"/>
                  </a:lnTo>
                  <a:lnTo>
                    <a:pt x="779" y="40"/>
                  </a:lnTo>
                  <a:lnTo>
                    <a:pt x="792" y="41"/>
                  </a:lnTo>
                  <a:lnTo>
                    <a:pt x="806" y="42"/>
                  </a:lnTo>
                  <a:lnTo>
                    <a:pt x="819" y="42"/>
                  </a:lnTo>
                  <a:lnTo>
                    <a:pt x="830" y="41"/>
                  </a:lnTo>
                  <a:lnTo>
                    <a:pt x="844" y="41"/>
                  </a:lnTo>
                  <a:lnTo>
                    <a:pt x="844" y="45"/>
                  </a:lnTo>
                  <a:lnTo>
                    <a:pt x="838" y="52"/>
                  </a:lnTo>
                  <a:lnTo>
                    <a:pt x="833" y="58"/>
                  </a:lnTo>
                  <a:lnTo>
                    <a:pt x="820" y="75"/>
                  </a:lnTo>
                  <a:lnTo>
                    <a:pt x="805" y="96"/>
                  </a:lnTo>
                  <a:lnTo>
                    <a:pt x="788" y="119"/>
                  </a:lnTo>
                  <a:lnTo>
                    <a:pt x="768" y="143"/>
                  </a:lnTo>
                  <a:lnTo>
                    <a:pt x="749" y="165"/>
                  </a:lnTo>
                  <a:lnTo>
                    <a:pt x="729" y="185"/>
                  </a:lnTo>
                  <a:lnTo>
                    <a:pt x="710" y="200"/>
                  </a:lnTo>
                  <a:lnTo>
                    <a:pt x="691" y="208"/>
                  </a:lnTo>
                  <a:lnTo>
                    <a:pt x="680" y="211"/>
                  </a:lnTo>
                  <a:lnTo>
                    <a:pt x="665" y="217"/>
                  </a:lnTo>
                  <a:lnTo>
                    <a:pt x="647" y="223"/>
                  </a:lnTo>
                  <a:lnTo>
                    <a:pt x="630" y="229"/>
                  </a:lnTo>
                  <a:lnTo>
                    <a:pt x="610" y="234"/>
                  </a:lnTo>
                  <a:lnTo>
                    <a:pt x="593" y="239"/>
                  </a:lnTo>
                  <a:lnTo>
                    <a:pt x="576" y="242"/>
                  </a:lnTo>
                  <a:lnTo>
                    <a:pt x="561" y="243"/>
                  </a:lnTo>
                  <a:lnTo>
                    <a:pt x="546" y="242"/>
                  </a:lnTo>
                  <a:lnTo>
                    <a:pt x="530" y="239"/>
                  </a:lnTo>
                  <a:lnTo>
                    <a:pt x="513" y="234"/>
                  </a:lnTo>
                  <a:lnTo>
                    <a:pt x="495" y="229"/>
                  </a:lnTo>
                  <a:lnTo>
                    <a:pt x="479" y="223"/>
                  </a:lnTo>
                  <a:lnTo>
                    <a:pt x="465" y="217"/>
                  </a:lnTo>
                  <a:lnTo>
                    <a:pt x="455" y="212"/>
                  </a:lnTo>
                  <a:lnTo>
                    <a:pt x="449" y="209"/>
                  </a:lnTo>
                  <a:lnTo>
                    <a:pt x="442" y="204"/>
                  </a:lnTo>
                  <a:lnTo>
                    <a:pt x="437" y="200"/>
                  </a:lnTo>
                  <a:lnTo>
                    <a:pt x="431" y="196"/>
                  </a:lnTo>
                  <a:lnTo>
                    <a:pt x="424" y="192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2"/>
                  </a:lnTo>
                  <a:lnTo>
                    <a:pt x="392" y="194"/>
                  </a:lnTo>
                  <a:lnTo>
                    <a:pt x="384" y="195"/>
                  </a:lnTo>
                  <a:lnTo>
                    <a:pt x="378" y="197"/>
                  </a:lnTo>
                  <a:lnTo>
                    <a:pt x="373" y="200"/>
                  </a:lnTo>
                  <a:lnTo>
                    <a:pt x="368" y="204"/>
                  </a:lnTo>
                  <a:lnTo>
                    <a:pt x="366" y="209"/>
                  </a:lnTo>
                  <a:lnTo>
                    <a:pt x="368" y="212"/>
                  </a:lnTo>
                  <a:lnTo>
                    <a:pt x="372" y="215"/>
                  </a:lnTo>
                  <a:lnTo>
                    <a:pt x="377" y="216"/>
                  </a:lnTo>
                  <a:lnTo>
                    <a:pt x="383" y="216"/>
                  </a:lnTo>
                  <a:lnTo>
                    <a:pt x="389" y="216"/>
                  </a:lnTo>
                  <a:lnTo>
                    <a:pt x="396" y="216"/>
                  </a:lnTo>
                  <a:lnTo>
                    <a:pt x="406" y="215"/>
                  </a:lnTo>
                  <a:lnTo>
                    <a:pt x="414" y="214"/>
                  </a:lnTo>
                  <a:lnTo>
                    <a:pt x="423" y="212"/>
                  </a:lnTo>
                  <a:lnTo>
                    <a:pt x="431" y="211"/>
                  </a:lnTo>
                  <a:lnTo>
                    <a:pt x="439" y="210"/>
                  </a:lnTo>
                  <a:lnTo>
                    <a:pt x="448" y="210"/>
                  </a:lnTo>
                  <a:lnTo>
                    <a:pt x="457" y="210"/>
                  </a:lnTo>
                  <a:lnTo>
                    <a:pt x="468" y="212"/>
                  </a:lnTo>
                  <a:lnTo>
                    <a:pt x="482" y="216"/>
                  </a:lnTo>
                  <a:lnTo>
                    <a:pt x="498" y="222"/>
                  </a:lnTo>
                  <a:lnTo>
                    <a:pt x="516" y="230"/>
                  </a:lnTo>
                  <a:lnTo>
                    <a:pt x="539" y="240"/>
                  </a:lnTo>
                  <a:lnTo>
                    <a:pt x="556" y="252"/>
                  </a:lnTo>
                  <a:lnTo>
                    <a:pt x="574" y="267"/>
                  </a:lnTo>
                  <a:lnTo>
                    <a:pt x="587" y="284"/>
                  </a:lnTo>
                  <a:lnTo>
                    <a:pt x="601" y="305"/>
                  </a:lnTo>
                  <a:lnTo>
                    <a:pt x="612" y="326"/>
                  </a:lnTo>
                  <a:lnTo>
                    <a:pt x="621" y="349"/>
                  </a:lnTo>
                  <a:lnTo>
                    <a:pt x="628" y="375"/>
                  </a:lnTo>
                  <a:lnTo>
                    <a:pt x="632" y="399"/>
                  </a:lnTo>
                  <a:lnTo>
                    <a:pt x="635" y="415"/>
                  </a:lnTo>
                  <a:lnTo>
                    <a:pt x="635" y="431"/>
                  </a:lnTo>
                  <a:lnTo>
                    <a:pt x="635" y="447"/>
                  </a:lnTo>
                  <a:lnTo>
                    <a:pt x="632" y="462"/>
                  </a:lnTo>
                  <a:lnTo>
                    <a:pt x="622" y="451"/>
                  </a:lnTo>
                  <a:lnTo>
                    <a:pt x="608" y="441"/>
                  </a:lnTo>
                  <a:lnTo>
                    <a:pt x="590" y="431"/>
                  </a:lnTo>
                  <a:lnTo>
                    <a:pt x="570" y="423"/>
                  </a:lnTo>
                  <a:lnTo>
                    <a:pt x="549" y="416"/>
                  </a:lnTo>
                  <a:lnTo>
                    <a:pt x="528" y="409"/>
                  </a:lnTo>
                  <a:lnTo>
                    <a:pt x="508" y="406"/>
                  </a:lnTo>
                  <a:lnTo>
                    <a:pt x="491" y="403"/>
                  </a:lnTo>
                  <a:lnTo>
                    <a:pt x="480" y="400"/>
                  </a:lnTo>
                  <a:lnTo>
                    <a:pt x="468" y="398"/>
                  </a:lnTo>
                  <a:lnTo>
                    <a:pt x="455" y="396"/>
                  </a:lnTo>
                  <a:lnTo>
                    <a:pt x="441" y="390"/>
                  </a:lnTo>
                  <a:lnTo>
                    <a:pt x="429" y="384"/>
                  </a:lnTo>
                  <a:lnTo>
                    <a:pt x="417" y="375"/>
                  </a:lnTo>
                  <a:lnTo>
                    <a:pt x="408" y="362"/>
                  </a:lnTo>
                  <a:lnTo>
                    <a:pt x="401" y="347"/>
                  </a:lnTo>
                  <a:lnTo>
                    <a:pt x="392" y="326"/>
                  </a:lnTo>
                  <a:lnTo>
                    <a:pt x="381" y="308"/>
                  </a:lnTo>
                  <a:lnTo>
                    <a:pt x="376" y="290"/>
                  </a:lnTo>
                  <a:lnTo>
                    <a:pt x="376" y="262"/>
                  </a:lnTo>
                  <a:lnTo>
                    <a:pt x="374" y="254"/>
                  </a:lnTo>
                  <a:lnTo>
                    <a:pt x="371" y="246"/>
                  </a:lnTo>
                  <a:lnTo>
                    <a:pt x="365" y="239"/>
                  </a:lnTo>
                  <a:lnTo>
                    <a:pt x="359" y="232"/>
                  </a:lnTo>
                  <a:lnTo>
                    <a:pt x="351" y="226"/>
                  </a:lnTo>
                  <a:lnTo>
                    <a:pt x="343" y="222"/>
                  </a:lnTo>
                  <a:lnTo>
                    <a:pt x="338" y="217"/>
                  </a:lnTo>
                  <a:lnTo>
                    <a:pt x="332" y="215"/>
                  </a:lnTo>
                  <a:lnTo>
                    <a:pt x="324" y="211"/>
                  </a:lnTo>
                  <a:lnTo>
                    <a:pt x="317" y="209"/>
                  </a:lnTo>
                  <a:lnTo>
                    <a:pt x="312" y="210"/>
                  </a:lnTo>
                  <a:lnTo>
                    <a:pt x="311" y="214"/>
                  </a:lnTo>
                  <a:lnTo>
                    <a:pt x="312" y="220"/>
                  </a:lnTo>
                  <a:lnTo>
                    <a:pt x="313" y="226"/>
                  </a:lnTo>
                  <a:lnTo>
                    <a:pt x="315" y="233"/>
                  </a:lnTo>
                  <a:lnTo>
                    <a:pt x="318" y="240"/>
                  </a:lnTo>
                  <a:lnTo>
                    <a:pt x="323" y="245"/>
                  </a:lnTo>
                  <a:lnTo>
                    <a:pt x="331" y="253"/>
                  </a:lnTo>
                  <a:lnTo>
                    <a:pt x="342" y="263"/>
                  </a:lnTo>
                  <a:lnTo>
                    <a:pt x="355" y="276"/>
                  </a:lnTo>
                  <a:lnTo>
                    <a:pt x="369" y="291"/>
                  </a:lnTo>
                  <a:lnTo>
                    <a:pt x="383" y="308"/>
                  </a:lnTo>
                  <a:lnTo>
                    <a:pt x="393" y="328"/>
                  </a:lnTo>
                  <a:lnTo>
                    <a:pt x="402" y="34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05" name="Freeform 9804"/>
            <p:cNvSpPr/>
            <p:nvPr/>
          </p:nvSpPr>
          <p:spPr>
            <a:xfrm>
              <a:off x="4096" y="1160"/>
              <a:ext cx="221" cy="226"/>
            </a:xfrm>
            <a:custGeom>
              <a:avLst/>
              <a:gdLst/>
              <a:ahLst/>
              <a:cxnLst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0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0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5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79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5"/>
                  </a:lnTo>
                  <a:lnTo>
                    <a:pt x="103" y="27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3"/>
                  </a:lnTo>
                  <a:lnTo>
                    <a:pt x="29" y="9"/>
                  </a:lnTo>
                  <a:lnTo>
                    <a:pt x="1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1"/>
                  </a:lnTo>
                  <a:lnTo>
                    <a:pt x="48" y="126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5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06" name="Freeform 9805"/>
            <p:cNvSpPr/>
            <p:nvPr/>
          </p:nvSpPr>
          <p:spPr>
            <a:xfrm>
              <a:off x="4334" y="1293"/>
              <a:ext cx="23" cy="25"/>
            </a:xfrm>
            <a:custGeom>
              <a:avLst/>
              <a:gdLst/>
              <a:ahLst/>
              <a:cxnLst/>
              <a:pathLst>
                <a:path w="26" h="28">
                  <a:moveTo>
                    <a:pt x="0" y="11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3" y="24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07" name="Freeform 9806"/>
            <p:cNvSpPr/>
            <p:nvPr/>
          </p:nvSpPr>
          <p:spPr>
            <a:xfrm>
              <a:off x="4381" y="1326"/>
              <a:ext cx="25" cy="25"/>
            </a:xfrm>
            <a:custGeom>
              <a:avLst/>
              <a:gdLst/>
              <a:ahLst/>
              <a:cxnLst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7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08" name="Freeform 9807"/>
            <p:cNvSpPr/>
            <p:nvPr/>
          </p:nvSpPr>
          <p:spPr>
            <a:xfrm>
              <a:off x="4325" y="1356"/>
              <a:ext cx="25" cy="27"/>
            </a:xfrm>
            <a:custGeom>
              <a:avLst/>
              <a:gdLst/>
              <a:ahLst/>
              <a:cxnLst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09" name="Freeform 9808"/>
            <p:cNvSpPr/>
            <p:nvPr/>
          </p:nvSpPr>
          <p:spPr>
            <a:xfrm>
              <a:off x="4285" y="1326"/>
              <a:ext cx="25" cy="25"/>
            </a:xfrm>
            <a:custGeom>
              <a:avLst/>
              <a:gdLst/>
              <a:ahLst/>
              <a:cxnLst/>
              <a:pathLst>
                <a:path w="28" h="27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7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10" name="Freeform 9809"/>
            <p:cNvSpPr/>
            <p:nvPr/>
          </p:nvSpPr>
          <p:spPr>
            <a:xfrm>
              <a:off x="4269" y="1372"/>
              <a:ext cx="21" cy="23"/>
            </a:xfrm>
            <a:custGeom>
              <a:avLst/>
              <a:gdLst/>
              <a:ahLst/>
              <a:cxnLst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11" name="Freeform 9810"/>
            <p:cNvSpPr/>
            <p:nvPr/>
          </p:nvSpPr>
          <p:spPr>
            <a:xfrm>
              <a:off x="4310" y="1407"/>
              <a:ext cx="19" cy="25"/>
            </a:xfrm>
            <a:custGeom>
              <a:avLst/>
              <a:gdLst/>
              <a:ahLst/>
              <a:cxnLst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12" name="Freeform 9811"/>
            <p:cNvSpPr/>
            <p:nvPr/>
          </p:nvSpPr>
          <p:spPr>
            <a:xfrm>
              <a:off x="4343" y="1384"/>
              <a:ext cx="23" cy="28"/>
            </a:xfrm>
            <a:custGeom>
              <a:avLst/>
              <a:gdLst/>
              <a:ahLst/>
              <a:cxnLst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13" name="Freeform 9812"/>
            <p:cNvSpPr/>
            <p:nvPr/>
          </p:nvSpPr>
          <p:spPr>
            <a:xfrm>
              <a:off x="4371" y="1390"/>
              <a:ext cx="25" cy="22"/>
            </a:xfrm>
            <a:custGeom>
              <a:avLst/>
              <a:gdLst/>
              <a:ahLst/>
              <a:cxnLst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14" name="Freeform 9813"/>
            <p:cNvSpPr/>
            <p:nvPr/>
          </p:nvSpPr>
          <p:spPr>
            <a:xfrm>
              <a:off x="4117" y="1423"/>
              <a:ext cx="189" cy="128"/>
            </a:xfrm>
            <a:custGeom>
              <a:avLst/>
              <a:gdLst/>
              <a:ahLst/>
              <a:cxnLst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1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1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2"/>
                  </a:lnTo>
                  <a:lnTo>
                    <a:pt x="75" y="142"/>
                  </a:lnTo>
                  <a:lnTo>
                    <a:pt x="72" y="147"/>
                  </a:lnTo>
                  <a:lnTo>
                    <a:pt x="73" y="148"/>
                  </a:lnTo>
                  <a:lnTo>
                    <a:pt x="76" y="147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15" name="Freeform 9814"/>
            <p:cNvSpPr/>
            <p:nvPr/>
          </p:nvSpPr>
          <p:spPr>
            <a:xfrm>
              <a:off x="4131" y="1191"/>
              <a:ext cx="151" cy="144"/>
            </a:xfrm>
            <a:custGeom>
              <a:avLst/>
              <a:gdLst/>
              <a:ahLst/>
              <a:cxnLst/>
              <a:pathLst>
                <a:path w="173" h="165">
                  <a:moveTo>
                    <a:pt x="167" y="165"/>
                  </a:moveTo>
                  <a:lnTo>
                    <a:pt x="168" y="162"/>
                  </a:lnTo>
                  <a:lnTo>
                    <a:pt x="170" y="159"/>
                  </a:lnTo>
                  <a:lnTo>
                    <a:pt x="172" y="157"/>
                  </a:lnTo>
                  <a:lnTo>
                    <a:pt x="173" y="155"/>
                  </a:lnTo>
                  <a:lnTo>
                    <a:pt x="166" y="148"/>
                  </a:lnTo>
                  <a:lnTo>
                    <a:pt x="159" y="141"/>
                  </a:lnTo>
                  <a:lnTo>
                    <a:pt x="156" y="135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1" y="96"/>
                  </a:lnTo>
                  <a:lnTo>
                    <a:pt x="148" y="76"/>
                  </a:lnTo>
                  <a:lnTo>
                    <a:pt x="144" y="64"/>
                  </a:lnTo>
                  <a:lnTo>
                    <a:pt x="141" y="58"/>
                  </a:lnTo>
                  <a:lnTo>
                    <a:pt x="137" y="55"/>
                  </a:lnTo>
                  <a:lnTo>
                    <a:pt x="136" y="57"/>
                  </a:lnTo>
                  <a:lnTo>
                    <a:pt x="137" y="63"/>
                  </a:lnTo>
                  <a:lnTo>
                    <a:pt x="140" y="75"/>
                  </a:lnTo>
                  <a:lnTo>
                    <a:pt x="141" y="91"/>
                  </a:lnTo>
                  <a:lnTo>
                    <a:pt x="141" y="108"/>
                  </a:lnTo>
                  <a:lnTo>
                    <a:pt x="140" y="119"/>
                  </a:lnTo>
                  <a:lnTo>
                    <a:pt x="135" y="117"/>
                  </a:lnTo>
                  <a:lnTo>
                    <a:pt x="130" y="113"/>
                  </a:lnTo>
                  <a:lnTo>
                    <a:pt x="126" y="111"/>
                  </a:lnTo>
                  <a:lnTo>
                    <a:pt x="121" y="108"/>
                  </a:lnTo>
                  <a:lnTo>
                    <a:pt x="116" y="104"/>
                  </a:lnTo>
                  <a:lnTo>
                    <a:pt x="112" y="101"/>
                  </a:lnTo>
                  <a:lnTo>
                    <a:pt x="107" y="97"/>
                  </a:lnTo>
                  <a:lnTo>
                    <a:pt x="105" y="94"/>
                  </a:lnTo>
                  <a:lnTo>
                    <a:pt x="101" y="83"/>
                  </a:lnTo>
                  <a:lnTo>
                    <a:pt x="97" y="68"/>
                  </a:lnTo>
                  <a:lnTo>
                    <a:pt x="94" y="52"/>
                  </a:lnTo>
                  <a:lnTo>
                    <a:pt x="92" y="40"/>
                  </a:lnTo>
                  <a:lnTo>
                    <a:pt x="92" y="30"/>
                  </a:lnTo>
                  <a:lnTo>
                    <a:pt x="91" y="21"/>
                  </a:lnTo>
                  <a:lnTo>
                    <a:pt x="90" y="13"/>
                  </a:lnTo>
                  <a:lnTo>
                    <a:pt x="87" y="7"/>
                  </a:lnTo>
                  <a:lnTo>
                    <a:pt x="84" y="4"/>
                  </a:lnTo>
                  <a:lnTo>
                    <a:pt x="83" y="5"/>
                  </a:lnTo>
                  <a:lnTo>
                    <a:pt x="84" y="10"/>
                  </a:lnTo>
                  <a:lnTo>
                    <a:pt x="86" y="16"/>
                  </a:lnTo>
                  <a:lnTo>
                    <a:pt x="87" y="25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4"/>
                  </a:lnTo>
                  <a:lnTo>
                    <a:pt x="83" y="52"/>
                  </a:lnTo>
                  <a:lnTo>
                    <a:pt x="84" y="64"/>
                  </a:lnTo>
                  <a:lnTo>
                    <a:pt x="87" y="75"/>
                  </a:lnTo>
                  <a:lnTo>
                    <a:pt x="88" y="83"/>
                  </a:lnTo>
                  <a:lnTo>
                    <a:pt x="76" y="73"/>
                  </a:lnTo>
                  <a:lnTo>
                    <a:pt x="64" y="60"/>
                  </a:lnTo>
                  <a:lnTo>
                    <a:pt x="51" y="46"/>
                  </a:lnTo>
                  <a:lnTo>
                    <a:pt x="38" y="34"/>
                  </a:lnTo>
                  <a:lnTo>
                    <a:pt x="26" y="21"/>
                  </a:lnTo>
                  <a:lnTo>
                    <a:pt x="15" y="11"/>
                  </a:lnTo>
                  <a:lnTo>
                    <a:pt x="7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3"/>
                  </a:lnTo>
                  <a:lnTo>
                    <a:pt x="29" y="41"/>
                  </a:lnTo>
                  <a:lnTo>
                    <a:pt x="34" y="48"/>
                  </a:lnTo>
                  <a:lnTo>
                    <a:pt x="38" y="53"/>
                  </a:lnTo>
                  <a:lnTo>
                    <a:pt x="41" y="58"/>
                  </a:lnTo>
                  <a:lnTo>
                    <a:pt x="44" y="61"/>
                  </a:lnTo>
                  <a:lnTo>
                    <a:pt x="48" y="66"/>
                  </a:lnTo>
                  <a:lnTo>
                    <a:pt x="53" y="72"/>
                  </a:lnTo>
                  <a:lnTo>
                    <a:pt x="59" y="76"/>
                  </a:lnTo>
                  <a:lnTo>
                    <a:pt x="65" y="82"/>
                  </a:lnTo>
                  <a:lnTo>
                    <a:pt x="71" y="87"/>
                  </a:lnTo>
                  <a:lnTo>
                    <a:pt x="76" y="90"/>
                  </a:lnTo>
                  <a:lnTo>
                    <a:pt x="80" y="93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5" y="93"/>
                  </a:lnTo>
                  <a:lnTo>
                    <a:pt x="59" y="91"/>
                  </a:lnTo>
                  <a:lnTo>
                    <a:pt x="53" y="90"/>
                  </a:lnTo>
                  <a:lnTo>
                    <a:pt x="48" y="88"/>
                  </a:lnTo>
                  <a:lnTo>
                    <a:pt x="44" y="87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33" y="88"/>
                  </a:lnTo>
                  <a:lnTo>
                    <a:pt x="37" y="91"/>
                  </a:lnTo>
                  <a:lnTo>
                    <a:pt x="44" y="95"/>
                  </a:lnTo>
                  <a:lnTo>
                    <a:pt x="52" y="99"/>
                  </a:lnTo>
                  <a:lnTo>
                    <a:pt x="61" y="103"/>
                  </a:lnTo>
                  <a:lnTo>
                    <a:pt x="72" y="106"/>
                  </a:lnTo>
                  <a:lnTo>
                    <a:pt x="81" y="109"/>
                  </a:lnTo>
                  <a:lnTo>
                    <a:pt x="91" y="111"/>
                  </a:lnTo>
                  <a:lnTo>
                    <a:pt x="99" y="111"/>
                  </a:lnTo>
                  <a:lnTo>
                    <a:pt x="104" y="112"/>
                  </a:lnTo>
                  <a:lnTo>
                    <a:pt x="109" y="114"/>
                  </a:lnTo>
                  <a:lnTo>
                    <a:pt x="114" y="118"/>
                  </a:lnTo>
                  <a:lnTo>
                    <a:pt x="119" y="121"/>
                  </a:lnTo>
                  <a:lnTo>
                    <a:pt x="124" y="125"/>
                  </a:lnTo>
                  <a:lnTo>
                    <a:pt x="128" y="128"/>
                  </a:lnTo>
                  <a:lnTo>
                    <a:pt x="132" y="132"/>
                  </a:lnTo>
                  <a:lnTo>
                    <a:pt x="135" y="135"/>
                  </a:lnTo>
                  <a:lnTo>
                    <a:pt x="130" y="137"/>
                  </a:lnTo>
                  <a:lnTo>
                    <a:pt x="124" y="140"/>
                  </a:lnTo>
                  <a:lnTo>
                    <a:pt x="117" y="141"/>
                  </a:lnTo>
                  <a:lnTo>
                    <a:pt x="109" y="142"/>
                  </a:lnTo>
                  <a:lnTo>
                    <a:pt x="101" y="143"/>
                  </a:lnTo>
                  <a:lnTo>
                    <a:pt x="94" y="143"/>
                  </a:lnTo>
                  <a:lnTo>
                    <a:pt x="87" y="143"/>
                  </a:lnTo>
                  <a:lnTo>
                    <a:pt x="81" y="142"/>
                  </a:lnTo>
                  <a:lnTo>
                    <a:pt x="74" y="142"/>
                  </a:lnTo>
                  <a:lnTo>
                    <a:pt x="69" y="143"/>
                  </a:lnTo>
                  <a:lnTo>
                    <a:pt x="72" y="146"/>
                  </a:lnTo>
                  <a:lnTo>
                    <a:pt x="82" y="149"/>
                  </a:lnTo>
                  <a:lnTo>
                    <a:pt x="90" y="150"/>
                  </a:lnTo>
                  <a:lnTo>
                    <a:pt x="99" y="151"/>
                  </a:lnTo>
                  <a:lnTo>
                    <a:pt x="110" y="151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50"/>
                  </a:lnTo>
                  <a:lnTo>
                    <a:pt x="144" y="149"/>
                  </a:lnTo>
                  <a:lnTo>
                    <a:pt x="149" y="149"/>
                  </a:lnTo>
                  <a:lnTo>
                    <a:pt x="155" y="150"/>
                  </a:lnTo>
                  <a:lnTo>
                    <a:pt x="160" y="155"/>
                  </a:lnTo>
                  <a:lnTo>
                    <a:pt x="164" y="159"/>
                  </a:lnTo>
                  <a:lnTo>
                    <a:pt x="167" y="16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16" name="Freeform 9815"/>
            <p:cNvSpPr/>
            <p:nvPr/>
          </p:nvSpPr>
          <p:spPr>
            <a:xfrm>
              <a:off x="4355" y="1137"/>
              <a:ext cx="95" cy="219"/>
            </a:xfrm>
            <a:custGeom>
              <a:avLst/>
              <a:gdLst/>
              <a:ahLst/>
              <a:cxnLst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6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199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5" y="130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8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0"/>
                  </a:lnTo>
                  <a:lnTo>
                    <a:pt x="38" y="54"/>
                  </a:lnTo>
                  <a:lnTo>
                    <a:pt x="38" y="39"/>
                  </a:lnTo>
                  <a:lnTo>
                    <a:pt x="39" y="29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4"/>
                  </a:lnTo>
                  <a:lnTo>
                    <a:pt x="47" y="65"/>
                  </a:lnTo>
                  <a:lnTo>
                    <a:pt x="50" y="70"/>
                  </a:lnTo>
                  <a:lnTo>
                    <a:pt x="55" y="54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2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2"/>
                  </a:lnTo>
                  <a:lnTo>
                    <a:pt x="90" y="59"/>
                  </a:lnTo>
                  <a:lnTo>
                    <a:pt x="93" y="55"/>
                  </a:lnTo>
                  <a:lnTo>
                    <a:pt x="96" y="55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0"/>
                  </a:lnTo>
                  <a:lnTo>
                    <a:pt x="75" y="74"/>
                  </a:lnTo>
                  <a:lnTo>
                    <a:pt x="69" y="77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5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3"/>
                  </a:lnTo>
                  <a:lnTo>
                    <a:pt x="52" y="153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6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4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1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6"/>
                  </a:lnTo>
                  <a:lnTo>
                    <a:pt x="107" y="179"/>
                  </a:lnTo>
                  <a:lnTo>
                    <a:pt x="104" y="184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6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4"/>
                  </a:lnTo>
                  <a:lnTo>
                    <a:pt x="6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17" name="Freeform 9816"/>
            <p:cNvSpPr/>
            <p:nvPr/>
          </p:nvSpPr>
          <p:spPr>
            <a:xfrm>
              <a:off x="4336" y="1258"/>
              <a:ext cx="16" cy="28"/>
            </a:xfrm>
            <a:custGeom>
              <a:avLst/>
              <a:gdLst/>
              <a:ahLst/>
              <a:cxnLst/>
              <a:pathLst>
                <a:path w="20" h="33">
                  <a:moveTo>
                    <a:pt x="20" y="30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2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11"/>
                  </a:lnTo>
                  <a:lnTo>
                    <a:pt x="9" y="18"/>
                  </a:lnTo>
                  <a:lnTo>
                    <a:pt x="14" y="25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18" name="Freeform 9817"/>
            <p:cNvSpPr/>
            <p:nvPr/>
          </p:nvSpPr>
          <p:spPr>
            <a:xfrm>
              <a:off x="4462" y="1251"/>
              <a:ext cx="298" cy="181"/>
            </a:xfrm>
            <a:custGeom>
              <a:avLst/>
              <a:gdLst/>
              <a:ahLst/>
              <a:cxnLst/>
              <a:pathLst>
                <a:path w="341" h="208">
                  <a:moveTo>
                    <a:pt x="14" y="161"/>
                  </a:moveTo>
                  <a:lnTo>
                    <a:pt x="19" y="157"/>
                  </a:lnTo>
                  <a:lnTo>
                    <a:pt x="26" y="151"/>
                  </a:lnTo>
                  <a:lnTo>
                    <a:pt x="34" y="147"/>
                  </a:lnTo>
                  <a:lnTo>
                    <a:pt x="43" y="141"/>
                  </a:lnTo>
                  <a:lnTo>
                    <a:pt x="52" y="136"/>
                  </a:lnTo>
                  <a:lnTo>
                    <a:pt x="60" y="131"/>
                  </a:lnTo>
                  <a:lnTo>
                    <a:pt x="66" y="127"/>
                  </a:lnTo>
                  <a:lnTo>
                    <a:pt x="68" y="124"/>
                  </a:lnTo>
                  <a:lnTo>
                    <a:pt x="72" y="113"/>
                  </a:lnTo>
                  <a:lnTo>
                    <a:pt x="77" y="96"/>
                  </a:lnTo>
                  <a:lnTo>
                    <a:pt x="85" y="78"/>
                  </a:lnTo>
                  <a:lnTo>
                    <a:pt x="92" y="64"/>
                  </a:lnTo>
                  <a:lnTo>
                    <a:pt x="97" y="57"/>
                  </a:lnTo>
                  <a:lnTo>
                    <a:pt x="103" y="49"/>
                  </a:lnTo>
                  <a:lnTo>
                    <a:pt x="111" y="40"/>
                  </a:lnTo>
                  <a:lnTo>
                    <a:pt x="119" y="29"/>
                  </a:lnTo>
                  <a:lnTo>
                    <a:pt x="128" y="20"/>
                  </a:lnTo>
                  <a:lnTo>
                    <a:pt x="136" y="11"/>
                  </a:lnTo>
                  <a:lnTo>
                    <a:pt x="143" y="5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4"/>
                  </a:lnTo>
                  <a:lnTo>
                    <a:pt x="150" y="7"/>
                  </a:lnTo>
                  <a:lnTo>
                    <a:pt x="146" y="11"/>
                  </a:lnTo>
                  <a:lnTo>
                    <a:pt x="141" y="18"/>
                  </a:lnTo>
                  <a:lnTo>
                    <a:pt x="133" y="26"/>
                  </a:lnTo>
                  <a:lnTo>
                    <a:pt x="125" y="36"/>
                  </a:lnTo>
                  <a:lnTo>
                    <a:pt x="115" y="46"/>
                  </a:lnTo>
                  <a:lnTo>
                    <a:pt x="107" y="56"/>
                  </a:lnTo>
                  <a:lnTo>
                    <a:pt x="102" y="65"/>
                  </a:lnTo>
                  <a:lnTo>
                    <a:pt x="98" y="71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9" y="113"/>
                  </a:lnTo>
                  <a:lnTo>
                    <a:pt x="91" y="112"/>
                  </a:lnTo>
                  <a:lnTo>
                    <a:pt x="97" y="110"/>
                  </a:lnTo>
                  <a:lnTo>
                    <a:pt x="102" y="108"/>
                  </a:lnTo>
                  <a:lnTo>
                    <a:pt x="106" y="103"/>
                  </a:lnTo>
                  <a:lnTo>
                    <a:pt x="113" y="98"/>
                  </a:lnTo>
                  <a:lnTo>
                    <a:pt x="120" y="94"/>
                  </a:lnTo>
                  <a:lnTo>
                    <a:pt x="127" y="89"/>
                  </a:lnTo>
                  <a:lnTo>
                    <a:pt x="133" y="84"/>
                  </a:lnTo>
                  <a:lnTo>
                    <a:pt x="138" y="81"/>
                  </a:lnTo>
                  <a:lnTo>
                    <a:pt x="142" y="80"/>
                  </a:lnTo>
                  <a:lnTo>
                    <a:pt x="149" y="67"/>
                  </a:lnTo>
                  <a:lnTo>
                    <a:pt x="159" y="54"/>
                  </a:lnTo>
                  <a:lnTo>
                    <a:pt x="172" y="42"/>
                  </a:lnTo>
                  <a:lnTo>
                    <a:pt x="186" y="30"/>
                  </a:lnTo>
                  <a:lnTo>
                    <a:pt x="198" y="21"/>
                  </a:lnTo>
                  <a:lnTo>
                    <a:pt x="211" y="12"/>
                  </a:lnTo>
                  <a:lnTo>
                    <a:pt x="221" y="7"/>
                  </a:lnTo>
                  <a:lnTo>
                    <a:pt x="228" y="4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0" y="4"/>
                  </a:lnTo>
                  <a:lnTo>
                    <a:pt x="234" y="7"/>
                  </a:lnTo>
                  <a:lnTo>
                    <a:pt x="224" y="13"/>
                  </a:lnTo>
                  <a:lnTo>
                    <a:pt x="212" y="22"/>
                  </a:lnTo>
                  <a:lnTo>
                    <a:pt x="199" y="33"/>
                  </a:lnTo>
                  <a:lnTo>
                    <a:pt x="187" y="44"/>
                  </a:lnTo>
                  <a:lnTo>
                    <a:pt x="175" y="56"/>
                  </a:lnTo>
                  <a:lnTo>
                    <a:pt x="166" y="66"/>
                  </a:lnTo>
                  <a:lnTo>
                    <a:pt x="160" y="75"/>
                  </a:lnTo>
                  <a:lnTo>
                    <a:pt x="158" y="82"/>
                  </a:lnTo>
                  <a:lnTo>
                    <a:pt x="158" y="84"/>
                  </a:lnTo>
                  <a:lnTo>
                    <a:pt x="160" y="86"/>
                  </a:lnTo>
                  <a:lnTo>
                    <a:pt x="165" y="84"/>
                  </a:lnTo>
                  <a:lnTo>
                    <a:pt x="172" y="83"/>
                  </a:lnTo>
                  <a:lnTo>
                    <a:pt x="176" y="82"/>
                  </a:lnTo>
                  <a:lnTo>
                    <a:pt x="182" y="81"/>
                  </a:lnTo>
                  <a:lnTo>
                    <a:pt x="188" y="80"/>
                  </a:lnTo>
                  <a:lnTo>
                    <a:pt x="194" y="79"/>
                  </a:lnTo>
                  <a:lnTo>
                    <a:pt x="199" y="78"/>
                  </a:lnTo>
                  <a:lnTo>
                    <a:pt x="204" y="76"/>
                  </a:lnTo>
                  <a:lnTo>
                    <a:pt x="209" y="75"/>
                  </a:lnTo>
                  <a:lnTo>
                    <a:pt x="212" y="75"/>
                  </a:lnTo>
                  <a:lnTo>
                    <a:pt x="221" y="67"/>
                  </a:lnTo>
                  <a:lnTo>
                    <a:pt x="233" y="60"/>
                  </a:lnTo>
                  <a:lnTo>
                    <a:pt x="245" y="52"/>
                  </a:lnTo>
                  <a:lnTo>
                    <a:pt x="260" y="45"/>
                  </a:lnTo>
                  <a:lnTo>
                    <a:pt x="273" y="38"/>
                  </a:lnTo>
                  <a:lnTo>
                    <a:pt x="286" y="33"/>
                  </a:lnTo>
                  <a:lnTo>
                    <a:pt x="295" y="29"/>
                  </a:lnTo>
                  <a:lnTo>
                    <a:pt x="301" y="26"/>
                  </a:lnTo>
                  <a:lnTo>
                    <a:pt x="306" y="23"/>
                  </a:lnTo>
                  <a:lnTo>
                    <a:pt x="310" y="26"/>
                  </a:lnTo>
                  <a:lnTo>
                    <a:pt x="308" y="30"/>
                  </a:lnTo>
                  <a:lnTo>
                    <a:pt x="301" y="34"/>
                  </a:lnTo>
                  <a:lnTo>
                    <a:pt x="291" y="37"/>
                  </a:lnTo>
                  <a:lnTo>
                    <a:pt x="281" y="41"/>
                  </a:lnTo>
                  <a:lnTo>
                    <a:pt x="270" y="46"/>
                  </a:lnTo>
                  <a:lnTo>
                    <a:pt x="260" y="53"/>
                  </a:lnTo>
                  <a:lnTo>
                    <a:pt x="251" y="59"/>
                  </a:lnTo>
                  <a:lnTo>
                    <a:pt x="243" y="66"/>
                  </a:lnTo>
                  <a:lnTo>
                    <a:pt x="237" y="72"/>
                  </a:lnTo>
                  <a:lnTo>
                    <a:pt x="234" y="78"/>
                  </a:lnTo>
                  <a:lnTo>
                    <a:pt x="245" y="79"/>
                  </a:lnTo>
                  <a:lnTo>
                    <a:pt x="258" y="78"/>
                  </a:lnTo>
                  <a:lnTo>
                    <a:pt x="272" y="76"/>
                  </a:lnTo>
                  <a:lnTo>
                    <a:pt x="286" y="74"/>
                  </a:lnTo>
                  <a:lnTo>
                    <a:pt x="300" y="71"/>
                  </a:lnTo>
                  <a:lnTo>
                    <a:pt x="311" y="68"/>
                  </a:lnTo>
                  <a:lnTo>
                    <a:pt x="320" y="65"/>
                  </a:lnTo>
                  <a:lnTo>
                    <a:pt x="327" y="63"/>
                  </a:lnTo>
                  <a:lnTo>
                    <a:pt x="335" y="59"/>
                  </a:lnTo>
                  <a:lnTo>
                    <a:pt x="340" y="58"/>
                  </a:lnTo>
                  <a:lnTo>
                    <a:pt x="341" y="59"/>
                  </a:lnTo>
                  <a:lnTo>
                    <a:pt x="336" y="64"/>
                  </a:lnTo>
                  <a:lnTo>
                    <a:pt x="331" y="67"/>
                  </a:lnTo>
                  <a:lnTo>
                    <a:pt x="321" y="72"/>
                  </a:lnTo>
                  <a:lnTo>
                    <a:pt x="311" y="78"/>
                  </a:lnTo>
                  <a:lnTo>
                    <a:pt x="298" y="82"/>
                  </a:lnTo>
                  <a:lnTo>
                    <a:pt x="283" y="87"/>
                  </a:lnTo>
                  <a:lnTo>
                    <a:pt x="268" y="90"/>
                  </a:lnTo>
                  <a:lnTo>
                    <a:pt x="253" y="93"/>
                  </a:lnTo>
                  <a:lnTo>
                    <a:pt x="239" y="93"/>
                  </a:lnTo>
                  <a:lnTo>
                    <a:pt x="243" y="97"/>
                  </a:lnTo>
                  <a:lnTo>
                    <a:pt x="251" y="103"/>
                  </a:lnTo>
                  <a:lnTo>
                    <a:pt x="260" y="109"/>
                  </a:lnTo>
                  <a:lnTo>
                    <a:pt x="270" y="114"/>
                  </a:lnTo>
                  <a:lnTo>
                    <a:pt x="280" y="120"/>
                  </a:lnTo>
                  <a:lnTo>
                    <a:pt x="289" y="125"/>
                  </a:lnTo>
                  <a:lnTo>
                    <a:pt x="297" y="128"/>
                  </a:lnTo>
                  <a:lnTo>
                    <a:pt x="303" y="131"/>
                  </a:lnTo>
                  <a:lnTo>
                    <a:pt x="310" y="135"/>
                  </a:lnTo>
                  <a:lnTo>
                    <a:pt x="313" y="137"/>
                  </a:lnTo>
                  <a:lnTo>
                    <a:pt x="311" y="140"/>
                  </a:lnTo>
                  <a:lnTo>
                    <a:pt x="304" y="139"/>
                  </a:lnTo>
                  <a:lnTo>
                    <a:pt x="296" y="136"/>
                  </a:lnTo>
                  <a:lnTo>
                    <a:pt x="286" y="132"/>
                  </a:lnTo>
                  <a:lnTo>
                    <a:pt x="272" y="127"/>
                  </a:lnTo>
                  <a:lnTo>
                    <a:pt x="258" y="121"/>
                  </a:lnTo>
                  <a:lnTo>
                    <a:pt x="244" y="116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1"/>
                  </a:lnTo>
                  <a:lnTo>
                    <a:pt x="198" y="101"/>
                  </a:lnTo>
                  <a:lnTo>
                    <a:pt x="190" y="102"/>
                  </a:lnTo>
                  <a:lnTo>
                    <a:pt x="182" y="102"/>
                  </a:lnTo>
                  <a:lnTo>
                    <a:pt x="175" y="103"/>
                  </a:lnTo>
                  <a:lnTo>
                    <a:pt x="169" y="103"/>
                  </a:lnTo>
                  <a:lnTo>
                    <a:pt x="166" y="104"/>
                  </a:lnTo>
                  <a:lnTo>
                    <a:pt x="169" y="110"/>
                  </a:lnTo>
                  <a:lnTo>
                    <a:pt x="175" y="116"/>
                  </a:lnTo>
                  <a:lnTo>
                    <a:pt x="181" y="122"/>
                  </a:lnTo>
                  <a:lnTo>
                    <a:pt x="188" y="129"/>
                  </a:lnTo>
                  <a:lnTo>
                    <a:pt x="195" y="135"/>
                  </a:lnTo>
                  <a:lnTo>
                    <a:pt x="202" y="141"/>
                  </a:lnTo>
                  <a:lnTo>
                    <a:pt x="209" y="146"/>
                  </a:lnTo>
                  <a:lnTo>
                    <a:pt x="213" y="149"/>
                  </a:lnTo>
                  <a:lnTo>
                    <a:pt x="222" y="154"/>
                  </a:lnTo>
                  <a:lnTo>
                    <a:pt x="232" y="159"/>
                  </a:lnTo>
                  <a:lnTo>
                    <a:pt x="241" y="164"/>
                  </a:lnTo>
                  <a:lnTo>
                    <a:pt x="247" y="167"/>
                  </a:lnTo>
                  <a:lnTo>
                    <a:pt x="251" y="172"/>
                  </a:lnTo>
                  <a:lnTo>
                    <a:pt x="255" y="177"/>
                  </a:lnTo>
                  <a:lnTo>
                    <a:pt x="252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7" y="151"/>
                  </a:lnTo>
                  <a:lnTo>
                    <a:pt x="194" y="143"/>
                  </a:lnTo>
                  <a:lnTo>
                    <a:pt x="181" y="135"/>
                  </a:lnTo>
                  <a:lnTo>
                    <a:pt x="171" y="128"/>
                  </a:lnTo>
                  <a:lnTo>
                    <a:pt x="161" y="122"/>
                  </a:lnTo>
                  <a:lnTo>
                    <a:pt x="156" y="118"/>
                  </a:lnTo>
                  <a:lnTo>
                    <a:pt x="150" y="113"/>
                  </a:lnTo>
                  <a:lnTo>
                    <a:pt x="144" y="113"/>
                  </a:lnTo>
                  <a:lnTo>
                    <a:pt x="139" y="114"/>
                  </a:lnTo>
                  <a:lnTo>
                    <a:pt x="134" y="117"/>
                  </a:lnTo>
                  <a:lnTo>
                    <a:pt x="129" y="118"/>
                  </a:lnTo>
                  <a:lnTo>
                    <a:pt x="123" y="120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104" y="126"/>
                  </a:lnTo>
                  <a:lnTo>
                    <a:pt x="98" y="128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89" y="135"/>
                  </a:lnTo>
                  <a:lnTo>
                    <a:pt x="90" y="137"/>
                  </a:lnTo>
                  <a:lnTo>
                    <a:pt x="92" y="142"/>
                  </a:lnTo>
                  <a:lnTo>
                    <a:pt x="98" y="147"/>
                  </a:lnTo>
                  <a:lnTo>
                    <a:pt x="104" y="151"/>
                  </a:lnTo>
                  <a:lnTo>
                    <a:pt x="112" y="158"/>
                  </a:lnTo>
                  <a:lnTo>
                    <a:pt x="123" y="166"/>
                  </a:lnTo>
                  <a:lnTo>
                    <a:pt x="135" y="175"/>
                  </a:lnTo>
                  <a:lnTo>
                    <a:pt x="148" y="184"/>
                  </a:lnTo>
                  <a:lnTo>
                    <a:pt x="159" y="192"/>
                  </a:lnTo>
                  <a:lnTo>
                    <a:pt x="169" y="197"/>
                  </a:lnTo>
                  <a:lnTo>
                    <a:pt x="176" y="201"/>
                  </a:lnTo>
                  <a:lnTo>
                    <a:pt x="182" y="205"/>
                  </a:lnTo>
                  <a:lnTo>
                    <a:pt x="182" y="208"/>
                  </a:lnTo>
                  <a:lnTo>
                    <a:pt x="175" y="208"/>
                  </a:lnTo>
                  <a:lnTo>
                    <a:pt x="164" y="202"/>
                  </a:lnTo>
                  <a:lnTo>
                    <a:pt x="154" y="196"/>
                  </a:lnTo>
                  <a:lnTo>
                    <a:pt x="144" y="189"/>
                  </a:lnTo>
                  <a:lnTo>
                    <a:pt x="130" y="181"/>
                  </a:lnTo>
                  <a:lnTo>
                    <a:pt x="116" y="172"/>
                  </a:lnTo>
                  <a:lnTo>
                    <a:pt x="104" y="164"/>
                  </a:lnTo>
                  <a:lnTo>
                    <a:pt x="91" y="157"/>
                  </a:lnTo>
                  <a:lnTo>
                    <a:pt x="83" y="152"/>
                  </a:lnTo>
                  <a:lnTo>
                    <a:pt x="77" y="150"/>
                  </a:lnTo>
                  <a:lnTo>
                    <a:pt x="73" y="150"/>
                  </a:lnTo>
                  <a:lnTo>
                    <a:pt x="65" y="152"/>
                  </a:lnTo>
                  <a:lnTo>
                    <a:pt x="53" y="156"/>
                  </a:lnTo>
                  <a:lnTo>
                    <a:pt x="42" y="161"/>
                  </a:lnTo>
                  <a:lnTo>
                    <a:pt x="29" y="164"/>
                  </a:lnTo>
                  <a:lnTo>
                    <a:pt x="19" y="167"/>
                  </a:lnTo>
                  <a:lnTo>
                    <a:pt x="9" y="170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7" y="165"/>
                  </a:lnTo>
                  <a:lnTo>
                    <a:pt x="14" y="161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19" name="Freeform 9818"/>
            <p:cNvSpPr/>
            <p:nvPr/>
          </p:nvSpPr>
          <p:spPr>
            <a:xfrm>
              <a:off x="4403" y="1433"/>
              <a:ext cx="215" cy="181"/>
            </a:xfrm>
            <a:custGeom>
              <a:avLst/>
              <a:gdLst/>
              <a:ahLst/>
              <a:cxnLst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6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9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2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1"/>
                  </a:lnTo>
                  <a:lnTo>
                    <a:pt x="159" y="114"/>
                  </a:lnTo>
                  <a:lnTo>
                    <a:pt x="159" y="119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7"/>
                  </a:lnTo>
                  <a:lnTo>
                    <a:pt x="181" y="187"/>
                  </a:lnTo>
                  <a:lnTo>
                    <a:pt x="177" y="184"/>
                  </a:lnTo>
                  <a:lnTo>
                    <a:pt x="173" y="179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9"/>
                  </a:lnTo>
                  <a:lnTo>
                    <a:pt x="147" y="101"/>
                  </a:lnTo>
                  <a:lnTo>
                    <a:pt x="141" y="96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7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4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20" name="Freeform 9819"/>
            <p:cNvSpPr/>
            <p:nvPr/>
          </p:nvSpPr>
          <p:spPr>
            <a:xfrm>
              <a:off x="4290" y="1455"/>
              <a:ext cx="149" cy="247"/>
            </a:xfrm>
            <a:custGeom>
              <a:avLst/>
              <a:gdLst/>
              <a:ahLst/>
              <a:cxnLst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4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3"/>
                  </a:lnTo>
                  <a:lnTo>
                    <a:pt x="169" y="165"/>
                  </a:lnTo>
                  <a:lnTo>
                    <a:pt x="165" y="163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40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40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8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1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3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5"/>
                  </a:lnTo>
                  <a:lnTo>
                    <a:pt x="99" y="150"/>
                  </a:lnTo>
                  <a:lnTo>
                    <a:pt x="94" y="148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9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4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8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3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21" name="Freeform 9820"/>
            <p:cNvSpPr/>
            <p:nvPr/>
          </p:nvSpPr>
          <p:spPr>
            <a:xfrm>
              <a:off x="4439" y="1134"/>
              <a:ext cx="181" cy="256"/>
            </a:xfrm>
            <a:custGeom>
              <a:avLst/>
              <a:gdLst/>
              <a:ahLst/>
              <a:cxnLst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4"/>
                  </a:lnTo>
                  <a:lnTo>
                    <a:pt x="51" y="156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4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1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2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19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2"/>
                  </a:lnTo>
                  <a:lnTo>
                    <a:pt x="122" y="60"/>
                  </a:lnTo>
                  <a:lnTo>
                    <a:pt x="124" y="72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4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5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0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2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5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1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6"/>
                  </a:lnTo>
                  <a:lnTo>
                    <a:pt x="85" y="155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22" name="Freeform 9821"/>
            <p:cNvSpPr/>
            <p:nvPr/>
          </p:nvSpPr>
          <p:spPr>
            <a:xfrm>
              <a:off x="4178" y="1542"/>
              <a:ext cx="118" cy="198"/>
            </a:xfrm>
            <a:custGeom>
              <a:avLst/>
              <a:gdLst/>
              <a:ahLst/>
              <a:cxnLst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1"/>
                  </a:lnTo>
                  <a:lnTo>
                    <a:pt x="70" y="49"/>
                  </a:lnTo>
                  <a:lnTo>
                    <a:pt x="62" y="49"/>
                  </a:lnTo>
                  <a:lnTo>
                    <a:pt x="53" y="52"/>
                  </a:lnTo>
                  <a:lnTo>
                    <a:pt x="41" y="56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7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2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8"/>
                  </a:lnTo>
                  <a:lnTo>
                    <a:pt x="101" y="156"/>
                  </a:lnTo>
                  <a:lnTo>
                    <a:pt x="108" y="163"/>
                  </a:lnTo>
                  <a:lnTo>
                    <a:pt x="114" y="168"/>
                  </a:lnTo>
                  <a:lnTo>
                    <a:pt x="118" y="171"/>
                  </a:lnTo>
                  <a:lnTo>
                    <a:pt x="122" y="171"/>
                  </a:lnTo>
                  <a:lnTo>
                    <a:pt x="122" y="167"/>
                  </a:lnTo>
                  <a:lnTo>
                    <a:pt x="117" y="162"/>
                  </a:lnTo>
                  <a:lnTo>
                    <a:pt x="111" y="155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10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9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23" name="Freeform 9822"/>
            <p:cNvSpPr/>
            <p:nvPr/>
          </p:nvSpPr>
          <p:spPr>
            <a:xfrm>
              <a:off x="4587" y="1453"/>
              <a:ext cx="231" cy="182"/>
            </a:xfrm>
            <a:custGeom>
              <a:avLst/>
              <a:gdLst/>
              <a:ahLst/>
              <a:cxnLst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5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6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1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7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2"/>
                  </a:lnTo>
                  <a:lnTo>
                    <a:pt x="259" y="176"/>
                  </a:lnTo>
                  <a:lnTo>
                    <a:pt x="262" y="179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1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3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24" name="Freeform 9823"/>
            <p:cNvSpPr/>
            <p:nvPr/>
          </p:nvSpPr>
          <p:spPr>
            <a:xfrm>
              <a:off x="3319" y="1840"/>
              <a:ext cx="585" cy="581"/>
            </a:xfrm>
            <a:custGeom>
              <a:avLst/>
              <a:gdLst/>
              <a:ahLst/>
              <a:cxnLst/>
              <a:pathLst>
                <a:path w="667" h="663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5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1"/>
                  </a:lnTo>
                  <a:lnTo>
                    <a:pt x="202" y="104"/>
                  </a:lnTo>
                  <a:lnTo>
                    <a:pt x="184" y="99"/>
                  </a:lnTo>
                  <a:lnTo>
                    <a:pt x="162" y="96"/>
                  </a:lnTo>
                  <a:lnTo>
                    <a:pt x="139" y="91"/>
                  </a:lnTo>
                  <a:lnTo>
                    <a:pt x="116" y="86"/>
                  </a:lnTo>
                  <a:lnTo>
                    <a:pt x="95" y="81"/>
                  </a:lnTo>
                  <a:lnTo>
                    <a:pt x="77" y="76"/>
                  </a:lnTo>
                  <a:lnTo>
                    <a:pt x="62" y="72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4"/>
                  </a:lnTo>
                  <a:lnTo>
                    <a:pt x="45" y="72"/>
                  </a:lnTo>
                  <a:lnTo>
                    <a:pt x="52" y="86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4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6"/>
                  </a:lnTo>
                  <a:lnTo>
                    <a:pt x="107" y="232"/>
                  </a:lnTo>
                  <a:lnTo>
                    <a:pt x="121" y="247"/>
                  </a:lnTo>
                  <a:lnTo>
                    <a:pt x="137" y="260"/>
                  </a:lnTo>
                  <a:lnTo>
                    <a:pt x="154" y="269"/>
                  </a:lnTo>
                  <a:lnTo>
                    <a:pt x="171" y="276"/>
                  </a:lnTo>
                  <a:lnTo>
                    <a:pt x="187" y="280"/>
                  </a:lnTo>
                  <a:lnTo>
                    <a:pt x="202" y="286"/>
                  </a:lnTo>
                  <a:lnTo>
                    <a:pt x="215" y="291"/>
                  </a:lnTo>
                  <a:lnTo>
                    <a:pt x="228" y="298"/>
                  </a:lnTo>
                  <a:lnTo>
                    <a:pt x="238" y="306"/>
                  </a:lnTo>
                  <a:lnTo>
                    <a:pt x="248" y="316"/>
                  </a:lnTo>
                  <a:lnTo>
                    <a:pt x="258" y="330"/>
                  </a:lnTo>
                  <a:lnTo>
                    <a:pt x="248" y="332"/>
                  </a:lnTo>
                  <a:lnTo>
                    <a:pt x="239" y="332"/>
                  </a:lnTo>
                  <a:lnTo>
                    <a:pt x="230" y="331"/>
                  </a:lnTo>
                  <a:lnTo>
                    <a:pt x="222" y="329"/>
                  </a:lnTo>
                  <a:lnTo>
                    <a:pt x="213" y="326"/>
                  </a:lnTo>
                  <a:lnTo>
                    <a:pt x="203" y="323"/>
                  </a:lnTo>
                  <a:lnTo>
                    <a:pt x="194" y="321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4"/>
                  </a:lnTo>
                  <a:lnTo>
                    <a:pt x="128" y="331"/>
                  </a:lnTo>
                  <a:lnTo>
                    <a:pt x="115" y="339"/>
                  </a:lnTo>
                  <a:lnTo>
                    <a:pt x="102" y="349"/>
                  </a:lnTo>
                  <a:lnTo>
                    <a:pt x="92" y="361"/>
                  </a:lnTo>
                  <a:lnTo>
                    <a:pt x="84" y="374"/>
                  </a:lnTo>
                  <a:lnTo>
                    <a:pt x="76" y="386"/>
                  </a:lnTo>
                  <a:lnTo>
                    <a:pt x="66" y="398"/>
                  </a:lnTo>
                  <a:lnTo>
                    <a:pt x="56" y="408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7"/>
                  </a:lnTo>
                  <a:lnTo>
                    <a:pt x="10" y="442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14" y="461"/>
                  </a:lnTo>
                  <a:lnTo>
                    <a:pt x="17" y="463"/>
                  </a:lnTo>
                  <a:lnTo>
                    <a:pt x="22" y="466"/>
                  </a:lnTo>
                  <a:lnTo>
                    <a:pt x="28" y="469"/>
                  </a:lnTo>
                  <a:lnTo>
                    <a:pt x="37" y="473"/>
                  </a:lnTo>
                  <a:lnTo>
                    <a:pt x="46" y="476"/>
                  </a:lnTo>
                  <a:lnTo>
                    <a:pt x="56" y="480"/>
                  </a:lnTo>
                  <a:lnTo>
                    <a:pt x="66" y="483"/>
                  </a:lnTo>
                  <a:lnTo>
                    <a:pt x="79" y="487"/>
                  </a:lnTo>
                  <a:lnTo>
                    <a:pt x="98" y="490"/>
                  </a:lnTo>
                  <a:lnTo>
                    <a:pt x="117" y="492"/>
                  </a:lnTo>
                  <a:lnTo>
                    <a:pt x="138" y="491"/>
                  </a:lnTo>
                  <a:lnTo>
                    <a:pt x="159" y="488"/>
                  </a:lnTo>
                  <a:lnTo>
                    <a:pt x="178" y="481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5"/>
                  </a:lnTo>
                  <a:lnTo>
                    <a:pt x="235" y="427"/>
                  </a:lnTo>
                  <a:lnTo>
                    <a:pt x="238" y="419"/>
                  </a:lnTo>
                  <a:lnTo>
                    <a:pt x="243" y="409"/>
                  </a:lnTo>
                  <a:lnTo>
                    <a:pt x="246" y="400"/>
                  </a:lnTo>
                  <a:lnTo>
                    <a:pt x="251" y="389"/>
                  </a:lnTo>
                  <a:lnTo>
                    <a:pt x="255" y="377"/>
                  </a:lnTo>
                  <a:lnTo>
                    <a:pt x="261" y="368"/>
                  </a:lnTo>
                  <a:lnTo>
                    <a:pt x="267" y="360"/>
                  </a:lnTo>
                  <a:lnTo>
                    <a:pt x="273" y="354"/>
                  </a:lnTo>
                  <a:lnTo>
                    <a:pt x="279" y="348"/>
                  </a:lnTo>
                  <a:lnTo>
                    <a:pt x="286" y="345"/>
                  </a:lnTo>
                  <a:lnTo>
                    <a:pt x="294" y="344"/>
                  </a:lnTo>
                  <a:lnTo>
                    <a:pt x="294" y="353"/>
                  </a:lnTo>
                  <a:lnTo>
                    <a:pt x="294" y="361"/>
                  </a:lnTo>
                  <a:lnTo>
                    <a:pt x="297" y="368"/>
                  </a:lnTo>
                  <a:lnTo>
                    <a:pt x="300" y="372"/>
                  </a:lnTo>
                  <a:lnTo>
                    <a:pt x="299" y="390"/>
                  </a:lnTo>
                  <a:lnTo>
                    <a:pt x="294" y="404"/>
                  </a:lnTo>
                  <a:lnTo>
                    <a:pt x="284" y="415"/>
                  </a:lnTo>
                  <a:lnTo>
                    <a:pt x="268" y="423"/>
                  </a:lnTo>
                  <a:lnTo>
                    <a:pt x="263" y="425"/>
                  </a:lnTo>
                  <a:lnTo>
                    <a:pt x="258" y="428"/>
                  </a:lnTo>
                  <a:lnTo>
                    <a:pt x="253" y="430"/>
                  </a:lnTo>
                  <a:lnTo>
                    <a:pt x="248" y="434"/>
                  </a:lnTo>
                  <a:lnTo>
                    <a:pt x="244" y="437"/>
                  </a:lnTo>
                  <a:lnTo>
                    <a:pt x="239" y="440"/>
                  </a:lnTo>
                  <a:lnTo>
                    <a:pt x="235" y="444"/>
                  </a:lnTo>
                  <a:lnTo>
                    <a:pt x="231" y="447"/>
                  </a:lnTo>
                  <a:lnTo>
                    <a:pt x="221" y="459"/>
                  </a:lnTo>
                  <a:lnTo>
                    <a:pt x="212" y="472"/>
                  </a:lnTo>
                  <a:lnTo>
                    <a:pt x="203" y="485"/>
                  </a:lnTo>
                  <a:lnTo>
                    <a:pt x="197" y="499"/>
                  </a:lnTo>
                  <a:lnTo>
                    <a:pt x="192" y="514"/>
                  </a:lnTo>
                  <a:lnTo>
                    <a:pt x="189" y="529"/>
                  </a:lnTo>
                  <a:lnTo>
                    <a:pt x="189" y="545"/>
                  </a:lnTo>
                  <a:lnTo>
                    <a:pt x="190" y="560"/>
                  </a:lnTo>
                  <a:lnTo>
                    <a:pt x="191" y="571"/>
                  </a:lnTo>
                  <a:lnTo>
                    <a:pt x="193" y="580"/>
                  </a:lnTo>
                  <a:lnTo>
                    <a:pt x="194" y="589"/>
                  </a:lnTo>
                  <a:lnTo>
                    <a:pt x="194" y="597"/>
                  </a:lnTo>
                  <a:lnTo>
                    <a:pt x="195" y="617"/>
                  </a:lnTo>
                  <a:lnTo>
                    <a:pt x="194" y="632"/>
                  </a:lnTo>
                  <a:lnTo>
                    <a:pt x="191" y="643"/>
                  </a:lnTo>
                  <a:lnTo>
                    <a:pt x="186" y="652"/>
                  </a:lnTo>
                  <a:lnTo>
                    <a:pt x="183" y="661"/>
                  </a:lnTo>
                  <a:lnTo>
                    <a:pt x="185" y="663"/>
                  </a:lnTo>
                  <a:lnTo>
                    <a:pt x="192" y="663"/>
                  </a:lnTo>
                  <a:lnTo>
                    <a:pt x="202" y="662"/>
                  </a:lnTo>
                  <a:lnTo>
                    <a:pt x="225" y="659"/>
                  </a:lnTo>
                  <a:lnTo>
                    <a:pt x="247" y="654"/>
                  </a:lnTo>
                  <a:lnTo>
                    <a:pt x="267" y="647"/>
                  </a:lnTo>
                  <a:lnTo>
                    <a:pt x="285" y="637"/>
                  </a:lnTo>
                  <a:lnTo>
                    <a:pt x="301" y="626"/>
                  </a:lnTo>
                  <a:lnTo>
                    <a:pt x="316" y="612"/>
                  </a:lnTo>
                  <a:lnTo>
                    <a:pt x="329" y="598"/>
                  </a:lnTo>
                  <a:lnTo>
                    <a:pt x="339" y="582"/>
                  </a:lnTo>
                  <a:lnTo>
                    <a:pt x="349" y="566"/>
                  </a:lnTo>
                  <a:lnTo>
                    <a:pt x="355" y="548"/>
                  </a:lnTo>
                  <a:lnTo>
                    <a:pt x="360" y="530"/>
                  </a:lnTo>
                  <a:lnTo>
                    <a:pt x="362" y="512"/>
                  </a:lnTo>
                  <a:lnTo>
                    <a:pt x="362" y="492"/>
                  </a:lnTo>
                  <a:lnTo>
                    <a:pt x="360" y="474"/>
                  </a:lnTo>
                  <a:lnTo>
                    <a:pt x="357" y="455"/>
                  </a:lnTo>
                  <a:lnTo>
                    <a:pt x="350" y="438"/>
                  </a:lnTo>
                  <a:lnTo>
                    <a:pt x="342" y="421"/>
                  </a:lnTo>
                  <a:lnTo>
                    <a:pt x="335" y="408"/>
                  </a:lnTo>
                  <a:lnTo>
                    <a:pt x="329" y="398"/>
                  </a:lnTo>
                  <a:lnTo>
                    <a:pt x="327" y="389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6" y="381"/>
                  </a:lnTo>
                  <a:lnTo>
                    <a:pt x="350" y="377"/>
                  </a:lnTo>
                  <a:lnTo>
                    <a:pt x="360" y="389"/>
                  </a:lnTo>
                  <a:lnTo>
                    <a:pt x="367" y="406"/>
                  </a:lnTo>
                  <a:lnTo>
                    <a:pt x="370" y="427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6"/>
                  </a:lnTo>
                  <a:lnTo>
                    <a:pt x="383" y="491"/>
                  </a:lnTo>
                  <a:lnTo>
                    <a:pt x="389" y="505"/>
                  </a:lnTo>
                  <a:lnTo>
                    <a:pt x="398" y="518"/>
                  </a:lnTo>
                  <a:lnTo>
                    <a:pt x="410" y="530"/>
                  </a:lnTo>
                  <a:lnTo>
                    <a:pt x="425" y="541"/>
                  </a:lnTo>
                  <a:lnTo>
                    <a:pt x="444" y="550"/>
                  </a:lnTo>
                  <a:lnTo>
                    <a:pt x="465" y="558"/>
                  </a:lnTo>
                  <a:lnTo>
                    <a:pt x="484" y="565"/>
                  </a:lnTo>
                  <a:lnTo>
                    <a:pt x="503" y="573"/>
                  </a:lnTo>
                  <a:lnTo>
                    <a:pt x="520" y="580"/>
                  </a:lnTo>
                  <a:lnTo>
                    <a:pt x="535" y="589"/>
                  </a:lnTo>
                  <a:lnTo>
                    <a:pt x="549" y="599"/>
                  </a:lnTo>
                  <a:lnTo>
                    <a:pt x="559" y="611"/>
                  </a:lnTo>
                  <a:lnTo>
                    <a:pt x="568" y="625"/>
                  </a:lnTo>
                  <a:lnTo>
                    <a:pt x="573" y="604"/>
                  </a:lnTo>
                  <a:lnTo>
                    <a:pt x="577" y="575"/>
                  </a:lnTo>
                  <a:lnTo>
                    <a:pt x="578" y="543"/>
                  </a:lnTo>
                  <a:lnTo>
                    <a:pt x="575" y="508"/>
                  </a:lnTo>
                  <a:lnTo>
                    <a:pt x="567" y="476"/>
                  </a:lnTo>
                  <a:lnTo>
                    <a:pt x="552" y="446"/>
                  </a:lnTo>
                  <a:lnTo>
                    <a:pt x="530" y="423"/>
                  </a:lnTo>
                  <a:lnTo>
                    <a:pt x="498" y="409"/>
                  </a:lnTo>
                  <a:lnTo>
                    <a:pt x="487" y="407"/>
                  </a:lnTo>
                  <a:lnTo>
                    <a:pt x="476" y="405"/>
                  </a:lnTo>
                  <a:lnTo>
                    <a:pt x="466" y="401"/>
                  </a:lnTo>
                  <a:lnTo>
                    <a:pt x="457" y="399"/>
                  </a:lnTo>
                  <a:lnTo>
                    <a:pt x="448" y="397"/>
                  </a:lnTo>
                  <a:lnTo>
                    <a:pt x="441" y="395"/>
                  </a:lnTo>
                  <a:lnTo>
                    <a:pt x="434" y="393"/>
                  </a:lnTo>
                  <a:lnTo>
                    <a:pt x="429" y="392"/>
                  </a:lnTo>
                  <a:lnTo>
                    <a:pt x="434" y="387"/>
                  </a:lnTo>
                  <a:lnTo>
                    <a:pt x="437" y="382"/>
                  </a:lnTo>
                  <a:lnTo>
                    <a:pt x="441" y="376"/>
                  </a:lnTo>
                  <a:lnTo>
                    <a:pt x="442" y="371"/>
                  </a:lnTo>
                  <a:lnTo>
                    <a:pt x="464" y="382"/>
                  </a:lnTo>
                  <a:lnTo>
                    <a:pt x="487" y="391"/>
                  </a:lnTo>
                  <a:lnTo>
                    <a:pt x="507" y="397"/>
                  </a:lnTo>
                  <a:lnTo>
                    <a:pt x="529" y="400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8"/>
                  </a:lnTo>
                  <a:lnTo>
                    <a:pt x="598" y="393"/>
                  </a:lnTo>
                  <a:lnTo>
                    <a:pt x="612" y="387"/>
                  </a:lnTo>
                  <a:lnTo>
                    <a:pt x="624" y="383"/>
                  </a:lnTo>
                  <a:lnTo>
                    <a:pt x="633" y="378"/>
                  </a:lnTo>
                  <a:lnTo>
                    <a:pt x="642" y="375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70"/>
                  </a:lnTo>
                  <a:lnTo>
                    <a:pt x="667" y="370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1"/>
                  </a:lnTo>
                  <a:lnTo>
                    <a:pt x="619" y="341"/>
                  </a:lnTo>
                  <a:lnTo>
                    <a:pt x="610" y="331"/>
                  </a:lnTo>
                  <a:lnTo>
                    <a:pt x="601" y="319"/>
                  </a:lnTo>
                  <a:lnTo>
                    <a:pt x="593" y="308"/>
                  </a:lnTo>
                  <a:lnTo>
                    <a:pt x="585" y="295"/>
                  </a:lnTo>
                  <a:lnTo>
                    <a:pt x="574" y="283"/>
                  </a:lnTo>
                  <a:lnTo>
                    <a:pt x="560" y="271"/>
                  </a:lnTo>
                  <a:lnTo>
                    <a:pt x="543" y="262"/>
                  </a:lnTo>
                  <a:lnTo>
                    <a:pt x="525" y="254"/>
                  </a:lnTo>
                  <a:lnTo>
                    <a:pt x="504" y="249"/>
                  </a:lnTo>
                  <a:lnTo>
                    <a:pt x="484" y="247"/>
                  </a:lnTo>
                  <a:lnTo>
                    <a:pt x="466" y="249"/>
                  </a:lnTo>
                  <a:lnTo>
                    <a:pt x="451" y="256"/>
                  </a:lnTo>
                  <a:lnTo>
                    <a:pt x="442" y="263"/>
                  </a:lnTo>
                  <a:lnTo>
                    <a:pt x="433" y="268"/>
                  </a:lnTo>
                  <a:lnTo>
                    <a:pt x="426" y="272"/>
                  </a:lnTo>
                  <a:lnTo>
                    <a:pt x="419" y="276"/>
                  </a:lnTo>
                  <a:lnTo>
                    <a:pt x="413" y="279"/>
                  </a:lnTo>
                  <a:lnTo>
                    <a:pt x="408" y="281"/>
                  </a:lnTo>
                  <a:lnTo>
                    <a:pt x="405" y="283"/>
                  </a:lnTo>
                  <a:lnTo>
                    <a:pt x="402" y="284"/>
                  </a:lnTo>
                  <a:lnTo>
                    <a:pt x="402" y="278"/>
                  </a:lnTo>
                  <a:lnTo>
                    <a:pt x="402" y="271"/>
                  </a:lnTo>
                  <a:lnTo>
                    <a:pt x="400" y="263"/>
                  </a:lnTo>
                  <a:lnTo>
                    <a:pt x="398" y="258"/>
                  </a:lnTo>
                  <a:lnTo>
                    <a:pt x="404" y="255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8"/>
                  </a:lnTo>
                  <a:lnTo>
                    <a:pt x="438" y="246"/>
                  </a:lnTo>
                  <a:lnTo>
                    <a:pt x="444" y="243"/>
                  </a:lnTo>
                  <a:lnTo>
                    <a:pt x="459" y="232"/>
                  </a:lnTo>
                  <a:lnTo>
                    <a:pt x="472" y="215"/>
                  </a:lnTo>
                  <a:lnTo>
                    <a:pt x="482" y="194"/>
                  </a:lnTo>
                  <a:lnTo>
                    <a:pt x="489" y="172"/>
                  </a:lnTo>
                  <a:lnTo>
                    <a:pt x="495" y="149"/>
                  </a:lnTo>
                  <a:lnTo>
                    <a:pt x="496" y="127"/>
                  </a:lnTo>
                  <a:lnTo>
                    <a:pt x="495" y="109"/>
                  </a:lnTo>
                  <a:lnTo>
                    <a:pt x="489" y="94"/>
                  </a:lnTo>
                  <a:lnTo>
                    <a:pt x="480" y="71"/>
                  </a:lnTo>
                  <a:lnTo>
                    <a:pt x="474" y="44"/>
                  </a:lnTo>
                  <a:lnTo>
                    <a:pt x="473" y="20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50"/>
                  </a:lnTo>
                  <a:lnTo>
                    <a:pt x="421" y="59"/>
                  </a:lnTo>
                  <a:lnTo>
                    <a:pt x="411" y="66"/>
                  </a:lnTo>
                  <a:lnTo>
                    <a:pt x="400" y="71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6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6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1"/>
                  </a:lnTo>
                  <a:lnTo>
                    <a:pt x="304" y="240"/>
                  </a:lnTo>
                  <a:lnTo>
                    <a:pt x="297" y="241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25" name="Freeform 9824"/>
            <p:cNvSpPr/>
            <p:nvPr/>
          </p:nvSpPr>
          <p:spPr>
            <a:xfrm>
              <a:off x="3482" y="1802"/>
              <a:ext cx="179" cy="251"/>
            </a:xfrm>
            <a:custGeom>
              <a:avLst/>
              <a:gdLst/>
              <a:ahLst/>
              <a:cxnLst/>
              <a:pathLst>
                <a:path w="204" h="287">
                  <a:moveTo>
                    <a:pt x="204" y="119"/>
                  </a:moveTo>
                  <a:lnTo>
                    <a:pt x="191" y="124"/>
                  </a:lnTo>
                  <a:lnTo>
                    <a:pt x="179" y="132"/>
                  </a:lnTo>
                  <a:lnTo>
                    <a:pt x="167" y="141"/>
                  </a:lnTo>
                  <a:lnTo>
                    <a:pt x="156" y="151"/>
                  </a:lnTo>
                  <a:lnTo>
                    <a:pt x="146" y="164"/>
                  </a:lnTo>
                  <a:lnTo>
                    <a:pt x="137" y="179"/>
                  </a:lnTo>
                  <a:lnTo>
                    <a:pt x="130" y="194"/>
                  </a:lnTo>
                  <a:lnTo>
                    <a:pt x="126" y="211"/>
                  </a:lnTo>
                  <a:lnTo>
                    <a:pt x="125" y="217"/>
                  </a:lnTo>
                  <a:lnTo>
                    <a:pt x="123" y="222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6"/>
                  </a:lnTo>
                  <a:lnTo>
                    <a:pt x="123" y="260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5"/>
                  </a:lnTo>
                  <a:lnTo>
                    <a:pt x="111" y="286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200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6"/>
                  </a:lnTo>
                  <a:lnTo>
                    <a:pt x="16" y="149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10"/>
                  </a:lnTo>
                  <a:lnTo>
                    <a:pt x="0" y="103"/>
                  </a:lnTo>
                  <a:lnTo>
                    <a:pt x="6" y="95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40"/>
                  </a:lnTo>
                  <a:lnTo>
                    <a:pt x="27" y="26"/>
                  </a:lnTo>
                  <a:lnTo>
                    <a:pt x="24" y="12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8"/>
                  </a:lnTo>
                  <a:lnTo>
                    <a:pt x="49" y="27"/>
                  </a:lnTo>
                  <a:lnTo>
                    <a:pt x="61" y="34"/>
                  </a:lnTo>
                  <a:lnTo>
                    <a:pt x="74" y="41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3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4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26" name="Freeform 9825"/>
            <p:cNvSpPr/>
            <p:nvPr/>
          </p:nvSpPr>
          <p:spPr>
            <a:xfrm>
              <a:off x="3322" y="2221"/>
              <a:ext cx="200" cy="235"/>
            </a:xfrm>
            <a:custGeom>
              <a:avLst/>
              <a:gdLst/>
              <a:ahLst/>
              <a:cxnLst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2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0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4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27" name="Freeform 9826"/>
            <p:cNvSpPr/>
            <p:nvPr/>
          </p:nvSpPr>
          <p:spPr>
            <a:xfrm>
              <a:off x="3491" y="1830"/>
              <a:ext cx="126" cy="175"/>
            </a:xfrm>
            <a:custGeom>
              <a:avLst/>
              <a:gdLst/>
              <a:ahLst/>
              <a:cxnLst/>
              <a:pathLst>
                <a:path w="142" h="200">
                  <a:moveTo>
                    <a:pt x="115" y="178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4"/>
                  </a:lnTo>
                  <a:lnTo>
                    <a:pt x="111" y="200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2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49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1"/>
                  </a:lnTo>
                  <a:lnTo>
                    <a:pt x="53" y="139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3"/>
                  </a:lnTo>
                  <a:lnTo>
                    <a:pt x="36" y="132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2"/>
                  </a:lnTo>
                  <a:lnTo>
                    <a:pt x="55" y="133"/>
                  </a:lnTo>
                  <a:lnTo>
                    <a:pt x="64" y="133"/>
                  </a:lnTo>
                  <a:lnTo>
                    <a:pt x="72" y="134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6"/>
                  </a:lnTo>
                  <a:lnTo>
                    <a:pt x="81" y="117"/>
                  </a:lnTo>
                  <a:lnTo>
                    <a:pt x="78" y="110"/>
                  </a:lnTo>
                  <a:lnTo>
                    <a:pt x="74" y="104"/>
                  </a:lnTo>
                  <a:lnTo>
                    <a:pt x="63" y="100"/>
                  </a:lnTo>
                  <a:lnTo>
                    <a:pt x="53" y="95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79"/>
                  </a:lnTo>
                  <a:lnTo>
                    <a:pt x="17" y="74"/>
                  </a:lnTo>
                  <a:lnTo>
                    <a:pt x="10" y="72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6" y="65"/>
                  </a:lnTo>
                  <a:lnTo>
                    <a:pt x="12" y="68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6" y="79"/>
                  </a:lnTo>
                  <a:lnTo>
                    <a:pt x="47" y="84"/>
                  </a:lnTo>
                  <a:lnTo>
                    <a:pt x="56" y="87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2"/>
                  </a:lnTo>
                  <a:lnTo>
                    <a:pt x="62" y="58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0"/>
                  </a:lnTo>
                  <a:lnTo>
                    <a:pt x="36" y="12"/>
                  </a:lnTo>
                  <a:lnTo>
                    <a:pt x="33" y="7"/>
                  </a:lnTo>
                  <a:lnTo>
                    <a:pt x="30" y="2"/>
                  </a:lnTo>
                  <a:lnTo>
                    <a:pt x="31" y="0"/>
                  </a:lnTo>
                  <a:lnTo>
                    <a:pt x="36" y="2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4"/>
                  </a:lnTo>
                  <a:lnTo>
                    <a:pt x="66" y="45"/>
                  </a:lnTo>
                  <a:lnTo>
                    <a:pt x="72" y="56"/>
                  </a:lnTo>
                  <a:lnTo>
                    <a:pt x="77" y="66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100" y="56"/>
                  </a:lnTo>
                  <a:lnTo>
                    <a:pt x="104" y="39"/>
                  </a:lnTo>
                  <a:lnTo>
                    <a:pt x="107" y="26"/>
                  </a:lnTo>
                  <a:lnTo>
                    <a:pt x="107" y="20"/>
                  </a:lnTo>
                  <a:lnTo>
                    <a:pt x="108" y="19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3"/>
                  </a:lnTo>
                  <a:lnTo>
                    <a:pt x="108" y="63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1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2"/>
                  </a:lnTo>
                  <a:lnTo>
                    <a:pt x="116" y="129"/>
                  </a:lnTo>
                  <a:lnTo>
                    <a:pt x="120" y="125"/>
                  </a:lnTo>
                  <a:lnTo>
                    <a:pt x="125" y="122"/>
                  </a:lnTo>
                  <a:lnTo>
                    <a:pt x="129" y="117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1"/>
                  </a:lnTo>
                  <a:lnTo>
                    <a:pt x="141" y="100"/>
                  </a:lnTo>
                  <a:lnTo>
                    <a:pt x="142" y="103"/>
                  </a:lnTo>
                  <a:lnTo>
                    <a:pt x="142" y="110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7"/>
                  </a:lnTo>
                  <a:lnTo>
                    <a:pt x="127" y="134"/>
                  </a:lnTo>
                  <a:lnTo>
                    <a:pt x="122" y="140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8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28" name="Freeform 9827"/>
            <p:cNvSpPr/>
            <p:nvPr/>
          </p:nvSpPr>
          <p:spPr>
            <a:xfrm>
              <a:off x="3340" y="2267"/>
              <a:ext cx="123" cy="159"/>
            </a:xfrm>
            <a:custGeom>
              <a:avLst/>
              <a:gdLst/>
              <a:ahLst/>
              <a:cxnLst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1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4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7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29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29" name="Freeform 9828"/>
            <p:cNvSpPr/>
            <p:nvPr/>
          </p:nvSpPr>
          <p:spPr>
            <a:xfrm>
              <a:off x="3531" y="2051"/>
              <a:ext cx="175" cy="135"/>
            </a:xfrm>
            <a:custGeom>
              <a:avLst/>
              <a:gdLst/>
              <a:ahLst/>
              <a:cxnLst/>
              <a:pathLst>
                <a:path w="199" h="154">
                  <a:moveTo>
                    <a:pt x="109" y="16"/>
                  </a:moveTo>
                  <a:lnTo>
                    <a:pt x="112" y="13"/>
                  </a:lnTo>
                  <a:lnTo>
                    <a:pt x="118" y="10"/>
                  </a:lnTo>
                  <a:lnTo>
                    <a:pt x="125" y="9"/>
                  </a:lnTo>
                  <a:lnTo>
                    <a:pt x="132" y="9"/>
                  </a:lnTo>
                  <a:lnTo>
                    <a:pt x="138" y="9"/>
                  </a:lnTo>
                  <a:lnTo>
                    <a:pt x="145" y="10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8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8"/>
                  </a:lnTo>
                  <a:lnTo>
                    <a:pt x="152" y="53"/>
                  </a:lnTo>
                  <a:lnTo>
                    <a:pt x="142" y="55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4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3"/>
                  </a:lnTo>
                  <a:lnTo>
                    <a:pt x="132" y="62"/>
                  </a:lnTo>
                  <a:lnTo>
                    <a:pt x="139" y="63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0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3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0"/>
                  </a:lnTo>
                  <a:lnTo>
                    <a:pt x="155" y="101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0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6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4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0"/>
                  </a:lnTo>
                  <a:lnTo>
                    <a:pt x="114" y="96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8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6"/>
                  </a:lnTo>
                  <a:lnTo>
                    <a:pt x="84" y="149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2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0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8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3" y="26"/>
                  </a:lnTo>
                  <a:lnTo>
                    <a:pt x="34" y="17"/>
                  </a:lnTo>
                  <a:lnTo>
                    <a:pt x="39" y="9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8"/>
                  </a:lnTo>
                  <a:lnTo>
                    <a:pt x="99" y="55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2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2"/>
                  </a:lnTo>
                  <a:lnTo>
                    <a:pt x="106" y="24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30" name="Freeform 9829"/>
            <p:cNvSpPr/>
            <p:nvPr/>
          </p:nvSpPr>
          <p:spPr>
            <a:xfrm>
              <a:off x="3389" y="1930"/>
              <a:ext cx="163" cy="158"/>
            </a:xfrm>
            <a:custGeom>
              <a:avLst/>
              <a:gdLst/>
              <a:ahLst/>
              <a:cxnLst/>
              <a:pathLst>
                <a:path w="186" h="179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79"/>
                  </a:lnTo>
                  <a:lnTo>
                    <a:pt x="168" y="171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2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2"/>
                  </a:lnTo>
                  <a:lnTo>
                    <a:pt x="121" y="125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4"/>
                  </a:lnTo>
                  <a:lnTo>
                    <a:pt x="88" y="125"/>
                  </a:lnTo>
                  <a:lnTo>
                    <a:pt x="77" y="126"/>
                  </a:lnTo>
                  <a:lnTo>
                    <a:pt x="66" y="128"/>
                  </a:lnTo>
                  <a:lnTo>
                    <a:pt x="56" y="126"/>
                  </a:lnTo>
                  <a:lnTo>
                    <a:pt x="46" y="125"/>
                  </a:lnTo>
                  <a:lnTo>
                    <a:pt x="41" y="122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7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0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75" y="81"/>
                  </a:lnTo>
                  <a:lnTo>
                    <a:pt x="65" y="85"/>
                  </a:lnTo>
                  <a:lnTo>
                    <a:pt x="54" y="86"/>
                  </a:lnTo>
                  <a:lnTo>
                    <a:pt x="44" y="87"/>
                  </a:lnTo>
                  <a:lnTo>
                    <a:pt x="33" y="86"/>
                  </a:lnTo>
                  <a:lnTo>
                    <a:pt x="23" y="84"/>
                  </a:lnTo>
                  <a:lnTo>
                    <a:pt x="14" y="80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7" y="69"/>
                  </a:lnTo>
                  <a:lnTo>
                    <a:pt x="12" y="71"/>
                  </a:lnTo>
                  <a:lnTo>
                    <a:pt x="18" y="72"/>
                  </a:lnTo>
                  <a:lnTo>
                    <a:pt x="24" y="73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3"/>
                  </a:lnTo>
                  <a:lnTo>
                    <a:pt x="56" y="73"/>
                  </a:lnTo>
                  <a:lnTo>
                    <a:pt x="61" y="71"/>
                  </a:lnTo>
                  <a:lnTo>
                    <a:pt x="54" y="64"/>
                  </a:lnTo>
                  <a:lnTo>
                    <a:pt x="46" y="56"/>
                  </a:lnTo>
                  <a:lnTo>
                    <a:pt x="38" y="48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4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1"/>
                  </a:lnTo>
                  <a:lnTo>
                    <a:pt x="52" y="49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0"/>
                  </a:lnTo>
                  <a:lnTo>
                    <a:pt x="72" y="39"/>
                  </a:lnTo>
                  <a:lnTo>
                    <a:pt x="73" y="28"/>
                  </a:lnTo>
                  <a:lnTo>
                    <a:pt x="72" y="19"/>
                  </a:lnTo>
                  <a:lnTo>
                    <a:pt x="71" y="13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6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1"/>
                  </a:lnTo>
                  <a:lnTo>
                    <a:pt x="132" y="57"/>
                  </a:lnTo>
                  <a:lnTo>
                    <a:pt x="130" y="47"/>
                  </a:lnTo>
                  <a:lnTo>
                    <a:pt x="132" y="42"/>
                  </a:lnTo>
                  <a:lnTo>
                    <a:pt x="134" y="43"/>
                  </a:lnTo>
                  <a:lnTo>
                    <a:pt x="136" y="50"/>
                  </a:lnTo>
                  <a:lnTo>
                    <a:pt x="140" y="65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0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1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5"/>
                  </a:lnTo>
                  <a:lnTo>
                    <a:pt x="175" y="120"/>
                  </a:lnTo>
                  <a:lnTo>
                    <a:pt x="178" y="117"/>
                  </a:lnTo>
                  <a:lnTo>
                    <a:pt x="180" y="116"/>
                  </a:lnTo>
                  <a:lnTo>
                    <a:pt x="182" y="118"/>
                  </a:lnTo>
                  <a:lnTo>
                    <a:pt x="183" y="124"/>
                  </a:lnTo>
                  <a:lnTo>
                    <a:pt x="182" y="132"/>
                  </a:lnTo>
                  <a:lnTo>
                    <a:pt x="179" y="141"/>
                  </a:lnTo>
                  <a:lnTo>
                    <a:pt x="176" y="148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3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31" name="Freeform 9830"/>
            <p:cNvSpPr/>
            <p:nvPr/>
          </p:nvSpPr>
          <p:spPr>
            <a:xfrm>
              <a:off x="3599" y="1889"/>
              <a:ext cx="132" cy="176"/>
            </a:xfrm>
            <a:custGeom>
              <a:avLst/>
              <a:gdLst/>
              <a:ahLst/>
              <a:cxnLst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2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7"/>
                  </a:lnTo>
                  <a:lnTo>
                    <a:pt x="3" y="121"/>
                  </a:lnTo>
                  <a:lnTo>
                    <a:pt x="6" y="119"/>
                  </a:lnTo>
                  <a:lnTo>
                    <a:pt x="7" y="122"/>
                  </a:lnTo>
                  <a:lnTo>
                    <a:pt x="8" y="127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7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1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09"/>
                  </a:lnTo>
                  <a:lnTo>
                    <a:pt x="33" y="95"/>
                  </a:lnTo>
                  <a:lnTo>
                    <a:pt x="36" y="87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6" y="142"/>
                  </a:lnTo>
                  <a:lnTo>
                    <a:pt x="53" y="153"/>
                  </a:lnTo>
                  <a:lnTo>
                    <a:pt x="60" y="142"/>
                  </a:lnTo>
                  <a:lnTo>
                    <a:pt x="67" y="131"/>
                  </a:lnTo>
                  <a:lnTo>
                    <a:pt x="70" y="118"/>
                  </a:lnTo>
                  <a:lnTo>
                    <a:pt x="72" y="109"/>
                  </a:lnTo>
                  <a:lnTo>
                    <a:pt x="64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4" y="26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5"/>
                  </a:lnTo>
                  <a:lnTo>
                    <a:pt x="76" y="80"/>
                  </a:lnTo>
                  <a:lnTo>
                    <a:pt x="82" y="92"/>
                  </a:lnTo>
                  <a:lnTo>
                    <a:pt x="91" y="79"/>
                  </a:lnTo>
                  <a:lnTo>
                    <a:pt x="97" y="66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5"/>
                  </a:lnTo>
                  <a:lnTo>
                    <a:pt x="112" y="23"/>
                  </a:lnTo>
                  <a:lnTo>
                    <a:pt x="119" y="12"/>
                  </a:lnTo>
                  <a:lnTo>
                    <a:pt x="124" y="4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6"/>
                  </a:lnTo>
                  <a:lnTo>
                    <a:pt x="124" y="19"/>
                  </a:lnTo>
                  <a:lnTo>
                    <a:pt x="115" y="32"/>
                  </a:lnTo>
                  <a:lnTo>
                    <a:pt x="109" y="43"/>
                  </a:lnTo>
                  <a:lnTo>
                    <a:pt x="107" y="54"/>
                  </a:lnTo>
                  <a:lnTo>
                    <a:pt x="106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5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7"/>
                  </a:lnTo>
                  <a:lnTo>
                    <a:pt x="123" y="84"/>
                  </a:lnTo>
                  <a:lnTo>
                    <a:pt x="130" y="79"/>
                  </a:lnTo>
                  <a:lnTo>
                    <a:pt x="136" y="76"/>
                  </a:lnTo>
                  <a:lnTo>
                    <a:pt x="140" y="72"/>
                  </a:lnTo>
                  <a:lnTo>
                    <a:pt x="143" y="69"/>
                  </a:lnTo>
                  <a:lnTo>
                    <a:pt x="146" y="65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8" y="71"/>
                  </a:lnTo>
                  <a:lnTo>
                    <a:pt x="143" y="80"/>
                  </a:lnTo>
                  <a:lnTo>
                    <a:pt x="136" y="87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2"/>
                  </a:lnTo>
                  <a:lnTo>
                    <a:pt x="104" y="104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8"/>
                  </a:lnTo>
                  <a:lnTo>
                    <a:pt x="77" y="134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3"/>
                  </a:lnTo>
                  <a:lnTo>
                    <a:pt x="89" y="163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6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8"/>
                  </a:lnTo>
                  <a:lnTo>
                    <a:pt x="131" y="140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1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79"/>
                  </a:lnTo>
                  <a:lnTo>
                    <a:pt x="58" y="183"/>
                  </a:lnTo>
                  <a:lnTo>
                    <a:pt x="55" y="187"/>
                  </a:lnTo>
                  <a:lnTo>
                    <a:pt x="54" y="193"/>
                  </a:lnTo>
                  <a:lnTo>
                    <a:pt x="47" y="193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32" name="Freeform 9831"/>
            <p:cNvSpPr/>
            <p:nvPr/>
          </p:nvSpPr>
          <p:spPr>
            <a:xfrm>
              <a:off x="3664" y="2086"/>
              <a:ext cx="209" cy="96"/>
            </a:xfrm>
            <a:custGeom>
              <a:avLst/>
              <a:gdLst/>
              <a:ahLst/>
              <a:cxnLst/>
              <a:pathLst>
                <a:path w="237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0" y="41"/>
                  </a:lnTo>
                  <a:lnTo>
                    <a:pt x="19" y="41"/>
                  </a:lnTo>
                  <a:lnTo>
                    <a:pt x="31" y="41"/>
                  </a:lnTo>
                  <a:lnTo>
                    <a:pt x="41" y="42"/>
                  </a:lnTo>
                  <a:lnTo>
                    <a:pt x="51" y="44"/>
                  </a:lnTo>
                  <a:lnTo>
                    <a:pt x="59" y="46"/>
                  </a:lnTo>
                  <a:lnTo>
                    <a:pt x="66" y="49"/>
                  </a:lnTo>
                  <a:lnTo>
                    <a:pt x="70" y="51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6"/>
                  </a:lnTo>
                  <a:lnTo>
                    <a:pt x="80" y="74"/>
                  </a:lnTo>
                  <a:lnTo>
                    <a:pt x="85" y="81"/>
                  </a:lnTo>
                  <a:lnTo>
                    <a:pt x="91" y="88"/>
                  </a:lnTo>
                  <a:lnTo>
                    <a:pt x="96" y="94"/>
                  </a:lnTo>
                  <a:lnTo>
                    <a:pt x="104" y="98"/>
                  </a:lnTo>
                  <a:lnTo>
                    <a:pt x="111" y="101"/>
                  </a:lnTo>
                  <a:lnTo>
                    <a:pt x="114" y="99"/>
                  </a:lnTo>
                  <a:lnTo>
                    <a:pt x="111" y="96"/>
                  </a:lnTo>
                  <a:lnTo>
                    <a:pt x="106" y="89"/>
                  </a:lnTo>
                  <a:lnTo>
                    <a:pt x="99" y="81"/>
                  </a:lnTo>
                  <a:lnTo>
                    <a:pt x="93" y="71"/>
                  </a:lnTo>
                  <a:lnTo>
                    <a:pt x="91" y="60"/>
                  </a:lnTo>
                  <a:lnTo>
                    <a:pt x="89" y="52"/>
                  </a:lnTo>
                  <a:lnTo>
                    <a:pt x="95" y="52"/>
                  </a:lnTo>
                  <a:lnTo>
                    <a:pt x="101" y="52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6"/>
                  </a:lnTo>
                  <a:lnTo>
                    <a:pt x="125" y="57"/>
                  </a:lnTo>
                  <a:lnTo>
                    <a:pt x="129" y="59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2"/>
                  </a:lnTo>
                  <a:lnTo>
                    <a:pt x="140" y="79"/>
                  </a:lnTo>
                  <a:lnTo>
                    <a:pt x="145" y="86"/>
                  </a:lnTo>
                  <a:lnTo>
                    <a:pt x="150" y="92"/>
                  </a:lnTo>
                  <a:lnTo>
                    <a:pt x="157" y="98"/>
                  </a:lnTo>
                  <a:lnTo>
                    <a:pt x="163" y="103"/>
                  </a:lnTo>
                  <a:lnTo>
                    <a:pt x="170" y="106"/>
                  </a:lnTo>
                  <a:lnTo>
                    <a:pt x="182" y="110"/>
                  </a:lnTo>
                  <a:lnTo>
                    <a:pt x="188" y="110"/>
                  </a:lnTo>
                  <a:lnTo>
                    <a:pt x="191" y="107"/>
                  </a:lnTo>
                  <a:lnTo>
                    <a:pt x="185" y="104"/>
                  </a:lnTo>
                  <a:lnTo>
                    <a:pt x="177" y="99"/>
                  </a:lnTo>
                  <a:lnTo>
                    <a:pt x="170" y="95"/>
                  </a:lnTo>
                  <a:lnTo>
                    <a:pt x="163" y="89"/>
                  </a:lnTo>
                  <a:lnTo>
                    <a:pt x="159" y="84"/>
                  </a:lnTo>
                  <a:lnTo>
                    <a:pt x="154" y="79"/>
                  </a:lnTo>
                  <a:lnTo>
                    <a:pt x="149" y="74"/>
                  </a:lnTo>
                  <a:lnTo>
                    <a:pt x="147" y="69"/>
                  </a:lnTo>
                  <a:lnTo>
                    <a:pt x="146" y="66"/>
                  </a:lnTo>
                  <a:lnTo>
                    <a:pt x="155" y="71"/>
                  </a:lnTo>
                  <a:lnTo>
                    <a:pt x="167" y="74"/>
                  </a:lnTo>
                  <a:lnTo>
                    <a:pt x="179" y="76"/>
                  </a:lnTo>
                  <a:lnTo>
                    <a:pt x="192" y="79"/>
                  </a:lnTo>
                  <a:lnTo>
                    <a:pt x="205" y="81"/>
                  </a:lnTo>
                  <a:lnTo>
                    <a:pt x="215" y="82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1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5"/>
                  </a:lnTo>
                  <a:lnTo>
                    <a:pt x="208" y="73"/>
                  </a:lnTo>
                  <a:lnTo>
                    <a:pt x="196" y="69"/>
                  </a:lnTo>
                  <a:lnTo>
                    <a:pt x="185" y="66"/>
                  </a:lnTo>
                  <a:lnTo>
                    <a:pt x="175" y="62"/>
                  </a:lnTo>
                  <a:lnTo>
                    <a:pt x="165" y="59"/>
                  </a:lnTo>
                  <a:lnTo>
                    <a:pt x="157" y="57"/>
                  </a:lnTo>
                  <a:lnTo>
                    <a:pt x="154" y="54"/>
                  </a:lnTo>
                  <a:lnTo>
                    <a:pt x="161" y="48"/>
                  </a:lnTo>
                  <a:lnTo>
                    <a:pt x="169" y="42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7"/>
                  </a:lnTo>
                  <a:lnTo>
                    <a:pt x="191" y="35"/>
                  </a:lnTo>
                  <a:lnTo>
                    <a:pt x="188" y="31"/>
                  </a:lnTo>
                  <a:lnTo>
                    <a:pt x="182" y="29"/>
                  </a:lnTo>
                  <a:lnTo>
                    <a:pt x="177" y="28"/>
                  </a:lnTo>
                  <a:lnTo>
                    <a:pt x="171" y="29"/>
                  </a:lnTo>
                  <a:lnTo>
                    <a:pt x="165" y="30"/>
                  </a:lnTo>
                  <a:lnTo>
                    <a:pt x="160" y="33"/>
                  </a:lnTo>
                  <a:lnTo>
                    <a:pt x="154" y="36"/>
                  </a:lnTo>
                  <a:lnTo>
                    <a:pt x="149" y="38"/>
                  </a:lnTo>
                  <a:lnTo>
                    <a:pt x="145" y="43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4"/>
                  </a:lnTo>
                  <a:lnTo>
                    <a:pt x="109" y="43"/>
                  </a:lnTo>
                  <a:lnTo>
                    <a:pt x="102" y="43"/>
                  </a:lnTo>
                  <a:lnTo>
                    <a:pt x="97" y="43"/>
                  </a:lnTo>
                  <a:lnTo>
                    <a:pt x="95" y="43"/>
                  </a:lnTo>
                  <a:lnTo>
                    <a:pt x="94" y="33"/>
                  </a:lnTo>
                  <a:lnTo>
                    <a:pt x="97" y="23"/>
                  </a:lnTo>
                  <a:lnTo>
                    <a:pt x="104" y="14"/>
                  </a:lnTo>
                  <a:lnTo>
                    <a:pt x="115" y="7"/>
                  </a:lnTo>
                  <a:lnTo>
                    <a:pt x="123" y="4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5"/>
                  </a:lnTo>
                  <a:lnTo>
                    <a:pt x="97" y="8"/>
                  </a:lnTo>
                  <a:lnTo>
                    <a:pt x="91" y="14"/>
                  </a:lnTo>
                  <a:lnTo>
                    <a:pt x="83" y="19"/>
                  </a:lnTo>
                  <a:lnTo>
                    <a:pt x="77" y="24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33" name="Freeform 9832"/>
            <p:cNvSpPr/>
            <p:nvPr/>
          </p:nvSpPr>
          <p:spPr>
            <a:xfrm>
              <a:off x="3643" y="2170"/>
              <a:ext cx="170" cy="195"/>
            </a:xfrm>
            <a:custGeom>
              <a:avLst/>
              <a:gdLst/>
              <a:ahLst/>
              <a:cxnLst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8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1"/>
                  </a:lnTo>
                  <a:lnTo>
                    <a:pt x="36" y="117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1" y="48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3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1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0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7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6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7"/>
                  </a:lnTo>
                  <a:lnTo>
                    <a:pt x="167" y="83"/>
                  </a:lnTo>
                  <a:lnTo>
                    <a:pt x="160" y="79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79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3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49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1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3" y="33"/>
                  </a:lnTo>
                  <a:lnTo>
                    <a:pt x="66" y="32"/>
                  </a:lnTo>
                  <a:lnTo>
                    <a:pt x="59" y="33"/>
                  </a:lnTo>
                  <a:lnTo>
                    <a:pt x="55" y="33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34" name="Freeform 9833"/>
            <p:cNvSpPr/>
            <p:nvPr/>
          </p:nvSpPr>
          <p:spPr>
            <a:xfrm>
              <a:off x="3498" y="2188"/>
              <a:ext cx="128" cy="224"/>
            </a:xfrm>
            <a:custGeom>
              <a:avLst/>
              <a:gdLst/>
              <a:ahLst/>
              <a:cxnLst/>
              <a:pathLst>
                <a:path w="147" h="255">
                  <a:moveTo>
                    <a:pt x="97" y="12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2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5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8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1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0" y="141"/>
                  </a:lnTo>
                  <a:lnTo>
                    <a:pt x="9" y="149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4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79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7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7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4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1"/>
                  </a:lnTo>
                  <a:lnTo>
                    <a:pt x="93" y="110"/>
                  </a:lnTo>
                  <a:lnTo>
                    <a:pt x="97" y="111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1"/>
                  </a:lnTo>
                  <a:lnTo>
                    <a:pt x="132" y="158"/>
                  </a:lnTo>
                  <a:lnTo>
                    <a:pt x="133" y="164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5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6"/>
                  </a:lnTo>
                  <a:lnTo>
                    <a:pt x="147" y="88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5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5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35" name="Freeform 9834"/>
            <p:cNvSpPr/>
            <p:nvPr/>
          </p:nvSpPr>
          <p:spPr>
            <a:xfrm>
              <a:off x="3356" y="2137"/>
              <a:ext cx="205" cy="116"/>
            </a:xfrm>
            <a:custGeom>
              <a:avLst/>
              <a:gdLst/>
              <a:ahLst/>
              <a:cxnLst/>
              <a:pathLst>
                <a:path w="234" h="131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8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4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4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7"/>
                  </a:lnTo>
                  <a:lnTo>
                    <a:pt x="110" y="63"/>
                  </a:lnTo>
                  <a:lnTo>
                    <a:pt x="104" y="67"/>
                  </a:lnTo>
                  <a:lnTo>
                    <a:pt x="96" y="64"/>
                  </a:lnTo>
                  <a:lnTo>
                    <a:pt x="87" y="63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3"/>
                  </a:lnTo>
                  <a:lnTo>
                    <a:pt x="51" y="64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2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4"/>
                  </a:lnTo>
                  <a:lnTo>
                    <a:pt x="49" y="99"/>
                  </a:lnTo>
                  <a:lnTo>
                    <a:pt x="38" y="101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09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6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7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2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6"/>
                  </a:lnTo>
                  <a:lnTo>
                    <a:pt x="145" y="52"/>
                  </a:lnTo>
                  <a:lnTo>
                    <a:pt x="151" y="48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1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6"/>
                  </a:lnTo>
                  <a:lnTo>
                    <a:pt x="175" y="72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4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1"/>
                  </a:lnTo>
                  <a:lnTo>
                    <a:pt x="220" y="7"/>
                  </a:lnTo>
                  <a:lnTo>
                    <a:pt x="228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2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36" name="Freeform 9835"/>
            <p:cNvSpPr/>
            <p:nvPr/>
          </p:nvSpPr>
          <p:spPr>
            <a:xfrm>
              <a:off x="3640" y="2072"/>
              <a:ext cx="19" cy="21"/>
            </a:xfrm>
            <a:custGeom>
              <a:avLst/>
              <a:gdLst/>
              <a:ahLst/>
              <a:cxnLst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37" name="Freeform 9836"/>
            <p:cNvSpPr/>
            <p:nvPr/>
          </p:nvSpPr>
          <p:spPr>
            <a:xfrm>
              <a:off x="3636" y="2119"/>
              <a:ext cx="16" cy="14"/>
            </a:xfrm>
            <a:custGeom>
              <a:avLst/>
              <a:gdLst/>
              <a:ahLst/>
              <a:cxnLst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7" y="13"/>
                  </a:lnTo>
                  <a:lnTo>
                    <a:pt x="13" y="15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38" name="Freeform 9837"/>
            <p:cNvSpPr/>
            <p:nvPr/>
          </p:nvSpPr>
          <p:spPr>
            <a:xfrm>
              <a:off x="3671" y="2151"/>
              <a:ext cx="21" cy="21"/>
            </a:xfrm>
            <a:custGeom>
              <a:avLst/>
              <a:gdLst/>
              <a:ahLst/>
              <a:cxnLst/>
              <a:pathLst>
                <a:path w="24" h="23">
                  <a:moveTo>
                    <a:pt x="2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4" y="10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39" name="Freeform 9838"/>
            <p:cNvSpPr/>
            <p:nvPr/>
          </p:nvSpPr>
          <p:spPr>
            <a:xfrm>
              <a:off x="3592" y="2144"/>
              <a:ext cx="25" cy="23"/>
            </a:xfrm>
            <a:custGeom>
              <a:avLst/>
              <a:gdLst/>
              <a:ahLst/>
              <a:cxnLst/>
              <a:pathLst>
                <a:path w="26" h="25">
                  <a:moveTo>
                    <a:pt x="14" y="0"/>
                  </a:moveTo>
                  <a:lnTo>
                    <a:pt x="19" y="1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40" name="Freeform 9839"/>
            <p:cNvSpPr/>
            <p:nvPr/>
          </p:nvSpPr>
          <p:spPr>
            <a:xfrm>
              <a:off x="3582" y="2093"/>
              <a:ext cx="23" cy="23"/>
            </a:xfrm>
            <a:custGeom>
              <a:avLst/>
              <a:gdLst/>
              <a:ahLst/>
              <a:cxnLst/>
              <a:pathLst>
                <a:path w="27" h="26">
                  <a:moveTo>
                    <a:pt x="0" y="14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5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3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41" name="Freeform 9840"/>
            <p:cNvSpPr/>
            <p:nvPr/>
          </p:nvSpPr>
          <p:spPr>
            <a:xfrm>
              <a:off x="3545" y="2093"/>
              <a:ext cx="19" cy="19"/>
            </a:xfrm>
            <a:custGeom>
              <a:avLst/>
              <a:gdLst/>
              <a:ahLst/>
              <a:cxnLst/>
              <a:pathLst>
                <a:path w="23" h="22">
                  <a:moveTo>
                    <a:pt x="0" y="14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42" name="Freeform 9841"/>
            <p:cNvSpPr/>
            <p:nvPr/>
          </p:nvSpPr>
          <p:spPr>
            <a:xfrm>
              <a:off x="3575" y="2060"/>
              <a:ext cx="21" cy="19"/>
            </a:xfrm>
            <a:custGeom>
              <a:avLst/>
              <a:gdLst/>
              <a:ahLst/>
              <a:cxnLst/>
              <a:pathLst>
                <a:path w="24" h="23">
                  <a:moveTo>
                    <a:pt x="0" y="13"/>
                  </a:move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43" name="Freeform 9842"/>
            <p:cNvSpPr/>
            <p:nvPr/>
          </p:nvSpPr>
          <p:spPr>
            <a:xfrm>
              <a:off x="4292" y="1979"/>
              <a:ext cx="172" cy="167"/>
            </a:xfrm>
            <a:custGeom>
              <a:avLst/>
              <a:gdLst/>
              <a:ahLst/>
              <a:cxnLst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50"/>
                  </a:lnTo>
                  <a:lnTo>
                    <a:pt x="161" y="146"/>
                  </a:lnTo>
                  <a:lnTo>
                    <a:pt x="167" y="142"/>
                  </a:lnTo>
                  <a:lnTo>
                    <a:pt x="171" y="136"/>
                  </a:lnTo>
                  <a:lnTo>
                    <a:pt x="173" y="128"/>
                  </a:lnTo>
                  <a:lnTo>
                    <a:pt x="172" y="119"/>
                  </a:lnTo>
                  <a:lnTo>
                    <a:pt x="167" y="107"/>
                  </a:lnTo>
                  <a:lnTo>
                    <a:pt x="162" y="103"/>
                  </a:lnTo>
                  <a:lnTo>
                    <a:pt x="156" y="103"/>
                  </a:lnTo>
                  <a:lnTo>
                    <a:pt x="149" y="103"/>
                  </a:lnTo>
                  <a:lnTo>
                    <a:pt x="145" y="105"/>
                  </a:lnTo>
                  <a:lnTo>
                    <a:pt x="140" y="100"/>
                  </a:lnTo>
                  <a:lnTo>
                    <a:pt x="135" y="95"/>
                  </a:lnTo>
                  <a:lnTo>
                    <a:pt x="132" y="90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7" y="80"/>
                  </a:lnTo>
                  <a:lnTo>
                    <a:pt x="131" y="81"/>
                  </a:lnTo>
                  <a:lnTo>
                    <a:pt x="137" y="83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8"/>
                  </a:lnTo>
                  <a:lnTo>
                    <a:pt x="153" y="90"/>
                  </a:lnTo>
                  <a:lnTo>
                    <a:pt x="155" y="93"/>
                  </a:lnTo>
                  <a:lnTo>
                    <a:pt x="158" y="98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7"/>
                  </a:lnTo>
                  <a:lnTo>
                    <a:pt x="190" y="91"/>
                  </a:lnTo>
                  <a:lnTo>
                    <a:pt x="194" y="83"/>
                  </a:lnTo>
                  <a:lnTo>
                    <a:pt x="195" y="73"/>
                  </a:lnTo>
                  <a:lnTo>
                    <a:pt x="195" y="67"/>
                  </a:lnTo>
                  <a:lnTo>
                    <a:pt x="194" y="62"/>
                  </a:lnTo>
                  <a:lnTo>
                    <a:pt x="192" y="59"/>
                  </a:lnTo>
                  <a:lnTo>
                    <a:pt x="191" y="55"/>
                  </a:lnTo>
                  <a:lnTo>
                    <a:pt x="186" y="52"/>
                  </a:lnTo>
                  <a:lnTo>
                    <a:pt x="182" y="50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50"/>
                  </a:lnTo>
                  <a:lnTo>
                    <a:pt x="152" y="52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2"/>
                  </a:lnTo>
                  <a:lnTo>
                    <a:pt x="142" y="44"/>
                  </a:lnTo>
                  <a:lnTo>
                    <a:pt x="153" y="32"/>
                  </a:lnTo>
                  <a:lnTo>
                    <a:pt x="158" y="20"/>
                  </a:lnTo>
                  <a:lnTo>
                    <a:pt x="156" y="9"/>
                  </a:lnTo>
                  <a:lnTo>
                    <a:pt x="153" y="5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4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8"/>
                  </a:lnTo>
                  <a:lnTo>
                    <a:pt x="111" y="37"/>
                  </a:lnTo>
                  <a:lnTo>
                    <a:pt x="115" y="44"/>
                  </a:lnTo>
                  <a:lnTo>
                    <a:pt x="117" y="50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1"/>
                  </a:lnTo>
                  <a:lnTo>
                    <a:pt x="106" y="45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9"/>
                  </a:lnTo>
                  <a:lnTo>
                    <a:pt x="70" y="23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49" y="14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6" y="2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2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60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4"/>
                  </a:lnTo>
                  <a:lnTo>
                    <a:pt x="64" y="68"/>
                  </a:lnTo>
                  <a:lnTo>
                    <a:pt x="66" y="73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9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5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1" y="108"/>
                  </a:lnTo>
                  <a:lnTo>
                    <a:pt x="0" y="117"/>
                  </a:lnTo>
                  <a:lnTo>
                    <a:pt x="1" y="125"/>
                  </a:lnTo>
                  <a:lnTo>
                    <a:pt x="4" y="131"/>
                  </a:lnTo>
                  <a:lnTo>
                    <a:pt x="8" y="135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40"/>
                  </a:lnTo>
                  <a:lnTo>
                    <a:pt x="27" y="141"/>
                  </a:lnTo>
                  <a:lnTo>
                    <a:pt x="32" y="140"/>
                  </a:lnTo>
                  <a:lnTo>
                    <a:pt x="36" y="140"/>
                  </a:lnTo>
                  <a:lnTo>
                    <a:pt x="41" y="137"/>
                  </a:lnTo>
                  <a:lnTo>
                    <a:pt x="46" y="133"/>
                  </a:lnTo>
                  <a:lnTo>
                    <a:pt x="48" y="127"/>
                  </a:lnTo>
                  <a:lnTo>
                    <a:pt x="48" y="121"/>
                  </a:lnTo>
                  <a:lnTo>
                    <a:pt x="48" y="117"/>
                  </a:lnTo>
                  <a:lnTo>
                    <a:pt x="55" y="110"/>
                  </a:lnTo>
                  <a:lnTo>
                    <a:pt x="63" y="105"/>
                  </a:lnTo>
                  <a:lnTo>
                    <a:pt x="71" y="100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5"/>
                  </a:lnTo>
                  <a:lnTo>
                    <a:pt x="63" y="141"/>
                  </a:lnTo>
                  <a:lnTo>
                    <a:pt x="55" y="149"/>
                  </a:lnTo>
                  <a:lnTo>
                    <a:pt x="50" y="158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8"/>
                  </a:lnTo>
                  <a:lnTo>
                    <a:pt x="79" y="190"/>
                  </a:lnTo>
                  <a:lnTo>
                    <a:pt x="85" y="189"/>
                  </a:lnTo>
                  <a:lnTo>
                    <a:pt x="91" y="187"/>
                  </a:lnTo>
                  <a:lnTo>
                    <a:pt x="96" y="183"/>
                  </a:lnTo>
                  <a:lnTo>
                    <a:pt x="102" y="180"/>
                  </a:lnTo>
                  <a:lnTo>
                    <a:pt x="106" y="176"/>
                  </a:lnTo>
                  <a:lnTo>
                    <a:pt x="108" y="173"/>
                  </a:lnTo>
                  <a:lnTo>
                    <a:pt x="109" y="170"/>
                  </a:lnTo>
                  <a:lnTo>
                    <a:pt x="110" y="165"/>
                  </a:lnTo>
                  <a:lnTo>
                    <a:pt x="108" y="156"/>
                  </a:lnTo>
                  <a:lnTo>
                    <a:pt x="104" y="149"/>
                  </a:lnTo>
                  <a:lnTo>
                    <a:pt x="100" y="144"/>
                  </a:lnTo>
                  <a:lnTo>
                    <a:pt x="95" y="141"/>
                  </a:lnTo>
                  <a:lnTo>
                    <a:pt x="96" y="133"/>
                  </a:lnTo>
                  <a:lnTo>
                    <a:pt x="97" y="125"/>
                  </a:lnTo>
                  <a:lnTo>
                    <a:pt x="99" y="119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3"/>
                  </a:lnTo>
                  <a:lnTo>
                    <a:pt x="110" y="112"/>
                  </a:lnTo>
                  <a:lnTo>
                    <a:pt x="111" y="112"/>
                  </a:lnTo>
                  <a:lnTo>
                    <a:pt x="117" y="121"/>
                  </a:lnTo>
                  <a:lnTo>
                    <a:pt x="120" y="134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44" name="Freeform 9843"/>
            <p:cNvSpPr/>
            <p:nvPr/>
          </p:nvSpPr>
          <p:spPr>
            <a:xfrm>
              <a:off x="4422" y="1637"/>
              <a:ext cx="184" cy="289"/>
            </a:xfrm>
            <a:custGeom>
              <a:avLst/>
              <a:gdLst/>
              <a:ahLst/>
              <a:cxnLst/>
              <a:pathLst>
                <a:path w="211" h="328">
                  <a:moveTo>
                    <a:pt x="0" y="328"/>
                  </a:moveTo>
                  <a:lnTo>
                    <a:pt x="19" y="307"/>
                  </a:lnTo>
                  <a:lnTo>
                    <a:pt x="38" y="291"/>
                  </a:lnTo>
                  <a:lnTo>
                    <a:pt x="60" y="277"/>
                  </a:lnTo>
                  <a:lnTo>
                    <a:pt x="82" y="268"/>
                  </a:lnTo>
                  <a:lnTo>
                    <a:pt x="105" y="261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59"/>
                  </a:lnTo>
                  <a:lnTo>
                    <a:pt x="167" y="252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4"/>
                  </a:lnTo>
                  <a:lnTo>
                    <a:pt x="180" y="214"/>
                  </a:lnTo>
                  <a:lnTo>
                    <a:pt x="188" y="206"/>
                  </a:lnTo>
                  <a:lnTo>
                    <a:pt x="198" y="199"/>
                  </a:lnTo>
                  <a:lnTo>
                    <a:pt x="211" y="193"/>
                  </a:lnTo>
                  <a:lnTo>
                    <a:pt x="200" y="170"/>
                  </a:lnTo>
                  <a:lnTo>
                    <a:pt x="195" y="141"/>
                  </a:lnTo>
                  <a:lnTo>
                    <a:pt x="196" y="115"/>
                  </a:lnTo>
                  <a:lnTo>
                    <a:pt x="209" y="93"/>
                  </a:lnTo>
                  <a:lnTo>
                    <a:pt x="200" y="88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5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0"/>
                  </a:lnTo>
                  <a:lnTo>
                    <a:pt x="137" y="0"/>
                  </a:lnTo>
                  <a:lnTo>
                    <a:pt x="131" y="11"/>
                  </a:lnTo>
                  <a:lnTo>
                    <a:pt x="123" y="23"/>
                  </a:lnTo>
                  <a:lnTo>
                    <a:pt x="114" y="34"/>
                  </a:lnTo>
                  <a:lnTo>
                    <a:pt x="103" y="46"/>
                  </a:lnTo>
                  <a:lnTo>
                    <a:pt x="90" y="55"/>
                  </a:lnTo>
                  <a:lnTo>
                    <a:pt x="77" y="63"/>
                  </a:lnTo>
                  <a:lnTo>
                    <a:pt x="62" y="66"/>
                  </a:lnTo>
                  <a:lnTo>
                    <a:pt x="47" y="68"/>
                  </a:lnTo>
                  <a:lnTo>
                    <a:pt x="53" y="84"/>
                  </a:lnTo>
                  <a:lnTo>
                    <a:pt x="55" y="102"/>
                  </a:lnTo>
                  <a:lnTo>
                    <a:pt x="50" y="124"/>
                  </a:lnTo>
                  <a:lnTo>
                    <a:pt x="34" y="145"/>
                  </a:lnTo>
                  <a:lnTo>
                    <a:pt x="43" y="182"/>
                  </a:lnTo>
                  <a:lnTo>
                    <a:pt x="43" y="217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0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45" name="Freeform 9844"/>
            <p:cNvSpPr/>
            <p:nvPr/>
          </p:nvSpPr>
          <p:spPr>
            <a:xfrm>
              <a:off x="3852" y="1698"/>
              <a:ext cx="300" cy="256"/>
            </a:xfrm>
            <a:custGeom>
              <a:avLst/>
              <a:gdLst/>
              <a:ahLst/>
              <a:cxnLst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6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1"/>
                  </a:lnTo>
                  <a:lnTo>
                    <a:pt x="301" y="270"/>
                  </a:lnTo>
                  <a:lnTo>
                    <a:pt x="318" y="270"/>
                  </a:lnTo>
                  <a:lnTo>
                    <a:pt x="324" y="271"/>
                  </a:lnTo>
                  <a:lnTo>
                    <a:pt x="331" y="272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2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2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9"/>
                  </a:lnTo>
                  <a:lnTo>
                    <a:pt x="248" y="88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7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9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9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7"/>
                  </a:lnTo>
                  <a:lnTo>
                    <a:pt x="33" y="164"/>
                  </a:lnTo>
                  <a:lnTo>
                    <a:pt x="49" y="173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8"/>
                  </a:lnTo>
                  <a:lnTo>
                    <a:pt x="87" y="240"/>
                  </a:lnTo>
                  <a:lnTo>
                    <a:pt x="85" y="265"/>
                  </a:lnTo>
                  <a:lnTo>
                    <a:pt x="94" y="264"/>
                  </a:lnTo>
                  <a:lnTo>
                    <a:pt x="105" y="263"/>
                  </a:lnTo>
                  <a:lnTo>
                    <a:pt x="115" y="263"/>
                  </a:lnTo>
                  <a:lnTo>
                    <a:pt x="125" y="265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46" name="Freeform 9845"/>
            <p:cNvSpPr/>
            <p:nvPr/>
          </p:nvSpPr>
          <p:spPr>
            <a:xfrm>
              <a:off x="4004" y="2009"/>
              <a:ext cx="306" cy="322"/>
            </a:xfrm>
            <a:custGeom>
              <a:avLst/>
              <a:gdLst/>
              <a:ahLst/>
              <a:cxnLst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4"/>
                  </a:lnTo>
                  <a:lnTo>
                    <a:pt x="170" y="158"/>
                  </a:lnTo>
                  <a:lnTo>
                    <a:pt x="185" y="148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8"/>
                  </a:lnTo>
                  <a:lnTo>
                    <a:pt x="242" y="71"/>
                  </a:lnTo>
                  <a:lnTo>
                    <a:pt x="250" y="56"/>
                  </a:lnTo>
                  <a:lnTo>
                    <a:pt x="256" y="42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1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0" y="4"/>
                  </a:lnTo>
                  <a:lnTo>
                    <a:pt x="337" y="3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3"/>
                  </a:lnTo>
                  <a:lnTo>
                    <a:pt x="349" y="4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6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5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7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47" name="Freeform 9846"/>
            <p:cNvSpPr/>
            <p:nvPr/>
          </p:nvSpPr>
          <p:spPr>
            <a:xfrm>
              <a:off x="4199" y="2016"/>
              <a:ext cx="188" cy="326"/>
            </a:xfrm>
            <a:custGeom>
              <a:avLst/>
              <a:gdLst/>
              <a:ahLst/>
              <a:cxnLst/>
              <a:pathLst>
                <a:path w="213" h="373">
                  <a:moveTo>
                    <a:pt x="125" y="0"/>
                  </a:moveTo>
                  <a:lnTo>
                    <a:pt x="128" y="4"/>
                  </a:lnTo>
                  <a:lnTo>
                    <a:pt x="132" y="12"/>
                  </a:lnTo>
                  <a:lnTo>
                    <a:pt x="139" y="18"/>
                  </a:lnTo>
                  <a:lnTo>
                    <a:pt x="152" y="19"/>
                  </a:lnTo>
                  <a:lnTo>
                    <a:pt x="159" y="19"/>
                  </a:lnTo>
                  <a:lnTo>
                    <a:pt x="164" y="22"/>
                  </a:lnTo>
                  <a:lnTo>
                    <a:pt x="169" y="26"/>
                  </a:lnTo>
                  <a:lnTo>
                    <a:pt x="171" y="31"/>
                  </a:lnTo>
                  <a:lnTo>
                    <a:pt x="164" y="36"/>
                  </a:lnTo>
                  <a:lnTo>
                    <a:pt x="159" y="42"/>
                  </a:lnTo>
                  <a:lnTo>
                    <a:pt x="152" y="47"/>
                  </a:lnTo>
                  <a:lnTo>
                    <a:pt x="147" y="50"/>
                  </a:lnTo>
                  <a:lnTo>
                    <a:pt x="140" y="49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49"/>
                  </a:lnTo>
                  <a:lnTo>
                    <a:pt x="120" y="50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6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1"/>
                  </a:lnTo>
                  <a:lnTo>
                    <a:pt x="108" y="86"/>
                  </a:lnTo>
                  <a:lnTo>
                    <a:pt x="109" y="89"/>
                  </a:lnTo>
                  <a:lnTo>
                    <a:pt x="113" y="93"/>
                  </a:lnTo>
                  <a:lnTo>
                    <a:pt x="116" y="95"/>
                  </a:lnTo>
                  <a:lnTo>
                    <a:pt x="121" y="96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5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8"/>
                  </a:lnTo>
                  <a:lnTo>
                    <a:pt x="179" y="56"/>
                  </a:lnTo>
                  <a:lnTo>
                    <a:pt x="182" y="58"/>
                  </a:lnTo>
                  <a:lnTo>
                    <a:pt x="184" y="62"/>
                  </a:lnTo>
                  <a:lnTo>
                    <a:pt x="186" y="64"/>
                  </a:lnTo>
                  <a:lnTo>
                    <a:pt x="190" y="66"/>
                  </a:lnTo>
                  <a:lnTo>
                    <a:pt x="185" y="73"/>
                  </a:lnTo>
                  <a:lnTo>
                    <a:pt x="182" y="80"/>
                  </a:lnTo>
                  <a:lnTo>
                    <a:pt x="179" y="88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2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1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1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12" y="156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7"/>
                  </a:lnTo>
                  <a:lnTo>
                    <a:pt x="175" y="263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69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8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48" name="Freeform 9847"/>
            <p:cNvSpPr/>
            <p:nvPr/>
          </p:nvSpPr>
          <p:spPr>
            <a:xfrm>
              <a:off x="3838" y="1621"/>
              <a:ext cx="838" cy="544"/>
            </a:xfrm>
            <a:custGeom>
              <a:avLst/>
              <a:gdLst/>
              <a:ahLst/>
              <a:cxnLst/>
              <a:pathLst>
                <a:path w="957" h="620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4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9"/>
                  </a:lnTo>
                  <a:lnTo>
                    <a:pt x="573" y="67"/>
                  </a:lnTo>
                  <a:lnTo>
                    <a:pt x="581" y="57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6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2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1"/>
                  </a:lnTo>
                  <a:lnTo>
                    <a:pt x="710" y="236"/>
                  </a:lnTo>
                  <a:lnTo>
                    <a:pt x="704" y="268"/>
                  </a:lnTo>
                  <a:lnTo>
                    <a:pt x="697" y="292"/>
                  </a:lnTo>
                  <a:lnTo>
                    <a:pt x="691" y="303"/>
                  </a:lnTo>
                  <a:lnTo>
                    <a:pt x="684" y="315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2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4"/>
                  </a:lnTo>
                  <a:lnTo>
                    <a:pt x="615" y="414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7" y="420"/>
                  </a:lnTo>
                  <a:lnTo>
                    <a:pt x="633" y="413"/>
                  </a:lnTo>
                  <a:lnTo>
                    <a:pt x="637" y="404"/>
                  </a:lnTo>
                  <a:lnTo>
                    <a:pt x="641" y="395"/>
                  </a:lnTo>
                  <a:lnTo>
                    <a:pt x="646" y="382"/>
                  </a:lnTo>
                  <a:lnTo>
                    <a:pt x="652" y="369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7"/>
                  </a:lnTo>
                  <a:lnTo>
                    <a:pt x="815" y="276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4"/>
                  </a:lnTo>
                  <a:lnTo>
                    <a:pt x="858" y="286"/>
                  </a:lnTo>
                  <a:lnTo>
                    <a:pt x="870" y="292"/>
                  </a:lnTo>
                  <a:lnTo>
                    <a:pt x="880" y="298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6"/>
                  </a:lnTo>
                  <a:lnTo>
                    <a:pt x="957" y="345"/>
                  </a:lnTo>
                  <a:lnTo>
                    <a:pt x="948" y="346"/>
                  </a:lnTo>
                  <a:lnTo>
                    <a:pt x="937" y="348"/>
                  </a:lnTo>
                  <a:lnTo>
                    <a:pt x="924" y="351"/>
                  </a:lnTo>
                  <a:lnTo>
                    <a:pt x="910" y="354"/>
                  </a:lnTo>
                  <a:lnTo>
                    <a:pt x="897" y="359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3"/>
                  </a:lnTo>
                  <a:lnTo>
                    <a:pt x="855" y="399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60"/>
                  </a:lnTo>
                  <a:lnTo>
                    <a:pt x="757" y="467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60"/>
                  </a:lnTo>
                  <a:lnTo>
                    <a:pt x="701" y="458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8"/>
                  </a:lnTo>
                  <a:lnTo>
                    <a:pt x="671" y="460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60"/>
                  </a:lnTo>
                  <a:lnTo>
                    <a:pt x="660" y="454"/>
                  </a:lnTo>
                  <a:lnTo>
                    <a:pt x="668" y="445"/>
                  </a:lnTo>
                  <a:lnTo>
                    <a:pt x="675" y="436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1"/>
                  </a:lnTo>
                  <a:lnTo>
                    <a:pt x="676" y="420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4"/>
                  </a:lnTo>
                  <a:lnTo>
                    <a:pt x="671" y="413"/>
                  </a:lnTo>
                  <a:lnTo>
                    <a:pt x="668" y="412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3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6"/>
                  </a:lnTo>
                  <a:lnTo>
                    <a:pt x="630" y="445"/>
                  </a:lnTo>
                  <a:lnTo>
                    <a:pt x="634" y="452"/>
                  </a:lnTo>
                  <a:lnTo>
                    <a:pt x="636" y="458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9"/>
                  </a:lnTo>
                  <a:lnTo>
                    <a:pt x="625" y="453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7"/>
                  </a:lnTo>
                  <a:lnTo>
                    <a:pt x="589" y="431"/>
                  </a:lnTo>
                  <a:lnTo>
                    <a:pt x="583" y="427"/>
                  </a:lnTo>
                  <a:lnTo>
                    <a:pt x="576" y="423"/>
                  </a:lnTo>
                  <a:lnTo>
                    <a:pt x="568" y="422"/>
                  </a:lnTo>
                  <a:lnTo>
                    <a:pt x="560" y="423"/>
                  </a:lnTo>
                  <a:lnTo>
                    <a:pt x="552" y="427"/>
                  </a:lnTo>
                  <a:lnTo>
                    <a:pt x="545" y="432"/>
                  </a:lnTo>
                  <a:lnTo>
                    <a:pt x="538" y="443"/>
                  </a:lnTo>
                  <a:lnTo>
                    <a:pt x="534" y="444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50"/>
                  </a:lnTo>
                  <a:lnTo>
                    <a:pt x="497" y="451"/>
                  </a:lnTo>
                  <a:lnTo>
                    <a:pt x="488" y="452"/>
                  </a:lnTo>
                  <a:lnTo>
                    <a:pt x="479" y="452"/>
                  </a:lnTo>
                  <a:lnTo>
                    <a:pt x="471" y="454"/>
                  </a:lnTo>
                  <a:lnTo>
                    <a:pt x="464" y="458"/>
                  </a:lnTo>
                  <a:lnTo>
                    <a:pt x="459" y="465"/>
                  </a:lnTo>
                  <a:lnTo>
                    <a:pt x="453" y="474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1"/>
                  </a:lnTo>
                  <a:lnTo>
                    <a:pt x="401" y="567"/>
                  </a:lnTo>
                  <a:lnTo>
                    <a:pt x="389" y="581"/>
                  </a:lnTo>
                  <a:lnTo>
                    <a:pt x="375" y="591"/>
                  </a:lnTo>
                  <a:lnTo>
                    <a:pt x="360" y="601"/>
                  </a:lnTo>
                  <a:lnTo>
                    <a:pt x="345" y="607"/>
                  </a:lnTo>
                  <a:lnTo>
                    <a:pt x="331" y="612"/>
                  </a:lnTo>
                  <a:lnTo>
                    <a:pt x="316" y="616"/>
                  </a:lnTo>
                  <a:lnTo>
                    <a:pt x="302" y="618"/>
                  </a:lnTo>
                  <a:lnTo>
                    <a:pt x="288" y="619"/>
                  </a:lnTo>
                  <a:lnTo>
                    <a:pt x="277" y="620"/>
                  </a:lnTo>
                  <a:lnTo>
                    <a:pt x="265" y="619"/>
                  </a:lnTo>
                  <a:lnTo>
                    <a:pt x="255" y="619"/>
                  </a:lnTo>
                  <a:lnTo>
                    <a:pt x="247" y="618"/>
                  </a:lnTo>
                  <a:lnTo>
                    <a:pt x="241" y="617"/>
                  </a:lnTo>
                  <a:lnTo>
                    <a:pt x="237" y="617"/>
                  </a:lnTo>
                  <a:lnTo>
                    <a:pt x="228" y="616"/>
                  </a:lnTo>
                  <a:lnTo>
                    <a:pt x="218" y="613"/>
                  </a:lnTo>
                  <a:lnTo>
                    <a:pt x="205" y="610"/>
                  </a:lnTo>
                  <a:lnTo>
                    <a:pt x="190" y="605"/>
                  </a:lnTo>
                  <a:lnTo>
                    <a:pt x="176" y="599"/>
                  </a:lnTo>
                  <a:lnTo>
                    <a:pt x="159" y="594"/>
                  </a:lnTo>
                  <a:lnTo>
                    <a:pt x="146" y="586"/>
                  </a:lnTo>
                  <a:lnTo>
                    <a:pt x="132" y="578"/>
                  </a:lnTo>
                  <a:lnTo>
                    <a:pt x="118" y="569"/>
                  </a:lnTo>
                  <a:lnTo>
                    <a:pt x="104" y="563"/>
                  </a:lnTo>
                  <a:lnTo>
                    <a:pt x="89" y="558"/>
                  </a:lnTo>
                  <a:lnTo>
                    <a:pt x="73" y="553"/>
                  </a:lnTo>
                  <a:lnTo>
                    <a:pt x="58" y="551"/>
                  </a:lnTo>
                  <a:lnTo>
                    <a:pt x="43" y="549"/>
                  </a:lnTo>
                  <a:lnTo>
                    <a:pt x="28" y="548"/>
                  </a:lnTo>
                  <a:lnTo>
                    <a:pt x="15" y="548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4"/>
                  </a:lnTo>
                  <a:lnTo>
                    <a:pt x="15" y="528"/>
                  </a:lnTo>
                  <a:lnTo>
                    <a:pt x="32" y="511"/>
                  </a:lnTo>
                  <a:lnTo>
                    <a:pt x="51" y="490"/>
                  </a:lnTo>
                  <a:lnTo>
                    <a:pt x="73" y="466"/>
                  </a:lnTo>
                  <a:lnTo>
                    <a:pt x="96" y="443"/>
                  </a:lnTo>
                  <a:lnTo>
                    <a:pt x="120" y="421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5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60"/>
                  </a:lnTo>
                  <a:lnTo>
                    <a:pt x="319" y="359"/>
                  </a:lnTo>
                  <a:lnTo>
                    <a:pt x="336" y="359"/>
                  </a:lnTo>
                  <a:lnTo>
                    <a:pt x="352" y="361"/>
                  </a:lnTo>
                  <a:lnTo>
                    <a:pt x="369" y="367"/>
                  </a:lnTo>
                  <a:lnTo>
                    <a:pt x="387" y="374"/>
                  </a:lnTo>
                  <a:lnTo>
                    <a:pt x="406" y="382"/>
                  </a:lnTo>
                  <a:lnTo>
                    <a:pt x="422" y="390"/>
                  </a:lnTo>
                  <a:lnTo>
                    <a:pt x="436" y="398"/>
                  </a:lnTo>
                  <a:lnTo>
                    <a:pt x="447" y="404"/>
                  </a:lnTo>
                  <a:lnTo>
                    <a:pt x="453" y="408"/>
                  </a:lnTo>
                  <a:lnTo>
                    <a:pt x="460" y="414"/>
                  </a:lnTo>
                  <a:lnTo>
                    <a:pt x="466" y="420"/>
                  </a:lnTo>
                  <a:lnTo>
                    <a:pt x="473" y="425"/>
                  </a:lnTo>
                  <a:lnTo>
                    <a:pt x="479" y="430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30"/>
                  </a:lnTo>
                  <a:lnTo>
                    <a:pt x="535" y="428"/>
                  </a:lnTo>
                  <a:lnTo>
                    <a:pt x="542" y="423"/>
                  </a:lnTo>
                  <a:lnTo>
                    <a:pt x="544" y="420"/>
                  </a:lnTo>
                  <a:lnTo>
                    <a:pt x="543" y="416"/>
                  </a:lnTo>
                  <a:lnTo>
                    <a:pt x="538" y="412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7"/>
                  </a:lnTo>
                  <a:lnTo>
                    <a:pt x="433" y="404"/>
                  </a:lnTo>
                  <a:lnTo>
                    <a:pt x="418" y="398"/>
                  </a:lnTo>
                  <a:lnTo>
                    <a:pt x="402" y="389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1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1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8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5"/>
                  </a:lnTo>
                  <a:lnTo>
                    <a:pt x="284" y="109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8"/>
                  </a:lnTo>
                  <a:lnTo>
                    <a:pt x="347" y="159"/>
                  </a:lnTo>
                  <a:lnTo>
                    <a:pt x="369" y="170"/>
                  </a:lnTo>
                  <a:lnTo>
                    <a:pt x="392" y="178"/>
                  </a:lnTo>
                  <a:lnTo>
                    <a:pt x="413" y="185"/>
                  </a:lnTo>
                  <a:lnTo>
                    <a:pt x="431" y="190"/>
                  </a:lnTo>
                  <a:lnTo>
                    <a:pt x="443" y="194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1"/>
                  </a:lnTo>
                  <a:lnTo>
                    <a:pt x="517" y="245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8"/>
                  </a:lnTo>
                  <a:lnTo>
                    <a:pt x="544" y="330"/>
                  </a:lnTo>
                  <a:lnTo>
                    <a:pt x="540" y="360"/>
                  </a:lnTo>
                  <a:lnTo>
                    <a:pt x="540" y="369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3"/>
                  </a:lnTo>
                  <a:lnTo>
                    <a:pt x="583" y="416"/>
                  </a:lnTo>
                  <a:lnTo>
                    <a:pt x="591" y="421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20"/>
                  </a:lnTo>
                  <a:lnTo>
                    <a:pt x="605" y="413"/>
                  </a:lnTo>
                  <a:lnTo>
                    <a:pt x="605" y="406"/>
                  </a:lnTo>
                  <a:lnTo>
                    <a:pt x="604" y="398"/>
                  </a:lnTo>
                  <a:lnTo>
                    <a:pt x="600" y="390"/>
                  </a:lnTo>
                  <a:lnTo>
                    <a:pt x="596" y="384"/>
                  </a:lnTo>
                  <a:lnTo>
                    <a:pt x="588" y="375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9"/>
                  </a:lnTo>
                  <a:lnTo>
                    <a:pt x="538" y="308"/>
                  </a:lnTo>
                  <a:lnTo>
                    <a:pt x="528" y="285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49" name="Freeform 9848"/>
            <p:cNvSpPr/>
            <p:nvPr/>
          </p:nvSpPr>
          <p:spPr>
            <a:xfrm>
              <a:off x="4404" y="2042"/>
              <a:ext cx="216" cy="268"/>
            </a:xfrm>
            <a:custGeom>
              <a:avLst/>
              <a:gdLst/>
              <a:ahLst/>
              <a:cxnLst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8"/>
                  </a:lnTo>
                  <a:lnTo>
                    <a:pt x="56" y="24"/>
                  </a:lnTo>
                  <a:lnTo>
                    <a:pt x="48" y="27"/>
                  </a:lnTo>
                  <a:lnTo>
                    <a:pt x="38" y="27"/>
                  </a:lnTo>
                  <a:lnTo>
                    <a:pt x="31" y="25"/>
                  </a:lnTo>
                  <a:lnTo>
                    <a:pt x="28" y="20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2"/>
                  </a:lnTo>
                  <a:lnTo>
                    <a:pt x="17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2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7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4"/>
                  </a:lnTo>
                  <a:lnTo>
                    <a:pt x="44" y="42"/>
                  </a:lnTo>
                  <a:lnTo>
                    <a:pt x="46" y="49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2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6"/>
                  </a:lnTo>
                  <a:lnTo>
                    <a:pt x="37" y="209"/>
                  </a:lnTo>
                  <a:lnTo>
                    <a:pt x="64" y="231"/>
                  </a:lnTo>
                  <a:lnTo>
                    <a:pt x="97" y="249"/>
                  </a:lnTo>
                  <a:lnTo>
                    <a:pt x="139" y="262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4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1"/>
                  </a:lnTo>
                  <a:lnTo>
                    <a:pt x="202" y="120"/>
                  </a:lnTo>
                  <a:lnTo>
                    <a:pt x="194" y="94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50" name="Freeform 9849"/>
            <p:cNvSpPr/>
            <p:nvPr/>
          </p:nvSpPr>
          <p:spPr>
            <a:xfrm>
              <a:off x="4350" y="2107"/>
              <a:ext cx="26" cy="26"/>
            </a:xfrm>
            <a:custGeom>
              <a:avLst/>
              <a:gdLst/>
              <a:ahLst/>
              <a:cxnLst/>
              <a:pathLst>
                <a:path w="29" h="31">
                  <a:moveTo>
                    <a:pt x="29" y="20"/>
                  </a:moveTo>
                  <a:lnTo>
                    <a:pt x="27" y="26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51" name="Freeform 9850"/>
            <p:cNvSpPr/>
            <p:nvPr/>
          </p:nvSpPr>
          <p:spPr>
            <a:xfrm>
              <a:off x="4301" y="2063"/>
              <a:ext cx="28" cy="28"/>
            </a:xfrm>
            <a:custGeom>
              <a:avLst/>
              <a:gdLst/>
              <a:ahLst/>
              <a:cxnLst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52" name="Freeform 9851"/>
            <p:cNvSpPr/>
            <p:nvPr/>
          </p:nvSpPr>
          <p:spPr>
            <a:xfrm>
              <a:off x="4366" y="2037"/>
              <a:ext cx="28" cy="30"/>
            </a:xfrm>
            <a:custGeom>
              <a:avLst/>
              <a:gdLst/>
              <a:ahLst/>
              <a:cxnLst/>
              <a:pathLst>
                <a:path w="31" h="32">
                  <a:moveTo>
                    <a:pt x="27" y="28"/>
                  </a:moveTo>
                  <a:lnTo>
                    <a:pt x="23" y="31"/>
                  </a:lnTo>
                  <a:lnTo>
                    <a:pt x="16" y="32"/>
                  </a:lnTo>
                  <a:lnTo>
                    <a:pt x="9" y="32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53" name="Freeform 9852"/>
            <p:cNvSpPr/>
            <p:nvPr/>
          </p:nvSpPr>
          <p:spPr>
            <a:xfrm>
              <a:off x="4406" y="2077"/>
              <a:ext cx="28" cy="28"/>
            </a:xfrm>
            <a:custGeom>
              <a:avLst/>
              <a:gdLst/>
              <a:ahLst/>
              <a:cxnLst/>
              <a:pathLst>
                <a:path w="31" h="31">
                  <a:moveTo>
                    <a:pt x="24" y="31"/>
                  </a:moveTo>
                  <a:lnTo>
                    <a:pt x="29" y="26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3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54" name="Freeform 9853"/>
            <p:cNvSpPr/>
            <p:nvPr/>
          </p:nvSpPr>
          <p:spPr>
            <a:xfrm>
              <a:off x="4432" y="2030"/>
              <a:ext cx="25" cy="24"/>
            </a:xfrm>
            <a:custGeom>
              <a:avLst/>
              <a:gdLst/>
              <a:ahLst/>
              <a:cxnLst/>
              <a:pathLst>
                <a:path w="27" h="28">
                  <a:moveTo>
                    <a:pt x="27" y="11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5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55" name="Freeform 9854"/>
            <p:cNvSpPr/>
            <p:nvPr/>
          </p:nvSpPr>
          <p:spPr>
            <a:xfrm>
              <a:off x="4397" y="1986"/>
              <a:ext cx="21" cy="26"/>
            </a:xfrm>
            <a:custGeom>
              <a:avLst/>
              <a:gdLst/>
              <a:ahLst/>
              <a:cxnLst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56" name="Freeform 9855"/>
            <p:cNvSpPr/>
            <p:nvPr/>
          </p:nvSpPr>
          <p:spPr>
            <a:xfrm>
              <a:off x="4352" y="2003"/>
              <a:ext cx="26" cy="30"/>
            </a:xfrm>
            <a:custGeom>
              <a:avLst/>
              <a:gdLst/>
              <a:ahLst/>
              <a:cxnLst/>
              <a:pathLst>
                <a:path w="30" h="33">
                  <a:moveTo>
                    <a:pt x="27" y="17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9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6"/>
                  </a:lnTo>
                  <a:lnTo>
                    <a:pt x="30" y="11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57" name="Freeform 9856"/>
            <p:cNvSpPr/>
            <p:nvPr/>
          </p:nvSpPr>
          <p:spPr>
            <a:xfrm>
              <a:off x="4320" y="2000"/>
              <a:ext cx="26" cy="25"/>
            </a:xfrm>
            <a:custGeom>
              <a:avLst/>
              <a:gdLst/>
              <a:ahLst/>
              <a:cxnLst/>
              <a:pathLst>
                <a:path w="29" h="29">
                  <a:moveTo>
                    <a:pt x="5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58" name="Freeform 9857"/>
            <p:cNvSpPr/>
            <p:nvPr/>
          </p:nvSpPr>
          <p:spPr>
            <a:xfrm>
              <a:off x="4424" y="1870"/>
              <a:ext cx="215" cy="139"/>
            </a:xfrm>
            <a:custGeom>
              <a:avLst/>
              <a:gdLst/>
              <a:ahLst/>
              <a:cxnLst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14" y="137"/>
                  </a:lnTo>
                  <a:lnTo>
                    <a:pt x="19" y="133"/>
                  </a:lnTo>
                  <a:lnTo>
                    <a:pt x="22" y="131"/>
                  </a:lnTo>
                  <a:lnTo>
                    <a:pt x="24" y="129"/>
                  </a:lnTo>
                  <a:lnTo>
                    <a:pt x="34" y="133"/>
                  </a:lnTo>
                  <a:lnTo>
                    <a:pt x="46" y="139"/>
                  </a:lnTo>
                  <a:lnTo>
                    <a:pt x="61" y="145"/>
                  </a:lnTo>
                  <a:lnTo>
                    <a:pt x="77" y="149"/>
                  </a:lnTo>
                  <a:lnTo>
                    <a:pt x="95" y="154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6"/>
                  </a:lnTo>
                  <a:lnTo>
                    <a:pt x="144" y="155"/>
                  </a:lnTo>
                  <a:lnTo>
                    <a:pt x="140" y="154"/>
                  </a:lnTo>
                  <a:lnTo>
                    <a:pt x="133" y="154"/>
                  </a:lnTo>
                  <a:lnTo>
                    <a:pt x="120" y="154"/>
                  </a:lnTo>
                  <a:lnTo>
                    <a:pt x="106" y="152"/>
                  </a:lnTo>
                  <a:lnTo>
                    <a:pt x="92" y="147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2"/>
                  </a:lnTo>
                  <a:lnTo>
                    <a:pt x="45" y="126"/>
                  </a:lnTo>
                  <a:lnTo>
                    <a:pt x="38" y="121"/>
                  </a:lnTo>
                  <a:lnTo>
                    <a:pt x="36" y="117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9" y="103"/>
                  </a:lnTo>
                  <a:lnTo>
                    <a:pt x="74" y="101"/>
                  </a:lnTo>
                  <a:lnTo>
                    <a:pt x="81" y="105"/>
                  </a:lnTo>
                  <a:lnTo>
                    <a:pt x="92" y="109"/>
                  </a:lnTo>
                  <a:lnTo>
                    <a:pt x="105" y="114"/>
                  </a:lnTo>
                  <a:lnTo>
                    <a:pt x="119" y="118"/>
                  </a:lnTo>
                  <a:lnTo>
                    <a:pt x="133" y="123"/>
                  </a:lnTo>
                  <a:lnTo>
                    <a:pt x="147" y="125"/>
                  </a:lnTo>
                  <a:lnTo>
                    <a:pt x="159" y="126"/>
                  </a:lnTo>
                  <a:lnTo>
                    <a:pt x="168" y="125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8"/>
                  </a:lnTo>
                  <a:lnTo>
                    <a:pt x="144" y="117"/>
                  </a:lnTo>
                  <a:lnTo>
                    <a:pt x="137" y="116"/>
                  </a:lnTo>
                  <a:lnTo>
                    <a:pt x="130" y="114"/>
                  </a:lnTo>
                  <a:lnTo>
                    <a:pt x="123" y="110"/>
                  </a:lnTo>
                  <a:lnTo>
                    <a:pt x="117" y="108"/>
                  </a:lnTo>
                  <a:lnTo>
                    <a:pt x="105" y="103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4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7"/>
                  </a:lnTo>
                  <a:lnTo>
                    <a:pt x="107" y="86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1"/>
                  </a:lnTo>
                  <a:lnTo>
                    <a:pt x="133" y="80"/>
                  </a:lnTo>
                  <a:lnTo>
                    <a:pt x="138" y="81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7"/>
                  </a:lnTo>
                  <a:lnTo>
                    <a:pt x="161" y="91"/>
                  </a:lnTo>
                  <a:lnTo>
                    <a:pt x="167" y="93"/>
                  </a:lnTo>
                  <a:lnTo>
                    <a:pt x="172" y="95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5"/>
                  </a:lnTo>
                  <a:lnTo>
                    <a:pt x="186" y="93"/>
                  </a:lnTo>
                  <a:lnTo>
                    <a:pt x="181" y="91"/>
                  </a:lnTo>
                  <a:lnTo>
                    <a:pt x="175" y="87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0"/>
                  </a:lnTo>
                  <a:lnTo>
                    <a:pt x="157" y="78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2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5"/>
                  </a:lnTo>
                  <a:lnTo>
                    <a:pt x="226" y="63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8"/>
                  </a:lnTo>
                  <a:lnTo>
                    <a:pt x="247" y="56"/>
                  </a:lnTo>
                  <a:lnTo>
                    <a:pt x="243" y="55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5"/>
                  </a:lnTo>
                  <a:lnTo>
                    <a:pt x="188" y="56"/>
                  </a:lnTo>
                  <a:lnTo>
                    <a:pt x="174" y="58"/>
                  </a:lnTo>
                  <a:lnTo>
                    <a:pt x="163" y="61"/>
                  </a:lnTo>
                  <a:lnTo>
                    <a:pt x="152" y="63"/>
                  </a:lnTo>
                  <a:lnTo>
                    <a:pt x="145" y="65"/>
                  </a:lnTo>
                  <a:lnTo>
                    <a:pt x="149" y="52"/>
                  </a:lnTo>
                  <a:lnTo>
                    <a:pt x="155" y="34"/>
                  </a:lnTo>
                  <a:lnTo>
                    <a:pt x="161" y="17"/>
                  </a:lnTo>
                  <a:lnTo>
                    <a:pt x="170" y="7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4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3"/>
                  </a:lnTo>
                  <a:lnTo>
                    <a:pt x="138" y="42"/>
                  </a:lnTo>
                  <a:lnTo>
                    <a:pt x="133" y="52"/>
                  </a:lnTo>
                  <a:lnTo>
                    <a:pt x="129" y="58"/>
                  </a:lnTo>
                  <a:lnTo>
                    <a:pt x="128" y="64"/>
                  </a:lnTo>
                  <a:lnTo>
                    <a:pt x="122" y="65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2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79"/>
                  </a:lnTo>
                  <a:lnTo>
                    <a:pt x="73" y="80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7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0" y="5"/>
                  </a:lnTo>
                  <a:lnTo>
                    <a:pt x="85" y="12"/>
                  </a:lnTo>
                  <a:lnTo>
                    <a:pt x="77" y="26"/>
                  </a:lnTo>
                  <a:lnTo>
                    <a:pt x="67" y="45"/>
                  </a:lnTo>
                  <a:lnTo>
                    <a:pt x="60" y="65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09"/>
                  </a:lnTo>
                  <a:lnTo>
                    <a:pt x="23" y="111"/>
                  </a:lnTo>
                  <a:lnTo>
                    <a:pt x="20" y="111"/>
                  </a:lnTo>
                  <a:lnTo>
                    <a:pt x="19" y="109"/>
                  </a:lnTo>
                  <a:lnTo>
                    <a:pt x="20" y="103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8"/>
                  </a:lnTo>
                  <a:lnTo>
                    <a:pt x="34" y="34"/>
                  </a:lnTo>
                  <a:lnTo>
                    <a:pt x="23" y="50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59" name="Freeform 9858"/>
            <p:cNvSpPr/>
            <p:nvPr/>
          </p:nvSpPr>
          <p:spPr>
            <a:xfrm>
              <a:off x="4436" y="2096"/>
              <a:ext cx="149" cy="176"/>
            </a:xfrm>
            <a:custGeom>
              <a:avLst/>
              <a:gdLst/>
              <a:ahLst/>
              <a:cxnLst/>
              <a:pathLst>
                <a:path w="171" h="200">
                  <a:moveTo>
                    <a:pt x="8" y="0"/>
                  </a:moveTo>
                  <a:lnTo>
                    <a:pt x="6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7" y="18"/>
                  </a:lnTo>
                  <a:lnTo>
                    <a:pt x="14" y="26"/>
                  </a:lnTo>
                  <a:lnTo>
                    <a:pt x="18" y="34"/>
                  </a:lnTo>
                  <a:lnTo>
                    <a:pt x="18" y="41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2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7"/>
                  </a:lnTo>
                  <a:lnTo>
                    <a:pt x="42" y="61"/>
                  </a:lnTo>
                  <a:lnTo>
                    <a:pt x="47" y="64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2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6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3"/>
                  </a:lnTo>
                  <a:lnTo>
                    <a:pt x="82" y="155"/>
                  </a:lnTo>
                  <a:lnTo>
                    <a:pt x="84" y="148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6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2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09"/>
                  </a:lnTo>
                  <a:lnTo>
                    <a:pt x="110" y="103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3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0"/>
                  </a:lnTo>
                  <a:lnTo>
                    <a:pt x="105" y="76"/>
                  </a:lnTo>
                  <a:lnTo>
                    <a:pt x="95" y="71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4"/>
                  </a:lnTo>
                  <a:lnTo>
                    <a:pt x="66" y="62"/>
                  </a:lnTo>
                  <a:lnTo>
                    <a:pt x="61" y="57"/>
                  </a:lnTo>
                  <a:lnTo>
                    <a:pt x="56" y="54"/>
                  </a:lnTo>
                  <a:lnTo>
                    <a:pt x="51" y="49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45" y="34"/>
                  </a:lnTo>
                  <a:lnTo>
                    <a:pt x="52" y="33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3"/>
                  </a:lnTo>
                  <a:lnTo>
                    <a:pt x="99" y="34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19"/>
                  </a:lnTo>
                  <a:lnTo>
                    <a:pt x="27" y="19"/>
                  </a:lnTo>
                  <a:lnTo>
                    <a:pt x="20" y="17"/>
                  </a:lnTo>
                  <a:lnTo>
                    <a:pt x="15" y="12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60" name="Freeform 9859"/>
            <p:cNvSpPr/>
            <p:nvPr/>
          </p:nvSpPr>
          <p:spPr>
            <a:xfrm>
              <a:off x="4246" y="2065"/>
              <a:ext cx="111" cy="230"/>
            </a:xfrm>
            <a:custGeom>
              <a:avLst/>
              <a:gdLst/>
              <a:ahLst/>
              <a:cxnLst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6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4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39"/>
                  </a:lnTo>
                  <a:lnTo>
                    <a:pt x="110" y="154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6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1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7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29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7"/>
                  </a:lnTo>
                  <a:lnTo>
                    <a:pt x="39" y="218"/>
                  </a:lnTo>
                  <a:lnTo>
                    <a:pt x="34" y="229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0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4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1"/>
                  </a:lnTo>
                  <a:lnTo>
                    <a:pt x="28" y="191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3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3"/>
                  </a:lnTo>
                  <a:lnTo>
                    <a:pt x="56" y="131"/>
                  </a:lnTo>
                  <a:lnTo>
                    <a:pt x="63" y="112"/>
                  </a:lnTo>
                  <a:lnTo>
                    <a:pt x="68" y="101"/>
                  </a:lnTo>
                  <a:lnTo>
                    <a:pt x="60" y="100"/>
                  </a:lnTo>
                  <a:lnTo>
                    <a:pt x="51" y="100"/>
                  </a:lnTo>
                  <a:lnTo>
                    <a:pt x="41" y="100"/>
                  </a:lnTo>
                  <a:lnTo>
                    <a:pt x="33" y="100"/>
                  </a:lnTo>
                  <a:lnTo>
                    <a:pt x="24" y="101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0"/>
                  </a:lnTo>
                  <a:lnTo>
                    <a:pt x="17" y="97"/>
                  </a:lnTo>
                  <a:lnTo>
                    <a:pt x="26" y="93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4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7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6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6"/>
                  </a:lnTo>
                  <a:lnTo>
                    <a:pt x="45" y="48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3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5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4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54" y="30"/>
                  </a:lnTo>
                  <a:lnTo>
                    <a:pt x="55" y="33"/>
                  </a:lnTo>
                  <a:lnTo>
                    <a:pt x="59" y="37"/>
                  </a:lnTo>
                  <a:lnTo>
                    <a:pt x="62" y="39"/>
                  </a:lnTo>
                  <a:lnTo>
                    <a:pt x="67" y="40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39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2"/>
                  </a:lnTo>
                  <a:lnTo>
                    <a:pt x="125" y="0"/>
                  </a:lnTo>
                  <a:lnTo>
                    <a:pt x="119" y="8"/>
                  </a:lnTo>
                  <a:lnTo>
                    <a:pt x="110" y="16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3"/>
                  </a:lnTo>
                  <a:lnTo>
                    <a:pt x="113" y="38"/>
                  </a:lnTo>
                  <a:lnTo>
                    <a:pt x="117" y="39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61" name="Freeform 9860"/>
            <p:cNvSpPr/>
            <p:nvPr/>
          </p:nvSpPr>
          <p:spPr>
            <a:xfrm>
              <a:off x="4353" y="2144"/>
              <a:ext cx="18" cy="30"/>
            </a:xfrm>
            <a:custGeom>
              <a:avLst/>
              <a:gdLst/>
              <a:ahLst/>
              <a:cxnLst/>
              <a:pathLst>
                <a:path w="20" h="33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62" name="Freeform 9861"/>
            <p:cNvSpPr/>
            <p:nvPr/>
          </p:nvSpPr>
          <p:spPr>
            <a:xfrm>
              <a:off x="3910" y="1947"/>
              <a:ext cx="336" cy="204"/>
            </a:xfrm>
            <a:custGeom>
              <a:avLst/>
              <a:gdLst/>
              <a:ahLst/>
              <a:cxnLst/>
              <a:pathLst>
                <a:path w="386" h="232">
                  <a:moveTo>
                    <a:pt x="370" y="74"/>
                  </a:moveTo>
                  <a:lnTo>
                    <a:pt x="364" y="78"/>
                  </a:lnTo>
                  <a:lnTo>
                    <a:pt x="356" y="82"/>
                  </a:lnTo>
                  <a:lnTo>
                    <a:pt x="347" y="87"/>
                  </a:lnTo>
                  <a:lnTo>
                    <a:pt x="335" y="91"/>
                  </a:lnTo>
                  <a:lnTo>
                    <a:pt x="325" y="96"/>
                  </a:lnTo>
                  <a:lnTo>
                    <a:pt x="316" y="101"/>
                  </a:lnTo>
                  <a:lnTo>
                    <a:pt x="310" y="104"/>
                  </a:lnTo>
                  <a:lnTo>
                    <a:pt x="307" y="108"/>
                  </a:lnTo>
                  <a:lnTo>
                    <a:pt x="302" y="118"/>
                  </a:lnTo>
                  <a:lnTo>
                    <a:pt x="293" y="136"/>
                  </a:lnTo>
                  <a:lnTo>
                    <a:pt x="282" y="156"/>
                  </a:lnTo>
                  <a:lnTo>
                    <a:pt x="273" y="171"/>
                  </a:lnTo>
                  <a:lnTo>
                    <a:pt x="267" y="178"/>
                  </a:lnTo>
                  <a:lnTo>
                    <a:pt x="259" y="186"/>
                  </a:lnTo>
                  <a:lnTo>
                    <a:pt x="250" y="195"/>
                  </a:lnTo>
                  <a:lnTo>
                    <a:pt x="239" y="204"/>
                  </a:lnTo>
                  <a:lnTo>
                    <a:pt x="228" y="214"/>
                  </a:lnTo>
                  <a:lnTo>
                    <a:pt x="219" y="222"/>
                  </a:lnTo>
                  <a:lnTo>
                    <a:pt x="210" y="227"/>
                  </a:lnTo>
                  <a:lnTo>
                    <a:pt x="204" y="231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8" y="229"/>
                  </a:lnTo>
                  <a:lnTo>
                    <a:pt x="202" y="225"/>
                  </a:lnTo>
                  <a:lnTo>
                    <a:pt x="206" y="222"/>
                  </a:lnTo>
                  <a:lnTo>
                    <a:pt x="213" y="215"/>
                  </a:lnTo>
                  <a:lnTo>
                    <a:pt x="224" y="206"/>
                  </a:lnTo>
                  <a:lnTo>
                    <a:pt x="234" y="196"/>
                  </a:lnTo>
                  <a:lnTo>
                    <a:pt x="244" y="186"/>
                  </a:lnTo>
                  <a:lnTo>
                    <a:pt x="255" y="177"/>
                  </a:lnTo>
                  <a:lnTo>
                    <a:pt x="263" y="167"/>
                  </a:lnTo>
                  <a:lnTo>
                    <a:pt x="267" y="162"/>
                  </a:lnTo>
                  <a:lnTo>
                    <a:pt x="273" y="151"/>
                  </a:lnTo>
                  <a:lnTo>
                    <a:pt x="278" y="139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7"/>
                  </a:lnTo>
                  <a:lnTo>
                    <a:pt x="282" y="116"/>
                  </a:lnTo>
                  <a:lnTo>
                    <a:pt x="279" y="117"/>
                  </a:lnTo>
                  <a:lnTo>
                    <a:pt x="273" y="119"/>
                  </a:lnTo>
                  <a:lnTo>
                    <a:pt x="269" y="121"/>
                  </a:lnTo>
                  <a:lnTo>
                    <a:pt x="262" y="126"/>
                  </a:lnTo>
                  <a:lnTo>
                    <a:pt x="255" y="129"/>
                  </a:lnTo>
                  <a:lnTo>
                    <a:pt x="247" y="134"/>
                  </a:lnTo>
                  <a:lnTo>
                    <a:pt x="239" y="139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6"/>
                  </a:lnTo>
                  <a:lnTo>
                    <a:pt x="211" y="159"/>
                  </a:lnTo>
                  <a:lnTo>
                    <a:pt x="198" y="172"/>
                  </a:lnTo>
                  <a:lnTo>
                    <a:pt x="183" y="184"/>
                  </a:lnTo>
                  <a:lnTo>
                    <a:pt x="167" y="195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6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7"/>
                  </a:lnTo>
                  <a:lnTo>
                    <a:pt x="112" y="215"/>
                  </a:lnTo>
                  <a:lnTo>
                    <a:pt x="123" y="209"/>
                  </a:lnTo>
                  <a:lnTo>
                    <a:pt x="137" y="201"/>
                  </a:lnTo>
                  <a:lnTo>
                    <a:pt x="152" y="192"/>
                  </a:lnTo>
                  <a:lnTo>
                    <a:pt x="166" y="180"/>
                  </a:lnTo>
                  <a:lnTo>
                    <a:pt x="180" y="169"/>
                  </a:lnTo>
                  <a:lnTo>
                    <a:pt x="191" y="158"/>
                  </a:lnTo>
                  <a:lnTo>
                    <a:pt x="199" y="149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1" y="139"/>
                  </a:lnTo>
                  <a:lnTo>
                    <a:pt x="196" y="139"/>
                  </a:lnTo>
                  <a:lnTo>
                    <a:pt x="188" y="139"/>
                  </a:lnTo>
                  <a:lnTo>
                    <a:pt x="182" y="139"/>
                  </a:lnTo>
                  <a:lnTo>
                    <a:pt x="176" y="140"/>
                  </a:lnTo>
                  <a:lnTo>
                    <a:pt x="169" y="141"/>
                  </a:lnTo>
                  <a:lnTo>
                    <a:pt x="164" y="141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7"/>
                  </a:lnTo>
                  <a:lnTo>
                    <a:pt x="104" y="164"/>
                  </a:lnTo>
                  <a:lnTo>
                    <a:pt x="88" y="170"/>
                  </a:lnTo>
                  <a:lnTo>
                    <a:pt x="72" y="176"/>
                  </a:lnTo>
                  <a:lnTo>
                    <a:pt x="58" y="180"/>
                  </a:lnTo>
                  <a:lnTo>
                    <a:pt x="47" y="184"/>
                  </a:lnTo>
                  <a:lnTo>
                    <a:pt x="41" y="186"/>
                  </a:lnTo>
                  <a:lnTo>
                    <a:pt x="34" y="187"/>
                  </a:lnTo>
                  <a:lnTo>
                    <a:pt x="30" y="185"/>
                  </a:lnTo>
                  <a:lnTo>
                    <a:pt x="32" y="181"/>
                  </a:lnTo>
                  <a:lnTo>
                    <a:pt x="42" y="178"/>
                  </a:lnTo>
                  <a:lnTo>
                    <a:pt x="52" y="176"/>
                  </a:lnTo>
                  <a:lnTo>
                    <a:pt x="64" y="172"/>
                  </a:lnTo>
                  <a:lnTo>
                    <a:pt x="76" y="167"/>
                  </a:lnTo>
                  <a:lnTo>
                    <a:pt x="88" y="162"/>
                  </a:lnTo>
                  <a:lnTo>
                    <a:pt x="99" y="156"/>
                  </a:lnTo>
                  <a:lnTo>
                    <a:pt x="108" y="149"/>
                  </a:lnTo>
                  <a:lnTo>
                    <a:pt x="115" y="143"/>
                  </a:lnTo>
                  <a:lnTo>
                    <a:pt x="120" y="138"/>
                  </a:lnTo>
                  <a:lnTo>
                    <a:pt x="107" y="135"/>
                  </a:lnTo>
                  <a:lnTo>
                    <a:pt x="94" y="134"/>
                  </a:lnTo>
                  <a:lnTo>
                    <a:pt x="77" y="134"/>
                  </a:lnTo>
                  <a:lnTo>
                    <a:pt x="62" y="135"/>
                  </a:lnTo>
                  <a:lnTo>
                    <a:pt x="47" y="138"/>
                  </a:lnTo>
                  <a:lnTo>
                    <a:pt x="34" y="140"/>
                  </a:lnTo>
                  <a:lnTo>
                    <a:pt x="23" y="141"/>
                  </a:lnTo>
                  <a:lnTo>
                    <a:pt x="15" y="143"/>
                  </a:lnTo>
                  <a:lnTo>
                    <a:pt x="6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6" y="141"/>
                  </a:lnTo>
                  <a:lnTo>
                    <a:pt x="13" y="138"/>
                  </a:lnTo>
                  <a:lnTo>
                    <a:pt x="22" y="133"/>
                  </a:lnTo>
                  <a:lnTo>
                    <a:pt x="35" y="128"/>
                  </a:lnTo>
                  <a:lnTo>
                    <a:pt x="50" y="125"/>
                  </a:lnTo>
                  <a:lnTo>
                    <a:pt x="66" y="121"/>
                  </a:lnTo>
                  <a:lnTo>
                    <a:pt x="83" y="119"/>
                  </a:lnTo>
                  <a:lnTo>
                    <a:pt x="100" y="119"/>
                  </a:lnTo>
                  <a:lnTo>
                    <a:pt x="117" y="121"/>
                  </a:lnTo>
                  <a:lnTo>
                    <a:pt x="112" y="116"/>
                  </a:lnTo>
                  <a:lnTo>
                    <a:pt x="104" y="108"/>
                  </a:lnTo>
                  <a:lnTo>
                    <a:pt x="95" y="101"/>
                  </a:lnTo>
                  <a:lnTo>
                    <a:pt x="84" y="93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7" y="74"/>
                  </a:lnTo>
                  <a:lnTo>
                    <a:pt x="51" y="71"/>
                  </a:lnTo>
                  <a:lnTo>
                    <a:pt x="43" y="66"/>
                  </a:lnTo>
                  <a:lnTo>
                    <a:pt x="41" y="63"/>
                  </a:lnTo>
                  <a:lnTo>
                    <a:pt x="43" y="60"/>
                  </a:lnTo>
                  <a:lnTo>
                    <a:pt x="51" y="63"/>
                  </a:lnTo>
                  <a:lnTo>
                    <a:pt x="59" y="66"/>
                  </a:lnTo>
                  <a:lnTo>
                    <a:pt x="70" y="72"/>
                  </a:lnTo>
                  <a:lnTo>
                    <a:pt x="83" y="79"/>
                  </a:lnTo>
                  <a:lnTo>
                    <a:pt x="98" y="87"/>
                  </a:lnTo>
                  <a:lnTo>
                    <a:pt x="112" y="95"/>
                  </a:lnTo>
                  <a:lnTo>
                    <a:pt x="125" y="103"/>
                  </a:lnTo>
                  <a:lnTo>
                    <a:pt x="135" y="110"/>
                  </a:lnTo>
                  <a:lnTo>
                    <a:pt x="141" y="116"/>
                  </a:lnTo>
                  <a:lnTo>
                    <a:pt x="146" y="116"/>
                  </a:lnTo>
                  <a:lnTo>
                    <a:pt x="153" y="117"/>
                  </a:lnTo>
                  <a:lnTo>
                    <a:pt x="161" y="117"/>
                  </a:lnTo>
                  <a:lnTo>
                    <a:pt x="169" y="117"/>
                  </a:lnTo>
                  <a:lnTo>
                    <a:pt x="178" y="117"/>
                  </a:lnTo>
                  <a:lnTo>
                    <a:pt x="186" y="117"/>
                  </a:lnTo>
                  <a:lnTo>
                    <a:pt x="191" y="117"/>
                  </a:lnTo>
                  <a:lnTo>
                    <a:pt x="196" y="117"/>
                  </a:lnTo>
                  <a:lnTo>
                    <a:pt x="194" y="110"/>
                  </a:lnTo>
                  <a:lnTo>
                    <a:pt x="188" y="103"/>
                  </a:lnTo>
                  <a:lnTo>
                    <a:pt x="182" y="95"/>
                  </a:lnTo>
                  <a:lnTo>
                    <a:pt x="175" y="87"/>
                  </a:lnTo>
                  <a:lnTo>
                    <a:pt x="168" y="80"/>
                  </a:lnTo>
                  <a:lnTo>
                    <a:pt x="161" y="73"/>
                  </a:lnTo>
                  <a:lnTo>
                    <a:pt x="156" y="67"/>
                  </a:lnTo>
                  <a:lnTo>
                    <a:pt x="151" y="63"/>
                  </a:lnTo>
                  <a:lnTo>
                    <a:pt x="146" y="59"/>
                  </a:lnTo>
                  <a:lnTo>
                    <a:pt x="142" y="56"/>
                  </a:lnTo>
                  <a:lnTo>
                    <a:pt x="136" y="52"/>
                  </a:lnTo>
                  <a:lnTo>
                    <a:pt x="131" y="49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1"/>
                  </a:lnTo>
                  <a:lnTo>
                    <a:pt x="115" y="38"/>
                  </a:lnTo>
                  <a:lnTo>
                    <a:pt x="111" y="33"/>
                  </a:lnTo>
                  <a:lnTo>
                    <a:pt x="110" y="27"/>
                  </a:lnTo>
                  <a:lnTo>
                    <a:pt x="112" y="26"/>
                  </a:lnTo>
                  <a:lnTo>
                    <a:pt x="123" y="34"/>
                  </a:lnTo>
                  <a:lnTo>
                    <a:pt x="133" y="41"/>
                  </a:lnTo>
                  <a:lnTo>
                    <a:pt x="144" y="50"/>
                  </a:lnTo>
                  <a:lnTo>
                    <a:pt x="158" y="60"/>
                  </a:lnTo>
                  <a:lnTo>
                    <a:pt x="171" y="71"/>
                  </a:lnTo>
                  <a:lnTo>
                    <a:pt x="183" y="81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3"/>
                  </a:lnTo>
                  <a:lnTo>
                    <a:pt x="216" y="109"/>
                  </a:lnTo>
                  <a:lnTo>
                    <a:pt x="221" y="110"/>
                  </a:lnTo>
                  <a:lnTo>
                    <a:pt x="227" y="109"/>
                  </a:lnTo>
                  <a:lnTo>
                    <a:pt x="234" y="108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2"/>
                  </a:lnTo>
                  <a:lnTo>
                    <a:pt x="267" y="101"/>
                  </a:lnTo>
                  <a:lnTo>
                    <a:pt x="273" y="100"/>
                  </a:lnTo>
                  <a:lnTo>
                    <a:pt x="278" y="97"/>
                  </a:lnTo>
                  <a:lnTo>
                    <a:pt x="281" y="96"/>
                  </a:lnTo>
                  <a:lnTo>
                    <a:pt x="285" y="93"/>
                  </a:lnTo>
                  <a:lnTo>
                    <a:pt x="285" y="89"/>
                  </a:lnTo>
                  <a:lnTo>
                    <a:pt x="282" y="86"/>
                  </a:lnTo>
                  <a:lnTo>
                    <a:pt x="277" y="79"/>
                  </a:lnTo>
                  <a:lnTo>
                    <a:pt x="271" y="73"/>
                  </a:lnTo>
                  <a:lnTo>
                    <a:pt x="262" y="65"/>
                  </a:lnTo>
                  <a:lnTo>
                    <a:pt x="251" y="55"/>
                  </a:lnTo>
                  <a:lnTo>
                    <a:pt x="239" y="43"/>
                  </a:lnTo>
                  <a:lnTo>
                    <a:pt x="226" y="33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10"/>
                  </a:lnTo>
                  <a:lnTo>
                    <a:pt x="190" y="4"/>
                  </a:lnTo>
                  <a:lnTo>
                    <a:pt x="193" y="0"/>
                  </a:lnTo>
                  <a:lnTo>
                    <a:pt x="199" y="3"/>
                  </a:lnTo>
                  <a:lnTo>
                    <a:pt x="212" y="10"/>
                  </a:lnTo>
                  <a:lnTo>
                    <a:pt x="220" y="17"/>
                  </a:lnTo>
                  <a:lnTo>
                    <a:pt x="232" y="27"/>
                  </a:lnTo>
                  <a:lnTo>
                    <a:pt x="245" y="37"/>
                  </a:lnTo>
                  <a:lnTo>
                    <a:pt x="259" y="48"/>
                  </a:lnTo>
                  <a:lnTo>
                    <a:pt x="273" y="58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3"/>
                  </a:lnTo>
                  <a:lnTo>
                    <a:pt x="340" y="71"/>
                  </a:lnTo>
                  <a:lnTo>
                    <a:pt x="354" y="67"/>
                  </a:lnTo>
                  <a:lnTo>
                    <a:pt x="366" y="65"/>
                  </a:lnTo>
                  <a:lnTo>
                    <a:pt x="377" y="63"/>
                  </a:lnTo>
                  <a:lnTo>
                    <a:pt x="382" y="63"/>
                  </a:lnTo>
                  <a:lnTo>
                    <a:pt x="386" y="64"/>
                  </a:lnTo>
                  <a:lnTo>
                    <a:pt x="384" y="65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63" name="Freeform 9862"/>
            <p:cNvSpPr/>
            <p:nvPr/>
          </p:nvSpPr>
          <p:spPr>
            <a:xfrm>
              <a:off x="4096" y="1751"/>
              <a:ext cx="222" cy="223"/>
            </a:xfrm>
            <a:custGeom>
              <a:avLst/>
              <a:gdLst/>
              <a:ahLst/>
              <a:cxnLst/>
              <a:pathLst>
                <a:path w="254" h="254">
                  <a:moveTo>
                    <a:pt x="244" y="250"/>
                  </a:moveTo>
                  <a:lnTo>
                    <a:pt x="240" y="246"/>
                  </a:lnTo>
                  <a:lnTo>
                    <a:pt x="235" y="242"/>
                  </a:lnTo>
                  <a:lnTo>
                    <a:pt x="229" y="237"/>
                  </a:lnTo>
                  <a:lnTo>
                    <a:pt x="225" y="232"/>
                  </a:lnTo>
                  <a:lnTo>
                    <a:pt x="219" y="228"/>
                  </a:lnTo>
                  <a:lnTo>
                    <a:pt x="213" y="224"/>
                  </a:lnTo>
                  <a:lnTo>
                    <a:pt x="209" y="222"/>
                  </a:lnTo>
                  <a:lnTo>
                    <a:pt x="203" y="222"/>
                  </a:lnTo>
                  <a:lnTo>
                    <a:pt x="189" y="224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3"/>
                  </a:lnTo>
                  <a:lnTo>
                    <a:pt x="84" y="221"/>
                  </a:lnTo>
                  <a:lnTo>
                    <a:pt x="75" y="217"/>
                  </a:lnTo>
                  <a:lnTo>
                    <a:pt x="68" y="212"/>
                  </a:lnTo>
                  <a:lnTo>
                    <a:pt x="68" y="209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4"/>
                  </a:lnTo>
                  <a:lnTo>
                    <a:pt x="108" y="215"/>
                  </a:lnTo>
                  <a:lnTo>
                    <a:pt x="125" y="215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2" y="214"/>
                  </a:lnTo>
                  <a:lnTo>
                    <a:pt x="183" y="212"/>
                  </a:lnTo>
                  <a:lnTo>
                    <a:pt x="190" y="209"/>
                  </a:lnTo>
                  <a:lnTo>
                    <a:pt x="186" y="205"/>
                  </a:lnTo>
                  <a:lnTo>
                    <a:pt x="179" y="201"/>
                  </a:lnTo>
                  <a:lnTo>
                    <a:pt x="172" y="197"/>
                  </a:lnTo>
                  <a:lnTo>
                    <a:pt x="164" y="192"/>
                  </a:lnTo>
                  <a:lnTo>
                    <a:pt x="157" y="189"/>
                  </a:lnTo>
                  <a:lnTo>
                    <a:pt x="150" y="185"/>
                  </a:lnTo>
                  <a:lnTo>
                    <a:pt x="144" y="182"/>
                  </a:lnTo>
                  <a:lnTo>
                    <a:pt x="141" y="179"/>
                  </a:lnTo>
                  <a:lnTo>
                    <a:pt x="127" y="181"/>
                  </a:lnTo>
                  <a:lnTo>
                    <a:pt x="110" y="178"/>
                  </a:lnTo>
                  <a:lnTo>
                    <a:pt x="90" y="176"/>
                  </a:lnTo>
                  <a:lnTo>
                    <a:pt x="72" y="171"/>
                  </a:lnTo>
                  <a:lnTo>
                    <a:pt x="53" y="167"/>
                  </a:lnTo>
                  <a:lnTo>
                    <a:pt x="37" y="161"/>
                  </a:lnTo>
                  <a:lnTo>
                    <a:pt x="24" y="154"/>
                  </a:lnTo>
                  <a:lnTo>
                    <a:pt x="16" y="148"/>
                  </a:lnTo>
                  <a:lnTo>
                    <a:pt x="11" y="140"/>
                  </a:lnTo>
                  <a:lnTo>
                    <a:pt x="11" y="137"/>
                  </a:lnTo>
                  <a:lnTo>
                    <a:pt x="15" y="139"/>
                  </a:lnTo>
                  <a:lnTo>
                    <a:pt x="24" y="144"/>
                  </a:lnTo>
                  <a:lnTo>
                    <a:pt x="32" y="147"/>
                  </a:lnTo>
                  <a:lnTo>
                    <a:pt x="44" y="152"/>
                  </a:lnTo>
                  <a:lnTo>
                    <a:pt x="58" y="156"/>
                  </a:lnTo>
                  <a:lnTo>
                    <a:pt x="73" y="160"/>
                  </a:lnTo>
                  <a:lnTo>
                    <a:pt x="89" y="163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4"/>
                  </a:lnTo>
                  <a:lnTo>
                    <a:pt x="103" y="146"/>
                  </a:lnTo>
                  <a:lnTo>
                    <a:pt x="96" y="140"/>
                  </a:lnTo>
                  <a:lnTo>
                    <a:pt x="92" y="135"/>
                  </a:lnTo>
                  <a:lnTo>
                    <a:pt x="83" y="132"/>
                  </a:lnTo>
                  <a:lnTo>
                    <a:pt x="70" y="130"/>
                  </a:lnTo>
                  <a:lnTo>
                    <a:pt x="57" y="126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3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3"/>
                  </a:lnTo>
                  <a:lnTo>
                    <a:pt x="45" y="109"/>
                  </a:lnTo>
                  <a:lnTo>
                    <a:pt x="57" y="113"/>
                  </a:lnTo>
                  <a:lnTo>
                    <a:pt x="66" y="115"/>
                  </a:lnTo>
                  <a:lnTo>
                    <a:pt x="76" y="116"/>
                  </a:lnTo>
                  <a:lnTo>
                    <a:pt x="66" y="102"/>
                  </a:lnTo>
                  <a:lnTo>
                    <a:pt x="56" y="88"/>
                  </a:lnTo>
                  <a:lnTo>
                    <a:pt x="45" y="76"/>
                  </a:lnTo>
                  <a:lnTo>
                    <a:pt x="36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3"/>
                  </a:lnTo>
                  <a:lnTo>
                    <a:pt x="13" y="26"/>
                  </a:lnTo>
                  <a:lnTo>
                    <a:pt x="12" y="18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1"/>
                  </a:lnTo>
                  <a:lnTo>
                    <a:pt x="23" y="26"/>
                  </a:lnTo>
                  <a:lnTo>
                    <a:pt x="35" y="44"/>
                  </a:lnTo>
                  <a:lnTo>
                    <a:pt x="47" y="62"/>
                  </a:lnTo>
                  <a:lnTo>
                    <a:pt x="59" y="79"/>
                  </a:lnTo>
                  <a:lnTo>
                    <a:pt x="70" y="95"/>
                  </a:lnTo>
                  <a:lnTo>
                    <a:pt x="80" y="106"/>
                  </a:lnTo>
                  <a:lnTo>
                    <a:pt x="85" y="111"/>
                  </a:lnTo>
                  <a:lnTo>
                    <a:pt x="91" y="113"/>
                  </a:lnTo>
                  <a:lnTo>
                    <a:pt x="94" y="109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5"/>
                  </a:lnTo>
                  <a:lnTo>
                    <a:pt x="85" y="65"/>
                  </a:lnTo>
                  <a:lnTo>
                    <a:pt x="80" y="46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8"/>
                  </a:lnTo>
                  <a:lnTo>
                    <a:pt x="105" y="105"/>
                  </a:lnTo>
                  <a:lnTo>
                    <a:pt x="104" y="124"/>
                  </a:lnTo>
                  <a:lnTo>
                    <a:pt x="111" y="131"/>
                  </a:lnTo>
                  <a:lnTo>
                    <a:pt x="118" y="138"/>
                  </a:lnTo>
                  <a:lnTo>
                    <a:pt x="125" y="143"/>
                  </a:lnTo>
                  <a:lnTo>
                    <a:pt x="130" y="148"/>
                  </a:lnTo>
                  <a:lnTo>
                    <a:pt x="136" y="152"/>
                  </a:lnTo>
                  <a:lnTo>
                    <a:pt x="141" y="155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2"/>
                  </a:lnTo>
                  <a:lnTo>
                    <a:pt x="151" y="163"/>
                  </a:lnTo>
                  <a:lnTo>
                    <a:pt x="153" y="161"/>
                  </a:lnTo>
                  <a:lnTo>
                    <a:pt x="156" y="155"/>
                  </a:lnTo>
                  <a:lnTo>
                    <a:pt x="157" y="140"/>
                  </a:lnTo>
                  <a:lnTo>
                    <a:pt x="155" y="116"/>
                  </a:lnTo>
                  <a:lnTo>
                    <a:pt x="149" y="88"/>
                  </a:lnTo>
                  <a:lnTo>
                    <a:pt x="137" y="67"/>
                  </a:lnTo>
                  <a:lnTo>
                    <a:pt x="133" y="57"/>
                  </a:lnTo>
                  <a:lnTo>
                    <a:pt x="133" y="54"/>
                  </a:lnTo>
                  <a:lnTo>
                    <a:pt x="137" y="55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7"/>
                  </a:lnTo>
                  <a:lnTo>
                    <a:pt x="157" y="90"/>
                  </a:lnTo>
                  <a:lnTo>
                    <a:pt x="161" y="103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5"/>
                  </a:lnTo>
                  <a:lnTo>
                    <a:pt x="164" y="173"/>
                  </a:lnTo>
                  <a:lnTo>
                    <a:pt x="168" y="177"/>
                  </a:lnTo>
                  <a:lnTo>
                    <a:pt x="173" y="182"/>
                  </a:lnTo>
                  <a:lnTo>
                    <a:pt x="179" y="186"/>
                  </a:lnTo>
                  <a:lnTo>
                    <a:pt x="184" y="190"/>
                  </a:lnTo>
                  <a:lnTo>
                    <a:pt x="189" y="193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0"/>
                  </a:lnTo>
                  <a:lnTo>
                    <a:pt x="206" y="191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0"/>
                  </a:lnTo>
                  <a:lnTo>
                    <a:pt x="203" y="111"/>
                  </a:lnTo>
                  <a:lnTo>
                    <a:pt x="201" y="94"/>
                  </a:lnTo>
                  <a:lnTo>
                    <a:pt x="198" y="83"/>
                  </a:lnTo>
                  <a:lnTo>
                    <a:pt x="198" y="79"/>
                  </a:lnTo>
                  <a:lnTo>
                    <a:pt x="202" y="82"/>
                  </a:lnTo>
                  <a:lnTo>
                    <a:pt x="207" y="88"/>
                  </a:lnTo>
                  <a:lnTo>
                    <a:pt x="211" y="101"/>
                  </a:lnTo>
                  <a:lnTo>
                    <a:pt x="212" y="123"/>
                  </a:lnTo>
                  <a:lnTo>
                    <a:pt x="214" y="155"/>
                  </a:lnTo>
                  <a:lnTo>
                    <a:pt x="217" y="186"/>
                  </a:lnTo>
                  <a:lnTo>
                    <a:pt x="218" y="206"/>
                  </a:lnTo>
                  <a:lnTo>
                    <a:pt x="225" y="214"/>
                  </a:lnTo>
                  <a:lnTo>
                    <a:pt x="232" y="222"/>
                  </a:lnTo>
                  <a:lnTo>
                    <a:pt x="236" y="229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5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3"/>
                  </a:lnTo>
                  <a:lnTo>
                    <a:pt x="252" y="254"/>
                  </a:lnTo>
                  <a:lnTo>
                    <a:pt x="249" y="253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64" name="Freeform 9863"/>
            <p:cNvSpPr/>
            <p:nvPr/>
          </p:nvSpPr>
          <p:spPr>
            <a:xfrm>
              <a:off x="4296" y="1683"/>
              <a:ext cx="163" cy="273"/>
            </a:xfrm>
            <a:custGeom>
              <a:avLst/>
              <a:gdLst/>
              <a:ahLst/>
              <a:cxnLst/>
              <a:pathLst>
                <a:path w="186" h="313">
                  <a:moveTo>
                    <a:pt x="88" y="313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7"/>
                  </a:lnTo>
                  <a:lnTo>
                    <a:pt x="82" y="267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2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7"/>
                  </a:lnTo>
                  <a:lnTo>
                    <a:pt x="28" y="192"/>
                  </a:lnTo>
                  <a:lnTo>
                    <a:pt x="17" y="166"/>
                  </a:lnTo>
                  <a:lnTo>
                    <a:pt x="8" y="148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4" y="120"/>
                  </a:lnTo>
                  <a:lnTo>
                    <a:pt x="6" y="124"/>
                  </a:lnTo>
                  <a:lnTo>
                    <a:pt x="9" y="132"/>
                  </a:lnTo>
                  <a:lnTo>
                    <a:pt x="12" y="139"/>
                  </a:lnTo>
                  <a:lnTo>
                    <a:pt x="16" y="149"/>
                  </a:lnTo>
                  <a:lnTo>
                    <a:pt x="22" y="162"/>
                  </a:lnTo>
                  <a:lnTo>
                    <a:pt x="29" y="176"/>
                  </a:lnTo>
                  <a:lnTo>
                    <a:pt x="35" y="189"/>
                  </a:lnTo>
                  <a:lnTo>
                    <a:pt x="42" y="201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30"/>
                  </a:lnTo>
                  <a:lnTo>
                    <a:pt x="72" y="234"/>
                  </a:lnTo>
                  <a:lnTo>
                    <a:pt x="76" y="237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5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5"/>
                  </a:lnTo>
                  <a:lnTo>
                    <a:pt x="21" y="48"/>
                  </a:lnTo>
                  <a:lnTo>
                    <a:pt x="24" y="50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7" y="94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5"/>
                  </a:lnTo>
                  <a:lnTo>
                    <a:pt x="62" y="133"/>
                  </a:lnTo>
                  <a:lnTo>
                    <a:pt x="69" y="140"/>
                  </a:lnTo>
                  <a:lnTo>
                    <a:pt x="76" y="144"/>
                  </a:lnTo>
                  <a:lnTo>
                    <a:pt x="82" y="148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1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4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3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8"/>
                  </a:lnTo>
                  <a:lnTo>
                    <a:pt x="106" y="156"/>
                  </a:lnTo>
                  <a:lnTo>
                    <a:pt x="102" y="161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3"/>
                  </a:lnTo>
                  <a:lnTo>
                    <a:pt x="91" y="235"/>
                  </a:lnTo>
                  <a:lnTo>
                    <a:pt x="102" y="230"/>
                  </a:lnTo>
                  <a:lnTo>
                    <a:pt x="114" y="222"/>
                  </a:lnTo>
                  <a:lnTo>
                    <a:pt x="128" y="210"/>
                  </a:lnTo>
                  <a:lnTo>
                    <a:pt x="141" y="199"/>
                  </a:lnTo>
                  <a:lnTo>
                    <a:pt x="153" y="186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7"/>
                  </a:lnTo>
                  <a:lnTo>
                    <a:pt x="183" y="141"/>
                  </a:lnTo>
                  <a:lnTo>
                    <a:pt x="186" y="140"/>
                  </a:lnTo>
                  <a:lnTo>
                    <a:pt x="186" y="146"/>
                  </a:lnTo>
                  <a:lnTo>
                    <a:pt x="183" y="155"/>
                  </a:lnTo>
                  <a:lnTo>
                    <a:pt x="179" y="163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2"/>
                  </a:lnTo>
                  <a:lnTo>
                    <a:pt x="121" y="237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5"/>
                  </a:lnTo>
                  <a:lnTo>
                    <a:pt x="91" y="307"/>
                  </a:lnTo>
                  <a:lnTo>
                    <a:pt x="90" y="309"/>
                  </a:lnTo>
                  <a:lnTo>
                    <a:pt x="88" y="31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65" name="Freeform 9864"/>
            <p:cNvSpPr/>
            <p:nvPr/>
          </p:nvSpPr>
          <p:spPr>
            <a:xfrm>
              <a:off x="4048" y="2016"/>
              <a:ext cx="223" cy="263"/>
            </a:xfrm>
            <a:custGeom>
              <a:avLst/>
              <a:gdLst/>
              <a:ahLst/>
              <a:cxnLst/>
              <a:pathLst>
                <a:path w="253" h="299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4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3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3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3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2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3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6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39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7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299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2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3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1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4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09"/>
                  </a:lnTo>
                  <a:lnTo>
                    <a:pt x="62" y="204"/>
                  </a:lnTo>
                  <a:lnTo>
                    <a:pt x="75" y="200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6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28" y="156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7"/>
                  </a:lnTo>
                  <a:lnTo>
                    <a:pt x="129" y="144"/>
                  </a:lnTo>
                  <a:lnTo>
                    <a:pt x="134" y="140"/>
                  </a:lnTo>
                  <a:lnTo>
                    <a:pt x="138" y="137"/>
                  </a:lnTo>
                  <a:lnTo>
                    <a:pt x="142" y="139"/>
                  </a:lnTo>
                  <a:lnTo>
                    <a:pt x="144" y="140"/>
                  </a:lnTo>
                  <a:lnTo>
                    <a:pt x="145" y="140"/>
                  </a:lnTo>
                  <a:lnTo>
                    <a:pt x="146" y="140"/>
                  </a:lnTo>
                  <a:lnTo>
                    <a:pt x="152" y="133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1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0"/>
                  </a:lnTo>
                  <a:lnTo>
                    <a:pt x="225" y="6"/>
                  </a:lnTo>
                  <a:lnTo>
                    <a:pt x="230" y="3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66" name="Freeform 9865"/>
            <p:cNvSpPr/>
            <p:nvPr/>
          </p:nvSpPr>
          <p:spPr>
            <a:xfrm>
              <a:off x="4459" y="1656"/>
              <a:ext cx="128" cy="214"/>
            </a:xfrm>
            <a:custGeom>
              <a:avLst/>
              <a:gdLst/>
              <a:ahLst/>
              <a:cxnLst/>
              <a:pathLst>
                <a:path w="146" h="244">
                  <a:moveTo>
                    <a:pt x="31" y="240"/>
                  </a:moveTo>
                  <a:lnTo>
                    <a:pt x="39" y="230"/>
                  </a:lnTo>
                  <a:lnTo>
                    <a:pt x="48" y="216"/>
                  </a:lnTo>
                  <a:lnTo>
                    <a:pt x="57" y="204"/>
                  </a:lnTo>
                  <a:lnTo>
                    <a:pt x="61" y="195"/>
                  </a:lnTo>
                  <a:lnTo>
                    <a:pt x="69" y="195"/>
                  </a:lnTo>
                  <a:lnTo>
                    <a:pt x="80" y="193"/>
                  </a:lnTo>
                  <a:lnTo>
                    <a:pt x="92" y="190"/>
                  </a:lnTo>
                  <a:lnTo>
                    <a:pt x="106" y="185"/>
                  </a:lnTo>
                  <a:lnTo>
                    <a:pt x="117" y="180"/>
                  </a:lnTo>
                  <a:lnTo>
                    <a:pt x="128" y="175"/>
                  </a:lnTo>
                  <a:lnTo>
                    <a:pt x="136" y="170"/>
                  </a:lnTo>
                  <a:lnTo>
                    <a:pt x="139" y="167"/>
                  </a:lnTo>
                  <a:lnTo>
                    <a:pt x="141" y="161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1"/>
                  </a:lnTo>
                  <a:lnTo>
                    <a:pt x="131" y="163"/>
                  </a:lnTo>
                  <a:lnTo>
                    <a:pt x="123" y="167"/>
                  </a:lnTo>
                  <a:lnTo>
                    <a:pt x="114" y="170"/>
                  </a:lnTo>
                  <a:lnTo>
                    <a:pt x="103" y="175"/>
                  </a:lnTo>
                  <a:lnTo>
                    <a:pt x="92" y="179"/>
                  </a:lnTo>
                  <a:lnTo>
                    <a:pt x="81" y="183"/>
                  </a:lnTo>
                  <a:lnTo>
                    <a:pt x="73" y="185"/>
                  </a:lnTo>
                  <a:lnTo>
                    <a:pt x="67" y="186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2"/>
                  </a:lnTo>
                  <a:lnTo>
                    <a:pt x="85" y="133"/>
                  </a:lnTo>
                  <a:lnTo>
                    <a:pt x="92" y="127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4"/>
                  </a:lnTo>
                  <a:lnTo>
                    <a:pt x="128" y="96"/>
                  </a:lnTo>
                  <a:lnTo>
                    <a:pt x="136" y="89"/>
                  </a:lnTo>
                  <a:lnTo>
                    <a:pt x="141" y="84"/>
                  </a:lnTo>
                  <a:lnTo>
                    <a:pt x="145" y="79"/>
                  </a:lnTo>
                  <a:lnTo>
                    <a:pt x="146" y="74"/>
                  </a:lnTo>
                  <a:lnTo>
                    <a:pt x="146" y="71"/>
                  </a:lnTo>
                  <a:lnTo>
                    <a:pt x="144" y="71"/>
                  </a:lnTo>
                  <a:lnTo>
                    <a:pt x="139" y="76"/>
                  </a:lnTo>
                  <a:lnTo>
                    <a:pt x="134" y="79"/>
                  </a:lnTo>
                  <a:lnTo>
                    <a:pt x="129" y="85"/>
                  </a:lnTo>
                  <a:lnTo>
                    <a:pt x="122" y="91"/>
                  </a:lnTo>
                  <a:lnTo>
                    <a:pt x="114" y="96"/>
                  </a:lnTo>
                  <a:lnTo>
                    <a:pt x="106" y="102"/>
                  </a:lnTo>
                  <a:lnTo>
                    <a:pt x="98" y="108"/>
                  </a:lnTo>
                  <a:lnTo>
                    <a:pt x="91" y="112"/>
                  </a:lnTo>
                  <a:lnTo>
                    <a:pt x="86" y="115"/>
                  </a:lnTo>
                  <a:lnTo>
                    <a:pt x="87" y="94"/>
                  </a:lnTo>
                  <a:lnTo>
                    <a:pt x="88" y="61"/>
                  </a:lnTo>
                  <a:lnTo>
                    <a:pt x="90" y="27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4" y="10"/>
                  </a:lnTo>
                  <a:lnTo>
                    <a:pt x="81" y="32"/>
                  </a:lnTo>
                  <a:lnTo>
                    <a:pt x="79" y="68"/>
                  </a:lnTo>
                  <a:lnTo>
                    <a:pt x="76" y="103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6"/>
                  </a:lnTo>
                  <a:lnTo>
                    <a:pt x="65" y="123"/>
                  </a:lnTo>
                  <a:lnTo>
                    <a:pt x="64" y="117"/>
                  </a:lnTo>
                  <a:lnTo>
                    <a:pt x="63" y="111"/>
                  </a:lnTo>
                  <a:lnTo>
                    <a:pt x="58" y="103"/>
                  </a:lnTo>
                  <a:lnTo>
                    <a:pt x="54" y="94"/>
                  </a:lnTo>
                  <a:lnTo>
                    <a:pt x="47" y="84"/>
                  </a:lnTo>
                  <a:lnTo>
                    <a:pt x="40" y="73"/>
                  </a:lnTo>
                  <a:lnTo>
                    <a:pt x="33" y="64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3" y="64"/>
                  </a:lnTo>
                  <a:lnTo>
                    <a:pt x="29" y="73"/>
                  </a:lnTo>
                  <a:lnTo>
                    <a:pt x="37" y="86"/>
                  </a:lnTo>
                  <a:lnTo>
                    <a:pt x="46" y="103"/>
                  </a:lnTo>
                  <a:lnTo>
                    <a:pt x="55" y="119"/>
                  </a:lnTo>
                  <a:lnTo>
                    <a:pt x="60" y="132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2"/>
                  </a:lnTo>
                  <a:lnTo>
                    <a:pt x="50" y="180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79"/>
                  </a:lnTo>
                  <a:lnTo>
                    <a:pt x="39" y="174"/>
                  </a:lnTo>
                  <a:lnTo>
                    <a:pt x="35" y="169"/>
                  </a:lnTo>
                  <a:lnTo>
                    <a:pt x="31" y="164"/>
                  </a:lnTo>
                  <a:lnTo>
                    <a:pt x="25" y="157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39"/>
                  </a:lnTo>
                  <a:lnTo>
                    <a:pt x="3" y="134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4"/>
                  </a:lnTo>
                  <a:lnTo>
                    <a:pt x="19" y="163"/>
                  </a:lnTo>
                  <a:lnTo>
                    <a:pt x="26" y="172"/>
                  </a:lnTo>
                  <a:lnTo>
                    <a:pt x="32" y="182"/>
                  </a:lnTo>
                  <a:lnTo>
                    <a:pt x="34" y="187"/>
                  </a:lnTo>
                  <a:lnTo>
                    <a:pt x="35" y="194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1"/>
                  </a:lnTo>
                  <a:lnTo>
                    <a:pt x="23" y="239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  <p:sp>
          <p:nvSpPr>
            <p:cNvPr id="9867" name="Freeform 9866"/>
            <p:cNvSpPr/>
            <p:nvPr/>
          </p:nvSpPr>
          <p:spPr>
            <a:xfrm>
              <a:off x="3875" y="1716"/>
              <a:ext cx="243" cy="198"/>
            </a:xfrm>
            <a:custGeom>
              <a:avLst/>
              <a:gdLst/>
              <a:ahLst/>
              <a:cxnLst/>
              <a:pathLst>
                <a:path w="279" h="227">
                  <a:moveTo>
                    <a:pt x="279" y="227"/>
                  </a:moveTo>
                  <a:lnTo>
                    <a:pt x="273" y="222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1"/>
                  </a:lnTo>
                  <a:lnTo>
                    <a:pt x="252" y="200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1"/>
                  </a:lnTo>
                  <a:lnTo>
                    <a:pt x="232" y="187"/>
                  </a:lnTo>
                  <a:lnTo>
                    <a:pt x="226" y="184"/>
                  </a:lnTo>
                  <a:lnTo>
                    <a:pt x="221" y="180"/>
                  </a:lnTo>
                  <a:lnTo>
                    <a:pt x="219" y="177"/>
                  </a:lnTo>
                  <a:lnTo>
                    <a:pt x="221" y="156"/>
                  </a:lnTo>
                  <a:lnTo>
                    <a:pt x="225" y="132"/>
                  </a:lnTo>
                  <a:lnTo>
                    <a:pt x="226" y="110"/>
                  </a:lnTo>
                  <a:lnTo>
                    <a:pt x="225" y="94"/>
                  </a:lnTo>
                  <a:lnTo>
                    <a:pt x="222" y="87"/>
                  </a:lnTo>
                  <a:lnTo>
                    <a:pt x="221" y="87"/>
                  </a:lnTo>
                  <a:lnTo>
                    <a:pt x="220" y="93"/>
                  </a:lnTo>
                  <a:lnTo>
                    <a:pt x="221" y="101"/>
                  </a:lnTo>
                  <a:lnTo>
                    <a:pt x="219" y="116"/>
                  </a:lnTo>
                  <a:lnTo>
                    <a:pt x="214" y="139"/>
                  </a:lnTo>
                  <a:lnTo>
                    <a:pt x="208" y="161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8"/>
                  </a:lnTo>
                  <a:lnTo>
                    <a:pt x="173" y="140"/>
                  </a:lnTo>
                  <a:lnTo>
                    <a:pt x="166" y="132"/>
                  </a:lnTo>
                  <a:lnTo>
                    <a:pt x="160" y="127"/>
                  </a:lnTo>
                  <a:lnTo>
                    <a:pt x="157" y="124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3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40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3"/>
                  </a:lnTo>
                  <a:lnTo>
                    <a:pt x="95" y="79"/>
                  </a:lnTo>
                  <a:lnTo>
                    <a:pt x="74" y="63"/>
                  </a:lnTo>
                  <a:lnTo>
                    <a:pt x="53" y="49"/>
                  </a:lnTo>
                  <a:lnTo>
                    <a:pt x="36" y="35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40"/>
                  </a:lnTo>
                  <a:lnTo>
                    <a:pt x="42" y="50"/>
                  </a:lnTo>
                  <a:lnTo>
                    <a:pt x="59" y="64"/>
                  </a:lnTo>
                  <a:lnTo>
                    <a:pt x="77" y="79"/>
                  </a:lnTo>
                  <a:lnTo>
                    <a:pt x="97" y="94"/>
                  </a:lnTo>
                  <a:lnTo>
                    <a:pt x="113" y="106"/>
                  </a:lnTo>
                  <a:lnTo>
                    <a:pt x="127" y="117"/>
                  </a:lnTo>
                  <a:lnTo>
                    <a:pt x="136" y="123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1"/>
                  </a:lnTo>
                  <a:lnTo>
                    <a:pt x="98" y="132"/>
                  </a:lnTo>
                  <a:lnTo>
                    <a:pt x="82" y="133"/>
                  </a:lnTo>
                  <a:lnTo>
                    <a:pt x="63" y="132"/>
                  </a:lnTo>
                  <a:lnTo>
                    <a:pt x="46" y="131"/>
                  </a:lnTo>
                  <a:lnTo>
                    <a:pt x="31" y="128"/>
                  </a:lnTo>
                  <a:lnTo>
                    <a:pt x="17" y="125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2" y="131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8"/>
                  </a:lnTo>
                  <a:lnTo>
                    <a:pt x="74" y="140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3"/>
                  </a:lnTo>
                  <a:lnTo>
                    <a:pt x="172" y="171"/>
                  </a:lnTo>
                  <a:lnTo>
                    <a:pt x="179" y="178"/>
                  </a:lnTo>
                  <a:lnTo>
                    <a:pt x="183" y="182"/>
                  </a:lnTo>
                  <a:lnTo>
                    <a:pt x="187" y="186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200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5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3"/>
                  </a:lnTo>
                  <a:lnTo>
                    <a:pt x="100" y="225"/>
                  </a:lnTo>
                  <a:lnTo>
                    <a:pt x="113" y="224"/>
                  </a:lnTo>
                  <a:lnTo>
                    <a:pt x="121" y="222"/>
                  </a:lnTo>
                  <a:lnTo>
                    <a:pt x="133" y="219"/>
                  </a:lnTo>
                  <a:lnTo>
                    <a:pt x="145" y="215"/>
                  </a:lnTo>
                  <a:lnTo>
                    <a:pt x="159" y="210"/>
                  </a:lnTo>
                  <a:lnTo>
                    <a:pt x="172" y="207"/>
                  </a:lnTo>
                  <a:lnTo>
                    <a:pt x="183" y="202"/>
                  </a:lnTo>
                  <a:lnTo>
                    <a:pt x="192" y="199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7"/>
                  </a:lnTo>
                  <a:lnTo>
                    <a:pt x="241" y="211"/>
                  </a:lnTo>
                  <a:lnTo>
                    <a:pt x="249" y="215"/>
                  </a:lnTo>
                  <a:lnTo>
                    <a:pt x="257" y="219"/>
                  </a:lnTo>
                  <a:lnTo>
                    <a:pt x="264" y="223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 sz="1800"/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27940" y="1828800"/>
            <a:ext cx="89877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5400">
                <a:solidFill>
                  <a:srgbClr val="FF0000"/>
                </a:solidFill>
              </a:rPr>
              <a:t>2</a:t>
            </a:r>
            <a:r>
              <a:rPr lang="en-US" sz="54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. Làm quen chữ cái v, r</a:t>
            </a:r>
            <a:endParaRPr lang="en-US" sz="5400" b="1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43815" y="90805"/>
            <a:ext cx="9100820" cy="520509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685800" y="5410200"/>
            <a:ext cx="8324215" cy="1311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z="6600" b="1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r</a:t>
            </a:r>
            <a:r>
              <a:rPr lang="en-US" sz="66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ùa </a:t>
            </a:r>
            <a:r>
              <a:rPr lang="en-US" sz="6600" b="1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v</a:t>
            </a:r>
            <a:r>
              <a:rPr lang="en-US" sz="6600" b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àng</a:t>
            </a:r>
            <a:endParaRPr lang="en-US" sz="6600" b="1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51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44800" b="1">
                <a:solidFill>
                  <a:srgbClr val="FF3300"/>
                </a:solidFill>
              </a:rPr>
              <a:t>v</a:t>
            </a:r>
            <a:endParaRPr sz="44800" b="1">
              <a:solidFill>
                <a:srgbClr val="FF3300"/>
              </a:solidFill>
            </a:endParaRPr>
          </a:p>
        </p:txBody>
      </p:sp>
      <p:grpSp>
        <p:nvGrpSpPr>
          <p:cNvPr id="5125" name="Group 5124"/>
          <p:cNvGrpSpPr/>
          <p:nvPr/>
        </p:nvGrpSpPr>
        <p:grpSpPr>
          <a:xfrm rot="5400000">
            <a:off x="-190500" y="4076700"/>
            <a:ext cx="2971800" cy="3048000"/>
            <a:chOff x="2640" y="432"/>
            <a:chExt cx="2208" cy="2024"/>
          </a:xfrm>
        </p:grpSpPr>
        <p:sp>
          <p:nvSpPr>
            <p:cNvPr id="5126" name="Rectangle 5125"/>
            <p:cNvSpPr>
              <a:spLocks noChangeAspect="1" noTextEdit="1"/>
            </p:cNvSpPr>
            <p:nvPr/>
          </p:nvSpPr>
          <p:spPr>
            <a:xfrm>
              <a:off x="2640" y="432"/>
              <a:ext cx="2208" cy="202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27" name="Freeform 5126"/>
            <p:cNvSpPr/>
            <p:nvPr/>
          </p:nvSpPr>
          <p:spPr>
            <a:xfrm>
              <a:off x="3683" y="2090"/>
              <a:ext cx="272" cy="109"/>
            </a:xfrm>
            <a:custGeom>
              <a:avLst/>
              <a:gdLst/>
              <a:ahLst/>
              <a:cxnLst/>
              <a:pathLst>
                <a:path w="310" h="123">
                  <a:moveTo>
                    <a:pt x="0" y="110"/>
                  </a:moveTo>
                  <a:lnTo>
                    <a:pt x="4" y="113"/>
                  </a:lnTo>
                  <a:lnTo>
                    <a:pt x="13" y="116"/>
                  </a:lnTo>
                  <a:lnTo>
                    <a:pt x="27" y="119"/>
                  </a:lnTo>
                  <a:lnTo>
                    <a:pt x="45" y="120"/>
                  </a:lnTo>
                  <a:lnTo>
                    <a:pt x="68" y="121"/>
                  </a:lnTo>
                  <a:lnTo>
                    <a:pt x="95" y="122"/>
                  </a:lnTo>
                  <a:lnTo>
                    <a:pt x="124" y="123"/>
                  </a:lnTo>
                  <a:lnTo>
                    <a:pt x="155" y="123"/>
                  </a:lnTo>
                  <a:lnTo>
                    <a:pt x="186" y="123"/>
                  </a:lnTo>
                  <a:lnTo>
                    <a:pt x="216" y="122"/>
                  </a:lnTo>
                  <a:lnTo>
                    <a:pt x="242" y="121"/>
                  </a:lnTo>
                  <a:lnTo>
                    <a:pt x="265" y="120"/>
                  </a:lnTo>
                  <a:lnTo>
                    <a:pt x="284" y="119"/>
                  </a:lnTo>
                  <a:lnTo>
                    <a:pt x="298" y="116"/>
                  </a:lnTo>
                  <a:lnTo>
                    <a:pt x="307" y="113"/>
                  </a:lnTo>
                  <a:lnTo>
                    <a:pt x="310" y="110"/>
                  </a:lnTo>
                  <a:lnTo>
                    <a:pt x="283" y="107"/>
                  </a:lnTo>
                  <a:lnTo>
                    <a:pt x="258" y="97"/>
                  </a:lnTo>
                  <a:lnTo>
                    <a:pt x="238" y="82"/>
                  </a:lnTo>
                  <a:lnTo>
                    <a:pt x="222" y="63"/>
                  </a:lnTo>
                  <a:lnTo>
                    <a:pt x="208" y="45"/>
                  </a:lnTo>
                  <a:lnTo>
                    <a:pt x="196" y="26"/>
                  </a:lnTo>
                  <a:lnTo>
                    <a:pt x="189" y="11"/>
                  </a:lnTo>
                  <a:lnTo>
                    <a:pt x="185" y="0"/>
                  </a:lnTo>
                  <a:lnTo>
                    <a:pt x="125" y="0"/>
                  </a:lnTo>
                  <a:lnTo>
                    <a:pt x="120" y="11"/>
                  </a:lnTo>
                  <a:lnTo>
                    <a:pt x="113" y="26"/>
                  </a:lnTo>
                  <a:lnTo>
                    <a:pt x="103" y="45"/>
                  </a:lnTo>
                  <a:lnTo>
                    <a:pt x="89" y="63"/>
                  </a:lnTo>
                  <a:lnTo>
                    <a:pt x="72" y="82"/>
                  </a:lnTo>
                  <a:lnTo>
                    <a:pt x="52" y="97"/>
                  </a:lnTo>
                  <a:lnTo>
                    <a:pt x="28" y="107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F72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28" name="Freeform 5127"/>
            <p:cNvSpPr/>
            <p:nvPr/>
          </p:nvSpPr>
          <p:spPr>
            <a:xfrm>
              <a:off x="4353" y="1018"/>
              <a:ext cx="99" cy="265"/>
            </a:xfrm>
            <a:custGeom>
              <a:avLst/>
              <a:gdLst/>
              <a:ahLst/>
              <a:cxnLst/>
              <a:pathLst>
                <a:path w="112" h="302">
                  <a:moveTo>
                    <a:pt x="88" y="302"/>
                  </a:moveTo>
                  <a:lnTo>
                    <a:pt x="87" y="302"/>
                  </a:lnTo>
                  <a:lnTo>
                    <a:pt x="86" y="299"/>
                  </a:lnTo>
                  <a:lnTo>
                    <a:pt x="84" y="296"/>
                  </a:lnTo>
                  <a:lnTo>
                    <a:pt x="83" y="295"/>
                  </a:lnTo>
                  <a:lnTo>
                    <a:pt x="97" y="248"/>
                  </a:lnTo>
                  <a:lnTo>
                    <a:pt x="99" y="203"/>
                  </a:lnTo>
                  <a:lnTo>
                    <a:pt x="91" y="160"/>
                  </a:lnTo>
                  <a:lnTo>
                    <a:pt x="78" y="120"/>
                  </a:lnTo>
                  <a:lnTo>
                    <a:pt x="60" y="84"/>
                  </a:lnTo>
                  <a:lnTo>
                    <a:pt x="39" y="52"/>
                  </a:lnTo>
                  <a:lnTo>
                    <a:pt x="18" y="23"/>
                  </a:lnTo>
                  <a:lnTo>
                    <a:pt x="0" y="0"/>
                  </a:lnTo>
                  <a:lnTo>
                    <a:pt x="23" y="13"/>
                  </a:lnTo>
                  <a:lnTo>
                    <a:pt x="47" y="39"/>
                  </a:lnTo>
                  <a:lnTo>
                    <a:pt x="71" y="78"/>
                  </a:lnTo>
                  <a:lnTo>
                    <a:pt x="91" y="122"/>
                  </a:lnTo>
                  <a:lnTo>
                    <a:pt x="106" y="171"/>
                  </a:lnTo>
                  <a:lnTo>
                    <a:pt x="112" y="219"/>
                  </a:lnTo>
                  <a:lnTo>
                    <a:pt x="107" y="264"/>
                  </a:lnTo>
                  <a:lnTo>
                    <a:pt x="88" y="3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29" name="Freeform 5128"/>
            <p:cNvSpPr/>
            <p:nvPr/>
          </p:nvSpPr>
          <p:spPr>
            <a:xfrm>
              <a:off x="4317" y="1058"/>
              <a:ext cx="87" cy="20"/>
            </a:xfrm>
            <a:custGeom>
              <a:avLst/>
              <a:gdLst/>
              <a:ahLst/>
              <a:cxnLst/>
              <a:pathLst>
                <a:path w="101" h="23">
                  <a:moveTo>
                    <a:pt x="0" y="3"/>
                  </a:moveTo>
                  <a:lnTo>
                    <a:pt x="4" y="0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42" y="1"/>
                  </a:lnTo>
                  <a:lnTo>
                    <a:pt x="58" y="4"/>
                  </a:lnTo>
                  <a:lnTo>
                    <a:pt x="74" y="8"/>
                  </a:lnTo>
                  <a:lnTo>
                    <a:pt x="89" y="15"/>
                  </a:lnTo>
                  <a:lnTo>
                    <a:pt x="101" y="23"/>
                  </a:lnTo>
                  <a:lnTo>
                    <a:pt x="89" y="21"/>
                  </a:lnTo>
                  <a:lnTo>
                    <a:pt x="75" y="18"/>
                  </a:lnTo>
                  <a:lnTo>
                    <a:pt x="58" y="15"/>
                  </a:lnTo>
                  <a:lnTo>
                    <a:pt x="42" y="13"/>
                  </a:lnTo>
                  <a:lnTo>
                    <a:pt x="26" y="11"/>
                  </a:lnTo>
                  <a:lnTo>
                    <a:pt x="13" y="7"/>
                  </a:lnTo>
                  <a:lnTo>
                    <a:pt x="4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0" name="Freeform 5129"/>
            <p:cNvSpPr/>
            <p:nvPr/>
          </p:nvSpPr>
          <p:spPr>
            <a:xfrm>
              <a:off x="4313" y="1074"/>
              <a:ext cx="105" cy="26"/>
            </a:xfrm>
            <a:custGeom>
              <a:avLst/>
              <a:gdLst/>
              <a:ahLst/>
              <a:cxnLst/>
              <a:pathLst>
                <a:path w="120" h="31">
                  <a:moveTo>
                    <a:pt x="0" y="3"/>
                  </a:moveTo>
                  <a:lnTo>
                    <a:pt x="5" y="1"/>
                  </a:lnTo>
                  <a:lnTo>
                    <a:pt x="15" y="0"/>
                  </a:lnTo>
                  <a:lnTo>
                    <a:pt x="31" y="1"/>
                  </a:lnTo>
                  <a:lnTo>
                    <a:pt x="51" y="4"/>
                  </a:lnTo>
                  <a:lnTo>
                    <a:pt x="70" y="9"/>
                  </a:lnTo>
                  <a:lnTo>
                    <a:pt x="90" y="16"/>
                  </a:lnTo>
                  <a:lnTo>
                    <a:pt x="107" y="23"/>
                  </a:lnTo>
                  <a:lnTo>
                    <a:pt x="120" y="31"/>
                  </a:lnTo>
                  <a:lnTo>
                    <a:pt x="110" y="28"/>
                  </a:lnTo>
                  <a:lnTo>
                    <a:pt x="94" y="25"/>
                  </a:lnTo>
                  <a:lnTo>
                    <a:pt x="75" y="23"/>
                  </a:lnTo>
                  <a:lnTo>
                    <a:pt x="54" y="18"/>
                  </a:lnTo>
                  <a:lnTo>
                    <a:pt x="33" y="15"/>
                  </a:lnTo>
                  <a:lnTo>
                    <a:pt x="16" y="11"/>
                  </a:lnTo>
                  <a:lnTo>
                    <a:pt x="5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1" name="Freeform 5130"/>
            <p:cNvSpPr/>
            <p:nvPr/>
          </p:nvSpPr>
          <p:spPr>
            <a:xfrm>
              <a:off x="4327" y="1118"/>
              <a:ext cx="109" cy="21"/>
            </a:xfrm>
            <a:custGeom>
              <a:avLst/>
              <a:gdLst/>
              <a:ahLst/>
              <a:cxnLst/>
              <a:pathLst>
                <a:path w="124" h="25">
                  <a:moveTo>
                    <a:pt x="0" y="5"/>
                  </a:moveTo>
                  <a:lnTo>
                    <a:pt x="5" y="2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5" y="3"/>
                  </a:lnTo>
                  <a:lnTo>
                    <a:pt x="76" y="6"/>
                  </a:lnTo>
                  <a:lnTo>
                    <a:pt x="97" y="11"/>
                  </a:lnTo>
                  <a:lnTo>
                    <a:pt x="113" y="17"/>
                  </a:lnTo>
                  <a:lnTo>
                    <a:pt x="124" y="25"/>
                  </a:lnTo>
                  <a:lnTo>
                    <a:pt x="115" y="23"/>
                  </a:lnTo>
                  <a:lnTo>
                    <a:pt x="99" y="22"/>
                  </a:lnTo>
                  <a:lnTo>
                    <a:pt x="78" y="20"/>
                  </a:lnTo>
                  <a:lnTo>
                    <a:pt x="56" y="18"/>
                  </a:lnTo>
                  <a:lnTo>
                    <a:pt x="36" y="14"/>
                  </a:lnTo>
                  <a:lnTo>
                    <a:pt x="17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2" name="Freeform 5131"/>
            <p:cNvSpPr/>
            <p:nvPr/>
          </p:nvSpPr>
          <p:spPr>
            <a:xfrm>
              <a:off x="4345" y="1146"/>
              <a:ext cx="98" cy="18"/>
            </a:xfrm>
            <a:custGeom>
              <a:avLst/>
              <a:gdLst/>
              <a:ahLst/>
              <a:cxnLst/>
              <a:pathLst>
                <a:path w="112" h="19">
                  <a:moveTo>
                    <a:pt x="0" y="3"/>
                  </a:moveTo>
                  <a:lnTo>
                    <a:pt x="4" y="1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71" y="4"/>
                  </a:lnTo>
                  <a:lnTo>
                    <a:pt x="89" y="8"/>
                  </a:lnTo>
                  <a:lnTo>
                    <a:pt x="103" y="13"/>
                  </a:lnTo>
                  <a:lnTo>
                    <a:pt x="112" y="19"/>
                  </a:lnTo>
                  <a:lnTo>
                    <a:pt x="102" y="18"/>
                  </a:lnTo>
                  <a:lnTo>
                    <a:pt x="87" y="17"/>
                  </a:lnTo>
                  <a:lnTo>
                    <a:pt x="68" y="16"/>
                  </a:lnTo>
                  <a:lnTo>
                    <a:pt x="49" y="15"/>
                  </a:lnTo>
                  <a:lnTo>
                    <a:pt x="30" y="12"/>
                  </a:lnTo>
                  <a:lnTo>
                    <a:pt x="14" y="10"/>
                  </a:lnTo>
                  <a:lnTo>
                    <a:pt x="4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3" name="Freeform 5132"/>
            <p:cNvSpPr/>
            <p:nvPr/>
          </p:nvSpPr>
          <p:spPr>
            <a:xfrm>
              <a:off x="4366" y="1193"/>
              <a:ext cx="82" cy="13"/>
            </a:xfrm>
            <a:custGeom>
              <a:avLst/>
              <a:gdLst/>
              <a:ahLst/>
              <a:cxnLst/>
              <a:pathLst>
                <a:path w="94" h="15">
                  <a:moveTo>
                    <a:pt x="0" y="9"/>
                  </a:moveTo>
                  <a:lnTo>
                    <a:pt x="3" y="5"/>
                  </a:lnTo>
                  <a:lnTo>
                    <a:pt x="11" y="3"/>
                  </a:lnTo>
                  <a:lnTo>
                    <a:pt x="24" y="1"/>
                  </a:lnTo>
                  <a:lnTo>
                    <a:pt x="38" y="0"/>
                  </a:lnTo>
                  <a:lnTo>
                    <a:pt x="54" y="1"/>
                  </a:lnTo>
                  <a:lnTo>
                    <a:pt x="69" y="3"/>
                  </a:lnTo>
                  <a:lnTo>
                    <a:pt x="83" y="8"/>
                  </a:lnTo>
                  <a:lnTo>
                    <a:pt x="94" y="15"/>
                  </a:lnTo>
                  <a:lnTo>
                    <a:pt x="85" y="13"/>
                  </a:lnTo>
                  <a:lnTo>
                    <a:pt x="71" y="13"/>
                  </a:lnTo>
                  <a:lnTo>
                    <a:pt x="55" y="13"/>
                  </a:lnTo>
                  <a:lnTo>
                    <a:pt x="39" y="13"/>
                  </a:lnTo>
                  <a:lnTo>
                    <a:pt x="24" y="13"/>
                  </a:lnTo>
                  <a:lnTo>
                    <a:pt x="11" y="13"/>
                  </a:lnTo>
                  <a:lnTo>
                    <a:pt x="3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4" name="Freeform 5133"/>
            <p:cNvSpPr/>
            <p:nvPr/>
          </p:nvSpPr>
          <p:spPr>
            <a:xfrm>
              <a:off x="4397" y="1260"/>
              <a:ext cx="41" cy="16"/>
            </a:xfrm>
            <a:custGeom>
              <a:avLst/>
              <a:gdLst/>
              <a:ahLst/>
              <a:cxnLst/>
              <a:pathLst>
                <a:path w="46" h="18">
                  <a:moveTo>
                    <a:pt x="0" y="16"/>
                  </a:moveTo>
                  <a:lnTo>
                    <a:pt x="1" y="12"/>
                  </a:lnTo>
                  <a:lnTo>
                    <a:pt x="6" y="9"/>
                  </a:lnTo>
                  <a:lnTo>
                    <a:pt x="12" y="5"/>
                  </a:lnTo>
                  <a:lnTo>
                    <a:pt x="20" y="3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6" y="5"/>
                  </a:lnTo>
                  <a:lnTo>
                    <a:pt x="39" y="4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2"/>
                  </a:lnTo>
                  <a:lnTo>
                    <a:pt x="11" y="16"/>
                  </a:lnTo>
                  <a:lnTo>
                    <a:pt x="5" y="18"/>
                  </a:lnTo>
                  <a:lnTo>
                    <a:pt x="1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5" name="Freeform 5134"/>
            <p:cNvSpPr/>
            <p:nvPr/>
          </p:nvSpPr>
          <p:spPr>
            <a:xfrm>
              <a:off x="4311" y="1032"/>
              <a:ext cx="74" cy="19"/>
            </a:xfrm>
            <a:custGeom>
              <a:avLst/>
              <a:gdLst/>
              <a:ahLst/>
              <a:cxnLst/>
              <a:pathLst>
                <a:path w="86" h="23">
                  <a:moveTo>
                    <a:pt x="0" y="4"/>
                  </a:moveTo>
                  <a:lnTo>
                    <a:pt x="4" y="1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1"/>
                  </a:lnTo>
                  <a:lnTo>
                    <a:pt x="49" y="4"/>
                  </a:lnTo>
                  <a:lnTo>
                    <a:pt x="63" y="8"/>
                  </a:lnTo>
                  <a:lnTo>
                    <a:pt x="75" y="15"/>
                  </a:lnTo>
                  <a:lnTo>
                    <a:pt x="86" y="23"/>
                  </a:lnTo>
                  <a:lnTo>
                    <a:pt x="75" y="21"/>
                  </a:lnTo>
                  <a:lnTo>
                    <a:pt x="63" y="19"/>
                  </a:lnTo>
                  <a:lnTo>
                    <a:pt x="49" y="16"/>
                  </a:lnTo>
                  <a:lnTo>
                    <a:pt x="35" y="13"/>
                  </a:lnTo>
                  <a:lnTo>
                    <a:pt x="21" y="11"/>
                  </a:lnTo>
                  <a:lnTo>
                    <a:pt x="11" y="8"/>
                  </a:lnTo>
                  <a:lnTo>
                    <a:pt x="3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6" name="Freeform 5135"/>
            <p:cNvSpPr/>
            <p:nvPr/>
          </p:nvSpPr>
          <p:spPr>
            <a:xfrm>
              <a:off x="4320" y="1097"/>
              <a:ext cx="107" cy="21"/>
            </a:xfrm>
            <a:custGeom>
              <a:avLst/>
              <a:gdLst/>
              <a:ahLst/>
              <a:cxnLst/>
              <a:pathLst>
                <a:path w="121" h="24">
                  <a:moveTo>
                    <a:pt x="0" y="5"/>
                  </a:moveTo>
                  <a:lnTo>
                    <a:pt x="5" y="1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54" y="2"/>
                  </a:lnTo>
                  <a:lnTo>
                    <a:pt x="74" y="6"/>
                  </a:lnTo>
                  <a:lnTo>
                    <a:pt x="93" y="11"/>
                  </a:lnTo>
                  <a:lnTo>
                    <a:pt x="109" y="16"/>
                  </a:lnTo>
                  <a:lnTo>
                    <a:pt x="121" y="24"/>
                  </a:lnTo>
                  <a:lnTo>
                    <a:pt x="112" y="23"/>
                  </a:lnTo>
                  <a:lnTo>
                    <a:pt x="96" y="22"/>
                  </a:lnTo>
                  <a:lnTo>
                    <a:pt x="76" y="20"/>
                  </a:lnTo>
                  <a:lnTo>
                    <a:pt x="55" y="17"/>
                  </a:lnTo>
                  <a:lnTo>
                    <a:pt x="35" y="14"/>
                  </a:lnTo>
                  <a:lnTo>
                    <a:pt x="16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7" name="Freeform 5136"/>
            <p:cNvSpPr/>
            <p:nvPr/>
          </p:nvSpPr>
          <p:spPr>
            <a:xfrm>
              <a:off x="4350" y="1174"/>
              <a:ext cx="96" cy="12"/>
            </a:xfrm>
            <a:custGeom>
              <a:avLst/>
              <a:gdLst/>
              <a:ahLst/>
              <a:cxnLst/>
              <a:pathLst>
                <a:path w="110" h="14">
                  <a:moveTo>
                    <a:pt x="0" y="9"/>
                  </a:moveTo>
                  <a:lnTo>
                    <a:pt x="5" y="6"/>
                  </a:lnTo>
                  <a:lnTo>
                    <a:pt x="14" y="3"/>
                  </a:lnTo>
                  <a:lnTo>
                    <a:pt x="29" y="1"/>
                  </a:lnTo>
                  <a:lnTo>
                    <a:pt x="46" y="0"/>
                  </a:lnTo>
                  <a:lnTo>
                    <a:pt x="65" y="0"/>
                  </a:lnTo>
                  <a:lnTo>
                    <a:pt x="82" y="2"/>
                  </a:lnTo>
                  <a:lnTo>
                    <a:pt x="98" y="7"/>
                  </a:lnTo>
                  <a:lnTo>
                    <a:pt x="110" y="14"/>
                  </a:lnTo>
                  <a:lnTo>
                    <a:pt x="99" y="12"/>
                  </a:lnTo>
                  <a:lnTo>
                    <a:pt x="84" y="12"/>
                  </a:lnTo>
                  <a:lnTo>
                    <a:pt x="66" y="14"/>
                  </a:lnTo>
                  <a:lnTo>
                    <a:pt x="48" y="14"/>
                  </a:lnTo>
                  <a:lnTo>
                    <a:pt x="30" y="14"/>
                  </a:lnTo>
                  <a:lnTo>
                    <a:pt x="14" y="14"/>
                  </a:lnTo>
                  <a:lnTo>
                    <a:pt x="4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8" name="Freeform 5137"/>
            <p:cNvSpPr/>
            <p:nvPr/>
          </p:nvSpPr>
          <p:spPr>
            <a:xfrm>
              <a:off x="4369" y="1214"/>
              <a:ext cx="77" cy="13"/>
            </a:xfrm>
            <a:custGeom>
              <a:avLst/>
              <a:gdLst/>
              <a:ahLst/>
              <a:cxnLst/>
              <a:pathLst>
                <a:path w="89" h="14">
                  <a:moveTo>
                    <a:pt x="0" y="4"/>
                  </a:moveTo>
                  <a:lnTo>
                    <a:pt x="4" y="2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3" y="1"/>
                  </a:lnTo>
                  <a:lnTo>
                    <a:pt x="58" y="3"/>
                  </a:lnTo>
                  <a:lnTo>
                    <a:pt x="73" y="6"/>
                  </a:lnTo>
                  <a:lnTo>
                    <a:pt x="83" y="9"/>
                  </a:lnTo>
                  <a:lnTo>
                    <a:pt x="89" y="14"/>
                  </a:lnTo>
                  <a:lnTo>
                    <a:pt x="81" y="13"/>
                  </a:lnTo>
                  <a:lnTo>
                    <a:pt x="69" y="13"/>
                  </a:lnTo>
                  <a:lnTo>
                    <a:pt x="55" y="11"/>
                  </a:lnTo>
                  <a:lnTo>
                    <a:pt x="40" y="10"/>
                  </a:lnTo>
                  <a:lnTo>
                    <a:pt x="27" y="10"/>
                  </a:lnTo>
                  <a:lnTo>
                    <a:pt x="14" y="8"/>
                  </a:lnTo>
                  <a:lnTo>
                    <a:pt x="5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39" name="Freeform 5138"/>
            <p:cNvSpPr/>
            <p:nvPr/>
          </p:nvSpPr>
          <p:spPr>
            <a:xfrm>
              <a:off x="4395" y="1239"/>
              <a:ext cx="48" cy="12"/>
            </a:xfrm>
            <a:custGeom>
              <a:avLst/>
              <a:gdLst/>
              <a:ahLst/>
              <a:cxnLst/>
              <a:pathLst>
                <a:path w="55" h="14">
                  <a:moveTo>
                    <a:pt x="0" y="11"/>
                  </a:moveTo>
                  <a:lnTo>
                    <a:pt x="2" y="9"/>
                  </a:lnTo>
                  <a:lnTo>
                    <a:pt x="8" y="5"/>
                  </a:lnTo>
                  <a:lnTo>
                    <a:pt x="15" y="3"/>
                  </a:lnTo>
                  <a:lnTo>
                    <a:pt x="24" y="1"/>
                  </a:lnTo>
                  <a:lnTo>
                    <a:pt x="35" y="0"/>
                  </a:lnTo>
                  <a:lnTo>
                    <a:pt x="44" y="1"/>
                  </a:lnTo>
                  <a:lnTo>
                    <a:pt x="51" y="2"/>
                  </a:lnTo>
                  <a:lnTo>
                    <a:pt x="55" y="6"/>
                  </a:lnTo>
                  <a:lnTo>
                    <a:pt x="48" y="5"/>
                  </a:lnTo>
                  <a:lnTo>
                    <a:pt x="39" y="5"/>
                  </a:lnTo>
                  <a:lnTo>
                    <a:pt x="30" y="8"/>
                  </a:lnTo>
                  <a:lnTo>
                    <a:pt x="21" y="10"/>
                  </a:lnTo>
                  <a:lnTo>
                    <a:pt x="13" y="13"/>
                  </a:lnTo>
                  <a:lnTo>
                    <a:pt x="6" y="14"/>
                  </a:lnTo>
                  <a:lnTo>
                    <a:pt x="1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0" name="Freeform 5139"/>
            <p:cNvSpPr/>
            <p:nvPr/>
          </p:nvSpPr>
          <p:spPr>
            <a:xfrm>
              <a:off x="4324" y="1011"/>
              <a:ext cx="47" cy="19"/>
            </a:xfrm>
            <a:custGeom>
              <a:avLst/>
              <a:gdLst/>
              <a:ahLst/>
              <a:cxnLst/>
              <a:pathLst>
                <a:path w="54" h="23">
                  <a:moveTo>
                    <a:pt x="54" y="23"/>
                  </a:moveTo>
                  <a:lnTo>
                    <a:pt x="50" y="22"/>
                  </a:lnTo>
                  <a:lnTo>
                    <a:pt x="42" y="21"/>
                  </a:lnTo>
                  <a:lnTo>
                    <a:pt x="33" y="20"/>
                  </a:lnTo>
                  <a:lnTo>
                    <a:pt x="22" y="17"/>
                  </a:lnTo>
                  <a:lnTo>
                    <a:pt x="13" y="15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6" y="7"/>
                  </a:lnTo>
                  <a:lnTo>
                    <a:pt x="34" y="12"/>
                  </a:lnTo>
                  <a:lnTo>
                    <a:pt x="42" y="16"/>
                  </a:lnTo>
                  <a:lnTo>
                    <a:pt x="50" y="21"/>
                  </a:lnTo>
                  <a:lnTo>
                    <a:pt x="54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1" name="Freeform 5140"/>
            <p:cNvSpPr/>
            <p:nvPr/>
          </p:nvSpPr>
          <p:spPr>
            <a:xfrm>
              <a:off x="4366" y="988"/>
              <a:ext cx="8" cy="46"/>
            </a:xfrm>
            <a:custGeom>
              <a:avLst/>
              <a:gdLst/>
              <a:ahLst/>
              <a:cxnLst/>
              <a:pathLst>
                <a:path w="10" h="52">
                  <a:moveTo>
                    <a:pt x="7" y="52"/>
                  </a:moveTo>
                  <a:lnTo>
                    <a:pt x="8" y="41"/>
                  </a:lnTo>
                  <a:lnTo>
                    <a:pt x="10" y="24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6"/>
                  </a:lnTo>
                  <a:lnTo>
                    <a:pt x="1" y="20"/>
                  </a:lnTo>
                  <a:lnTo>
                    <a:pt x="4" y="38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2" name="Freeform 5141"/>
            <p:cNvSpPr/>
            <p:nvPr/>
          </p:nvSpPr>
          <p:spPr>
            <a:xfrm>
              <a:off x="4329" y="979"/>
              <a:ext cx="28" cy="41"/>
            </a:xfrm>
            <a:custGeom>
              <a:avLst/>
              <a:gdLst/>
              <a:ahLst/>
              <a:cxnLst/>
              <a:pathLst>
                <a:path w="31" h="44">
                  <a:moveTo>
                    <a:pt x="31" y="44"/>
                  </a:moveTo>
                  <a:lnTo>
                    <a:pt x="27" y="35"/>
                  </a:lnTo>
                  <a:lnTo>
                    <a:pt x="20" y="18"/>
                  </a:lnTo>
                  <a:lnTo>
                    <a:pt x="11" y="4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8"/>
                  </a:lnTo>
                  <a:lnTo>
                    <a:pt x="5" y="13"/>
                  </a:lnTo>
                  <a:lnTo>
                    <a:pt x="9" y="20"/>
                  </a:lnTo>
                  <a:lnTo>
                    <a:pt x="15" y="28"/>
                  </a:lnTo>
                  <a:lnTo>
                    <a:pt x="22" y="35"/>
                  </a:lnTo>
                  <a:lnTo>
                    <a:pt x="28" y="40"/>
                  </a:lnTo>
                  <a:lnTo>
                    <a:pt x="31" y="4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3" name="Freeform 5142"/>
            <p:cNvSpPr/>
            <p:nvPr/>
          </p:nvSpPr>
          <p:spPr>
            <a:xfrm>
              <a:off x="4438" y="1235"/>
              <a:ext cx="61" cy="14"/>
            </a:xfrm>
            <a:custGeom>
              <a:avLst/>
              <a:gdLst/>
              <a:ahLst/>
              <a:cxnLst/>
              <a:pathLst>
                <a:path w="69" h="15">
                  <a:moveTo>
                    <a:pt x="0" y="10"/>
                  </a:moveTo>
                  <a:lnTo>
                    <a:pt x="6" y="6"/>
                  </a:lnTo>
                  <a:lnTo>
                    <a:pt x="17" y="4"/>
                  </a:lnTo>
                  <a:lnTo>
                    <a:pt x="27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5" y="5"/>
                  </a:lnTo>
                  <a:lnTo>
                    <a:pt x="69" y="9"/>
                  </a:lnTo>
                  <a:lnTo>
                    <a:pt x="67" y="13"/>
                  </a:lnTo>
                  <a:lnTo>
                    <a:pt x="62" y="15"/>
                  </a:lnTo>
                  <a:lnTo>
                    <a:pt x="53" y="15"/>
                  </a:lnTo>
                  <a:lnTo>
                    <a:pt x="41" y="15"/>
                  </a:lnTo>
                  <a:lnTo>
                    <a:pt x="29" y="13"/>
                  </a:lnTo>
                  <a:lnTo>
                    <a:pt x="18" y="12"/>
                  </a:lnTo>
                  <a:lnTo>
                    <a:pt x="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4" name="Freeform 5143"/>
            <p:cNvSpPr/>
            <p:nvPr/>
          </p:nvSpPr>
          <p:spPr>
            <a:xfrm>
              <a:off x="4429" y="1269"/>
              <a:ext cx="54" cy="24"/>
            </a:xfrm>
            <a:custGeom>
              <a:avLst/>
              <a:gdLst/>
              <a:ahLst/>
              <a:cxnLst/>
              <a:pathLst>
                <a:path w="63" h="28">
                  <a:moveTo>
                    <a:pt x="0" y="0"/>
                  </a:moveTo>
                  <a:lnTo>
                    <a:pt x="7" y="1"/>
                  </a:lnTo>
                  <a:lnTo>
                    <a:pt x="15" y="2"/>
                  </a:lnTo>
                  <a:lnTo>
                    <a:pt x="25" y="5"/>
                  </a:lnTo>
                  <a:lnTo>
                    <a:pt x="37" y="8"/>
                  </a:lnTo>
                  <a:lnTo>
                    <a:pt x="46" y="12"/>
                  </a:lnTo>
                  <a:lnTo>
                    <a:pt x="55" y="16"/>
                  </a:lnTo>
                  <a:lnTo>
                    <a:pt x="61" y="21"/>
                  </a:lnTo>
                  <a:lnTo>
                    <a:pt x="63" y="25"/>
                  </a:lnTo>
                  <a:lnTo>
                    <a:pt x="61" y="28"/>
                  </a:lnTo>
                  <a:lnTo>
                    <a:pt x="55" y="28"/>
                  </a:lnTo>
                  <a:lnTo>
                    <a:pt x="46" y="24"/>
                  </a:lnTo>
                  <a:lnTo>
                    <a:pt x="35" y="20"/>
                  </a:lnTo>
                  <a:lnTo>
                    <a:pt x="23" y="14"/>
                  </a:lnTo>
                  <a:lnTo>
                    <a:pt x="13" y="8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5" name="Freeform 5144"/>
            <p:cNvSpPr/>
            <p:nvPr/>
          </p:nvSpPr>
          <p:spPr>
            <a:xfrm>
              <a:off x="4445" y="1213"/>
              <a:ext cx="54" cy="14"/>
            </a:xfrm>
            <a:custGeom>
              <a:avLst/>
              <a:gdLst/>
              <a:ahLst/>
              <a:cxnLst/>
              <a:pathLst>
                <a:path w="64" h="15">
                  <a:moveTo>
                    <a:pt x="0" y="15"/>
                  </a:moveTo>
                  <a:lnTo>
                    <a:pt x="3" y="10"/>
                  </a:lnTo>
                  <a:lnTo>
                    <a:pt x="10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59" y="12"/>
                  </a:lnTo>
                  <a:lnTo>
                    <a:pt x="52" y="14"/>
                  </a:lnTo>
                  <a:lnTo>
                    <a:pt x="42" y="14"/>
                  </a:lnTo>
                  <a:lnTo>
                    <a:pt x="30" y="14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6" name="Freeform 5145"/>
            <p:cNvSpPr/>
            <p:nvPr/>
          </p:nvSpPr>
          <p:spPr>
            <a:xfrm>
              <a:off x="4445" y="1190"/>
              <a:ext cx="59" cy="16"/>
            </a:xfrm>
            <a:custGeom>
              <a:avLst/>
              <a:gdLst/>
              <a:ahLst/>
              <a:cxnLst/>
              <a:pathLst>
                <a:path w="66" h="20">
                  <a:moveTo>
                    <a:pt x="0" y="20"/>
                  </a:moveTo>
                  <a:lnTo>
                    <a:pt x="4" y="14"/>
                  </a:lnTo>
                  <a:lnTo>
                    <a:pt x="11" y="9"/>
                  </a:lnTo>
                  <a:lnTo>
                    <a:pt x="21" y="5"/>
                  </a:lnTo>
                  <a:lnTo>
                    <a:pt x="33" y="2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2" y="1"/>
                  </a:lnTo>
                  <a:lnTo>
                    <a:pt x="66" y="5"/>
                  </a:lnTo>
                  <a:lnTo>
                    <a:pt x="66" y="8"/>
                  </a:lnTo>
                  <a:lnTo>
                    <a:pt x="62" y="9"/>
                  </a:lnTo>
                  <a:lnTo>
                    <a:pt x="55" y="12"/>
                  </a:lnTo>
                  <a:lnTo>
                    <a:pt x="45" y="13"/>
                  </a:lnTo>
                  <a:lnTo>
                    <a:pt x="33" y="14"/>
                  </a:lnTo>
                  <a:lnTo>
                    <a:pt x="20" y="15"/>
                  </a:lnTo>
                  <a:lnTo>
                    <a:pt x="9" y="1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7" name="Freeform 5146"/>
            <p:cNvSpPr/>
            <p:nvPr/>
          </p:nvSpPr>
          <p:spPr>
            <a:xfrm>
              <a:off x="4443" y="1165"/>
              <a:ext cx="56" cy="25"/>
            </a:xfrm>
            <a:custGeom>
              <a:avLst/>
              <a:gdLst/>
              <a:ahLst/>
              <a:cxnLst/>
              <a:pathLst>
                <a:path w="65" h="26">
                  <a:moveTo>
                    <a:pt x="0" y="26"/>
                  </a:moveTo>
                  <a:lnTo>
                    <a:pt x="6" y="19"/>
                  </a:lnTo>
                  <a:lnTo>
                    <a:pt x="14" y="13"/>
                  </a:lnTo>
                  <a:lnTo>
                    <a:pt x="24" y="8"/>
                  </a:lnTo>
                  <a:lnTo>
                    <a:pt x="35" y="4"/>
                  </a:lnTo>
                  <a:lnTo>
                    <a:pt x="45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65" y="3"/>
                  </a:lnTo>
                  <a:lnTo>
                    <a:pt x="64" y="6"/>
                  </a:lnTo>
                  <a:lnTo>
                    <a:pt x="59" y="10"/>
                  </a:lnTo>
                  <a:lnTo>
                    <a:pt x="51" y="13"/>
                  </a:lnTo>
                  <a:lnTo>
                    <a:pt x="41" y="16"/>
                  </a:lnTo>
                  <a:lnTo>
                    <a:pt x="30" y="18"/>
                  </a:lnTo>
                  <a:lnTo>
                    <a:pt x="19" y="20"/>
                  </a:lnTo>
                  <a:lnTo>
                    <a:pt x="8" y="2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8" name="Freeform 5147"/>
            <p:cNvSpPr/>
            <p:nvPr/>
          </p:nvSpPr>
          <p:spPr>
            <a:xfrm>
              <a:off x="4439" y="1132"/>
              <a:ext cx="58" cy="35"/>
            </a:xfrm>
            <a:custGeom>
              <a:avLst/>
              <a:gdLst/>
              <a:ahLst/>
              <a:cxnLst/>
              <a:pathLst>
                <a:path w="66" h="40">
                  <a:moveTo>
                    <a:pt x="0" y="40"/>
                  </a:moveTo>
                  <a:lnTo>
                    <a:pt x="7" y="33"/>
                  </a:lnTo>
                  <a:lnTo>
                    <a:pt x="16" y="26"/>
                  </a:lnTo>
                  <a:lnTo>
                    <a:pt x="25" y="18"/>
                  </a:lnTo>
                  <a:lnTo>
                    <a:pt x="37" y="11"/>
                  </a:lnTo>
                  <a:lnTo>
                    <a:pt x="46" y="4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6" y="3"/>
                  </a:lnTo>
                  <a:lnTo>
                    <a:pt x="66" y="9"/>
                  </a:lnTo>
                  <a:lnTo>
                    <a:pt x="61" y="13"/>
                  </a:lnTo>
                  <a:lnTo>
                    <a:pt x="52" y="18"/>
                  </a:lnTo>
                  <a:lnTo>
                    <a:pt x="40" y="23"/>
                  </a:lnTo>
                  <a:lnTo>
                    <a:pt x="28" y="27"/>
                  </a:lnTo>
                  <a:lnTo>
                    <a:pt x="17" y="32"/>
                  </a:lnTo>
                  <a:lnTo>
                    <a:pt x="7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49" name="Freeform 5148"/>
            <p:cNvSpPr/>
            <p:nvPr/>
          </p:nvSpPr>
          <p:spPr>
            <a:xfrm>
              <a:off x="4431" y="1097"/>
              <a:ext cx="57" cy="47"/>
            </a:xfrm>
            <a:custGeom>
              <a:avLst/>
              <a:gdLst/>
              <a:ahLst/>
              <a:cxnLst/>
              <a:pathLst>
                <a:path w="67" h="54">
                  <a:moveTo>
                    <a:pt x="0" y="54"/>
                  </a:moveTo>
                  <a:lnTo>
                    <a:pt x="6" y="47"/>
                  </a:lnTo>
                  <a:lnTo>
                    <a:pt x="14" y="38"/>
                  </a:lnTo>
                  <a:lnTo>
                    <a:pt x="25" y="28"/>
                  </a:lnTo>
                  <a:lnTo>
                    <a:pt x="36" y="17"/>
                  </a:lnTo>
                  <a:lnTo>
                    <a:pt x="46" y="9"/>
                  </a:lnTo>
                  <a:lnTo>
                    <a:pt x="57" y="2"/>
                  </a:lnTo>
                  <a:lnTo>
                    <a:pt x="64" y="0"/>
                  </a:lnTo>
                  <a:lnTo>
                    <a:pt x="67" y="2"/>
                  </a:lnTo>
                  <a:lnTo>
                    <a:pt x="66" y="8"/>
                  </a:lnTo>
                  <a:lnTo>
                    <a:pt x="59" y="16"/>
                  </a:lnTo>
                  <a:lnTo>
                    <a:pt x="50" y="23"/>
                  </a:lnTo>
                  <a:lnTo>
                    <a:pt x="38" y="31"/>
                  </a:lnTo>
                  <a:lnTo>
                    <a:pt x="26" y="38"/>
                  </a:lnTo>
                  <a:lnTo>
                    <a:pt x="14" y="45"/>
                  </a:lnTo>
                  <a:lnTo>
                    <a:pt x="6" y="5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0" name="Freeform 5149"/>
            <p:cNvSpPr/>
            <p:nvPr/>
          </p:nvSpPr>
          <p:spPr>
            <a:xfrm>
              <a:off x="4420" y="1060"/>
              <a:ext cx="61" cy="54"/>
            </a:xfrm>
            <a:custGeom>
              <a:avLst/>
              <a:gdLst/>
              <a:ahLst/>
              <a:cxnLst/>
              <a:pathLst>
                <a:path w="69" h="61">
                  <a:moveTo>
                    <a:pt x="0" y="61"/>
                  </a:moveTo>
                  <a:lnTo>
                    <a:pt x="5" y="54"/>
                  </a:lnTo>
                  <a:lnTo>
                    <a:pt x="13" y="43"/>
                  </a:lnTo>
                  <a:lnTo>
                    <a:pt x="23" y="32"/>
                  </a:lnTo>
                  <a:lnTo>
                    <a:pt x="33" y="20"/>
                  </a:lnTo>
                  <a:lnTo>
                    <a:pt x="45" y="10"/>
                  </a:lnTo>
                  <a:lnTo>
                    <a:pt x="55" y="3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69" y="8"/>
                  </a:lnTo>
                  <a:lnTo>
                    <a:pt x="63" y="15"/>
                  </a:lnTo>
                  <a:lnTo>
                    <a:pt x="54" y="23"/>
                  </a:lnTo>
                  <a:lnTo>
                    <a:pt x="41" y="31"/>
                  </a:lnTo>
                  <a:lnTo>
                    <a:pt x="29" y="40"/>
                  </a:lnTo>
                  <a:lnTo>
                    <a:pt x="16" y="48"/>
                  </a:lnTo>
                  <a:lnTo>
                    <a:pt x="6" y="5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1" name="Freeform 5150"/>
            <p:cNvSpPr/>
            <p:nvPr/>
          </p:nvSpPr>
          <p:spPr>
            <a:xfrm>
              <a:off x="4409" y="1030"/>
              <a:ext cx="57" cy="63"/>
            </a:xfrm>
            <a:custGeom>
              <a:avLst/>
              <a:gdLst/>
              <a:ahLst/>
              <a:cxnLst/>
              <a:pathLst>
                <a:path w="65" h="73">
                  <a:moveTo>
                    <a:pt x="0" y="73"/>
                  </a:moveTo>
                  <a:lnTo>
                    <a:pt x="4" y="64"/>
                  </a:lnTo>
                  <a:lnTo>
                    <a:pt x="9" y="52"/>
                  </a:lnTo>
                  <a:lnTo>
                    <a:pt x="16" y="39"/>
                  </a:lnTo>
                  <a:lnTo>
                    <a:pt x="24" y="28"/>
                  </a:lnTo>
                  <a:lnTo>
                    <a:pt x="34" y="17"/>
                  </a:lnTo>
                  <a:lnTo>
                    <a:pt x="44" y="8"/>
                  </a:lnTo>
                  <a:lnTo>
                    <a:pt x="53" y="2"/>
                  </a:lnTo>
                  <a:lnTo>
                    <a:pt x="63" y="0"/>
                  </a:lnTo>
                  <a:lnTo>
                    <a:pt x="65" y="4"/>
                  </a:lnTo>
                  <a:lnTo>
                    <a:pt x="61" y="11"/>
                  </a:lnTo>
                  <a:lnTo>
                    <a:pt x="52" y="21"/>
                  </a:lnTo>
                  <a:lnTo>
                    <a:pt x="42" y="32"/>
                  </a:lnTo>
                  <a:lnTo>
                    <a:pt x="29" y="45"/>
                  </a:lnTo>
                  <a:lnTo>
                    <a:pt x="17" y="57"/>
                  </a:lnTo>
                  <a:lnTo>
                    <a:pt x="7" y="67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2" name="Freeform 5151"/>
            <p:cNvSpPr/>
            <p:nvPr/>
          </p:nvSpPr>
          <p:spPr>
            <a:xfrm>
              <a:off x="4402" y="1007"/>
              <a:ext cx="29" cy="71"/>
            </a:xfrm>
            <a:custGeom>
              <a:avLst/>
              <a:gdLst/>
              <a:ahLst/>
              <a:cxnLst/>
              <a:pathLst>
                <a:path w="32" h="79">
                  <a:moveTo>
                    <a:pt x="32" y="1"/>
                  </a:moveTo>
                  <a:lnTo>
                    <a:pt x="32" y="4"/>
                  </a:lnTo>
                  <a:lnTo>
                    <a:pt x="30" y="12"/>
                  </a:lnTo>
                  <a:lnTo>
                    <a:pt x="27" y="24"/>
                  </a:lnTo>
                  <a:lnTo>
                    <a:pt x="21" y="35"/>
                  </a:lnTo>
                  <a:lnTo>
                    <a:pt x="15" y="48"/>
                  </a:lnTo>
                  <a:lnTo>
                    <a:pt x="9" y="61"/>
                  </a:lnTo>
                  <a:lnTo>
                    <a:pt x="5" y="71"/>
                  </a:lnTo>
                  <a:lnTo>
                    <a:pt x="3" y="79"/>
                  </a:lnTo>
                  <a:lnTo>
                    <a:pt x="0" y="69"/>
                  </a:lnTo>
                  <a:lnTo>
                    <a:pt x="1" y="55"/>
                  </a:lnTo>
                  <a:lnTo>
                    <a:pt x="4" y="41"/>
                  </a:lnTo>
                  <a:lnTo>
                    <a:pt x="7" y="27"/>
                  </a:lnTo>
                  <a:lnTo>
                    <a:pt x="13" y="15"/>
                  </a:lnTo>
                  <a:lnTo>
                    <a:pt x="19" y="5"/>
                  </a:lnTo>
                  <a:lnTo>
                    <a:pt x="26" y="0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3" name="Freeform 5152"/>
            <p:cNvSpPr/>
            <p:nvPr/>
          </p:nvSpPr>
          <p:spPr>
            <a:xfrm>
              <a:off x="4383" y="985"/>
              <a:ext cx="28" cy="68"/>
            </a:xfrm>
            <a:custGeom>
              <a:avLst/>
              <a:gdLst/>
              <a:ahLst/>
              <a:cxnLst/>
              <a:pathLst>
                <a:path w="31" h="79">
                  <a:moveTo>
                    <a:pt x="31" y="0"/>
                  </a:moveTo>
                  <a:lnTo>
                    <a:pt x="31" y="5"/>
                  </a:lnTo>
                  <a:lnTo>
                    <a:pt x="29" y="13"/>
                  </a:lnTo>
                  <a:lnTo>
                    <a:pt x="26" y="23"/>
                  </a:lnTo>
                  <a:lnTo>
                    <a:pt x="20" y="36"/>
                  </a:lnTo>
                  <a:lnTo>
                    <a:pt x="14" y="50"/>
                  </a:lnTo>
                  <a:lnTo>
                    <a:pt x="10" y="61"/>
                  </a:lnTo>
                  <a:lnTo>
                    <a:pt x="5" y="72"/>
                  </a:lnTo>
                  <a:lnTo>
                    <a:pt x="2" y="79"/>
                  </a:lnTo>
                  <a:lnTo>
                    <a:pt x="0" y="67"/>
                  </a:lnTo>
                  <a:lnTo>
                    <a:pt x="0" y="54"/>
                  </a:lnTo>
                  <a:lnTo>
                    <a:pt x="3" y="41"/>
                  </a:lnTo>
                  <a:lnTo>
                    <a:pt x="7" y="27"/>
                  </a:lnTo>
                  <a:lnTo>
                    <a:pt x="12" y="14"/>
                  </a:lnTo>
                  <a:lnTo>
                    <a:pt x="18" y="5"/>
                  </a:lnTo>
                  <a:lnTo>
                    <a:pt x="2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4" name="Freeform 5153"/>
            <p:cNvSpPr/>
            <p:nvPr/>
          </p:nvSpPr>
          <p:spPr>
            <a:xfrm>
              <a:off x="4443" y="779"/>
              <a:ext cx="70" cy="346"/>
            </a:xfrm>
            <a:custGeom>
              <a:avLst/>
              <a:gdLst/>
              <a:ahLst/>
              <a:cxnLst/>
              <a:pathLst>
                <a:path w="81" h="395">
                  <a:moveTo>
                    <a:pt x="68" y="390"/>
                  </a:moveTo>
                  <a:lnTo>
                    <a:pt x="72" y="392"/>
                  </a:lnTo>
                  <a:lnTo>
                    <a:pt x="75" y="393"/>
                  </a:lnTo>
                  <a:lnTo>
                    <a:pt x="77" y="394"/>
                  </a:lnTo>
                  <a:lnTo>
                    <a:pt x="81" y="395"/>
                  </a:lnTo>
                  <a:lnTo>
                    <a:pt x="53" y="337"/>
                  </a:lnTo>
                  <a:lnTo>
                    <a:pt x="34" y="280"/>
                  </a:lnTo>
                  <a:lnTo>
                    <a:pt x="21" y="225"/>
                  </a:lnTo>
                  <a:lnTo>
                    <a:pt x="14" y="173"/>
                  </a:lnTo>
                  <a:lnTo>
                    <a:pt x="11" y="125"/>
                  </a:lnTo>
                  <a:lnTo>
                    <a:pt x="11" y="79"/>
                  </a:lnTo>
                  <a:lnTo>
                    <a:pt x="13" y="37"/>
                  </a:lnTo>
                  <a:lnTo>
                    <a:pt x="14" y="0"/>
                  </a:lnTo>
                  <a:lnTo>
                    <a:pt x="7" y="28"/>
                  </a:lnTo>
                  <a:lnTo>
                    <a:pt x="2" y="71"/>
                  </a:lnTo>
                  <a:lnTo>
                    <a:pt x="0" y="122"/>
                  </a:lnTo>
                  <a:lnTo>
                    <a:pt x="4" y="180"/>
                  </a:lnTo>
                  <a:lnTo>
                    <a:pt x="11" y="240"/>
                  </a:lnTo>
                  <a:lnTo>
                    <a:pt x="23" y="298"/>
                  </a:lnTo>
                  <a:lnTo>
                    <a:pt x="42" y="348"/>
                  </a:lnTo>
                  <a:lnTo>
                    <a:pt x="68" y="3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5" name="Freeform 5154"/>
            <p:cNvSpPr/>
            <p:nvPr/>
          </p:nvSpPr>
          <p:spPr>
            <a:xfrm>
              <a:off x="4448" y="802"/>
              <a:ext cx="53" cy="48"/>
            </a:xfrm>
            <a:custGeom>
              <a:avLst/>
              <a:gdLst/>
              <a:ahLst/>
              <a:cxnLst/>
              <a:pathLst>
                <a:path w="60" h="54">
                  <a:moveTo>
                    <a:pt x="60" y="1"/>
                  </a:moveTo>
                  <a:lnTo>
                    <a:pt x="56" y="0"/>
                  </a:lnTo>
                  <a:lnTo>
                    <a:pt x="50" y="1"/>
                  </a:lnTo>
                  <a:lnTo>
                    <a:pt x="42" y="4"/>
                  </a:lnTo>
                  <a:lnTo>
                    <a:pt x="31" y="10"/>
                  </a:lnTo>
                  <a:lnTo>
                    <a:pt x="21" y="19"/>
                  </a:lnTo>
                  <a:lnTo>
                    <a:pt x="12" y="29"/>
                  </a:lnTo>
                  <a:lnTo>
                    <a:pt x="5" y="41"/>
                  </a:lnTo>
                  <a:lnTo>
                    <a:pt x="0" y="54"/>
                  </a:lnTo>
                  <a:lnTo>
                    <a:pt x="7" y="48"/>
                  </a:lnTo>
                  <a:lnTo>
                    <a:pt x="15" y="40"/>
                  </a:lnTo>
                  <a:lnTo>
                    <a:pt x="25" y="33"/>
                  </a:lnTo>
                  <a:lnTo>
                    <a:pt x="36" y="25"/>
                  </a:lnTo>
                  <a:lnTo>
                    <a:pt x="46" y="17"/>
                  </a:lnTo>
                  <a:lnTo>
                    <a:pt x="54" y="10"/>
                  </a:lnTo>
                  <a:lnTo>
                    <a:pt x="59" y="4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6" name="Freeform 5155"/>
            <p:cNvSpPr/>
            <p:nvPr/>
          </p:nvSpPr>
          <p:spPr>
            <a:xfrm>
              <a:off x="4445" y="848"/>
              <a:ext cx="59" cy="63"/>
            </a:xfrm>
            <a:custGeom>
              <a:avLst/>
              <a:gdLst/>
              <a:ahLst/>
              <a:cxnLst/>
              <a:pathLst>
                <a:path w="70" h="71">
                  <a:moveTo>
                    <a:pt x="70" y="2"/>
                  </a:moveTo>
                  <a:lnTo>
                    <a:pt x="66" y="0"/>
                  </a:lnTo>
                  <a:lnTo>
                    <a:pt x="58" y="2"/>
                  </a:lnTo>
                  <a:lnTo>
                    <a:pt x="48" y="9"/>
                  </a:lnTo>
                  <a:lnTo>
                    <a:pt x="37" y="18"/>
                  </a:lnTo>
                  <a:lnTo>
                    <a:pt x="25" y="30"/>
                  </a:lnTo>
                  <a:lnTo>
                    <a:pt x="14" y="44"/>
                  </a:lnTo>
                  <a:lnTo>
                    <a:pt x="6" y="57"/>
                  </a:lnTo>
                  <a:lnTo>
                    <a:pt x="0" y="71"/>
                  </a:lnTo>
                  <a:lnTo>
                    <a:pt x="6" y="65"/>
                  </a:lnTo>
                  <a:lnTo>
                    <a:pt x="15" y="57"/>
                  </a:lnTo>
                  <a:lnTo>
                    <a:pt x="27" y="48"/>
                  </a:lnTo>
                  <a:lnTo>
                    <a:pt x="41" y="38"/>
                  </a:lnTo>
                  <a:lnTo>
                    <a:pt x="52" y="26"/>
                  </a:lnTo>
                  <a:lnTo>
                    <a:pt x="63" y="17"/>
                  </a:lnTo>
                  <a:lnTo>
                    <a:pt x="68" y="8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7" name="Freeform 5156"/>
            <p:cNvSpPr/>
            <p:nvPr/>
          </p:nvSpPr>
          <p:spPr>
            <a:xfrm>
              <a:off x="4448" y="888"/>
              <a:ext cx="68" cy="54"/>
            </a:xfrm>
            <a:custGeom>
              <a:avLst/>
              <a:gdLst/>
              <a:ahLst/>
              <a:cxnLst/>
              <a:pathLst>
                <a:path w="77" h="62">
                  <a:moveTo>
                    <a:pt x="77" y="2"/>
                  </a:moveTo>
                  <a:lnTo>
                    <a:pt x="73" y="0"/>
                  </a:lnTo>
                  <a:lnTo>
                    <a:pt x="63" y="1"/>
                  </a:lnTo>
                  <a:lnTo>
                    <a:pt x="52" y="7"/>
                  </a:lnTo>
                  <a:lnTo>
                    <a:pt x="39" y="15"/>
                  </a:lnTo>
                  <a:lnTo>
                    <a:pt x="25" y="25"/>
                  </a:lnTo>
                  <a:lnTo>
                    <a:pt x="14" y="37"/>
                  </a:lnTo>
                  <a:lnTo>
                    <a:pt x="5" y="49"/>
                  </a:lnTo>
                  <a:lnTo>
                    <a:pt x="0" y="62"/>
                  </a:lnTo>
                  <a:lnTo>
                    <a:pt x="6" y="58"/>
                  </a:lnTo>
                  <a:lnTo>
                    <a:pt x="16" y="52"/>
                  </a:lnTo>
                  <a:lnTo>
                    <a:pt x="30" y="42"/>
                  </a:lnTo>
                  <a:lnTo>
                    <a:pt x="44" y="33"/>
                  </a:lnTo>
                  <a:lnTo>
                    <a:pt x="56" y="24"/>
                  </a:lnTo>
                  <a:lnTo>
                    <a:pt x="68" y="15"/>
                  </a:lnTo>
                  <a:lnTo>
                    <a:pt x="75" y="7"/>
                  </a:lnTo>
                  <a:lnTo>
                    <a:pt x="77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8" name="Freeform 5157"/>
            <p:cNvSpPr/>
            <p:nvPr/>
          </p:nvSpPr>
          <p:spPr>
            <a:xfrm>
              <a:off x="4453" y="953"/>
              <a:ext cx="63" cy="47"/>
            </a:xfrm>
            <a:custGeom>
              <a:avLst/>
              <a:gdLst/>
              <a:ahLst/>
              <a:cxnLst/>
              <a:pathLst>
                <a:path w="71" h="54">
                  <a:moveTo>
                    <a:pt x="71" y="2"/>
                  </a:moveTo>
                  <a:lnTo>
                    <a:pt x="68" y="0"/>
                  </a:lnTo>
                  <a:lnTo>
                    <a:pt x="59" y="2"/>
                  </a:lnTo>
                  <a:lnTo>
                    <a:pt x="48" y="6"/>
                  </a:lnTo>
                  <a:lnTo>
                    <a:pt x="36" y="15"/>
                  </a:lnTo>
                  <a:lnTo>
                    <a:pt x="23" y="24"/>
                  </a:lnTo>
                  <a:lnTo>
                    <a:pt x="13" y="33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7" y="49"/>
                  </a:lnTo>
                  <a:lnTo>
                    <a:pt x="17" y="45"/>
                  </a:lnTo>
                  <a:lnTo>
                    <a:pt x="30" y="38"/>
                  </a:lnTo>
                  <a:lnTo>
                    <a:pt x="43" y="31"/>
                  </a:lnTo>
                  <a:lnTo>
                    <a:pt x="54" y="23"/>
                  </a:lnTo>
                  <a:lnTo>
                    <a:pt x="64" y="16"/>
                  </a:lnTo>
                  <a:lnTo>
                    <a:pt x="70" y="9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59" name="Freeform 5158"/>
            <p:cNvSpPr/>
            <p:nvPr/>
          </p:nvSpPr>
          <p:spPr>
            <a:xfrm>
              <a:off x="4462" y="992"/>
              <a:ext cx="56" cy="33"/>
            </a:xfrm>
            <a:custGeom>
              <a:avLst/>
              <a:gdLst/>
              <a:ahLst/>
              <a:cxnLst/>
              <a:pathLst>
                <a:path w="64" h="38">
                  <a:moveTo>
                    <a:pt x="64" y="4"/>
                  </a:moveTo>
                  <a:lnTo>
                    <a:pt x="60" y="0"/>
                  </a:lnTo>
                  <a:lnTo>
                    <a:pt x="53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2" y="10"/>
                  </a:lnTo>
                  <a:lnTo>
                    <a:pt x="13" y="16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7" y="35"/>
                  </a:lnTo>
                  <a:lnTo>
                    <a:pt x="16" y="30"/>
                  </a:lnTo>
                  <a:lnTo>
                    <a:pt x="27" y="27"/>
                  </a:lnTo>
                  <a:lnTo>
                    <a:pt x="38" y="22"/>
                  </a:lnTo>
                  <a:lnTo>
                    <a:pt x="49" y="18"/>
                  </a:lnTo>
                  <a:lnTo>
                    <a:pt x="58" y="13"/>
                  </a:lnTo>
                  <a:lnTo>
                    <a:pt x="62" y="8"/>
                  </a:lnTo>
                  <a:lnTo>
                    <a:pt x="64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0" name="Freeform 5159"/>
            <p:cNvSpPr/>
            <p:nvPr/>
          </p:nvSpPr>
          <p:spPr>
            <a:xfrm>
              <a:off x="4483" y="1053"/>
              <a:ext cx="42" cy="26"/>
            </a:xfrm>
            <a:custGeom>
              <a:avLst/>
              <a:gdLst/>
              <a:ahLst/>
              <a:cxnLst/>
              <a:pathLst>
                <a:path w="49" h="28">
                  <a:moveTo>
                    <a:pt x="49" y="2"/>
                  </a:moveTo>
                  <a:lnTo>
                    <a:pt x="45" y="0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3" y="5"/>
                  </a:lnTo>
                  <a:lnTo>
                    <a:pt x="14" y="10"/>
                  </a:lnTo>
                  <a:lnTo>
                    <a:pt x="7" y="17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5" y="26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8" y="17"/>
                  </a:lnTo>
                  <a:lnTo>
                    <a:pt x="36" y="13"/>
                  </a:lnTo>
                  <a:lnTo>
                    <a:pt x="42" y="10"/>
                  </a:lnTo>
                  <a:lnTo>
                    <a:pt x="46" y="5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1" name="Freeform 5160"/>
            <p:cNvSpPr/>
            <p:nvPr/>
          </p:nvSpPr>
          <p:spPr>
            <a:xfrm>
              <a:off x="4492" y="1085"/>
              <a:ext cx="28" cy="19"/>
            </a:xfrm>
            <a:custGeom>
              <a:avLst/>
              <a:gdLst/>
              <a:ahLst/>
              <a:cxnLst/>
              <a:pathLst>
                <a:path w="33" h="22">
                  <a:moveTo>
                    <a:pt x="31" y="1"/>
                  </a:moveTo>
                  <a:lnTo>
                    <a:pt x="27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0" y="3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8" y="13"/>
                  </a:lnTo>
                  <a:lnTo>
                    <a:pt x="15" y="11"/>
                  </a:lnTo>
                  <a:lnTo>
                    <a:pt x="21" y="9"/>
                  </a:lnTo>
                  <a:lnTo>
                    <a:pt x="27" y="8"/>
                  </a:lnTo>
                  <a:lnTo>
                    <a:pt x="32" y="6"/>
                  </a:lnTo>
                  <a:lnTo>
                    <a:pt x="33" y="5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2" name="Freeform 5161"/>
            <p:cNvSpPr/>
            <p:nvPr/>
          </p:nvSpPr>
          <p:spPr>
            <a:xfrm>
              <a:off x="4445" y="827"/>
              <a:ext cx="57" cy="54"/>
            </a:xfrm>
            <a:custGeom>
              <a:avLst/>
              <a:gdLst/>
              <a:ahLst/>
              <a:cxnLst/>
              <a:pathLst>
                <a:path w="65" h="64">
                  <a:moveTo>
                    <a:pt x="65" y="3"/>
                  </a:moveTo>
                  <a:lnTo>
                    <a:pt x="62" y="0"/>
                  </a:lnTo>
                  <a:lnTo>
                    <a:pt x="55" y="2"/>
                  </a:lnTo>
                  <a:lnTo>
                    <a:pt x="45" y="6"/>
                  </a:lnTo>
                  <a:lnTo>
                    <a:pt x="34" y="14"/>
                  </a:lnTo>
                  <a:lnTo>
                    <a:pt x="23" y="25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0" y="64"/>
                  </a:lnTo>
                  <a:lnTo>
                    <a:pt x="5" y="59"/>
                  </a:lnTo>
                  <a:lnTo>
                    <a:pt x="13" y="51"/>
                  </a:lnTo>
                  <a:lnTo>
                    <a:pt x="25" y="43"/>
                  </a:lnTo>
                  <a:lnTo>
                    <a:pt x="38" y="34"/>
                  </a:lnTo>
                  <a:lnTo>
                    <a:pt x="49" y="25"/>
                  </a:lnTo>
                  <a:lnTo>
                    <a:pt x="58" y="17"/>
                  </a:lnTo>
                  <a:lnTo>
                    <a:pt x="64" y="8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3" name="Freeform 5162"/>
            <p:cNvSpPr/>
            <p:nvPr/>
          </p:nvSpPr>
          <p:spPr>
            <a:xfrm>
              <a:off x="4448" y="776"/>
              <a:ext cx="46" cy="44"/>
            </a:xfrm>
            <a:custGeom>
              <a:avLst/>
              <a:gdLst/>
              <a:ahLst/>
              <a:cxnLst/>
              <a:pathLst>
                <a:path w="52" h="50">
                  <a:moveTo>
                    <a:pt x="52" y="2"/>
                  </a:moveTo>
                  <a:lnTo>
                    <a:pt x="50" y="0"/>
                  </a:lnTo>
                  <a:lnTo>
                    <a:pt x="44" y="1"/>
                  </a:lnTo>
                  <a:lnTo>
                    <a:pt x="37" y="4"/>
                  </a:lnTo>
                  <a:lnTo>
                    <a:pt x="28" y="9"/>
                  </a:lnTo>
                  <a:lnTo>
                    <a:pt x="20" y="16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0" y="50"/>
                  </a:lnTo>
                  <a:lnTo>
                    <a:pt x="7" y="44"/>
                  </a:lnTo>
                  <a:lnTo>
                    <a:pt x="15" y="38"/>
                  </a:lnTo>
                  <a:lnTo>
                    <a:pt x="23" y="30"/>
                  </a:lnTo>
                  <a:lnTo>
                    <a:pt x="32" y="23"/>
                  </a:lnTo>
                  <a:lnTo>
                    <a:pt x="40" y="17"/>
                  </a:lnTo>
                  <a:lnTo>
                    <a:pt x="47" y="11"/>
                  </a:lnTo>
                  <a:lnTo>
                    <a:pt x="51" y="6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4" name="Freeform 5163"/>
            <p:cNvSpPr/>
            <p:nvPr/>
          </p:nvSpPr>
          <p:spPr>
            <a:xfrm>
              <a:off x="4448" y="928"/>
              <a:ext cx="63" cy="48"/>
            </a:xfrm>
            <a:custGeom>
              <a:avLst/>
              <a:gdLst/>
              <a:ahLst/>
              <a:cxnLst/>
              <a:pathLst>
                <a:path w="71" h="53">
                  <a:moveTo>
                    <a:pt x="71" y="1"/>
                  </a:moveTo>
                  <a:lnTo>
                    <a:pt x="68" y="0"/>
                  </a:lnTo>
                  <a:lnTo>
                    <a:pt x="59" y="2"/>
                  </a:lnTo>
                  <a:lnTo>
                    <a:pt x="48" y="7"/>
                  </a:lnTo>
                  <a:lnTo>
                    <a:pt x="36" y="15"/>
                  </a:lnTo>
                  <a:lnTo>
                    <a:pt x="23" y="23"/>
                  </a:lnTo>
                  <a:lnTo>
                    <a:pt x="13" y="33"/>
                  </a:lnTo>
                  <a:lnTo>
                    <a:pt x="4" y="44"/>
                  </a:lnTo>
                  <a:lnTo>
                    <a:pt x="0" y="53"/>
                  </a:lnTo>
                  <a:lnTo>
                    <a:pt x="7" y="49"/>
                  </a:lnTo>
                  <a:lnTo>
                    <a:pt x="17" y="44"/>
                  </a:lnTo>
                  <a:lnTo>
                    <a:pt x="30" y="37"/>
                  </a:lnTo>
                  <a:lnTo>
                    <a:pt x="43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0" y="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5" name="Freeform 5164"/>
            <p:cNvSpPr/>
            <p:nvPr/>
          </p:nvSpPr>
          <p:spPr>
            <a:xfrm>
              <a:off x="4469" y="1018"/>
              <a:ext cx="53" cy="35"/>
            </a:xfrm>
            <a:custGeom>
              <a:avLst/>
              <a:gdLst/>
              <a:ahLst/>
              <a:cxnLst/>
              <a:pathLst>
                <a:path w="60" h="41">
                  <a:moveTo>
                    <a:pt x="60" y="3"/>
                  </a:moveTo>
                  <a:lnTo>
                    <a:pt x="57" y="0"/>
                  </a:lnTo>
                  <a:lnTo>
                    <a:pt x="50" y="1"/>
                  </a:lnTo>
                  <a:lnTo>
                    <a:pt x="39" y="5"/>
                  </a:lnTo>
                  <a:lnTo>
                    <a:pt x="29" y="11"/>
                  </a:lnTo>
                  <a:lnTo>
                    <a:pt x="19" y="19"/>
                  </a:lnTo>
                  <a:lnTo>
                    <a:pt x="9" y="27"/>
                  </a:lnTo>
                  <a:lnTo>
                    <a:pt x="3" y="34"/>
                  </a:lnTo>
                  <a:lnTo>
                    <a:pt x="0" y="41"/>
                  </a:lnTo>
                  <a:lnTo>
                    <a:pt x="6" y="37"/>
                  </a:lnTo>
                  <a:lnTo>
                    <a:pt x="14" y="34"/>
                  </a:lnTo>
                  <a:lnTo>
                    <a:pt x="23" y="29"/>
                  </a:lnTo>
                  <a:lnTo>
                    <a:pt x="34" y="23"/>
                  </a:lnTo>
                  <a:lnTo>
                    <a:pt x="43" y="18"/>
                  </a:lnTo>
                  <a:lnTo>
                    <a:pt x="51" y="13"/>
                  </a:lnTo>
                  <a:lnTo>
                    <a:pt x="58" y="7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6" name="Freeform 5165"/>
            <p:cNvSpPr/>
            <p:nvPr/>
          </p:nvSpPr>
          <p:spPr>
            <a:xfrm>
              <a:off x="4450" y="744"/>
              <a:ext cx="7" cy="55"/>
            </a:xfrm>
            <a:custGeom>
              <a:avLst/>
              <a:gdLst/>
              <a:ahLst/>
              <a:cxnLst/>
              <a:pathLst>
                <a:path w="8" h="61">
                  <a:moveTo>
                    <a:pt x="4" y="61"/>
                  </a:moveTo>
                  <a:lnTo>
                    <a:pt x="3" y="48"/>
                  </a:lnTo>
                  <a:lnTo>
                    <a:pt x="0" y="27"/>
                  </a:lnTo>
                  <a:lnTo>
                    <a:pt x="0" y="8"/>
                  </a:lnTo>
                  <a:lnTo>
                    <a:pt x="4" y="0"/>
                  </a:lnTo>
                  <a:lnTo>
                    <a:pt x="8" y="9"/>
                  </a:lnTo>
                  <a:lnTo>
                    <a:pt x="8" y="27"/>
                  </a:lnTo>
                  <a:lnTo>
                    <a:pt x="6" y="46"/>
                  </a:lnTo>
                  <a:lnTo>
                    <a:pt x="4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7" name="Freeform 5166"/>
            <p:cNvSpPr/>
            <p:nvPr/>
          </p:nvSpPr>
          <p:spPr>
            <a:xfrm>
              <a:off x="4390" y="783"/>
              <a:ext cx="56" cy="75"/>
            </a:xfrm>
            <a:custGeom>
              <a:avLst/>
              <a:gdLst/>
              <a:ahLst/>
              <a:cxnLst/>
              <a:pathLst>
                <a:path w="65" h="85">
                  <a:moveTo>
                    <a:pt x="65" y="85"/>
                  </a:moveTo>
                  <a:lnTo>
                    <a:pt x="60" y="75"/>
                  </a:lnTo>
                  <a:lnTo>
                    <a:pt x="53" y="62"/>
                  </a:lnTo>
                  <a:lnTo>
                    <a:pt x="44" y="46"/>
                  </a:lnTo>
                  <a:lnTo>
                    <a:pt x="34" y="31"/>
                  </a:lnTo>
                  <a:lnTo>
                    <a:pt x="23" y="16"/>
                  </a:lnTo>
                  <a:lnTo>
                    <a:pt x="14" y="6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8"/>
                  </a:lnTo>
                  <a:lnTo>
                    <a:pt x="6" y="17"/>
                  </a:lnTo>
                  <a:lnTo>
                    <a:pt x="15" y="29"/>
                  </a:lnTo>
                  <a:lnTo>
                    <a:pt x="27" y="41"/>
                  </a:lnTo>
                  <a:lnTo>
                    <a:pt x="38" y="54"/>
                  </a:lnTo>
                  <a:lnTo>
                    <a:pt x="50" y="66"/>
                  </a:lnTo>
                  <a:lnTo>
                    <a:pt x="59" y="76"/>
                  </a:lnTo>
                  <a:lnTo>
                    <a:pt x="65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8" name="Freeform 5167"/>
            <p:cNvSpPr/>
            <p:nvPr/>
          </p:nvSpPr>
          <p:spPr>
            <a:xfrm>
              <a:off x="4387" y="814"/>
              <a:ext cx="59" cy="67"/>
            </a:xfrm>
            <a:custGeom>
              <a:avLst/>
              <a:gdLst/>
              <a:ahLst/>
              <a:cxnLst/>
              <a:pathLst>
                <a:path w="68" h="77">
                  <a:moveTo>
                    <a:pt x="68" y="77"/>
                  </a:moveTo>
                  <a:lnTo>
                    <a:pt x="62" y="68"/>
                  </a:lnTo>
                  <a:lnTo>
                    <a:pt x="53" y="55"/>
                  </a:lnTo>
                  <a:lnTo>
                    <a:pt x="43" y="41"/>
                  </a:lnTo>
                  <a:lnTo>
                    <a:pt x="31" y="26"/>
                  </a:lnTo>
                  <a:lnTo>
                    <a:pt x="21" y="13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8" y="19"/>
                  </a:lnTo>
                  <a:lnTo>
                    <a:pt x="18" y="30"/>
                  </a:lnTo>
                  <a:lnTo>
                    <a:pt x="31" y="41"/>
                  </a:lnTo>
                  <a:lnTo>
                    <a:pt x="43" y="53"/>
                  </a:lnTo>
                  <a:lnTo>
                    <a:pt x="54" y="63"/>
                  </a:lnTo>
                  <a:lnTo>
                    <a:pt x="63" y="71"/>
                  </a:lnTo>
                  <a:lnTo>
                    <a:pt x="68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69" name="Freeform 5168"/>
            <p:cNvSpPr/>
            <p:nvPr/>
          </p:nvSpPr>
          <p:spPr>
            <a:xfrm>
              <a:off x="4383" y="851"/>
              <a:ext cx="63" cy="62"/>
            </a:xfrm>
            <a:custGeom>
              <a:avLst/>
              <a:gdLst/>
              <a:ahLst/>
              <a:cxnLst/>
              <a:pathLst>
                <a:path w="73" h="70">
                  <a:moveTo>
                    <a:pt x="73" y="70"/>
                  </a:moveTo>
                  <a:lnTo>
                    <a:pt x="66" y="60"/>
                  </a:lnTo>
                  <a:lnTo>
                    <a:pt x="57" y="47"/>
                  </a:lnTo>
                  <a:lnTo>
                    <a:pt x="45" y="33"/>
                  </a:lnTo>
                  <a:lnTo>
                    <a:pt x="33" y="22"/>
                  </a:lnTo>
                  <a:lnTo>
                    <a:pt x="21" y="12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8"/>
                  </a:lnTo>
                  <a:lnTo>
                    <a:pt x="10" y="16"/>
                  </a:lnTo>
                  <a:lnTo>
                    <a:pt x="20" y="25"/>
                  </a:lnTo>
                  <a:lnTo>
                    <a:pt x="33" y="35"/>
                  </a:lnTo>
                  <a:lnTo>
                    <a:pt x="45" y="45"/>
                  </a:lnTo>
                  <a:lnTo>
                    <a:pt x="58" y="54"/>
                  </a:lnTo>
                  <a:lnTo>
                    <a:pt x="67" y="63"/>
                  </a:lnTo>
                  <a:lnTo>
                    <a:pt x="73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70" name="Freeform 5169"/>
            <p:cNvSpPr/>
            <p:nvPr/>
          </p:nvSpPr>
          <p:spPr>
            <a:xfrm>
              <a:off x="4392" y="895"/>
              <a:ext cx="60" cy="46"/>
            </a:xfrm>
            <a:custGeom>
              <a:avLst/>
              <a:gdLst/>
              <a:ahLst/>
              <a:cxnLst/>
              <a:pathLst>
                <a:path w="69" h="53">
                  <a:moveTo>
                    <a:pt x="69" y="53"/>
                  </a:moveTo>
                  <a:lnTo>
                    <a:pt x="62" y="45"/>
                  </a:lnTo>
                  <a:lnTo>
                    <a:pt x="53" y="35"/>
                  </a:lnTo>
                  <a:lnTo>
                    <a:pt x="41" y="24"/>
                  </a:lnTo>
                  <a:lnTo>
                    <a:pt x="30" y="15"/>
                  </a:lnTo>
                  <a:lnTo>
                    <a:pt x="19" y="6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11"/>
                  </a:lnTo>
                  <a:lnTo>
                    <a:pt x="8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1" y="35"/>
                  </a:lnTo>
                  <a:lnTo>
                    <a:pt x="53" y="41"/>
                  </a:lnTo>
                  <a:lnTo>
                    <a:pt x="62" y="47"/>
                  </a:lnTo>
                  <a:lnTo>
                    <a:pt x="69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71" name="Freeform 5170"/>
            <p:cNvSpPr/>
            <p:nvPr/>
          </p:nvSpPr>
          <p:spPr>
            <a:xfrm>
              <a:off x="4395" y="932"/>
              <a:ext cx="58" cy="42"/>
            </a:xfrm>
            <a:custGeom>
              <a:avLst/>
              <a:gdLst/>
              <a:ahLst/>
              <a:cxnLst/>
              <a:pathLst>
                <a:path w="67" h="49">
                  <a:moveTo>
                    <a:pt x="67" y="49"/>
                  </a:moveTo>
                  <a:lnTo>
                    <a:pt x="61" y="43"/>
                  </a:lnTo>
                  <a:lnTo>
                    <a:pt x="51" y="34"/>
                  </a:lnTo>
                  <a:lnTo>
                    <a:pt x="39" y="25"/>
                  </a:lnTo>
                  <a:lnTo>
                    <a:pt x="28" y="14"/>
                  </a:lnTo>
                  <a:lnTo>
                    <a:pt x="16" y="7"/>
                  </a:lnTo>
                  <a:lnTo>
                    <a:pt x="7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4" y="12"/>
                  </a:lnTo>
                  <a:lnTo>
                    <a:pt x="11" y="19"/>
                  </a:lnTo>
                  <a:lnTo>
                    <a:pt x="20" y="26"/>
                  </a:lnTo>
                  <a:lnTo>
                    <a:pt x="31" y="31"/>
                  </a:lnTo>
                  <a:lnTo>
                    <a:pt x="43" y="37"/>
                  </a:lnTo>
                  <a:lnTo>
                    <a:pt x="53" y="42"/>
                  </a:lnTo>
                  <a:lnTo>
                    <a:pt x="62" y="45"/>
                  </a:lnTo>
                  <a:lnTo>
                    <a:pt x="67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72" name="Freeform 5171"/>
            <p:cNvSpPr/>
            <p:nvPr/>
          </p:nvSpPr>
          <p:spPr>
            <a:xfrm>
              <a:off x="4408" y="983"/>
              <a:ext cx="51" cy="23"/>
            </a:xfrm>
            <a:custGeom>
              <a:avLst/>
              <a:gdLst/>
              <a:ahLst/>
              <a:cxnLst/>
              <a:pathLst>
                <a:path w="59" h="25">
                  <a:moveTo>
                    <a:pt x="59" y="25"/>
                  </a:moveTo>
                  <a:lnTo>
                    <a:pt x="52" y="20"/>
                  </a:lnTo>
                  <a:lnTo>
                    <a:pt x="43" y="14"/>
                  </a:lnTo>
                  <a:lnTo>
                    <a:pt x="32" y="8"/>
                  </a:lnTo>
                  <a:lnTo>
                    <a:pt x="23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13"/>
                  </a:lnTo>
                  <a:lnTo>
                    <a:pt x="8" y="17"/>
                  </a:lnTo>
                  <a:lnTo>
                    <a:pt x="16" y="20"/>
                  </a:lnTo>
                  <a:lnTo>
                    <a:pt x="25" y="21"/>
                  </a:lnTo>
                  <a:lnTo>
                    <a:pt x="35" y="21"/>
                  </a:lnTo>
                  <a:lnTo>
                    <a:pt x="45" y="22"/>
                  </a:lnTo>
                  <a:lnTo>
                    <a:pt x="53" y="23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73" name="Freeform 5172"/>
            <p:cNvSpPr/>
            <p:nvPr/>
          </p:nvSpPr>
          <p:spPr>
            <a:xfrm>
              <a:off x="4420" y="1018"/>
              <a:ext cx="46" cy="10"/>
            </a:xfrm>
            <a:custGeom>
              <a:avLst/>
              <a:gdLst/>
              <a:ahLst/>
              <a:cxnLst/>
              <a:pathLst>
                <a:path w="52" h="13">
                  <a:moveTo>
                    <a:pt x="52" y="13"/>
                  </a:moveTo>
                  <a:lnTo>
                    <a:pt x="46" y="11"/>
                  </a:lnTo>
                  <a:lnTo>
                    <a:pt x="38" y="7"/>
                  </a:lnTo>
                  <a:lnTo>
                    <a:pt x="30" y="4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2" y="13"/>
                  </a:lnTo>
                  <a:lnTo>
                    <a:pt x="21" y="13"/>
                  </a:lnTo>
                  <a:lnTo>
                    <a:pt x="29" y="12"/>
                  </a:lnTo>
                  <a:lnTo>
                    <a:pt x="37" y="12"/>
                  </a:lnTo>
                  <a:lnTo>
                    <a:pt x="45" y="12"/>
                  </a:lnTo>
                  <a:lnTo>
                    <a:pt x="52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74" name="Freeform 5173"/>
            <p:cNvSpPr/>
            <p:nvPr/>
          </p:nvSpPr>
          <p:spPr>
            <a:xfrm>
              <a:off x="4427" y="1046"/>
              <a:ext cx="44" cy="12"/>
            </a:xfrm>
            <a:custGeom>
              <a:avLst/>
              <a:gdLst/>
              <a:ahLst/>
              <a:cxnLst/>
              <a:pathLst>
                <a:path w="51" h="14">
                  <a:moveTo>
                    <a:pt x="51" y="7"/>
                  </a:moveTo>
                  <a:lnTo>
                    <a:pt x="46" y="5"/>
                  </a:lnTo>
                  <a:lnTo>
                    <a:pt x="39" y="3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7" y="13"/>
                  </a:lnTo>
                  <a:lnTo>
                    <a:pt x="25" y="11"/>
                  </a:lnTo>
                  <a:lnTo>
                    <a:pt x="34" y="8"/>
                  </a:lnTo>
                  <a:lnTo>
                    <a:pt x="42" y="7"/>
                  </a:lnTo>
                  <a:lnTo>
                    <a:pt x="51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75" name="Freeform 5174"/>
            <p:cNvSpPr/>
            <p:nvPr/>
          </p:nvSpPr>
          <p:spPr>
            <a:xfrm>
              <a:off x="4441" y="1067"/>
              <a:ext cx="44" cy="14"/>
            </a:xfrm>
            <a:custGeom>
              <a:avLst/>
              <a:gdLst/>
              <a:ahLst/>
              <a:cxnLst/>
              <a:pathLst>
                <a:path w="50" h="16">
                  <a:moveTo>
                    <a:pt x="50" y="16"/>
                  </a:moveTo>
                  <a:lnTo>
                    <a:pt x="47" y="11"/>
                  </a:lnTo>
                  <a:lnTo>
                    <a:pt x="43" y="8"/>
                  </a:lnTo>
                  <a:lnTo>
                    <a:pt x="36" y="4"/>
                  </a:lnTo>
                  <a:lnTo>
                    <a:pt x="28" y="1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9" y="16"/>
                  </a:lnTo>
                  <a:lnTo>
                    <a:pt x="17" y="16"/>
                  </a:lnTo>
                  <a:lnTo>
                    <a:pt x="26" y="15"/>
                  </a:lnTo>
                  <a:lnTo>
                    <a:pt x="35" y="15"/>
                  </a:lnTo>
                  <a:lnTo>
                    <a:pt x="43" y="15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76" name="Freeform 5175"/>
            <p:cNvSpPr/>
            <p:nvPr/>
          </p:nvSpPr>
          <p:spPr>
            <a:xfrm>
              <a:off x="4445" y="1085"/>
              <a:ext cx="47" cy="14"/>
            </a:xfrm>
            <a:custGeom>
              <a:avLst/>
              <a:gdLst/>
              <a:ahLst/>
              <a:cxnLst/>
              <a:pathLst>
                <a:path w="56" h="15">
                  <a:moveTo>
                    <a:pt x="56" y="13"/>
                  </a:moveTo>
                  <a:lnTo>
                    <a:pt x="51" y="11"/>
                  </a:lnTo>
                  <a:lnTo>
                    <a:pt x="44" y="8"/>
                  </a:lnTo>
                  <a:lnTo>
                    <a:pt x="37" y="5"/>
                  </a:lnTo>
                  <a:lnTo>
                    <a:pt x="29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12" y="15"/>
                  </a:lnTo>
                  <a:lnTo>
                    <a:pt x="22" y="15"/>
                  </a:lnTo>
                  <a:lnTo>
                    <a:pt x="33" y="15"/>
                  </a:lnTo>
                  <a:lnTo>
                    <a:pt x="42" y="15"/>
                  </a:lnTo>
                  <a:lnTo>
                    <a:pt x="51" y="14"/>
                  </a:lnTo>
                  <a:lnTo>
                    <a:pt x="56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77" name="Freeform 5176"/>
            <p:cNvSpPr/>
            <p:nvPr/>
          </p:nvSpPr>
          <p:spPr>
            <a:xfrm>
              <a:off x="4402" y="753"/>
              <a:ext cx="46" cy="75"/>
            </a:xfrm>
            <a:custGeom>
              <a:avLst/>
              <a:gdLst/>
              <a:ahLst/>
              <a:cxnLst/>
              <a:pathLst>
                <a:path w="52" h="86">
                  <a:moveTo>
                    <a:pt x="0" y="3"/>
                  </a:moveTo>
                  <a:lnTo>
                    <a:pt x="3" y="7"/>
                  </a:lnTo>
                  <a:lnTo>
                    <a:pt x="7" y="15"/>
                  </a:lnTo>
                  <a:lnTo>
                    <a:pt x="15" y="26"/>
                  </a:lnTo>
                  <a:lnTo>
                    <a:pt x="24" y="37"/>
                  </a:lnTo>
                  <a:lnTo>
                    <a:pt x="35" y="50"/>
                  </a:lnTo>
                  <a:lnTo>
                    <a:pt x="43" y="63"/>
                  </a:lnTo>
                  <a:lnTo>
                    <a:pt x="49" y="75"/>
                  </a:lnTo>
                  <a:lnTo>
                    <a:pt x="52" y="86"/>
                  </a:lnTo>
                  <a:lnTo>
                    <a:pt x="49" y="72"/>
                  </a:lnTo>
                  <a:lnTo>
                    <a:pt x="43" y="57"/>
                  </a:lnTo>
                  <a:lnTo>
                    <a:pt x="36" y="41"/>
                  </a:lnTo>
                  <a:lnTo>
                    <a:pt x="28" y="26"/>
                  </a:lnTo>
                  <a:lnTo>
                    <a:pt x="20" y="13"/>
                  </a:lnTo>
                  <a:lnTo>
                    <a:pt x="12" y="4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78" name="Freeform 5177"/>
            <p:cNvSpPr/>
            <p:nvPr/>
          </p:nvSpPr>
          <p:spPr>
            <a:xfrm>
              <a:off x="4424" y="743"/>
              <a:ext cx="29" cy="54"/>
            </a:xfrm>
            <a:custGeom>
              <a:avLst/>
              <a:gdLst/>
              <a:ahLst/>
              <a:cxnLst/>
              <a:pathLst>
                <a:path w="34" h="62">
                  <a:moveTo>
                    <a:pt x="34" y="62"/>
                  </a:moveTo>
                  <a:lnTo>
                    <a:pt x="27" y="42"/>
                  </a:lnTo>
                  <a:lnTo>
                    <a:pt x="17" y="2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8" y="20"/>
                  </a:lnTo>
                  <a:lnTo>
                    <a:pt x="14" y="30"/>
                  </a:lnTo>
                  <a:lnTo>
                    <a:pt x="20" y="40"/>
                  </a:lnTo>
                  <a:lnTo>
                    <a:pt x="26" y="49"/>
                  </a:lnTo>
                  <a:lnTo>
                    <a:pt x="30" y="56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79" name="Freeform 5178"/>
            <p:cNvSpPr/>
            <p:nvPr/>
          </p:nvSpPr>
          <p:spPr>
            <a:xfrm>
              <a:off x="4580" y="948"/>
              <a:ext cx="84" cy="289"/>
            </a:xfrm>
            <a:custGeom>
              <a:avLst/>
              <a:gdLst/>
              <a:ahLst/>
              <a:cxnLst/>
              <a:pathLst>
                <a:path w="95" h="330">
                  <a:moveTo>
                    <a:pt x="14" y="329"/>
                  </a:moveTo>
                  <a:lnTo>
                    <a:pt x="10" y="330"/>
                  </a:lnTo>
                  <a:lnTo>
                    <a:pt x="7" y="329"/>
                  </a:lnTo>
                  <a:lnTo>
                    <a:pt x="3" y="328"/>
                  </a:lnTo>
                  <a:lnTo>
                    <a:pt x="0" y="328"/>
                  </a:lnTo>
                  <a:lnTo>
                    <a:pt x="35" y="288"/>
                  </a:lnTo>
                  <a:lnTo>
                    <a:pt x="60" y="245"/>
                  </a:lnTo>
                  <a:lnTo>
                    <a:pt x="76" y="200"/>
                  </a:lnTo>
                  <a:lnTo>
                    <a:pt x="83" y="154"/>
                  </a:lnTo>
                  <a:lnTo>
                    <a:pt x="85" y="110"/>
                  </a:lnTo>
                  <a:lnTo>
                    <a:pt x="83" y="69"/>
                  </a:lnTo>
                  <a:lnTo>
                    <a:pt x="79" y="32"/>
                  </a:lnTo>
                  <a:lnTo>
                    <a:pt x="75" y="0"/>
                  </a:lnTo>
                  <a:lnTo>
                    <a:pt x="86" y="25"/>
                  </a:lnTo>
                  <a:lnTo>
                    <a:pt x="94" y="64"/>
                  </a:lnTo>
                  <a:lnTo>
                    <a:pt x="95" y="111"/>
                  </a:lnTo>
                  <a:lnTo>
                    <a:pt x="92" y="162"/>
                  </a:lnTo>
                  <a:lnTo>
                    <a:pt x="83" y="214"/>
                  </a:lnTo>
                  <a:lnTo>
                    <a:pt x="67" y="262"/>
                  </a:lnTo>
                  <a:lnTo>
                    <a:pt x="43" y="302"/>
                  </a:lnTo>
                  <a:lnTo>
                    <a:pt x="14" y="3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80" name="Freeform 5179"/>
            <p:cNvSpPr/>
            <p:nvPr/>
          </p:nvSpPr>
          <p:spPr>
            <a:xfrm>
              <a:off x="4599" y="955"/>
              <a:ext cx="58" cy="40"/>
            </a:xfrm>
            <a:custGeom>
              <a:avLst/>
              <a:gdLst/>
              <a:ahLst/>
              <a:cxnLst/>
              <a:pathLst>
                <a:path w="64" h="46">
                  <a:moveTo>
                    <a:pt x="64" y="46"/>
                  </a:moveTo>
                  <a:lnTo>
                    <a:pt x="58" y="37"/>
                  </a:lnTo>
                  <a:lnTo>
                    <a:pt x="49" y="27"/>
                  </a:lnTo>
                  <a:lnTo>
                    <a:pt x="40" y="19"/>
                  </a:lnTo>
                  <a:lnTo>
                    <a:pt x="29" y="11"/>
                  </a:lnTo>
                  <a:lnTo>
                    <a:pt x="19" y="5"/>
                  </a:lnTo>
                  <a:lnTo>
                    <a:pt x="10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4" y="9"/>
                  </a:lnTo>
                  <a:lnTo>
                    <a:pt x="12" y="14"/>
                  </a:lnTo>
                  <a:lnTo>
                    <a:pt x="22" y="19"/>
                  </a:lnTo>
                  <a:lnTo>
                    <a:pt x="33" y="25"/>
                  </a:lnTo>
                  <a:lnTo>
                    <a:pt x="45" y="31"/>
                  </a:lnTo>
                  <a:lnTo>
                    <a:pt x="55" y="38"/>
                  </a:lnTo>
                  <a:lnTo>
                    <a:pt x="6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81" name="Freeform 5180"/>
            <p:cNvSpPr/>
            <p:nvPr/>
          </p:nvSpPr>
          <p:spPr>
            <a:xfrm>
              <a:off x="4590" y="964"/>
              <a:ext cx="69" cy="59"/>
            </a:xfrm>
            <a:custGeom>
              <a:avLst/>
              <a:gdLst/>
              <a:ahLst/>
              <a:cxnLst/>
              <a:pathLst>
                <a:path w="78" h="68">
                  <a:moveTo>
                    <a:pt x="0" y="1"/>
                  </a:moveTo>
                  <a:lnTo>
                    <a:pt x="4" y="0"/>
                  </a:lnTo>
                  <a:lnTo>
                    <a:pt x="13" y="4"/>
                  </a:lnTo>
                  <a:lnTo>
                    <a:pt x="23" y="9"/>
                  </a:lnTo>
                  <a:lnTo>
                    <a:pt x="37" y="19"/>
                  </a:lnTo>
                  <a:lnTo>
                    <a:pt x="50" y="29"/>
                  </a:lnTo>
                  <a:lnTo>
                    <a:pt x="63" y="42"/>
                  </a:lnTo>
                  <a:lnTo>
                    <a:pt x="72" y="54"/>
                  </a:lnTo>
                  <a:lnTo>
                    <a:pt x="78" y="68"/>
                  </a:lnTo>
                  <a:lnTo>
                    <a:pt x="69" y="60"/>
                  </a:lnTo>
                  <a:lnTo>
                    <a:pt x="58" y="51"/>
                  </a:lnTo>
                  <a:lnTo>
                    <a:pt x="44" y="40"/>
                  </a:lnTo>
                  <a:lnTo>
                    <a:pt x="30" y="30"/>
                  </a:lnTo>
                  <a:lnTo>
                    <a:pt x="18" y="20"/>
                  </a:lnTo>
                  <a:lnTo>
                    <a:pt x="8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82" name="Freeform 5181"/>
            <p:cNvSpPr/>
            <p:nvPr/>
          </p:nvSpPr>
          <p:spPr>
            <a:xfrm>
              <a:off x="4580" y="1002"/>
              <a:ext cx="79" cy="76"/>
            </a:xfrm>
            <a:custGeom>
              <a:avLst/>
              <a:gdLst/>
              <a:ahLst/>
              <a:cxnLst/>
              <a:pathLst>
                <a:path w="91" h="85">
                  <a:moveTo>
                    <a:pt x="0" y="0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9" y="14"/>
                  </a:lnTo>
                  <a:lnTo>
                    <a:pt x="43" y="26"/>
                  </a:lnTo>
                  <a:lnTo>
                    <a:pt x="58" y="40"/>
                  </a:lnTo>
                  <a:lnTo>
                    <a:pt x="72" y="56"/>
                  </a:lnTo>
                  <a:lnTo>
                    <a:pt x="84" y="71"/>
                  </a:lnTo>
                  <a:lnTo>
                    <a:pt x="91" y="85"/>
                  </a:lnTo>
                  <a:lnTo>
                    <a:pt x="84" y="78"/>
                  </a:lnTo>
                  <a:lnTo>
                    <a:pt x="71" y="68"/>
                  </a:lnTo>
                  <a:lnTo>
                    <a:pt x="56" y="56"/>
                  </a:lnTo>
                  <a:lnTo>
                    <a:pt x="39" y="43"/>
                  </a:lnTo>
                  <a:lnTo>
                    <a:pt x="23" y="29"/>
                  </a:lnTo>
                  <a:lnTo>
                    <a:pt x="10" y="1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83" name="Freeform 5182"/>
            <p:cNvSpPr/>
            <p:nvPr/>
          </p:nvSpPr>
          <p:spPr>
            <a:xfrm>
              <a:off x="4564" y="1060"/>
              <a:ext cx="88" cy="70"/>
            </a:xfrm>
            <a:custGeom>
              <a:avLst/>
              <a:gdLst/>
              <a:ahLst/>
              <a:cxnLst/>
              <a:pathLst>
                <a:path w="101" h="78">
                  <a:moveTo>
                    <a:pt x="0" y="1"/>
                  </a:moveTo>
                  <a:lnTo>
                    <a:pt x="6" y="0"/>
                  </a:lnTo>
                  <a:lnTo>
                    <a:pt x="19" y="4"/>
                  </a:lnTo>
                  <a:lnTo>
                    <a:pt x="34" y="12"/>
                  </a:lnTo>
                  <a:lnTo>
                    <a:pt x="51" y="24"/>
                  </a:lnTo>
                  <a:lnTo>
                    <a:pt x="67" y="38"/>
                  </a:lnTo>
                  <a:lnTo>
                    <a:pt x="82" y="52"/>
                  </a:lnTo>
                  <a:lnTo>
                    <a:pt x="95" y="65"/>
                  </a:lnTo>
                  <a:lnTo>
                    <a:pt x="101" y="78"/>
                  </a:lnTo>
                  <a:lnTo>
                    <a:pt x="93" y="73"/>
                  </a:lnTo>
                  <a:lnTo>
                    <a:pt x="80" y="64"/>
                  </a:lnTo>
                  <a:lnTo>
                    <a:pt x="63" y="53"/>
                  </a:lnTo>
                  <a:lnTo>
                    <a:pt x="44" y="39"/>
                  </a:lnTo>
                  <a:lnTo>
                    <a:pt x="27" y="26"/>
                  </a:lnTo>
                  <a:lnTo>
                    <a:pt x="13" y="15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84" name="Freeform 5183"/>
            <p:cNvSpPr/>
            <p:nvPr/>
          </p:nvSpPr>
          <p:spPr>
            <a:xfrm>
              <a:off x="4562" y="1090"/>
              <a:ext cx="79" cy="61"/>
            </a:xfrm>
            <a:custGeom>
              <a:avLst/>
              <a:gdLst/>
              <a:ahLst/>
              <a:cxnLst/>
              <a:pathLst>
                <a:path w="91" h="69">
                  <a:moveTo>
                    <a:pt x="0" y="1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30" y="13"/>
                  </a:lnTo>
                  <a:lnTo>
                    <a:pt x="46" y="23"/>
                  </a:lnTo>
                  <a:lnTo>
                    <a:pt x="61" y="35"/>
                  </a:lnTo>
                  <a:lnTo>
                    <a:pt x="76" y="47"/>
                  </a:lnTo>
                  <a:lnTo>
                    <a:pt x="86" y="59"/>
                  </a:lnTo>
                  <a:lnTo>
                    <a:pt x="91" y="69"/>
                  </a:lnTo>
                  <a:lnTo>
                    <a:pt x="83" y="64"/>
                  </a:lnTo>
                  <a:lnTo>
                    <a:pt x="69" y="55"/>
                  </a:lnTo>
                  <a:lnTo>
                    <a:pt x="53" y="46"/>
                  </a:lnTo>
                  <a:lnTo>
                    <a:pt x="37" y="35"/>
                  </a:lnTo>
                  <a:lnTo>
                    <a:pt x="21" y="24"/>
                  </a:lnTo>
                  <a:lnTo>
                    <a:pt x="9" y="15"/>
                  </a:lnTo>
                  <a:lnTo>
                    <a:pt x="1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85" name="Freeform 5184"/>
            <p:cNvSpPr/>
            <p:nvPr/>
          </p:nvSpPr>
          <p:spPr>
            <a:xfrm>
              <a:off x="4562" y="1141"/>
              <a:ext cx="67" cy="51"/>
            </a:xfrm>
            <a:custGeom>
              <a:avLst/>
              <a:gdLst/>
              <a:ahLst/>
              <a:cxnLst/>
              <a:pathLst>
                <a:path w="75" h="58">
                  <a:moveTo>
                    <a:pt x="0" y="1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4" y="6"/>
                  </a:lnTo>
                  <a:lnTo>
                    <a:pt x="37" y="13"/>
                  </a:lnTo>
                  <a:lnTo>
                    <a:pt x="50" y="22"/>
                  </a:lnTo>
                  <a:lnTo>
                    <a:pt x="61" y="33"/>
                  </a:lnTo>
                  <a:lnTo>
                    <a:pt x="70" y="45"/>
                  </a:lnTo>
                  <a:lnTo>
                    <a:pt x="75" y="58"/>
                  </a:lnTo>
                  <a:lnTo>
                    <a:pt x="67" y="52"/>
                  </a:lnTo>
                  <a:lnTo>
                    <a:pt x="57" y="44"/>
                  </a:lnTo>
                  <a:lnTo>
                    <a:pt x="43" y="36"/>
                  </a:lnTo>
                  <a:lnTo>
                    <a:pt x="29" y="28"/>
                  </a:lnTo>
                  <a:lnTo>
                    <a:pt x="17" y="18"/>
                  </a:lnTo>
                  <a:lnTo>
                    <a:pt x="7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86" name="Freeform 5185"/>
            <p:cNvSpPr/>
            <p:nvPr/>
          </p:nvSpPr>
          <p:spPr>
            <a:xfrm>
              <a:off x="4546" y="1213"/>
              <a:ext cx="41" cy="14"/>
            </a:xfrm>
            <a:custGeom>
              <a:avLst/>
              <a:gdLst/>
              <a:ahLst/>
              <a:cxnLst/>
              <a:pathLst>
                <a:path w="46" h="15">
                  <a:moveTo>
                    <a:pt x="0" y="3"/>
                  </a:moveTo>
                  <a:lnTo>
                    <a:pt x="3" y="1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9" y="4"/>
                  </a:lnTo>
                  <a:lnTo>
                    <a:pt x="44" y="9"/>
                  </a:lnTo>
                  <a:lnTo>
                    <a:pt x="46" y="15"/>
                  </a:lnTo>
                  <a:lnTo>
                    <a:pt x="40" y="10"/>
                  </a:lnTo>
                  <a:lnTo>
                    <a:pt x="33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87" name="Freeform 5186"/>
            <p:cNvSpPr/>
            <p:nvPr/>
          </p:nvSpPr>
          <p:spPr>
            <a:xfrm>
              <a:off x="4587" y="986"/>
              <a:ext cx="73" cy="67"/>
            </a:xfrm>
            <a:custGeom>
              <a:avLst/>
              <a:gdLst/>
              <a:ahLst/>
              <a:cxnLst/>
              <a:pathLst>
                <a:path w="84" h="76">
                  <a:moveTo>
                    <a:pt x="0" y="2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6" y="12"/>
                  </a:lnTo>
                  <a:lnTo>
                    <a:pt x="40" y="22"/>
                  </a:lnTo>
                  <a:lnTo>
                    <a:pt x="54" y="35"/>
                  </a:lnTo>
                  <a:lnTo>
                    <a:pt x="67" y="49"/>
                  </a:lnTo>
                  <a:lnTo>
                    <a:pt x="77" y="63"/>
                  </a:lnTo>
                  <a:lnTo>
                    <a:pt x="84" y="76"/>
                  </a:lnTo>
                  <a:lnTo>
                    <a:pt x="77" y="71"/>
                  </a:lnTo>
                  <a:lnTo>
                    <a:pt x="67" y="62"/>
                  </a:lnTo>
                  <a:lnTo>
                    <a:pt x="52" y="50"/>
                  </a:lnTo>
                  <a:lnTo>
                    <a:pt x="37" y="38"/>
                  </a:lnTo>
                  <a:lnTo>
                    <a:pt x="22" y="27"/>
                  </a:lnTo>
                  <a:lnTo>
                    <a:pt x="9" y="17"/>
                  </a:lnTo>
                  <a:lnTo>
                    <a:pt x="1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88" name="Freeform 5187"/>
            <p:cNvSpPr/>
            <p:nvPr/>
          </p:nvSpPr>
          <p:spPr>
            <a:xfrm>
              <a:off x="4573" y="1034"/>
              <a:ext cx="84" cy="68"/>
            </a:xfrm>
            <a:custGeom>
              <a:avLst/>
              <a:gdLst/>
              <a:ahLst/>
              <a:cxnLst/>
              <a:pathLst>
                <a:path w="96" h="77">
                  <a:moveTo>
                    <a:pt x="0" y="1"/>
                  </a:moveTo>
                  <a:lnTo>
                    <a:pt x="5" y="0"/>
                  </a:lnTo>
                  <a:lnTo>
                    <a:pt x="17" y="4"/>
                  </a:lnTo>
                  <a:lnTo>
                    <a:pt x="32" y="12"/>
                  </a:lnTo>
                  <a:lnTo>
                    <a:pt x="48" y="23"/>
                  </a:lnTo>
                  <a:lnTo>
                    <a:pt x="64" y="37"/>
                  </a:lnTo>
                  <a:lnTo>
                    <a:pt x="79" y="50"/>
                  </a:lnTo>
                  <a:lnTo>
                    <a:pt x="91" y="64"/>
                  </a:lnTo>
                  <a:lnTo>
                    <a:pt x="96" y="77"/>
                  </a:lnTo>
                  <a:lnTo>
                    <a:pt x="89" y="72"/>
                  </a:lnTo>
                  <a:lnTo>
                    <a:pt x="77" y="63"/>
                  </a:lnTo>
                  <a:lnTo>
                    <a:pt x="60" y="52"/>
                  </a:lnTo>
                  <a:lnTo>
                    <a:pt x="42" y="39"/>
                  </a:lnTo>
                  <a:lnTo>
                    <a:pt x="25" y="26"/>
                  </a:lnTo>
                  <a:lnTo>
                    <a:pt x="11" y="15"/>
                  </a:lnTo>
                  <a:lnTo>
                    <a:pt x="2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89" name="Freeform 5188"/>
            <p:cNvSpPr/>
            <p:nvPr/>
          </p:nvSpPr>
          <p:spPr>
            <a:xfrm>
              <a:off x="4559" y="1121"/>
              <a:ext cx="80" cy="51"/>
            </a:xfrm>
            <a:custGeom>
              <a:avLst/>
              <a:gdLst/>
              <a:ahLst/>
              <a:cxnLst/>
              <a:pathLst>
                <a:path w="93" h="57">
                  <a:moveTo>
                    <a:pt x="0" y="1"/>
                  </a:moveTo>
                  <a:lnTo>
                    <a:pt x="4" y="0"/>
                  </a:lnTo>
                  <a:lnTo>
                    <a:pt x="15" y="2"/>
                  </a:lnTo>
                  <a:lnTo>
                    <a:pt x="28" y="7"/>
                  </a:lnTo>
                  <a:lnTo>
                    <a:pt x="44" y="14"/>
                  </a:lnTo>
                  <a:lnTo>
                    <a:pt x="59" y="23"/>
                  </a:lnTo>
                  <a:lnTo>
                    <a:pt x="74" y="33"/>
                  </a:lnTo>
                  <a:lnTo>
                    <a:pt x="86" y="45"/>
                  </a:lnTo>
                  <a:lnTo>
                    <a:pt x="93" y="57"/>
                  </a:lnTo>
                  <a:lnTo>
                    <a:pt x="84" y="52"/>
                  </a:lnTo>
                  <a:lnTo>
                    <a:pt x="71" y="45"/>
                  </a:lnTo>
                  <a:lnTo>
                    <a:pt x="55" y="37"/>
                  </a:lnTo>
                  <a:lnTo>
                    <a:pt x="38" y="28"/>
                  </a:lnTo>
                  <a:lnTo>
                    <a:pt x="23" y="19"/>
                  </a:lnTo>
                  <a:lnTo>
                    <a:pt x="10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90" name="Freeform 5189"/>
            <p:cNvSpPr/>
            <p:nvPr/>
          </p:nvSpPr>
          <p:spPr>
            <a:xfrm>
              <a:off x="4557" y="1157"/>
              <a:ext cx="59" cy="50"/>
            </a:xfrm>
            <a:custGeom>
              <a:avLst/>
              <a:gdLst/>
              <a:ahLst/>
              <a:cxnLst/>
              <a:pathLst>
                <a:path w="68" h="58">
                  <a:moveTo>
                    <a:pt x="0" y="0"/>
                  </a:moveTo>
                  <a:lnTo>
                    <a:pt x="5" y="0"/>
                  </a:lnTo>
                  <a:lnTo>
                    <a:pt x="14" y="4"/>
                  </a:lnTo>
                  <a:lnTo>
                    <a:pt x="25" y="12"/>
                  </a:lnTo>
                  <a:lnTo>
                    <a:pt x="37" y="21"/>
                  </a:lnTo>
                  <a:lnTo>
                    <a:pt x="50" y="31"/>
                  </a:lnTo>
                  <a:lnTo>
                    <a:pt x="59" y="43"/>
                  </a:lnTo>
                  <a:lnTo>
                    <a:pt x="66" y="51"/>
                  </a:lnTo>
                  <a:lnTo>
                    <a:pt x="68" y="58"/>
                  </a:lnTo>
                  <a:lnTo>
                    <a:pt x="63" y="53"/>
                  </a:lnTo>
                  <a:lnTo>
                    <a:pt x="53" y="46"/>
                  </a:lnTo>
                  <a:lnTo>
                    <a:pt x="42" y="38"/>
                  </a:lnTo>
                  <a:lnTo>
                    <a:pt x="30" y="29"/>
                  </a:lnTo>
                  <a:lnTo>
                    <a:pt x="19" y="21"/>
                  </a:lnTo>
                  <a:lnTo>
                    <a:pt x="10" y="12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91" name="Freeform 5190"/>
            <p:cNvSpPr/>
            <p:nvPr/>
          </p:nvSpPr>
          <p:spPr>
            <a:xfrm>
              <a:off x="4564" y="1195"/>
              <a:ext cx="45" cy="21"/>
            </a:xfrm>
            <a:custGeom>
              <a:avLst/>
              <a:gdLst/>
              <a:ahLst/>
              <a:cxnLst/>
              <a:pathLst>
                <a:path w="51" h="23">
                  <a:moveTo>
                    <a:pt x="0" y="2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6" y="7"/>
                  </a:lnTo>
                  <a:lnTo>
                    <a:pt x="43" y="11"/>
                  </a:lnTo>
                  <a:lnTo>
                    <a:pt x="49" y="17"/>
                  </a:lnTo>
                  <a:lnTo>
                    <a:pt x="51" y="23"/>
                  </a:lnTo>
                  <a:lnTo>
                    <a:pt x="45" y="18"/>
                  </a:lnTo>
                  <a:lnTo>
                    <a:pt x="37" y="15"/>
                  </a:lnTo>
                  <a:lnTo>
                    <a:pt x="28" y="13"/>
                  </a:lnTo>
                  <a:lnTo>
                    <a:pt x="19" y="10"/>
                  </a:lnTo>
                  <a:lnTo>
                    <a:pt x="10" y="9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92" name="Freeform 5191"/>
            <p:cNvSpPr/>
            <p:nvPr/>
          </p:nvSpPr>
          <p:spPr>
            <a:xfrm>
              <a:off x="4615" y="932"/>
              <a:ext cx="35" cy="40"/>
            </a:xfrm>
            <a:custGeom>
              <a:avLst/>
              <a:gdLst/>
              <a:ahLst/>
              <a:cxnLst/>
              <a:pathLst>
                <a:path w="40" h="46">
                  <a:moveTo>
                    <a:pt x="40" y="46"/>
                  </a:moveTo>
                  <a:lnTo>
                    <a:pt x="37" y="44"/>
                  </a:lnTo>
                  <a:lnTo>
                    <a:pt x="31" y="38"/>
                  </a:lnTo>
                  <a:lnTo>
                    <a:pt x="23" y="32"/>
                  </a:lnTo>
                  <a:lnTo>
                    <a:pt x="15" y="26"/>
                  </a:lnTo>
                  <a:lnTo>
                    <a:pt x="8" y="19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1"/>
                  </a:lnTo>
                  <a:lnTo>
                    <a:pt x="7" y="0"/>
                  </a:lnTo>
                  <a:lnTo>
                    <a:pt x="12" y="4"/>
                  </a:lnTo>
                  <a:lnTo>
                    <a:pt x="17" y="9"/>
                  </a:lnTo>
                  <a:lnTo>
                    <a:pt x="23" y="16"/>
                  </a:lnTo>
                  <a:lnTo>
                    <a:pt x="28" y="26"/>
                  </a:lnTo>
                  <a:lnTo>
                    <a:pt x="33" y="34"/>
                  </a:lnTo>
                  <a:lnTo>
                    <a:pt x="37" y="42"/>
                  </a:lnTo>
                  <a:lnTo>
                    <a:pt x="4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93" name="Freeform 5192"/>
            <p:cNvSpPr/>
            <p:nvPr/>
          </p:nvSpPr>
          <p:spPr>
            <a:xfrm>
              <a:off x="4643" y="916"/>
              <a:ext cx="9" cy="48"/>
            </a:xfrm>
            <a:custGeom>
              <a:avLst/>
              <a:gdLst/>
              <a:ahLst/>
              <a:cxnLst/>
              <a:pathLst>
                <a:path w="11" h="54">
                  <a:moveTo>
                    <a:pt x="7" y="54"/>
                  </a:moveTo>
                  <a:lnTo>
                    <a:pt x="8" y="44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6" y="0"/>
                  </a:lnTo>
                  <a:lnTo>
                    <a:pt x="0" y="7"/>
                  </a:lnTo>
                  <a:lnTo>
                    <a:pt x="1" y="22"/>
                  </a:lnTo>
                  <a:lnTo>
                    <a:pt x="4" y="40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94" name="Freeform 5193"/>
            <p:cNvSpPr/>
            <p:nvPr/>
          </p:nvSpPr>
          <p:spPr>
            <a:xfrm>
              <a:off x="4650" y="928"/>
              <a:ext cx="40" cy="44"/>
            </a:xfrm>
            <a:custGeom>
              <a:avLst/>
              <a:gdLst/>
              <a:ahLst/>
              <a:cxnLst/>
              <a:pathLst>
                <a:path w="46" h="50">
                  <a:moveTo>
                    <a:pt x="0" y="50"/>
                  </a:moveTo>
                  <a:lnTo>
                    <a:pt x="5" y="44"/>
                  </a:lnTo>
                  <a:lnTo>
                    <a:pt x="11" y="35"/>
                  </a:lnTo>
                  <a:lnTo>
                    <a:pt x="17" y="26"/>
                  </a:lnTo>
                  <a:lnTo>
                    <a:pt x="24" y="17"/>
                  </a:lnTo>
                  <a:lnTo>
                    <a:pt x="31" y="9"/>
                  </a:lnTo>
                  <a:lnTo>
                    <a:pt x="38" y="3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6" y="6"/>
                  </a:lnTo>
                  <a:lnTo>
                    <a:pt x="43" y="11"/>
                  </a:lnTo>
                  <a:lnTo>
                    <a:pt x="36" y="18"/>
                  </a:lnTo>
                  <a:lnTo>
                    <a:pt x="29" y="26"/>
                  </a:lnTo>
                  <a:lnTo>
                    <a:pt x="20" y="33"/>
                  </a:lnTo>
                  <a:lnTo>
                    <a:pt x="12" y="40"/>
                  </a:lnTo>
                  <a:lnTo>
                    <a:pt x="5" y="4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95" name="Freeform 5194"/>
            <p:cNvSpPr/>
            <p:nvPr/>
          </p:nvSpPr>
          <p:spPr>
            <a:xfrm>
              <a:off x="4616" y="1204"/>
              <a:ext cx="58" cy="14"/>
            </a:xfrm>
            <a:custGeom>
              <a:avLst/>
              <a:gdLst/>
              <a:ahLst/>
              <a:cxnLst/>
              <a:pathLst>
                <a:path w="67" h="16">
                  <a:moveTo>
                    <a:pt x="0" y="2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9" y="2"/>
                  </a:lnTo>
                  <a:lnTo>
                    <a:pt x="65" y="6"/>
                  </a:lnTo>
                  <a:lnTo>
                    <a:pt x="67" y="11"/>
                  </a:lnTo>
                  <a:lnTo>
                    <a:pt x="65" y="15"/>
                  </a:lnTo>
                  <a:lnTo>
                    <a:pt x="59" y="16"/>
                  </a:lnTo>
                  <a:lnTo>
                    <a:pt x="51" y="15"/>
                  </a:lnTo>
                  <a:lnTo>
                    <a:pt x="40" y="13"/>
                  </a:lnTo>
                  <a:lnTo>
                    <a:pt x="29" y="11"/>
                  </a:lnTo>
                  <a:lnTo>
                    <a:pt x="19" y="7"/>
                  </a:lnTo>
                  <a:lnTo>
                    <a:pt x="8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96" name="Freeform 5195"/>
            <p:cNvSpPr/>
            <p:nvPr/>
          </p:nvSpPr>
          <p:spPr>
            <a:xfrm>
              <a:off x="4604" y="1216"/>
              <a:ext cx="58" cy="28"/>
            </a:xfrm>
            <a:custGeom>
              <a:avLst/>
              <a:gdLst/>
              <a:ahLst/>
              <a:cxnLst/>
              <a:pathLst>
                <a:path w="64" h="32">
                  <a:moveTo>
                    <a:pt x="0" y="0"/>
                  </a:moveTo>
                  <a:lnTo>
                    <a:pt x="6" y="1"/>
                  </a:lnTo>
                  <a:lnTo>
                    <a:pt x="16" y="2"/>
                  </a:lnTo>
                  <a:lnTo>
                    <a:pt x="26" y="6"/>
                  </a:lnTo>
                  <a:lnTo>
                    <a:pt x="36" y="9"/>
                  </a:lnTo>
                  <a:lnTo>
                    <a:pt x="47" y="14"/>
                  </a:lnTo>
                  <a:lnTo>
                    <a:pt x="56" y="18"/>
                  </a:lnTo>
                  <a:lnTo>
                    <a:pt x="62" y="23"/>
                  </a:lnTo>
                  <a:lnTo>
                    <a:pt x="64" y="29"/>
                  </a:lnTo>
                  <a:lnTo>
                    <a:pt x="62" y="32"/>
                  </a:lnTo>
                  <a:lnTo>
                    <a:pt x="55" y="31"/>
                  </a:lnTo>
                  <a:lnTo>
                    <a:pt x="46" y="28"/>
                  </a:lnTo>
                  <a:lnTo>
                    <a:pt x="35" y="22"/>
                  </a:lnTo>
                  <a:lnTo>
                    <a:pt x="24" y="16"/>
                  </a:lnTo>
                  <a:lnTo>
                    <a:pt x="13" y="9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97" name="Freeform 5196"/>
            <p:cNvSpPr/>
            <p:nvPr/>
          </p:nvSpPr>
          <p:spPr>
            <a:xfrm>
              <a:off x="4618" y="1179"/>
              <a:ext cx="58" cy="14"/>
            </a:xfrm>
            <a:custGeom>
              <a:avLst/>
              <a:gdLst/>
              <a:ahLst/>
              <a:cxnLst/>
              <a:pathLst>
                <a:path w="64" h="16">
                  <a:moveTo>
                    <a:pt x="0" y="8"/>
                  </a:moveTo>
                  <a:lnTo>
                    <a:pt x="3" y="5"/>
                  </a:lnTo>
                  <a:lnTo>
                    <a:pt x="10" y="2"/>
                  </a:lnTo>
                  <a:lnTo>
                    <a:pt x="19" y="1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60" y="5"/>
                  </a:lnTo>
                  <a:lnTo>
                    <a:pt x="64" y="10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1" y="16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8" y="1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98" name="Freeform 5197"/>
            <p:cNvSpPr/>
            <p:nvPr/>
          </p:nvSpPr>
          <p:spPr>
            <a:xfrm>
              <a:off x="4631" y="1158"/>
              <a:ext cx="59" cy="11"/>
            </a:xfrm>
            <a:custGeom>
              <a:avLst/>
              <a:gdLst/>
              <a:ahLst/>
              <a:cxnLst/>
              <a:pathLst>
                <a:path w="68" h="12">
                  <a:moveTo>
                    <a:pt x="0" y="11"/>
                  </a:moveTo>
                  <a:lnTo>
                    <a:pt x="5" y="9"/>
                  </a:lnTo>
                  <a:lnTo>
                    <a:pt x="14" y="5"/>
                  </a:lnTo>
                  <a:lnTo>
                    <a:pt x="25" y="3"/>
                  </a:lnTo>
                  <a:lnTo>
                    <a:pt x="36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3"/>
                  </a:lnTo>
                  <a:lnTo>
                    <a:pt x="68" y="6"/>
                  </a:lnTo>
                  <a:lnTo>
                    <a:pt x="68" y="10"/>
                  </a:lnTo>
                  <a:lnTo>
                    <a:pt x="64" y="11"/>
                  </a:lnTo>
                  <a:lnTo>
                    <a:pt x="56" y="12"/>
                  </a:lnTo>
                  <a:lnTo>
                    <a:pt x="45" y="12"/>
                  </a:lnTo>
                  <a:lnTo>
                    <a:pt x="34" y="11"/>
                  </a:lnTo>
                  <a:lnTo>
                    <a:pt x="22" y="11"/>
                  </a:lnTo>
                  <a:lnTo>
                    <a:pt x="11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199" name="Freeform 5198"/>
            <p:cNvSpPr/>
            <p:nvPr/>
          </p:nvSpPr>
          <p:spPr>
            <a:xfrm>
              <a:off x="4643" y="1137"/>
              <a:ext cx="59" cy="11"/>
            </a:xfrm>
            <a:custGeom>
              <a:avLst/>
              <a:gdLst/>
              <a:ahLst/>
              <a:cxnLst/>
              <a:pathLst>
                <a:path w="68" h="13">
                  <a:moveTo>
                    <a:pt x="0" y="13"/>
                  </a:moveTo>
                  <a:lnTo>
                    <a:pt x="7" y="11"/>
                  </a:lnTo>
                  <a:lnTo>
                    <a:pt x="16" y="8"/>
                  </a:lnTo>
                  <a:lnTo>
                    <a:pt x="28" y="5"/>
                  </a:lnTo>
                  <a:lnTo>
                    <a:pt x="39" y="2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1"/>
                  </a:lnTo>
                  <a:lnTo>
                    <a:pt x="68" y="5"/>
                  </a:lnTo>
                  <a:lnTo>
                    <a:pt x="66" y="8"/>
                  </a:lnTo>
                  <a:lnTo>
                    <a:pt x="60" y="11"/>
                  </a:lnTo>
                  <a:lnTo>
                    <a:pt x="52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9" y="12"/>
                  </a:lnTo>
                  <a:lnTo>
                    <a:pt x="8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00" name="Freeform 5199"/>
            <p:cNvSpPr/>
            <p:nvPr/>
          </p:nvSpPr>
          <p:spPr>
            <a:xfrm>
              <a:off x="4646" y="1113"/>
              <a:ext cx="69" cy="14"/>
            </a:xfrm>
            <a:custGeom>
              <a:avLst/>
              <a:gdLst/>
              <a:ahLst/>
              <a:cxnLst/>
              <a:pathLst>
                <a:path w="77" h="17">
                  <a:moveTo>
                    <a:pt x="0" y="17"/>
                  </a:moveTo>
                  <a:lnTo>
                    <a:pt x="9" y="13"/>
                  </a:lnTo>
                  <a:lnTo>
                    <a:pt x="21" y="9"/>
                  </a:lnTo>
                  <a:lnTo>
                    <a:pt x="32" y="5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77" y="7"/>
                  </a:lnTo>
                  <a:lnTo>
                    <a:pt x="75" y="12"/>
                  </a:lnTo>
                  <a:lnTo>
                    <a:pt x="68" y="15"/>
                  </a:lnTo>
                  <a:lnTo>
                    <a:pt x="57" y="17"/>
                  </a:lnTo>
                  <a:lnTo>
                    <a:pt x="45" y="17"/>
                  </a:lnTo>
                  <a:lnTo>
                    <a:pt x="32" y="15"/>
                  </a:lnTo>
                  <a:lnTo>
                    <a:pt x="19" y="15"/>
                  </a:lnTo>
                  <a:lnTo>
                    <a:pt x="8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01" name="Freeform 5200"/>
            <p:cNvSpPr/>
            <p:nvPr/>
          </p:nvSpPr>
          <p:spPr>
            <a:xfrm>
              <a:off x="4652" y="1081"/>
              <a:ext cx="73" cy="21"/>
            </a:xfrm>
            <a:custGeom>
              <a:avLst/>
              <a:gdLst/>
              <a:ahLst/>
              <a:cxnLst/>
              <a:pathLst>
                <a:path w="84" h="24">
                  <a:moveTo>
                    <a:pt x="0" y="24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9" y="6"/>
                  </a:lnTo>
                  <a:lnTo>
                    <a:pt x="63" y="2"/>
                  </a:lnTo>
                  <a:lnTo>
                    <a:pt x="74" y="0"/>
                  </a:lnTo>
                  <a:lnTo>
                    <a:pt x="83" y="0"/>
                  </a:lnTo>
                  <a:lnTo>
                    <a:pt x="84" y="4"/>
                  </a:lnTo>
                  <a:lnTo>
                    <a:pt x="79" y="10"/>
                  </a:lnTo>
                  <a:lnTo>
                    <a:pt x="71" y="15"/>
                  </a:lnTo>
                  <a:lnTo>
                    <a:pt x="58" y="17"/>
                  </a:lnTo>
                  <a:lnTo>
                    <a:pt x="45" y="19"/>
                  </a:lnTo>
                  <a:lnTo>
                    <a:pt x="30" y="20"/>
                  </a:lnTo>
                  <a:lnTo>
                    <a:pt x="17" y="22"/>
                  </a:lnTo>
                  <a:lnTo>
                    <a:pt x="7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02" name="Freeform 5201"/>
            <p:cNvSpPr/>
            <p:nvPr/>
          </p:nvSpPr>
          <p:spPr>
            <a:xfrm>
              <a:off x="4653" y="1055"/>
              <a:ext cx="81" cy="30"/>
            </a:xfrm>
            <a:custGeom>
              <a:avLst/>
              <a:gdLst/>
              <a:ahLst/>
              <a:cxnLst/>
              <a:pathLst>
                <a:path w="92" h="33">
                  <a:moveTo>
                    <a:pt x="0" y="33"/>
                  </a:moveTo>
                  <a:lnTo>
                    <a:pt x="8" y="25"/>
                  </a:lnTo>
                  <a:lnTo>
                    <a:pt x="21" y="18"/>
                  </a:lnTo>
                  <a:lnTo>
                    <a:pt x="35" y="11"/>
                  </a:lnTo>
                  <a:lnTo>
                    <a:pt x="52" y="6"/>
                  </a:lnTo>
                  <a:lnTo>
                    <a:pt x="67" y="1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2" y="7"/>
                  </a:lnTo>
                  <a:lnTo>
                    <a:pt x="90" y="12"/>
                  </a:lnTo>
                  <a:lnTo>
                    <a:pt x="80" y="18"/>
                  </a:lnTo>
                  <a:lnTo>
                    <a:pt x="69" y="22"/>
                  </a:lnTo>
                  <a:lnTo>
                    <a:pt x="54" y="25"/>
                  </a:lnTo>
                  <a:lnTo>
                    <a:pt x="38" y="29"/>
                  </a:lnTo>
                  <a:lnTo>
                    <a:pt x="23" y="31"/>
                  </a:lnTo>
                  <a:lnTo>
                    <a:pt x="10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03" name="Freeform 5202"/>
            <p:cNvSpPr/>
            <p:nvPr/>
          </p:nvSpPr>
          <p:spPr>
            <a:xfrm>
              <a:off x="4653" y="1006"/>
              <a:ext cx="74" cy="47"/>
            </a:xfrm>
            <a:custGeom>
              <a:avLst/>
              <a:gdLst/>
              <a:ahLst/>
              <a:cxnLst/>
              <a:pathLst>
                <a:path w="85" h="55">
                  <a:moveTo>
                    <a:pt x="0" y="55"/>
                  </a:moveTo>
                  <a:lnTo>
                    <a:pt x="8" y="47"/>
                  </a:lnTo>
                  <a:lnTo>
                    <a:pt x="18" y="36"/>
                  </a:lnTo>
                  <a:lnTo>
                    <a:pt x="32" y="26"/>
                  </a:lnTo>
                  <a:lnTo>
                    <a:pt x="46" y="17"/>
                  </a:lnTo>
                  <a:lnTo>
                    <a:pt x="60" y="9"/>
                  </a:lnTo>
                  <a:lnTo>
                    <a:pt x="71" y="3"/>
                  </a:lnTo>
                  <a:lnTo>
                    <a:pt x="80" y="0"/>
                  </a:lnTo>
                  <a:lnTo>
                    <a:pt x="85" y="3"/>
                  </a:lnTo>
                  <a:lnTo>
                    <a:pt x="85" y="9"/>
                  </a:lnTo>
                  <a:lnTo>
                    <a:pt x="78" y="15"/>
                  </a:lnTo>
                  <a:lnTo>
                    <a:pt x="69" y="24"/>
                  </a:lnTo>
                  <a:lnTo>
                    <a:pt x="55" y="32"/>
                  </a:lnTo>
                  <a:lnTo>
                    <a:pt x="41" y="40"/>
                  </a:lnTo>
                  <a:lnTo>
                    <a:pt x="26" y="47"/>
                  </a:lnTo>
                  <a:lnTo>
                    <a:pt x="11" y="5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04" name="Freeform 5203"/>
            <p:cNvSpPr/>
            <p:nvPr/>
          </p:nvSpPr>
          <p:spPr>
            <a:xfrm>
              <a:off x="4653" y="965"/>
              <a:ext cx="63" cy="60"/>
            </a:xfrm>
            <a:custGeom>
              <a:avLst/>
              <a:gdLst/>
              <a:ahLst/>
              <a:cxnLst/>
              <a:pathLst>
                <a:path w="72" h="69">
                  <a:moveTo>
                    <a:pt x="0" y="69"/>
                  </a:moveTo>
                  <a:lnTo>
                    <a:pt x="6" y="61"/>
                  </a:lnTo>
                  <a:lnTo>
                    <a:pt x="15" y="50"/>
                  </a:lnTo>
                  <a:lnTo>
                    <a:pt x="25" y="37"/>
                  </a:lnTo>
                  <a:lnTo>
                    <a:pt x="37" y="24"/>
                  </a:lnTo>
                  <a:lnTo>
                    <a:pt x="48" y="13"/>
                  </a:lnTo>
                  <a:lnTo>
                    <a:pt x="59" y="4"/>
                  </a:lnTo>
                  <a:lnTo>
                    <a:pt x="68" y="0"/>
                  </a:lnTo>
                  <a:lnTo>
                    <a:pt x="72" y="1"/>
                  </a:lnTo>
                  <a:lnTo>
                    <a:pt x="72" y="8"/>
                  </a:lnTo>
                  <a:lnTo>
                    <a:pt x="67" y="18"/>
                  </a:lnTo>
                  <a:lnTo>
                    <a:pt x="56" y="29"/>
                  </a:lnTo>
                  <a:lnTo>
                    <a:pt x="45" y="41"/>
                  </a:lnTo>
                  <a:lnTo>
                    <a:pt x="31" y="52"/>
                  </a:lnTo>
                  <a:lnTo>
                    <a:pt x="18" y="61"/>
                  </a:lnTo>
                  <a:lnTo>
                    <a:pt x="7" y="6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05" name="Freeform 5204"/>
            <p:cNvSpPr/>
            <p:nvPr/>
          </p:nvSpPr>
          <p:spPr>
            <a:xfrm>
              <a:off x="4652" y="944"/>
              <a:ext cx="57" cy="55"/>
            </a:xfrm>
            <a:custGeom>
              <a:avLst/>
              <a:gdLst/>
              <a:ahLst/>
              <a:cxnLst/>
              <a:pathLst>
                <a:path w="67" h="62">
                  <a:moveTo>
                    <a:pt x="67" y="4"/>
                  </a:moveTo>
                  <a:lnTo>
                    <a:pt x="66" y="7"/>
                  </a:lnTo>
                  <a:lnTo>
                    <a:pt x="59" y="13"/>
                  </a:lnTo>
                  <a:lnTo>
                    <a:pt x="50" y="20"/>
                  </a:lnTo>
                  <a:lnTo>
                    <a:pt x="40" y="28"/>
                  </a:lnTo>
                  <a:lnTo>
                    <a:pt x="28" y="37"/>
                  </a:lnTo>
                  <a:lnTo>
                    <a:pt x="17" y="46"/>
                  </a:lnTo>
                  <a:lnTo>
                    <a:pt x="7" y="54"/>
                  </a:lnTo>
                  <a:lnTo>
                    <a:pt x="0" y="62"/>
                  </a:lnTo>
                  <a:lnTo>
                    <a:pt x="5" y="51"/>
                  </a:lnTo>
                  <a:lnTo>
                    <a:pt x="12" y="39"/>
                  </a:lnTo>
                  <a:lnTo>
                    <a:pt x="21" y="27"/>
                  </a:lnTo>
                  <a:lnTo>
                    <a:pt x="32" y="15"/>
                  </a:lnTo>
                  <a:lnTo>
                    <a:pt x="43" y="7"/>
                  </a:lnTo>
                  <a:lnTo>
                    <a:pt x="52" y="1"/>
                  </a:lnTo>
                  <a:lnTo>
                    <a:pt x="62" y="0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06" name="Freeform 5205"/>
            <p:cNvSpPr/>
            <p:nvPr/>
          </p:nvSpPr>
          <p:spPr>
            <a:xfrm>
              <a:off x="4532" y="665"/>
              <a:ext cx="70" cy="272"/>
            </a:xfrm>
            <a:custGeom>
              <a:avLst/>
              <a:gdLst/>
              <a:ahLst/>
              <a:cxnLst/>
              <a:pathLst>
                <a:path w="79" h="311">
                  <a:moveTo>
                    <a:pt x="8" y="311"/>
                  </a:moveTo>
                  <a:lnTo>
                    <a:pt x="4" y="311"/>
                  </a:lnTo>
                  <a:lnTo>
                    <a:pt x="2" y="309"/>
                  </a:lnTo>
                  <a:lnTo>
                    <a:pt x="1" y="307"/>
                  </a:lnTo>
                  <a:lnTo>
                    <a:pt x="0" y="303"/>
                  </a:lnTo>
                  <a:lnTo>
                    <a:pt x="32" y="265"/>
                  </a:lnTo>
                  <a:lnTo>
                    <a:pt x="51" y="225"/>
                  </a:lnTo>
                  <a:lnTo>
                    <a:pt x="63" y="183"/>
                  </a:lnTo>
                  <a:lnTo>
                    <a:pt x="66" y="142"/>
                  </a:lnTo>
                  <a:lnTo>
                    <a:pt x="64" y="101"/>
                  </a:lnTo>
                  <a:lnTo>
                    <a:pt x="58" y="63"/>
                  </a:lnTo>
                  <a:lnTo>
                    <a:pt x="51" y="29"/>
                  </a:lnTo>
                  <a:lnTo>
                    <a:pt x="45" y="0"/>
                  </a:lnTo>
                  <a:lnTo>
                    <a:pt x="61" y="20"/>
                  </a:lnTo>
                  <a:lnTo>
                    <a:pt x="72" y="53"/>
                  </a:lnTo>
                  <a:lnTo>
                    <a:pt x="79" y="97"/>
                  </a:lnTo>
                  <a:lnTo>
                    <a:pt x="79" y="146"/>
                  </a:lnTo>
                  <a:lnTo>
                    <a:pt x="73" y="196"/>
                  </a:lnTo>
                  <a:lnTo>
                    <a:pt x="59" y="243"/>
                  </a:lnTo>
                  <a:lnTo>
                    <a:pt x="38" y="283"/>
                  </a:lnTo>
                  <a:lnTo>
                    <a:pt x="8" y="3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07" name="Freeform 5206"/>
            <p:cNvSpPr/>
            <p:nvPr/>
          </p:nvSpPr>
          <p:spPr>
            <a:xfrm>
              <a:off x="4531" y="667"/>
              <a:ext cx="57" cy="35"/>
            </a:xfrm>
            <a:custGeom>
              <a:avLst/>
              <a:gdLst/>
              <a:ahLst/>
              <a:cxnLst/>
              <a:pathLst>
                <a:path w="67" h="41">
                  <a:moveTo>
                    <a:pt x="67" y="41"/>
                  </a:moveTo>
                  <a:lnTo>
                    <a:pt x="60" y="33"/>
                  </a:lnTo>
                  <a:lnTo>
                    <a:pt x="51" y="25"/>
                  </a:lnTo>
                  <a:lnTo>
                    <a:pt x="41" y="18"/>
                  </a:lnTo>
                  <a:lnTo>
                    <a:pt x="30" y="11"/>
                  </a:lnTo>
                  <a:lnTo>
                    <a:pt x="20" y="5"/>
                  </a:lnTo>
                  <a:lnTo>
                    <a:pt x="11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6" y="10"/>
                  </a:lnTo>
                  <a:lnTo>
                    <a:pt x="14" y="13"/>
                  </a:lnTo>
                  <a:lnTo>
                    <a:pt x="23" y="18"/>
                  </a:lnTo>
                  <a:lnTo>
                    <a:pt x="35" y="22"/>
                  </a:lnTo>
                  <a:lnTo>
                    <a:pt x="46" y="28"/>
                  </a:lnTo>
                  <a:lnTo>
                    <a:pt x="58" y="34"/>
                  </a:lnTo>
                  <a:lnTo>
                    <a:pt x="67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08" name="Freeform 5207"/>
            <p:cNvSpPr/>
            <p:nvPr/>
          </p:nvSpPr>
          <p:spPr>
            <a:xfrm>
              <a:off x="4529" y="686"/>
              <a:ext cx="65" cy="41"/>
            </a:xfrm>
            <a:custGeom>
              <a:avLst/>
              <a:gdLst/>
              <a:ahLst/>
              <a:cxnLst/>
              <a:pathLst>
                <a:path w="74" h="46">
                  <a:moveTo>
                    <a:pt x="0" y="1"/>
                  </a:moveTo>
                  <a:lnTo>
                    <a:pt x="4" y="0"/>
                  </a:lnTo>
                  <a:lnTo>
                    <a:pt x="11" y="1"/>
                  </a:lnTo>
                  <a:lnTo>
                    <a:pt x="20" y="5"/>
                  </a:lnTo>
                  <a:lnTo>
                    <a:pt x="31" y="11"/>
                  </a:lnTo>
                  <a:lnTo>
                    <a:pt x="44" y="18"/>
                  </a:lnTo>
                  <a:lnTo>
                    <a:pt x="55" y="26"/>
                  </a:lnTo>
                  <a:lnTo>
                    <a:pt x="66" y="36"/>
                  </a:lnTo>
                  <a:lnTo>
                    <a:pt x="74" y="46"/>
                  </a:lnTo>
                  <a:lnTo>
                    <a:pt x="65" y="41"/>
                  </a:lnTo>
                  <a:lnTo>
                    <a:pt x="53" y="35"/>
                  </a:lnTo>
                  <a:lnTo>
                    <a:pt x="40" y="28"/>
                  </a:lnTo>
                  <a:lnTo>
                    <a:pt x="29" y="22"/>
                  </a:lnTo>
                  <a:lnTo>
                    <a:pt x="17" y="15"/>
                  </a:lnTo>
                  <a:lnTo>
                    <a:pt x="8" y="9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09" name="Freeform 5208"/>
            <p:cNvSpPr/>
            <p:nvPr/>
          </p:nvSpPr>
          <p:spPr>
            <a:xfrm>
              <a:off x="4515" y="727"/>
              <a:ext cx="84" cy="54"/>
            </a:xfrm>
            <a:custGeom>
              <a:avLst/>
              <a:gdLst/>
              <a:ahLst/>
              <a:cxnLst/>
              <a:pathLst>
                <a:path w="96" h="64">
                  <a:moveTo>
                    <a:pt x="0" y="1"/>
                  </a:moveTo>
                  <a:lnTo>
                    <a:pt x="5" y="0"/>
                  </a:lnTo>
                  <a:lnTo>
                    <a:pt x="15" y="3"/>
                  </a:lnTo>
                  <a:lnTo>
                    <a:pt x="29" y="8"/>
                  </a:lnTo>
                  <a:lnTo>
                    <a:pt x="44" y="16"/>
                  </a:lnTo>
                  <a:lnTo>
                    <a:pt x="60" y="27"/>
                  </a:lnTo>
                  <a:lnTo>
                    <a:pt x="75" y="39"/>
                  </a:lnTo>
                  <a:lnTo>
                    <a:pt x="88" y="51"/>
                  </a:lnTo>
                  <a:lnTo>
                    <a:pt x="96" y="64"/>
                  </a:lnTo>
                  <a:lnTo>
                    <a:pt x="88" y="58"/>
                  </a:lnTo>
                  <a:lnTo>
                    <a:pt x="75" y="51"/>
                  </a:lnTo>
                  <a:lnTo>
                    <a:pt x="59" y="42"/>
                  </a:lnTo>
                  <a:lnTo>
                    <a:pt x="42" y="33"/>
                  </a:lnTo>
                  <a:lnTo>
                    <a:pt x="24" y="22"/>
                  </a:lnTo>
                  <a:lnTo>
                    <a:pt x="10" y="14"/>
                  </a:lnTo>
                  <a:lnTo>
                    <a:pt x="2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10" name="Freeform 5209"/>
            <p:cNvSpPr/>
            <p:nvPr/>
          </p:nvSpPr>
          <p:spPr>
            <a:xfrm>
              <a:off x="4502" y="772"/>
              <a:ext cx="92" cy="60"/>
            </a:xfrm>
            <a:custGeom>
              <a:avLst/>
              <a:gdLst/>
              <a:ahLst/>
              <a:cxnLst/>
              <a:pathLst>
                <a:path w="105" h="68">
                  <a:moveTo>
                    <a:pt x="0" y="1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33" y="11"/>
                  </a:lnTo>
                  <a:lnTo>
                    <a:pt x="51" y="21"/>
                  </a:lnTo>
                  <a:lnTo>
                    <a:pt x="69" y="32"/>
                  </a:lnTo>
                  <a:lnTo>
                    <a:pt x="85" y="45"/>
                  </a:lnTo>
                  <a:lnTo>
                    <a:pt x="98" y="57"/>
                  </a:lnTo>
                  <a:lnTo>
                    <a:pt x="105" y="68"/>
                  </a:lnTo>
                  <a:lnTo>
                    <a:pt x="97" y="64"/>
                  </a:lnTo>
                  <a:lnTo>
                    <a:pt x="83" y="57"/>
                  </a:lnTo>
                  <a:lnTo>
                    <a:pt x="66" y="46"/>
                  </a:lnTo>
                  <a:lnTo>
                    <a:pt x="46" y="35"/>
                  </a:lnTo>
                  <a:lnTo>
                    <a:pt x="29" y="24"/>
                  </a:lnTo>
                  <a:lnTo>
                    <a:pt x="13" y="14"/>
                  </a:lnTo>
                  <a:lnTo>
                    <a:pt x="4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11" name="Freeform 5210"/>
            <p:cNvSpPr/>
            <p:nvPr/>
          </p:nvSpPr>
          <p:spPr>
            <a:xfrm>
              <a:off x="4509" y="800"/>
              <a:ext cx="76" cy="65"/>
            </a:xfrm>
            <a:custGeom>
              <a:avLst/>
              <a:gdLst/>
              <a:ahLst/>
              <a:cxnLst/>
              <a:pathLst>
                <a:path w="85" h="72">
                  <a:moveTo>
                    <a:pt x="0" y="0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28" y="15"/>
                  </a:lnTo>
                  <a:lnTo>
                    <a:pt x="43" y="25"/>
                  </a:lnTo>
                  <a:lnTo>
                    <a:pt x="58" y="39"/>
                  </a:lnTo>
                  <a:lnTo>
                    <a:pt x="72" y="51"/>
                  </a:lnTo>
                  <a:lnTo>
                    <a:pt x="81" y="63"/>
                  </a:lnTo>
                  <a:lnTo>
                    <a:pt x="85" y="72"/>
                  </a:lnTo>
                  <a:lnTo>
                    <a:pt x="77" y="66"/>
                  </a:lnTo>
                  <a:lnTo>
                    <a:pt x="65" y="57"/>
                  </a:lnTo>
                  <a:lnTo>
                    <a:pt x="50" y="47"/>
                  </a:lnTo>
                  <a:lnTo>
                    <a:pt x="35" y="35"/>
                  </a:lnTo>
                  <a:lnTo>
                    <a:pt x="20" y="24"/>
                  </a:lnTo>
                  <a:lnTo>
                    <a:pt x="8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12" name="Freeform 5211"/>
            <p:cNvSpPr/>
            <p:nvPr/>
          </p:nvSpPr>
          <p:spPr>
            <a:xfrm>
              <a:off x="4511" y="835"/>
              <a:ext cx="62" cy="55"/>
            </a:xfrm>
            <a:custGeom>
              <a:avLst/>
              <a:gdLst/>
              <a:ahLst/>
              <a:cxnLst/>
              <a:pathLst>
                <a:path w="70" h="62">
                  <a:moveTo>
                    <a:pt x="0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24" y="9"/>
                  </a:lnTo>
                  <a:lnTo>
                    <a:pt x="35" y="17"/>
                  </a:lnTo>
                  <a:lnTo>
                    <a:pt x="47" y="26"/>
                  </a:lnTo>
                  <a:lnTo>
                    <a:pt x="57" y="38"/>
                  </a:lnTo>
                  <a:lnTo>
                    <a:pt x="65" y="49"/>
                  </a:lnTo>
                  <a:lnTo>
                    <a:pt x="70" y="62"/>
                  </a:lnTo>
                  <a:lnTo>
                    <a:pt x="63" y="55"/>
                  </a:lnTo>
                  <a:lnTo>
                    <a:pt x="53" y="47"/>
                  </a:lnTo>
                  <a:lnTo>
                    <a:pt x="40" y="38"/>
                  </a:lnTo>
                  <a:lnTo>
                    <a:pt x="27" y="27"/>
                  </a:lnTo>
                  <a:lnTo>
                    <a:pt x="16" y="18"/>
                  </a:lnTo>
                  <a:lnTo>
                    <a:pt x="7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13" name="Freeform 5212"/>
            <p:cNvSpPr/>
            <p:nvPr/>
          </p:nvSpPr>
          <p:spPr>
            <a:xfrm>
              <a:off x="4511" y="869"/>
              <a:ext cx="44" cy="45"/>
            </a:xfrm>
            <a:custGeom>
              <a:avLst/>
              <a:gdLst/>
              <a:ahLst/>
              <a:cxnLst/>
              <a:pathLst>
                <a:path w="49" h="53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19" y="10"/>
                  </a:lnTo>
                  <a:lnTo>
                    <a:pt x="28" y="18"/>
                  </a:lnTo>
                  <a:lnTo>
                    <a:pt x="36" y="29"/>
                  </a:lnTo>
                  <a:lnTo>
                    <a:pt x="43" y="38"/>
                  </a:lnTo>
                  <a:lnTo>
                    <a:pt x="48" y="47"/>
                  </a:lnTo>
                  <a:lnTo>
                    <a:pt x="49" y="53"/>
                  </a:lnTo>
                  <a:lnTo>
                    <a:pt x="45" y="47"/>
                  </a:lnTo>
                  <a:lnTo>
                    <a:pt x="36" y="40"/>
                  </a:lnTo>
                  <a:lnTo>
                    <a:pt x="28" y="33"/>
                  </a:lnTo>
                  <a:lnTo>
                    <a:pt x="20" y="25"/>
                  </a:lnTo>
                  <a:lnTo>
                    <a:pt x="12" y="17"/>
                  </a:lnTo>
                  <a:lnTo>
                    <a:pt x="5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14" name="Freeform 5213"/>
            <p:cNvSpPr/>
            <p:nvPr/>
          </p:nvSpPr>
          <p:spPr>
            <a:xfrm>
              <a:off x="4515" y="899"/>
              <a:ext cx="30" cy="31"/>
            </a:xfrm>
            <a:custGeom>
              <a:avLst/>
              <a:gdLst/>
              <a:ahLst/>
              <a:cxnLst/>
              <a:pathLst>
                <a:path w="35" h="36">
                  <a:moveTo>
                    <a:pt x="2" y="0"/>
                  </a:moveTo>
                  <a:lnTo>
                    <a:pt x="6" y="0"/>
                  </a:lnTo>
                  <a:lnTo>
                    <a:pt x="10" y="3"/>
                  </a:lnTo>
                  <a:lnTo>
                    <a:pt x="17" y="6"/>
                  </a:lnTo>
                  <a:lnTo>
                    <a:pt x="23" y="12"/>
                  </a:lnTo>
                  <a:lnTo>
                    <a:pt x="29" y="18"/>
                  </a:lnTo>
                  <a:lnTo>
                    <a:pt x="32" y="25"/>
                  </a:lnTo>
                  <a:lnTo>
                    <a:pt x="35" y="30"/>
                  </a:lnTo>
                  <a:lnTo>
                    <a:pt x="33" y="36"/>
                  </a:lnTo>
                  <a:lnTo>
                    <a:pt x="31" y="29"/>
                  </a:lnTo>
                  <a:lnTo>
                    <a:pt x="27" y="23"/>
                  </a:lnTo>
                  <a:lnTo>
                    <a:pt x="20" y="18"/>
                  </a:lnTo>
                  <a:lnTo>
                    <a:pt x="13" y="13"/>
                  </a:lnTo>
                  <a:lnTo>
                    <a:pt x="7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15" name="Freeform 5214"/>
            <p:cNvSpPr/>
            <p:nvPr/>
          </p:nvSpPr>
          <p:spPr>
            <a:xfrm>
              <a:off x="4541" y="646"/>
              <a:ext cx="37" cy="35"/>
            </a:xfrm>
            <a:custGeom>
              <a:avLst/>
              <a:gdLst/>
              <a:ahLst/>
              <a:cxnLst/>
              <a:pathLst>
                <a:path w="43" h="40">
                  <a:moveTo>
                    <a:pt x="43" y="40"/>
                  </a:moveTo>
                  <a:lnTo>
                    <a:pt x="39" y="38"/>
                  </a:lnTo>
                  <a:lnTo>
                    <a:pt x="32" y="35"/>
                  </a:lnTo>
                  <a:lnTo>
                    <a:pt x="24" y="29"/>
                  </a:lnTo>
                  <a:lnTo>
                    <a:pt x="16" y="23"/>
                  </a:lnTo>
                  <a:lnTo>
                    <a:pt x="8" y="1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1" y="1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6" y="7"/>
                  </a:lnTo>
                  <a:lnTo>
                    <a:pt x="23" y="14"/>
                  </a:lnTo>
                  <a:lnTo>
                    <a:pt x="29" y="22"/>
                  </a:lnTo>
                  <a:lnTo>
                    <a:pt x="35" y="30"/>
                  </a:lnTo>
                  <a:lnTo>
                    <a:pt x="39" y="36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16" name="Freeform 5215"/>
            <p:cNvSpPr/>
            <p:nvPr/>
          </p:nvSpPr>
          <p:spPr>
            <a:xfrm>
              <a:off x="4580" y="643"/>
              <a:ext cx="19" cy="40"/>
            </a:xfrm>
            <a:custGeom>
              <a:avLst/>
              <a:gdLst/>
              <a:ahLst/>
              <a:cxnLst/>
              <a:pathLst>
                <a:path w="22" h="46">
                  <a:moveTo>
                    <a:pt x="0" y="46"/>
                  </a:moveTo>
                  <a:lnTo>
                    <a:pt x="5" y="37"/>
                  </a:lnTo>
                  <a:lnTo>
                    <a:pt x="15" y="23"/>
                  </a:lnTo>
                  <a:lnTo>
                    <a:pt x="22" y="9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8" y="16"/>
                  </a:lnTo>
                  <a:lnTo>
                    <a:pt x="3" y="3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17" name="Freeform 5216"/>
            <p:cNvSpPr/>
            <p:nvPr/>
          </p:nvSpPr>
          <p:spPr>
            <a:xfrm>
              <a:off x="4566" y="627"/>
              <a:ext cx="10" cy="47"/>
            </a:xfrm>
            <a:custGeom>
              <a:avLst/>
              <a:gdLst/>
              <a:ahLst/>
              <a:cxnLst/>
              <a:pathLst>
                <a:path w="12" h="53">
                  <a:moveTo>
                    <a:pt x="12" y="53"/>
                  </a:moveTo>
                  <a:lnTo>
                    <a:pt x="12" y="43"/>
                  </a:lnTo>
                  <a:lnTo>
                    <a:pt x="12" y="26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7"/>
                  </a:lnTo>
                  <a:lnTo>
                    <a:pt x="3" y="23"/>
                  </a:lnTo>
                  <a:lnTo>
                    <a:pt x="8" y="41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18" name="Freeform 5217"/>
            <p:cNvSpPr/>
            <p:nvPr/>
          </p:nvSpPr>
          <p:spPr>
            <a:xfrm>
              <a:off x="4585" y="655"/>
              <a:ext cx="37" cy="42"/>
            </a:xfrm>
            <a:custGeom>
              <a:avLst/>
              <a:gdLst/>
              <a:ahLst/>
              <a:cxnLst/>
              <a:pathLst>
                <a:path w="41" h="47">
                  <a:moveTo>
                    <a:pt x="0" y="47"/>
                  </a:moveTo>
                  <a:lnTo>
                    <a:pt x="3" y="41"/>
                  </a:lnTo>
                  <a:lnTo>
                    <a:pt x="9" y="33"/>
                  </a:lnTo>
                  <a:lnTo>
                    <a:pt x="15" y="24"/>
                  </a:lnTo>
                  <a:lnTo>
                    <a:pt x="20" y="16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1" y="4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4"/>
                  </a:lnTo>
                  <a:lnTo>
                    <a:pt x="17" y="32"/>
                  </a:lnTo>
                  <a:lnTo>
                    <a:pt x="10" y="38"/>
                  </a:lnTo>
                  <a:lnTo>
                    <a:pt x="3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19" name="Freeform 5218"/>
            <p:cNvSpPr/>
            <p:nvPr/>
          </p:nvSpPr>
          <p:spPr>
            <a:xfrm>
              <a:off x="4552" y="911"/>
              <a:ext cx="59" cy="12"/>
            </a:xfrm>
            <a:custGeom>
              <a:avLst/>
              <a:gdLst/>
              <a:ahLst/>
              <a:cxnLst/>
              <a:pathLst>
                <a:path w="68" h="15">
                  <a:moveTo>
                    <a:pt x="0" y="2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0" y="1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68" y="10"/>
                  </a:lnTo>
                  <a:lnTo>
                    <a:pt x="65" y="14"/>
                  </a:lnTo>
                  <a:lnTo>
                    <a:pt x="60" y="15"/>
                  </a:lnTo>
                  <a:lnTo>
                    <a:pt x="51" y="14"/>
                  </a:lnTo>
                  <a:lnTo>
                    <a:pt x="41" y="12"/>
                  </a:lnTo>
                  <a:lnTo>
                    <a:pt x="30" y="8"/>
                  </a:lnTo>
                  <a:lnTo>
                    <a:pt x="18" y="6"/>
                  </a:lnTo>
                  <a:lnTo>
                    <a:pt x="8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20" name="Freeform 5219"/>
            <p:cNvSpPr/>
            <p:nvPr/>
          </p:nvSpPr>
          <p:spPr>
            <a:xfrm>
              <a:off x="4545" y="925"/>
              <a:ext cx="56" cy="21"/>
            </a:xfrm>
            <a:custGeom>
              <a:avLst/>
              <a:gdLst/>
              <a:ahLst/>
              <a:cxnLst/>
              <a:pathLst>
                <a:path w="65" h="25">
                  <a:moveTo>
                    <a:pt x="0" y="0"/>
                  </a:moveTo>
                  <a:lnTo>
                    <a:pt x="7" y="0"/>
                  </a:lnTo>
                  <a:lnTo>
                    <a:pt x="15" y="1"/>
                  </a:lnTo>
                  <a:lnTo>
                    <a:pt x="26" y="4"/>
                  </a:lnTo>
                  <a:lnTo>
                    <a:pt x="37" y="6"/>
                  </a:lnTo>
                  <a:lnTo>
                    <a:pt x="48" y="8"/>
                  </a:lnTo>
                  <a:lnTo>
                    <a:pt x="56" y="13"/>
                  </a:lnTo>
                  <a:lnTo>
                    <a:pt x="63" y="16"/>
                  </a:lnTo>
                  <a:lnTo>
                    <a:pt x="65" y="21"/>
                  </a:lnTo>
                  <a:lnTo>
                    <a:pt x="63" y="25"/>
                  </a:lnTo>
                  <a:lnTo>
                    <a:pt x="57" y="25"/>
                  </a:lnTo>
                  <a:lnTo>
                    <a:pt x="48" y="22"/>
                  </a:lnTo>
                  <a:lnTo>
                    <a:pt x="36" y="18"/>
                  </a:lnTo>
                  <a:lnTo>
                    <a:pt x="25" y="13"/>
                  </a:lnTo>
                  <a:lnTo>
                    <a:pt x="14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21" name="Freeform 5220"/>
            <p:cNvSpPr/>
            <p:nvPr/>
          </p:nvSpPr>
          <p:spPr>
            <a:xfrm>
              <a:off x="4573" y="881"/>
              <a:ext cx="56" cy="12"/>
            </a:xfrm>
            <a:custGeom>
              <a:avLst/>
              <a:gdLst/>
              <a:ahLst/>
              <a:cxnLst/>
              <a:pathLst>
                <a:path w="63" h="15">
                  <a:moveTo>
                    <a:pt x="0" y="7"/>
                  </a:moveTo>
                  <a:lnTo>
                    <a:pt x="2" y="4"/>
                  </a:lnTo>
                  <a:lnTo>
                    <a:pt x="9" y="2"/>
                  </a:lnTo>
                  <a:lnTo>
                    <a:pt x="18" y="1"/>
                  </a:lnTo>
                  <a:lnTo>
                    <a:pt x="30" y="0"/>
                  </a:lnTo>
                  <a:lnTo>
                    <a:pt x="40" y="1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58" y="15"/>
                  </a:lnTo>
                  <a:lnTo>
                    <a:pt x="50" y="13"/>
                  </a:lnTo>
                  <a:lnTo>
                    <a:pt x="40" y="12"/>
                  </a:lnTo>
                  <a:lnTo>
                    <a:pt x="30" y="10"/>
                  </a:lnTo>
                  <a:lnTo>
                    <a:pt x="18" y="9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22" name="Freeform 5221"/>
            <p:cNvSpPr/>
            <p:nvPr/>
          </p:nvSpPr>
          <p:spPr>
            <a:xfrm>
              <a:off x="4580" y="848"/>
              <a:ext cx="65" cy="17"/>
            </a:xfrm>
            <a:custGeom>
              <a:avLst/>
              <a:gdLst/>
              <a:ahLst/>
              <a:cxnLst/>
              <a:pathLst>
                <a:path w="75" h="20">
                  <a:moveTo>
                    <a:pt x="0" y="20"/>
                  </a:moveTo>
                  <a:lnTo>
                    <a:pt x="8" y="16"/>
                  </a:lnTo>
                  <a:lnTo>
                    <a:pt x="18" y="11"/>
                  </a:lnTo>
                  <a:lnTo>
                    <a:pt x="30" y="6"/>
                  </a:lnTo>
                  <a:lnTo>
                    <a:pt x="42" y="3"/>
                  </a:lnTo>
                  <a:lnTo>
                    <a:pt x="54" y="1"/>
                  </a:lnTo>
                  <a:lnTo>
                    <a:pt x="64" y="0"/>
                  </a:lnTo>
                  <a:lnTo>
                    <a:pt x="71" y="1"/>
                  </a:lnTo>
                  <a:lnTo>
                    <a:pt x="75" y="5"/>
                  </a:lnTo>
                  <a:lnTo>
                    <a:pt x="72" y="10"/>
                  </a:lnTo>
                  <a:lnTo>
                    <a:pt x="67" y="13"/>
                  </a:lnTo>
                  <a:lnTo>
                    <a:pt x="56" y="16"/>
                  </a:lnTo>
                  <a:lnTo>
                    <a:pt x="43" y="16"/>
                  </a:lnTo>
                  <a:lnTo>
                    <a:pt x="31" y="17"/>
                  </a:lnTo>
                  <a:lnTo>
                    <a:pt x="18" y="18"/>
                  </a:lnTo>
                  <a:lnTo>
                    <a:pt x="8" y="1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23" name="Freeform 5222"/>
            <p:cNvSpPr/>
            <p:nvPr/>
          </p:nvSpPr>
          <p:spPr>
            <a:xfrm>
              <a:off x="4590" y="814"/>
              <a:ext cx="72" cy="21"/>
            </a:xfrm>
            <a:custGeom>
              <a:avLst/>
              <a:gdLst/>
              <a:ahLst/>
              <a:cxnLst/>
              <a:pathLst>
                <a:path w="82" h="24">
                  <a:moveTo>
                    <a:pt x="0" y="24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8" y="5"/>
                  </a:lnTo>
                  <a:lnTo>
                    <a:pt x="61" y="2"/>
                  </a:lnTo>
                  <a:lnTo>
                    <a:pt x="73" y="0"/>
                  </a:lnTo>
                  <a:lnTo>
                    <a:pt x="80" y="1"/>
                  </a:lnTo>
                  <a:lnTo>
                    <a:pt x="82" y="4"/>
                  </a:lnTo>
                  <a:lnTo>
                    <a:pt x="79" y="10"/>
                  </a:lnTo>
                  <a:lnTo>
                    <a:pt x="69" y="14"/>
                  </a:lnTo>
                  <a:lnTo>
                    <a:pt x="58" y="16"/>
                  </a:lnTo>
                  <a:lnTo>
                    <a:pt x="44" y="18"/>
                  </a:lnTo>
                  <a:lnTo>
                    <a:pt x="29" y="20"/>
                  </a:lnTo>
                  <a:lnTo>
                    <a:pt x="17" y="22"/>
                  </a:lnTo>
                  <a:lnTo>
                    <a:pt x="6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24" name="Freeform 5223"/>
            <p:cNvSpPr/>
            <p:nvPr/>
          </p:nvSpPr>
          <p:spPr>
            <a:xfrm>
              <a:off x="4592" y="746"/>
              <a:ext cx="77" cy="35"/>
            </a:xfrm>
            <a:custGeom>
              <a:avLst/>
              <a:gdLst/>
              <a:ahLst/>
              <a:cxnLst/>
              <a:pathLst>
                <a:path w="86" h="42">
                  <a:moveTo>
                    <a:pt x="0" y="42"/>
                  </a:moveTo>
                  <a:lnTo>
                    <a:pt x="8" y="35"/>
                  </a:lnTo>
                  <a:lnTo>
                    <a:pt x="19" y="27"/>
                  </a:lnTo>
                  <a:lnTo>
                    <a:pt x="32" y="19"/>
                  </a:lnTo>
                  <a:lnTo>
                    <a:pt x="47" y="11"/>
                  </a:lnTo>
                  <a:lnTo>
                    <a:pt x="61" y="5"/>
                  </a:lnTo>
                  <a:lnTo>
                    <a:pt x="72" y="1"/>
                  </a:lnTo>
                  <a:lnTo>
                    <a:pt x="81" y="0"/>
                  </a:lnTo>
                  <a:lnTo>
                    <a:pt x="86" y="3"/>
                  </a:lnTo>
                  <a:lnTo>
                    <a:pt x="85" y="7"/>
                  </a:lnTo>
                  <a:lnTo>
                    <a:pt x="76" y="12"/>
                  </a:lnTo>
                  <a:lnTo>
                    <a:pt x="63" y="17"/>
                  </a:lnTo>
                  <a:lnTo>
                    <a:pt x="48" y="22"/>
                  </a:lnTo>
                  <a:lnTo>
                    <a:pt x="32" y="27"/>
                  </a:lnTo>
                  <a:lnTo>
                    <a:pt x="17" y="32"/>
                  </a:lnTo>
                  <a:lnTo>
                    <a:pt x="5" y="3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25" name="Freeform 5224"/>
            <p:cNvSpPr/>
            <p:nvPr/>
          </p:nvSpPr>
          <p:spPr>
            <a:xfrm>
              <a:off x="4587" y="679"/>
              <a:ext cx="70" cy="42"/>
            </a:xfrm>
            <a:custGeom>
              <a:avLst/>
              <a:gdLst/>
              <a:ahLst/>
              <a:cxnLst/>
              <a:pathLst>
                <a:path w="80" h="50">
                  <a:moveTo>
                    <a:pt x="0" y="50"/>
                  </a:moveTo>
                  <a:lnTo>
                    <a:pt x="7" y="43"/>
                  </a:lnTo>
                  <a:lnTo>
                    <a:pt x="17" y="35"/>
                  </a:lnTo>
                  <a:lnTo>
                    <a:pt x="30" y="26"/>
                  </a:lnTo>
                  <a:lnTo>
                    <a:pt x="42" y="15"/>
                  </a:lnTo>
                  <a:lnTo>
                    <a:pt x="56" y="8"/>
                  </a:lnTo>
                  <a:lnTo>
                    <a:pt x="68" y="2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79" y="8"/>
                  </a:lnTo>
                  <a:lnTo>
                    <a:pt x="71" y="14"/>
                  </a:lnTo>
                  <a:lnTo>
                    <a:pt x="60" y="21"/>
                  </a:lnTo>
                  <a:lnTo>
                    <a:pt x="46" y="28"/>
                  </a:lnTo>
                  <a:lnTo>
                    <a:pt x="30" y="35"/>
                  </a:lnTo>
                  <a:lnTo>
                    <a:pt x="16" y="40"/>
                  </a:lnTo>
                  <a:lnTo>
                    <a:pt x="6" y="4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26" name="Freeform 5225"/>
            <p:cNvSpPr/>
            <p:nvPr/>
          </p:nvSpPr>
          <p:spPr>
            <a:xfrm>
              <a:off x="4595" y="772"/>
              <a:ext cx="64" cy="37"/>
            </a:xfrm>
            <a:custGeom>
              <a:avLst/>
              <a:gdLst/>
              <a:ahLst/>
              <a:cxnLst/>
              <a:pathLst>
                <a:path w="74" h="43">
                  <a:moveTo>
                    <a:pt x="0" y="43"/>
                  </a:moveTo>
                  <a:lnTo>
                    <a:pt x="7" y="37"/>
                  </a:lnTo>
                  <a:lnTo>
                    <a:pt x="16" y="29"/>
                  </a:lnTo>
                  <a:lnTo>
                    <a:pt x="28" y="21"/>
                  </a:lnTo>
                  <a:lnTo>
                    <a:pt x="40" y="13"/>
                  </a:lnTo>
                  <a:lnTo>
                    <a:pt x="53" y="6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4" y="4"/>
                  </a:lnTo>
                  <a:lnTo>
                    <a:pt x="71" y="10"/>
                  </a:lnTo>
                  <a:lnTo>
                    <a:pt x="63" y="15"/>
                  </a:lnTo>
                  <a:lnTo>
                    <a:pt x="53" y="21"/>
                  </a:lnTo>
                  <a:lnTo>
                    <a:pt x="40" y="27"/>
                  </a:lnTo>
                  <a:lnTo>
                    <a:pt x="28" y="31"/>
                  </a:lnTo>
                  <a:lnTo>
                    <a:pt x="15" y="36"/>
                  </a:lnTo>
                  <a:lnTo>
                    <a:pt x="6" y="3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27" name="Freeform 5226"/>
            <p:cNvSpPr/>
            <p:nvPr/>
          </p:nvSpPr>
          <p:spPr>
            <a:xfrm>
              <a:off x="4508" y="746"/>
              <a:ext cx="91" cy="60"/>
            </a:xfrm>
            <a:custGeom>
              <a:avLst/>
              <a:gdLst/>
              <a:ahLst/>
              <a:cxnLst/>
              <a:pathLst>
                <a:path w="104" h="68">
                  <a:moveTo>
                    <a:pt x="0" y="2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33" y="11"/>
                  </a:lnTo>
                  <a:lnTo>
                    <a:pt x="51" y="21"/>
                  </a:lnTo>
                  <a:lnTo>
                    <a:pt x="69" y="33"/>
                  </a:lnTo>
                  <a:lnTo>
                    <a:pt x="84" y="45"/>
                  </a:lnTo>
                  <a:lnTo>
                    <a:pt x="97" y="57"/>
                  </a:lnTo>
                  <a:lnTo>
                    <a:pt x="104" y="68"/>
                  </a:lnTo>
                  <a:lnTo>
                    <a:pt x="96" y="64"/>
                  </a:lnTo>
                  <a:lnTo>
                    <a:pt x="82" y="57"/>
                  </a:lnTo>
                  <a:lnTo>
                    <a:pt x="64" y="46"/>
                  </a:lnTo>
                  <a:lnTo>
                    <a:pt x="46" y="35"/>
                  </a:lnTo>
                  <a:lnTo>
                    <a:pt x="29" y="25"/>
                  </a:lnTo>
                  <a:lnTo>
                    <a:pt x="13" y="14"/>
                  </a:lnTo>
                  <a:lnTo>
                    <a:pt x="3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28" name="Freeform 5227"/>
            <p:cNvSpPr/>
            <p:nvPr/>
          </p:nvSpPr>
          <p:spPr>
            <a:xfrm>
              <a:off x="4525" y="707"/>
              <a:ext cx="72" cy="51"/>
            </a:xfrm>
            <a:custGeom>
              <a:avLst/>
              <a:gdLst/>
              <a:ahLst/>
              <a:cxnLst/>
              <a:pathLst>
                <a:path w="81" h="59">
                  <a:moveTo>
                    <a:pt x="0" y="0"/>
                  </a:moveTo>
                  <a:lnTo>
                    <a:pt x="3" y="0"/>
                  </a:lnTo>
                  <a:lnTo>
                    <a:pt x="11" y="3"/>
                  </a:lnTo>
                  <a:lnTo>
                    <a:pt x="23" y="7"/>
                  </a:lnTo>
                  <a:lnTo>
                    <a:pt x="36" y="15"/>
                  </a:lnTo>
                  <a:lnTo>
                    <a:pt x="50" y="25"/>
                  </a:lnTo>
                  <a:lnTo>
                    <a:pt x="64" y="35"/>
                  </a:lnTo>
                  <a:lnTo>
                    <a:pt x="74" y="47"/>
                  </a:lnTo>
                  <a:lnTo>
                    <a:pt x="81" y="59"/>
                  </a:lnTo>
                  <a:lnTo>
                    <a:pt x="72" y="52"/>
                  </a:lnTo>
                  <a:lnTo>
                    <a:pt x="61" y="44"/>
                  </a:lnTo>
                  <a:lnTo>
                    <a:pt x="47" y="35"/>
                  </a:lnTo>
                  <a:lnTo>
                    <a:pt x="32" y="26"/>
                  </a:lnTo>
                  <a:lnTo>
                    <a:pt x="19" y="18"/>
                  </a:lnTo>
                  <a:lnTo>
                    <a:pt x="9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29" name="Freeform 5228"/>
            <p:cNvSpPr/>
            <p:nvPr/>
          </p:nvSpPr>
          <p:spPr>
            <a:xfrm>
              <a:off x="4592" y="707"/>
              <a:ext cx="70" cy="44"/>
            </a:xfrm>
            <a:custGeom>
              <a:avLst/>
              <a:gdLst/>
              <a:ahLst/>
              <a:cxnLst/>
              <a:pathLst>
                <a:path w="80" h="49">
                  <a:moveTo>
                    <a:pt x="0" y="49"/>
                  </a:moveTo>
                  <a:lnTo>
                    <a:pt x="6" y="43"/>
                  </a:lnTo>
                  <a:lnTo>
                    <a:pt x="16" y="34"/>
                  </a:lnTo>
                  <a:lnTo>
                    <a:pt x="28" y="25"/>
                  </a:lnTo>
                  <a:lnTo>
                    <a:pt x="42" y="16"/>
                  </a:lnTo>
                  <a:lnTo>
                    <a:pt x="55" y="8"/>
                  </a:lnTo>
                  <a:lnTo>
                    <a:pt x="66" y="2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79" y="8"/>
                  </a:lnTo>
                  <a:lnTo>
                    <a:pt x="71" y="15"/>
                  </a:lnTo>
                  <a:lnTo>
                    <a:pt x="58" y="21"/>
                  </a:lnTo>
                  <a:lnTo>
                    <a:pt x="44" y="28"/>
                  </a:lnTo>
                  <a:lnTo>
                    <a:pt x="29" y="34"/>
                  </a:lnTo>
                  <a:lnTo>
                    <a:pt x="16" y="40"/>
                  </a:lnTo>
                  <a:lnTo>
                    <a:pt x="5" y="4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30" name="Freeform 5229"/>
            <p:cNvSpPr/>
            <p:nvPr/>
          </p:nvSpPr>
          <p:spPr>
            <a:xfrm>
              <a:off x="4445" y="464"/>
              <a:ext cx="59" cy="231"/>
            </a:xfrm>
            <a:custGeom>
              <a:avLst/>
              <a:gdLst/>
              <a:ahLst/>
              <a:cxnLst/>
              <a:pathLst>
                <a:path w="68" h="265">
                  <a:moveTo>
                    <a:pt x="7" y="265"/>
                  </a:moveTo>
                  <a:lnTo>
                    <a:pt x="4" y="265"/>
                  </a:lnTo>
                  <a:lnTo>
                    <a:pt x="2" y="262"/>
                  </a:lnTo>
                  <a:lnTo>
                    <a:pt x="1" y="260"/>
                  </a:lnTo>
                  <a:lnTo>
                    <a:pt x="0" y="258"/>
                  </a:lnTo>
                  <a:lnTo>
                    <a:pt x="26" y="226"/>
                  </a:lnTo>
                  <a:lnTo>
                    <a:pt x="43" y="191"/>
                  </a:lnTo>
                  <a:lnTo>
                    <a:pt x="54" y="156"/>
                  </a:lnTo>
                  <a:lnTo>
                    <a:pt x="56" y="121"/>
                  </a:lnTo>
                  <a:lnTo>
                    <a:pt x="55" y="86"/>
                  </a:lnTo>
                  <a:lnTo>
                    <a:pt x="49" y="54"/>
                  </a:lnTo>
                  <a:lnTo>
                    <a:pt x="43" y="25"/>
                  </a:lnTo>
                  <a:lnTo>
                    <a:pt x="38" y="0"/>
                  </a:lnTo>
                  <a:lnTo>
                    <a:pt x="51" y="17"/>
                  </a:lnTo>
                  <a:lnTo>
                    <a:pt x="62" y="45"/>
                  </a:lnTo>
                  <a:lnTo>
                    <a:pt x="68" y="83"/>
                  </a:lnTo>
                  <a:lnTo>
                    <a:pt x="68" y="124"/>
                  </a:lnTo>
                  <a:lnTo>
                    <a:pt x="63" y="167"/>
                  </a:lnTo>
                  <a:lnTo>
                    <a:pt x="51" y="207"/>
                  </a:lnTo>
                  <a:lnTo>
                    <a:pt x="33" y="241"/>
                  </a:lnTo>
                  <a:lnTo>
                    <a:pt x="7" y="2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31" name="Freeform 5230"/>
            <p:cNvSpPr/>
            <p:nvPr/>
          </p:nvSpPr>
          <p:spPr>
            <a:xfrm>
              <a:off x="4445" y="467"/>
              <a:ext cx="49" cy="28"/>
            </a:xfrm>
            <a:custGeom>
              <a:avLst/>
              <a:gdLst/>
              <a:ahLst/>
              <a:cxnLst/>
              <a:pathLst>
                <a:path w="57" h="34">
                  <a:moveTo>
                    <a:pt x="57" y="34"/>
                  </a:moveTo>
                  <a:lnTo>
                    <a:pt x="51" y="27"/>
                  </a:lnTo>
                  <a:lnTo>
                    <a:pt x="43" y="20"/>
                  </a:lnTo>
                  <a:lnTo>
                    <a:pt x="34" y="14"/>
                  </a:lnTo>
                  <a:lnTo>
                    <a:pt x="26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5" y="7"/>
                  </a:lnTo>
                  <a:lnTo>
                    <a:pt x="12" y="11"/>
                  </a:lnTo>
                  <a:lnTo>
                    <a:pt x="20" y="14"/>
                  </a:lnTo>
                  <a:lnTo>
                    <a:pt x="29" y="19"/>
                  </a:lnTo>
                  <a:lnTo>
                    <a:pt x="40" y="23"/>
                  </a:lnTo>
                  <a:lnTo>
                    <a:pt x="49" y="28"/>
                  </a:lnTo>
                  <a:lnTo>
                    <a:pt x="57" y="3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32" name="Freeform 5231"/>
            <p:cNvSpPr/>
            <p:nvPr/>
          </p:nvSpPr>
          <p:spPr>
            <a:xfrm>
              <a:off x="4443" y="481"/>
              <a:ext cx="54" cy="35"/>
            </a:xfrm>
            <a:custGeom>
              <a:avLst/>
              <a:gdLst/>
              <a:ahLst/>
              <a:cxnLst/>
              <a:pathLst>
                <a:path w="62" h="40">
                  <a:moveTo>
                    <a:pt x="0" y="2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8" y="5"/>
                  </a:lnTo>
                  <a:lnTo>
                    <a:pt x="27" y="10"/>
                  </a:lnTo>
                  <a:lnTo>
                    <a:pt x="37" y="15"/>
                  </a:lnTo>
                  <a:lnTo>
                    <a:pt x="46" y="22"/>
                  </a:lnTo>
                  <a:lnTo>
                    <a:pt x="56" y="30"/>
                  </a:lnTo>
                  <a:lnTo>
                    <a:pt x="62" y="40"/>
                  </a:lnTo>
                  <a:lnTo>
                    <a:pt x="54" y="35"/>
                  </a:lnTo>
                  <a:lnTo>
                    <a:pt x="45" y="30"/>
                  </a:lnTo>
                  <a:lnTo>
                    <a:pt x="35" y="25"/>
                  </a:lnTo>
                  <a:lnTo>
                    <a:pt x="24" y="19"/>
                  </a:lnTo>
                  <a:lnTo>
                    <a:pt x="14" y="13"/>
                  </a:lnTo>
                  <a:lnTo>
                    <a:pt x="6" y="9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33" name="Freeform 5232"/>
            <p:cNvSpPr/>
            <p:nvPr/>
          </p:nvSpPr>
          <p:spPr>
            <a:xfrm>
              <a:off x="4431" y="516"/>
              <a:ext cx="71" cy="46"/>
            </a:xfrm>
            <a:custGeom>
              <a:avLst/>
              <a:gdLst/>
              <a:ahLst/>
              <a:cxnLst/>
              <a:pathLst>
                <a:path w="81" h="53">
                  <a:moveTo>
                    <a:pt x="0" y="1"/>
                  </a:moveTo>
                  <a:lnTo>
                    <a:pt x="4" y="0"/>
                  </a:lnTo>
                  <a:lnTo>
                    <a:pt x="13" y="2"/>
                  </a:lnTo>
                  <a:lnTo>
                    <a:pt x="25" y="7"/>
                  </a:lnTo>
                  <a:lnTo>
                    <a:pt x="37" y="13"/>
                  </a:lnTo>
                  <a:lnTo>
                    <a:pt x="51" y="23"/>
                  </a:lnTo>
                  <a:lnTo>
                    <a:pt x="64" y="32"/>
                  </a:lnTo>
                  <a:lnTo>
                    <a:pt x="74" y="42"/>
                  </a:lnTo>
                  <a:lnTo>
                    <a:pt x="81" y="53"/>
                  </a:lnTo>
                  <a:lnTo>
                    <a:pt x="75" y="48"/>
                  </a:lnTo>
                  <a:lnTo>
                    <a:pt x="64" y="42"/>
                  </a:lnTo>
                  <a:lnTo>
                    <a:pt x="50" y="35"/>
                  </a:lnTo>
                  <a:lnTo>
                    <a:pt x="36" y="26"/>
                  </a:lnTo>
                  <a:lnTo>
                    <a:pt x="21" y="18"/>
                  </a:lnTo>
                  <a:lnTo>
                    <a:pt x="10" y="11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34" name="Freeform 5233"/>
            <p:cNvSpPr/>
            <p:nvPr/>
          </p:nvSpPr>
          <p:spPr>
            <a:xfrm>
              <a:off x="4420" y="555"/>
              <a:ext cx="77" cy="51"/>
            </a:xfrm>
            <a:custGeom>
              <a:avLst/>
              <a:gdLst/>
              <a:ahLst/>
              <a:cxnLst/>
              <a:pathLst>
                <a:path w="88" h="59">
                  <a:moveTo>
                    <a:pt x="0" y="2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27" y="10"/>
                  </a:lnTo>
                  <a:lnTo>
                    <a:pt x="42" y="18"/>
                  </a:lnTo>
                  <a:lnTo>
                    <a:pt x="57" y="28"/>
                  </a:lnTo>
                  <a:lnTo>
                    <a:pt x="71" y="38"/>
                  </a:lnTo>
                  <a:lnTo>
                    <a:pt x="83" y="49"/>
                  </a:lnTo>
                  <a:lnTo>
                    <a:pt x="88" y="59"/>
                  </a:lnTo>
                  <a:lnTo>
                    <a:pt x="82" y="56"/>
                  </a:lnTo>
                  <a:lnTo>
                    <a:pt x="70" y="49"/>
                  </a:lnTo>
                  <a:lnTo>
                    <a:pt x="55" y="40"/>
                  </a:lnTo>
                  <a:lnTo>
                    <a:pt x="39" y="30"/>
                  </a:lnTo>
                  <a:lnTo>
                    <a:pt x="24" y="21"/>
                  </a:lnTo>
                  <a:lnTo>
                    <a:pt x="11" y="12"/>
                  </a:lnTo>
                  <a:lnTo>
                    <a:pt x="2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35" name="Freeform 5234"/>
            <p:cNvSpPr/>
            <p:nvPr/>
          </p:nvSpPr>
          <p:spPr>
            <a:xfrm>
              <a:off x="4427" y="579"/>
              <a:ext cx="63" cy="55"/>
            </a:xfrm>
            <a:custGeom>
              <a:avLst/>
              <a:gdLst/>
              <a:ahLst/>
              <a:cxnLst/>
              <a:pathLst>
                <a:path w="71" h="62">
                  <a:moveTo>
                    <a:pt x="0" y="0"/>
                  </a:moveTo>
                  <a:lnTo>
                    <a:pt x="3" y="0"/>
                  </a:lnTo>
                  <a:lnTo>
                    <a:pt x="11" y="5"/>
                  </a:lnTo>
                  <a:lnTo>
                    <a:pt x="23" y="13"/>
                  </a:lnTo>
                  <a:lnTo>
                    <a:pt x="36" y="22"/>
                  </a:lnTo>
                  <a:lnTo>
                    <a:pt x="48" y="34"/>
                  </a:lnTo>
                  <a:lnTo>
                    <a:pt x="60" y="44"/>
                  </a:lnTo>
                  <a:lnTo>
                    <a:pt x="68" y="54"/>
                  </a:lnTo>
                  <a:lnTo>
                    <a:pt x="71" y="62"/>
                  </a:lnTo>
                  <a:lnTo>
                    <a:pt x="64" y="57"/>
                  </a:lnTo>
                  <a:lnTo>
                    <a:pt x="54" y="50"/>
                  </a:lnTo>
                  <a:lnTo>
                    <a:pt x="41" y="41"/>
                  </a:lnTo>
                  <a:lnTo>
                    <a:pt x="29" y="31"/>
                  </a:lnTo>
                  <a:lnTo>
                    <a:pt x="16" y="21"/>
                  </a:lnTo>
                  <a:lnTo>
                    <a:pt x="7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36" name="Freeform 5235"/>
            <p:cNvSpPr/>
            <p:nvPr/>
          </p:nvSpPr>
          <p:spPr>
            <a:xfrm>
              <a:off x="4429" y="609"/>
              <a:ext cx="51" cy="46"/>
            </a:xfrm>
            <a:custGeom>
              <a:avLst/>
              <a:gdLst/>
              <a:ahLst/>
              <a:cxnLst/>
              <a:pathLst>
                <a:path w="59" h="53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20" y="7"/>
                  </a:lnTo>
                  <a:lnTo>
                    <a:pt x="30" y="13"/>
                  </a:lnTo>
                  <a:lnTo>
                    <a:pt x="39" y="23"/>
                  </a:lnTo>
                  <a:lnTo>
                    <a:pt x="49" y="32"/>
                  </a:lnTo>
                  <a:lnTo>
                    <a:pt x="55" y="42"/>
                  </a:lnTo>
                  <a:lnTo>
                    <a:pt x="59" y="53"/>
                  </a:lnTo>
                  <a:lnTo>
                    <a:pt x="53" y="47"/>
                  </a:lnTo>
                  <a:lnTo>
                    <a:pt x="44" y="40"/>
                  </a:lnTo>
                  <a:lnTo>
                    <a:pt x="34" y="32"/>
                  </a:lnTo>
                  <a:lnTo>
                    <a:pt x="23" y="24"/>
                  </a:lnTo>
                  <a:lnTo>
                    <a:pt x="13" y="16"/>
                  </a:lnTo>
                  <a:lnTo>
                    <a:pt x="5" y="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37" name="Freeform 5236"/>
            <p:cNvSpPr/>
            <p:nvPr/>
          </p:nvSpPr>
          <p:spPr>
            <a:xfrm>
              <a:off x="4429" y="637"/>
              <a:ext cx="37" cy="39"/>
            </a:xfrm>
            <a:custGeom>
              <a:avLst/>
              <a:gdLst/>
              <a:ahLst/>
              <a:cxnLst/>
              <a:pathLst>
                <a:path w="43" h="45">
                  <a:moveTo>
                    <a:pt x="0" y="0"/>
                  </a:moveTo>
                  <a:lnTo>
                    <a:pt x="3" y="0"/>
                  </a:lnTo>
                  <a:lnTo>
                    <a:pt x="9" y="2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1" y="24"/>
                  </a:lnTo>
                  <a:lnTo>
                    <a:pt x="38" y="32"/>
                  </a:lnTo>
                  <a:lnTo>
                    <a:pt x="41" y="39"/>
                  </a:lnTo>
                  <a:lnTo>
                    <a:pt x="43" y="45"/>
                  </a:lnTo>
                  <a:lnTo>
                    <a:pt x="38" y="40"/>
                  </a:lnTo>
                  <a:lnTo>
                    <a:pt x="32" y="34"/>
                  </a:lnTo>
                  <a:lnTo>
                    <a:pt x="25" y="29"/>
                  </a:lnTo>
                  <a:lnTo>
                    <a:pt x="18" y="22"/>
                  </a:lnTo>
                  <a:lnTo>
                    <a:pt x="12" y="15"/>
                  </a:lnTo>
                  <a:lnTo>
                    <a:pt x="6" y="9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38" name="Freeform 5237"/>
            <p:cNvSpPr/>
            <p:nvPr/>
          </p:nvSpPr>
          <p:spPr>
            <a:xfrm>
              <a:off x="4431" y="662"/>
              <a:ext cx="26" cy="28"/>
            </a:xfrm>
            <a:custGeom>
              <a:avLst/>
              <a:gdLst/>
              <a:ahLst/>
              <a:cxnLst/>
              <a:pathLst>
                <a:path w="29" h="31">
                  <a:moveTo>
                    <a:pt x="3" y="0"/>
                  </a:moveTo>
                  <a:lnTo>
                    <a:pt x="10" y="1"/>
                  </a:lnTo>
                  <a:lnTo>
                    <a:pt x="20" y="9"/>
                  </a:lnTo>
                  <a:lnTo>
                    <a:pt x="29" y="20"/>
                  </a:lnTo>
                  <a:lnTo>
                    <a:pt x="29" y="31"/>
                  </a:lnTo>
                  <a:lnTo>
                    <a:pt x="27" y="25"/>
                  </a:lnTo>
                  <a:lnTo>
                    <a:pt x="24" y="20"/>
                  </a:lnTo>
                  <a:lnTo>
                    <a:pt x="18" y="16"/>
                  </a:lnTo>
                  <a:lnTo>
                    <a:pt x="12" y="11"/>
                  </a:lnTo>
                  <a:lnTo>
                    <a:pt x="6" y="8"/>
                  </a:lnTo>
                  <a:lnTo>
                    <a:pt x="3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39" name="Freeform 5238"/>
            <p:cNvSpPr/>
            <p:nvPr/>
          </p:nvSpPr>
          <p:spPr>
            <a:xfrm>
              <a:off x="4452" y="448"/>
              <a:ext cx="33" cy="30"/>
            </a:xfrm>
            <a:custGeom>
              <a:avLst/>
              <a:gdLst/>
              <a:ahLst/>
              <a:cxnLst/>
              <a:pathLst>
                <a:path w="37" h="35">
                  <a:moveTo>
                    <a:pt x="37" y="35"/>
                  </a:moveTo>
                  <a:lnTo>
                    <a:pt x="34" y="33"/>
                  </a:lnTo>
                  <a:lnTo>
                    <a:pt x="28" y="29"/>
                  </a:lnTo>
                  <a:lnTo>
                    <a:pt x="22" y="24"/>
                  </a:lnTo>
                  <a:lnTo>
                    <a:pt x="15" y="20"/>
                  </a:lnTo>
                  <a:lnTo>
                    <a:pt x="8" y="14"/>
                  </a:lnTo>
                  <a:lnTo>
                    <a:pt x="2" y="10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0" y="13"/>
                  </a:lnTo>
                  <a:lnTo>
                    <a:pt x="25" y="19"/>
                  </a:lnTo>
                  <a:lnTo>
                    <a:pt x="30" y="26"/>
                  </a:lnTo>
                  <a:lnTo>
                    <a:pt x="34" y="31"/>
                  </a:lnTo>
                  <a:lnTo>
                    <a:pt x="37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40" name="Freeform 5239"/>
            <p:cNvSpPr/>
            <p:nvPr/>
          </p:nvSpPr>
          <p:spPr>
            <a:xfrm>
              <a:off x="4487" y="444"/>
              <a:ext cx="15" cy="35"/>
            </a:xfrm>
            <a:custGeom>
              <a:avLst/>
              <a:gdLst/>
              <a:ahLst/>
              <a:cxnLst/>
              <a:pathLst>
                <a:path w="18" h="40">
                  <a:moveTo>
                    <a:pt x="0" y="40"/>
                  </a:moveTo>
                  <a:lnTo>
                    <a:pt x="4" y="33"/>
                  </a:lnTo>
                  <a:lnTo>
                    <a:pt x="12" y="21"/>
                  </a:lnTo>
                  <a:lnTo>
                    <a:pt x="18" y="8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7" y="15"/>
                  </a:lnTo>
                  <a:lnTo>
                    <a:pt x="2" y="2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41" name="Freeform 5240"/>
            <p:cNvSpPr/>
            <p:nvPr/>
          </p:nvSpPr>
          <p:spPr>
            <a:xfrm>
              <a:off x="4474" y="432"/>
              <a:ext cx="9" cy="39"/>
            </a:xfrm>
            <a:custGeom>
              <a:avLst/>
              <a:gdLst/>
              <a:ahLst/>
              <a:cxnLst/>
              <a:pathLst>
                <a:path w="10" h="45">
                  <a:moveTo>
                    <a:pt x="10" y="45"/>
                  </a:moveTo>
                  <a:lnTo>
                    <a:pt x="9" y="36"/>
                  </a:lnTo>
                  <a:lnTo>
                    <a:pt x="10" y="21"/>
                  </a:lnTo>
                  <a:lnTo>
                    <a:pt x="8" y="7"/>
                  </a:lnTo>
                  <a:lnTo>
                    <a:pt x="3" y="0"/>
                  </a:lnTo>
                  <a:lnTo>
                    <a:pt x="0" y="6"/>
                  </a:lnTo>
                  <a:lnTo>
                    <a:pt x="2" y="18"/>
                  </a:lnTo>
                  <a:lnTo>
                    <a:pt x="7" y="3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42" name="Freeform 5241"/>
            <p:cNvSpPr/>
            <p:nvPr/>
          </p:nvSpPr>
          <p:spPr>
            <a:xfrm>
              <a:off x="4492" y="455"/>
              <a:ext cx="30" cy="35"/>
            </a:xfrm>
            <a:custGeom>
              <a:avLst/>
              <a:gdLst/>
              <a:ahLst/>
              <a:cxnLst/>
              <a:pathLst>
                <a:path w="34" h="40">
                  <a:moveTo>
                    <a:pt x="0" y="40"/>
                  </a:moveTo>
                  <a:lnTo>
                    <a:pt x="3" y="34"/>
                  </a:lnTo>
                  <a:lnTo>
                    <a:pt x="6" y="28"/>
                  </a:lnTo>
                  <a:lnTo>
                    <a:pt x="11" y="20"/>
                  </a:lnTo>
                  <a:lnTo>
                    <a:pt x="17" y="13"/>
                  </a:lnTo>
                  <a:lnTo>
                    <a:pt x="23" y="6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4" y="4"/>
                  </a:lnTo>
                  <a:lnTo>
                    <a:pt x="32" y="9"/>
                  </a:lnTo>
                  <a:lnTo>
                    <a:pt x="27" y="14"/>
                  </a:lnTo>
                  <a:lnTo>
                    <a:pt x="20" y="20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3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43" name="Freeform 5242"/>
            <p:cNvSpPr/>
            <p:nvPr/>
          </p:nvSpPr>
          <p:spPr>
            <a:xfrm>
              <a:off x="4464" y="672"/>
              <a:ext cx="49" cy="11"/>
            </a:xfrm>
            <a:custGeom>
              <a:avLst/>
              <a:gdLst/>
              <a:ahLst/>
              <a:cxnLst/>
              <a:pathLst>
                <a:path w="57" h="13">
                  <a:moveTo>
                    <a:pt x="0" y="1"/>
                  </a:moveTo>
                  <a:lnTo>
                    <a:pt x="7" y="1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3"/>
                  </a:lnTo>
                  <a:lnTo>
                    <a:pt x="54" y="5"/>
                  </a:lnTo>
                  <a:lnTo>
                    <a:pt x="57" y="8"/>
                  </a:lnTo>
                  <a:lnTo>
                    <a:pt x="56" y="12"/>
                  </a:lnTo>
                  <a:lnTo>
                    <a:pt x="50" y="13"/>
                  </a:lnTo>
                  <a:lnTo>
                    <a:pt x="43" y="12"/>
                  </a:lnTo>
                  <a:lnTo>
                    <a:pt x="34" y="9"/>
                  </a:lnTo>
                  <a:lnTo>
                    <a:pt x="25" y="7"/>
                  </a:lnTo>
                  <a:lnTo>
                    <a:pt x="15" y="5"/>
                  </a:lnTo>
                  <a:lnTo>
                    <a:pt x="7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44" name="Freeform 5243"/>
            <p:cNvSpPr/>
            <p:nvPr/>
          </p:nvSpPr>
          <p:spPr>
            <a:xfrm>
              <a:off x="4455" y="686"/>
              <a:ext cx="49" cy="16"/>
            </a:xfrm>
            <a:custGeom>
              <a:avLst/>
              <a:gdLst/>
              <a:ahLst/>
              <a:cxnLst/>
              <a:pathLst>
                <a:path w="55" h="20">
                  <a:moveTo>
                    <a:pt x="0" y="0"/>
                  </a:moveTo>
                  <a:lnTo>
                    <a:pt x="6" y="0"/>
                  </a:lnTo>
                  <a:lnTo>
                    <a:pt x="14" y="1"/>
                  </a:lnTo>
                  <a:lnTo>
                    <a:pt x="22" y="3"/>
                  </a:lnTo>
                  <a:lnTo>
                    <a:pt x="31" y="5"/>
                  </a:lnTo>
                  <a:lnTo>
                    <a:pt x="40" y="7"/>
                  </a:lnTo>
                  <a:lnTo>
                    <a:pt x="47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3" y="20"/>
                  </a:lnTo>
                  <a:lnTo>
                    <a:pt x="48" y="20"/>
                  </a:lnTo>
                  <a:lnTo>
                    <a:pt x="40" y="18"/>
                  </a:lnTo>
                  <a:lnTo>
                    <a:pt x="31" y="14"/>
                  </a:lnTo>
                  <a:lnTo>
                    <a:pt x="21" y="11"/>
                  </a:lnTo>
                  <a:lnTo>
                    <a:pt x="12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45" name="Freeform 5244"/>
            <p:cNvSpPr/>
            <p:nvPr/>
          </p:nvSpPr>
          <p:spPr>
            <a:xfrm>
              <a:off x="4480" y="648"/>
              <a:ext cx="47" cy="10"/>
            </a:xfrm>
            <a:custGeom>
              <a:avLst/>
              <a:gdLst/>
              <a:ahLst/>
              <a:cxnLst/>
              <a:pathLst>
                <a:path w="54" h="13">
                  <a:moveTo>
                    <a:pt x="0" y="7"/>
                  </a:moveTo>
                  <a:lnTo>
                    <a:pt x="2" y="5"/>
                  </a:lnTo>
                  <a:lnTo>
                    <a:pt x="8" y="3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4" y="3"/>
                  </a:lnTo>
                  <a:lnTo>
                    <a:pt x="50" y="5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0" y="13"/>
                  </a:lnTo>
                  <a:lnTo>
                    <a:pt x="44" y="13"/>
                  </a:lnTo>
                  <a:lnTo>
                    <a:pt x="34" y="11"/>
                  </a:lnTo>
                  <a:lnTo>
                    <a:pt x="25" y="10"/>
                  </a:lnTo>
                  <a:lnTo>
                    <a:pt x="16" y="8"/>
                  </a:lnTo>
                  <a:lnTo>
                    <a:pt x="7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46" name="Freeform 5245"/>
            <p:cNvSpPr/>
            <p:nvPr/>
          </p:nvSpPr>
          <p:spPr>
            <a:xfrm>
              <a:off x="4485" y="620"/>
              <a:ext cx="56" cy="14"/>
            </a:xfrm>
            <a:custGeom>
              <a:avLst/>
              <a:gdLst/>
              <a:ahLst/>
              <a:cxnLst/>
              <a:pathLst>
                <a:path w="63" h="17">
                  <a:moveTo>
                    <a:pt x="0" y="17"/>
                  </a:moveTo>
                  <a:lnTo>
                    <a:pt x="7" y="14"/>
                  </a:lnTo>
                  <a:lnTo>
                    <a:pt x="16" y="9"/>
                  </a:lnTo>
                  <a:lnTo>
                    <a:pt x="26" y="6"/>
                  </a:lnTo>
                  <a:lnTo>
                    <a:pt x="37" y="2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63" y="5"/>
                  </a:lnTo>
                  <a:lnTo>
                    <a:pt x="62" y="8"/>
                  </a:lnTo>
                  <a:lnTo>
                    <a:pt x="56" y="12"/>
                  </a:lnTo>
                  <a:lnTo>
                    <a:pt x="48" y="13"/>
                  </a:lnTo>
                  <a:lnTo>
                    <a:pt x="38" y="14"/>
                  </a:lnTo>
                  <a:lnTo>
                    <a:pt x="26" y="15"/>
                  </a:lnTo>
                  <a:lnTo>
                    <a:pt x="16" y="15"/>
                  </a:lnTo>
                  <a:lnTo>
                    <a:pt x="7" y="1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47" name="Freeform 5246"/>
            <p:cNvSpPr/>
            <p:nvPr/>
          </p:nvSpPr>
          <p:spPr>
            <a:xfrm>
              <a:off x="4495" y="592"/>
              <a:ext cx="62" cy="17"/>
            </a:xfrm>
            <a:custGeom>
              <a:avLst/>
              <a:gdLst/>
              <a:ahLst/>
              <a:cxnLst/>
              <a:pathLst>
                <a:path w="69" h="20">
                  <a:moveTo>
                    <a:pt x="0" y="20"/>
                  </a:moveTo>
                  <a:lnTo>
                    <a:pt x="6" y="17"/>
                  </a:lnTo>
                  <a:lnTo>
                    <a:pt x="16" y="13"/>
                  </a:lnTo>
                  <a:lnTo>
                    <a:pt x="28" y="8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69" y="4"/>
                  </a:lnTo>
                  <a:lnTo>
                    <a:pt x="66" y="8"/>
                  </a:lnTo>
                  <a:lnTo>
                    <a:pt x="59" y="12"/>
                  </a:lnTo>
                  <a:lnTo>
                    <a:pt x="49" y="14"/>
                  </a:lnTo>
                  <a:lnTo>
                    <a:pt x="37" y="16"/>
                  </a:lnTo>
                  <a:lnTo>
                    <a:pt x="26" y="17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48" name="Freeform 5247"/>
            <p:cNvSpPr/>
            <p:nvPr/>
          </p:nvSpPr>
          <p:spPr>
            <a:xfrm>
              <a:off x="4497" y="532"/>
              <a:ext cx="65" cy="32"/>
            </a:xfrm>
            <a:custGeom>
              <a:avLst/>
              <a:gdLst/>
              <a:ahLst/>
              <a:cxnLst/>
              <a:pathLst>
                <a:path w="74" h="36">
                  <a:moveTo>
                    <a:pt x="0" y="36"/>
                  </a:moveTo>
                  <a:lnTo>
                    <a:pt x="7" y="30"/>
                  </a:lnTo>
                  <a:lnTo>
                    <a:pt x="18" y="23"/>
                  </a:lnTo>
                  <a:lnTo>
                    <a:pt x="28" y="16"/>
                  </a:lnTo>
                  <a:lnTo>
                    <a:pt x="41" y="9"/>
                  </a:lnTo>
                  <a:lnTo>
                    <a:pt x="52" y="5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4" y="2"/>
                  </a:lnTo>
                  <a:lnTo>
                    <a:pt x="73" y="6"/>
                  </a:lnTo>
                  <a:lnTo>
                    <a:pt x="66" y="10"/>
                  </a:lnTo>
                  <a:lnTo>
                    <a:pt x="54" y="15"/>
                  </a:lnTo>
                  <a:lnTo>
                    <a:pt x="42" y="19"/>
                  </a:lnTo>
                  <a:lnTo>
                    <a:pt x="28" y="23"/>
                  </a:lnTo>
                  <a:lnTo>
                    <a:pt x="15" y="28"/>
                  </a:lnTo>
                  <a:lnTo>
                    <a:pt x="6" y="3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49" name="Freeform 5248"/>
            <p:cNvSpPr/>
            <p:nvPr/>
          </p:nvSpPr>
          <p:spPr>
            <a:xfrm>
              <a:off x="4492" y="474"/>
              <a:ext cx="60" cy="39"/>
            </a:xfrm>
            <a:custGeom>
              <a:avLst/>
              <a:gdLst/>
              <a:ahLst/>
              <a:cxnLst/>
              <a:pathLst>
                <a:path w="68" h="43">
                  <a:moveTo>
                    <a:pt x="0" y="43"/>
                  </a:moveTo>
                  <a:lnTo>
                    <a:pt x="5" y="38"/>
                  </a:lnTo>
                  <a:lnTo>
                    <a:pt x="14" y="30"/>
                  </a:lnTo>
                  <a:lnTo>
                    <a:pt x="24" y="22"/>
                  </a:lnTo>
                  <a:lnTo>
                    <a:pt x="35" y="14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4" y="0"/>
                  </a:lnTo>
                  <a:lnTo>
                    <a:pt x="68" y="3"/>
                  </a:lnTo>
                  <a:lnTo>
                    <a:pt x="67" y="7"/>
                  </a:lnTo>
                  <a:lnTo>
                    <a:pt x="60" y="13"/>
                  </a:lnTo>
                  <a:lnTo>
                    <a:pt x="50" y="19"/>
                  </a:lnTo>
                  <a:lnTo>
                    <a:pt x="38" y="25"/>
                  </a:lnTo>
                  <a:lnTo>
                    <a:pt x="25" y="30"/>
                  </a:lnTo>
                  <a:lnTo>
                    <a:pt x="14" y="36"/>
                  </a:lnTo>
                  <a:lnTo>
                    <a:pt x="4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50" name="Freeform 5249"/>
            <p:cNvSpPr/>
            <p:nvPr/>
          </p:nvSpPr>
          <p:spPr>
            <a:xfrm>
              <a:off x="4499" y="555"/>
              <a:ext cx="54" cy="31"/>
            </a:xfrm>
            <a:custGeom>
              <a:avLst/>
              <a:gdLst/>
              <a:ahLst/>
              <a:cxnLst/>
              <a:pathLst>
                <a:path w="62" h="35">
                  <a:moveTo>
                    <a:pt x="0" y="35"/>
                  </a:moveTo>
                  <a:lnTo>
                    <a:pt x="5" y="31"/>
                  </a:lnTo>
                  <a:lnTo>
                    <a:pt x="13" y="25"/>
                  </a:lnTo>
                  <a:lnTo>
                    <a:pt x="24" y="17"/>
                  </a:lnTo>
                  <a:lnTo>
                    <a:pt x="34" y="10"/>
                  </a:lnTo>
                  <a:lnTo>
                    <a:pt x="45" y="4"/>
                  </a:lnTo>
                  <a:lnTo>
                    <a:pt x="53" y="1"/>
                  </a:lnTo>
                  <a:lnTo>
                    <a:pt x="60" y="0"/>
                  </a:lnTo>
                  <a:lnTo>
                    <a:pt x="62" y="2"/>
                  </a:lnTo>
                  <a:lnTo>
                    <a:pt x="60" y="8"/>
                  </a:lnTo>
                  <a:lnTo>
                    <a:pt x="54" y="12"/>
                  </a:lnTo>
                  <a:lnTo>
                    <a:pt x="45" y="17"/>
                  </a:lnTo>
                  <a:lnTo>
                    <a:pt x="34" y="21"/>
                  </a:lnTo>
                  <a:lnTo>
                    <a:pt x="23" y="26"/>
                  </a:lnTo>
                  <a:lnTo>
                    <a:pt x="12" y="30"/>
                  </a:lnTo>
                  <a:lnTo>
                    <a:pt x="4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51" name="Freeform 5250"/>
            <p:cNvSpPr/>
            <p:nvPr/>
          </p:nvSpPr>
          <p:spPr>
            <a:xfrm>
              <a:off x="4425" y="534"/>
              <a:ext cx="77" cy="49"/>
            </a:xfrm>
            <a:custGeom>
              <a:avLst/>
              <a:gdLst/>
              <a:ahLst/>
              <a:cxnLst/>
              <a:pathLst>
                <a:path w="88" h="58">
                  <a:moveTo>
                    <a:pt x="0" y="1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27" y="8"/>
                  </a:lnTo>
                  <a:lnTo>
                    <a:pt x="42" y="18"/>
                  </a:lnTo>
                  <a:lnTo>
                    <a:pt x="57" y="27"/>
                  </a:lnTo>
                  <a:lnTo>
                    <a:pt x="71" y="37"/>
                  </a:lnTo>
                  <a:lnTo>
                    <a:pt x="82" y="49"/>
                  </a:lnTo>
                  <a:lnTo>
                    <a:pt x="88" y="58"/>
                  </a:lnTo>
                  <a:lnTo>
                    <a:pt x="81" y="54"/>
                  </a:lnTo>
                  <a:lnTo>
                    <a:pt x="70" y="47"/>
                  </a:lnTo>
                  <a:lnTo>
                    <a:pt x="55" y="39"/>
                  </a:lnTo>
                  <a:lnTo>
                    <a:pt x="39" y="30"/>
                  </a:lnTo>
                  <a:lnTo>
                    <a:pt x="24" y="21"/>
                  </a:lnTo>
                  <a:lnTo>
                    <a:pt x="11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52" name="Freeform 5251"/>
            <p:cNvSpPr/>
            <p:nvPr/>
          </p:nvSpPr>
          <p:spPr>
            <a:xfrm>
              <a:off x="4439" y="500"/>
              <a:ext cx="60" cy="43"/>
            </a:xfrm>
            <a:custGeom>
              <a:avLst/>
              <a:gdLst/>
              <a:ahLst/>
              <a:cxnLst/>
              <a:pathLst>
                <a:path w="69" h="50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20" y="7"/>
                  </a:lnTo>
                  <a:lnTo>
                    <a:pt x="32" y="13"/>
                  </a:lnTo>
                  <a:lnTo>
                    <a:pt x="43" y="21"/>
                  </a:lnTo>
                  <a:lnTo>
                    <a:pt x="54" y="30"/>
                  </a:lnTo>
                  <a:lnTo>
                    <a:pt x="63" y="39"/>
                  </a:lnTo>
                  <a:lnTo>
                    <a:pt x="69" y="50"/>
                  </a:lnTo>
                  <a:lnTo>
                    <a:pt x="62" y="44"/>
                  </a:lnTo>
                  <a:lnTo>
                    <a:pt x="52" y="37"/>
                  </a:lnTo>
                  <a:lnTo>
                    <a:pt x="40" y="29"/>
                  </a:lnTo>
                  <a:lnTo>
                    <a:pt x="27" y="21"/>
                  </a:lnTo>
                  <a:lnTo>
                    <a:pt x="17" y="14"/>
                  </a:lnTo>
                  <a:lnTo>
                    <a:pt x="8" y="8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53" name="Freeform 5252"/>
            <p:cNvSpPr/>
            <p:nvPr/>
          </p:nvSpPr>
          <p:spPr>
            <a:xfrm>
              <a:off x="4495" y="500"/>
              <a:ext cx="62" cy="37"/>
            </a:xfrm>
            <a:custGeom>
              <a:avLst/>
              <a:gdLst/>
              <a:ahLst/>
              <a:cxnLst/>
              <a:pathLst>
                <a:path w="69" h="43">
                  <a:moveTo>
                    <a:pt x="0" y="43"/>
                  </a:moveTo>
                  <a:lnTo>
                    <a:pt x="6" y="37"/>
                  </a:lnTo>
                  <a:lnTo>
                    <a:pt x="14" y="30"/>
                  </a:lnTo>
                  <a:lnTo>
                    <a:pt x="26" y="22"/>
                  </a:lnTo>
                  <a:lnTo>
                    <a:pt x="37" y="14"/>
                  </a:lnTo>
                  <a:lnTo>
                    <a:pt x="47" y="7"/>
                  </a:lnTo>
                  <a:lnTo>
                    <a:pt x="58" y="3"/>
                  </a:lnTo>
                  <a:lnTo>
                    <a:pt x="65" y="0"/>
                  </a:lnTo>
                  <a:lnTo>
                    <a:pt x="69" y="3"/>
                  </a:lnTo>
                  <a:lnTo>
                    <a:pt x="68" y="7"/>
                  </a:lnTo>
                  <a:lnTo>
                    <a:pt x="61" y="13"/>
                  </a:lnTo>
                  <a:lnTo>
                    <a:pt x="51" y="19"/>
                  </a:lnTo>
                  <a:lnTo>
                    <a:pt x="38" y="25"/>
                  </a:lnTo>
                  <a:lnTo>
                    <a:pt x="26" y="29"/>
                  </a:lnTo>
                  <a:lnTo>
                    <a:pt x="14" y="35"/>
                  </a:lnTo>
                  <a:lnTo>
                    <a:pt x="5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54" name="Freeform 5253"/>
            <p:cNvSpPr/>
            <p:nvPr/>
          </p:nvSpPr>
          <p:spPr>
            <a:xfrm>
              <a:off x="3227" y="2237"/>
              <a:ext cx="263" cy="102"/>
            </a:xfrm>
            <a:custGeom>
              <a:avLst/>
              <a:gdLst/>
              <a:ahLst/>
              <a:cxnLst/>
              <a:pathLst>
                <a:path w="301" h="116">
                  <a:moveTo>
                    <a:pt x="301" y="21"/>
                  </a:moveTo>
                  <a:lnTo>
                    <a:pt x="301" y="22"/>
                  </a:lnTo>
                  <a:lnTo>
                    <a:pt x="297" y="24"/>
                  </a:lnTo>
                  <a:lnTo>
                    <a:pt x="294" y="25"/>
                  </a:lnTo>
                  <a:lnTo>
                    <a:pt x="294" y="28"/>
                  </a:lnTo>
                  <a:lnTo>
                    <a:pt x="270" y="20"/>
                  </a:lnTo>
                  <a:lnTo>
                    <a:pt x="246" y="15"/>
                  </a:lnTo>
                  <a:lnTo>
                    <a:pt x="223" y="14"/>
                  </a:lnTo>
                  <a:lnTo>
                    <a:pt x="200" y="14"/>
                  </a:lnTo>
                  <a:lnTo>
                    <a:pt x="180" y="17"/>
                  </a:lnTo>
                  <a:lnTo>
                    <a:pt x="159" y="22"/>
                  </a:lnTo>
                  <a:lnTo>
                    <a:pt x="138" y="29"/>
                  </a:lnTo>
                  <a:lnTo>
                    <a:pt x="120" y="37"/>
                  </a:lnTo>
                  <a:lnTo>
                    <a:pt x="101" y="46"/>
                  </a:lnTo>
                  <a:lnTo>
                    <a:pt x="83" y="55"/>
                  </a:lnTo>
                  <a:lnTo>
                    <a:pt x="67" y="66"/>
                  </a:lnTo>
                  <a:lnTo>
                    <a:pt x="52" y="77"/>
                  </a:lnTo>
                  <a:lnTo>
                    <a:pt x="37" y="88"/>
                  </a:lnTo>
                  <a:lnTo>
                    <a:pt x="23" y="98"/>
                  </a:lnTo>
                  <a:lnTo>
                    <a:pt x="12" y="107"/>
                  </a:lnTo>
                  <a:lnTo>
                    <a:pt x="0" y="116"/>
                  </a:lnTo>
                  <a:lnTo>
                    <a:pt x="5" y="105"/>
                  </a:lnTo>
                  <a:lnTo>
                    <a:pt x="13" y="93"/>
                  </a:lnTo>
                  <a:lnTo>
                    <a:pt x="24" y="81"/>
                  </a:lnTo>
                  <a:lnTo>
                    <a:pt x="39" y="68"/>
                  </a:lnTo>
                  <a:lnTo>
                    <a:pt x="57" y="56"/>
                  </a:lnTo>
                  <a:lnTo>
                    <a:pt x="76" y="44"/>
                  </a:lnTo>
                  <a:lnTo>
                    <a:pt x="98" y="32"/>
                  </a:lnTo>
                  <a:lnTo>
                    <a:pt x="121" y="23"/>
                  </a:lnTo>
                  <a:lnTo>
                    <a:pt x="145" y="14"/>
                  </a:lnTo>
                  <a:lnTo>
                    <a:pt x="169" y="7"/>
                  </a:lnTo>
                  <a:lnTo>
                    <a:pt x="194" y="2"/>
                  </a:lnTo>
                  <a:lnTo>
                    <a:pt x="218" y="0"/>
                  </a:lnTo>
                  <a:lnTo>
                    <a:pt x="241" y="0"/>
                  </a:lnTo>
                  <a:lnTo>
                    <a:pt x="263" y="3"/>
                  </a:lnTo>
                  <a:lnTo>
                    <a:pt x="282" y="10"/>
                  </a:lnTo>
                  <a:lnTo>
                    <a:pt x="301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55" name="Freeform 5254"/>
            <p:cNvSpPr/>
            <p:nvPr/>
          </p:nvSpPr>
          <p:spPr>
            <a:xfrm>
              <a:off x="3268" y="2288"/>
              <a:ext cx="17" cy="88"/>
            </a:xfrm>
            <a:custGeom>
              <a:avLst/>
              <a:gdLst/>
              <a:ahLst/>
              <a:cxnLst/>
              <a:pathLst>
                <a:path w="21" h="100">
                  <a:moveTo>
                    <a:pt x="4" y="100"/>
                  </a:moveTo>
                  <a:lnTo>
                    <a:pt x="0" y="87"/>
                  </a:lnTo>
                  <a:lnTo>
                    <a:pt x="0" y="58"/>
                  </a:lnTo>
                  <a:lnTo>
                    <a:pt x="7" y="26"/>
                  </a:lnTo>
                  <a:lnTo>
                    <a:pt x="21" y="0"/>
                  </a:lnTo>
                  <a:lnTo>
                    <a:pt x="16" y="25"/>
                  </a:lnTo>
                  <a:lnTo>
                    <a:pt x="12" y="58"/>
                  </a:lnTo>
                  <a:lnTo>
                    <a:pt x="8" y="87"/>
                  </a:lnTo>
                  <a:lnTo>
                    <a:pt x="4" y="10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56" name="Freeform 5255"/>
            <p:cNvSpPr/>
            <p:nvPr/>
          </p:nvSpPr>
          <p:spPr>
            <a:xfrm>
              <a:off x="3283" y="2272"/>
              <a:ext cx="27" cy="105"/>
            </a:xfrm>
            <a:custGeom>
              <a:avLst/>
              <a:gdLst/>
              <a:ahLst/>
              <a:cxnLst/>
              <a:pathLst>
                <a:path w="28" h="120">
                  <a:moveTo>
                    <a:pt x="4" y="120"/>
                  </a:moveTo>
                  <a:lnTo>
                    <a:pt x="1" y="116"/>
                  </a:lnTo>
                  <a:lnTo>
                    <a:pt x="0" y="105"/>
                  </a:lnTo>
                  <a:lnTo>
                    <a:pt x="1" y="89"/>
                  </a:lnTo>
                  <a:lnTo>
                    <a:pt x="3" y="69"/>
                  </a:lnTo>
                  <a:lnTo>
                    <a:pt x="8" y="50"/>
                  </a:lnTo>
                  <a:lnTo>
                    <a:pt x="13" y="30"/>
                  </a:lnTo>
                  <a:lnTo>
                    <a:pt x="20" y="13"/>
                  </a:lnTo>
                  <a:lnTo>
                    <a:pt x="28" y="0"/>
                  </a:lnTo>
                  <a:lnTo>
                    <a:pt x="24" y="26"/>
                  </a:lnTo>
                  <a:lnTo>
                    <a:pt x="18" y="66"/>
                  </a:lnTo>
                  <a:lnTo>
                    <a:pt x="12" y="104"/>
                  </a:lnTo>
                  <a:lnTo>
                    <a:pt x="4" y="1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57" name="Freeform 5256"/>
            <p:cNvSpPr/>
            <p:nvPr/>
          </p:nvSpPr>
          <p:spPr>
            <a:xfrm>
              <a:off x="3327" y="2255"/>
              <a:ext cx="19" cy="110"/>
            </a:xfrm>
            <a:custGeom>
              <a:avLst/>
              <a:gdLst/>
              <a:ahLst/>
              <a:cxnLst/>
              <a:pathLst>
                <a:path w="22" h="125">
                  <a:moveTo>
                    <a:pt x="6" y="125"/>
                  </a:moveTo>
                  <a:lnTo>
                    <a:pt x="0" y="108"/>
                  </a:lnTo>
                  <a:lnTo>
                    <a:pt x="2" y="70"/>
                  </a:lnTo>
                  <a:lnTo>
                    <a:pt x="9" y="28"/>
                  </a:lnTo>
                  <a:lnTo>
                    <a:pt x="22" y="0"/>
                  </a:lnTo>
                  <a:lnTo>
                    <a:pt x="20" y="25"/>
                  </a:lnTo>
                  <a:lnTo>
                    <a:pt x="16" y="68"/>
                  </a:lnTo>
                  <a:lnTo>
                    <a:pt x="12" y="108"/>
                  </a:lnTo>
                  <a:lnTo>
                    <a:pt x="6" y="1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58" name="Freeform 5257"/>
            <p:cNvSpPr/>
            <p:nvPr/>
          </p:nvSpPr>
          <p:spPr>
            <a:xfrm>
              <a:off x="3355" y="2248"/>
              <a:ext cx="16" cy="98"/>
            </a:xfrm>
            <a:custGeom>
              <a:avLst/>
              <a:gdLst/>
              <a:ahLst/>
              <a:cxnLst/>
              <a:pathLst>
                <a:path w="18" h="111">
                  <a:moveTo>
                    <a:pt x="4" y="111"/>
                  </a:moveTo>
                  <a:lnTo>
                    <a:pt x="0" y="96"/>
                  </a:lnTo>
                  <a:lnTo>
                    <a:pt x="1" y="61"/>
                  </a:lnTo>
                  <a:lnTo>
                    <a:pt x="7" y="23"/>
                  </a:lnTo>
                  <a:lnTo>
                    <a:pt x="18" y="0"/>
                  </a:lnTo>
                  <a:lnTo>
                    <a:pt x="16" y="25"/>
                  </a:lnTo>
                  <a:lnTo>
                    <a:pt x="15" y="63"/>
                  </a:lnTo>
                  <a:lnTo>
                    <a:pt x="12" y="98"/>
                  </a:lnTo>
                  <a:lnTo>
                    <a:pt x="4" y="1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59" name="Freeform 5258"/>
            <p:cNvSpPr/>
            <p:nvPr/>
          </p:nvSpPr>
          <p:spPr>
            <a:xfrm>
              <a:off x="3401" y="2241"/>
              <a:ext cx="14" cy="84"/>
            </a:xfrm>
            <a:custGeom>
              <a:avLst/>
              <a:gdLst/>
              <a:ahLst/>
              <a:cxnLst/>
              <a:pathLst>
                <a:path w="15" h="94">
                  <a:moveTo>
                    <a:pt x="10" y="94"/>
                  </a:moveTo>
                  <a:lnTo>
                    <a:pt x="4" y="83"/>
                  </a:lnTo>
                  <a:lnTo>
                    <a:pt x="0" y="56"/>
                  </a:lnTo>
                  <a:lnTo>
                    <a:pt x="2" y="25"/>
                  </a:lnTo>
                  <a:lnTo>
                    <a:pt x="14" y="0"/>
                  </a:lnTo>
                  <a:lnTo>
                    <a:pt x="14" y="23"/>
                  </a:lnTo>
                  <a:lnTo>
                    <a:pt x="15" y="54"/>
                  </a:lnTo>
                  <a:lnTo>
                    <a:pt x="15" y="83"/>
                  </a:lnTo>
                  <a:lnTo>
                    <a:pt x="10" y="9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60" name="Freeform 5259"/>
            <p:cNvSpPr/>
            <p:nvPr/>
          </p:nvSpPr>
          <p:spPr>
            <a:xfrm>
              <a:off x="3469" y="2249"/>
              <a:ext cx="14" cy="43"/>
            </a:xfrm>
            <a:custGeom>
              <a:avLst/>
              <a:gdLst/>
              <a:ahLst/>
              <a:cxnLst/>
              <a:pathLst>
                <a:path w="18" h="46">
                  <a:moveTo>
                    <a:pt x="15" y="46"/>
                  </a:moveTo>
                  <a:lnTo>
                    <a:pt x="8" y="40"/>
                  </a:lnTo>
                  <a:lnTo>
                    <a:pt x="3" y="26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12" y="30"/>
                  </a:lnTo>
                  <a:lnTo>
                    <a:pt x="18" y="41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61" name="Freeform 5260"/>
            <p:cNvSpPr/>
            <p:nvPr/>
          </p:nvSpPr>
          <p:spPr>
            <a:xfrm>
              <a:off x="3243" y="2307"/>
              <a:ext cx="17" cy="74"/>
            </a:xfrm>
            <a:custGeom>
              <a:avLst/>
              <a:gdLst/>
              <a:ahLst/>
              <a:cxnLst/>
              <a:pathLst>
                <a:path w="21" h="86">
                  <a:moveTo>
                    <a:pt x="4" y="86"/>
                  </a:moveTo>
                  <a:lnTo>
                    <a:pt x="0" y="77"/>
                  </a:lnTo>
                  <a:lnTo>
                    <a:pt x="0" y="52"/>
                  </a:lnTo>
                  <a:lnTo>
                    <a:pt x="7" y="25"/>
                  </a:lnTo>
                  <a:lnTo>
                    <a:pt x="21" y="0"/>
                  </a:lnTo>
                  <a:lnTo>
                    <a:pt x="16" y="25"/>
                  </a:lnTo>
                  <a:lnTo>
                    <a:pt x="12" y="52"/>
                  </a:lnTo>
                  <a:lnTo>
                    <a:pt x="8" y="77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62" name="Freeform 5261"/>
            <p:cNvSpPr/>
            <p:nvPr/>
          </p:nvSpPr>
          <p:spPr>
            <a:xfrm>
              <a:off x="3306" y="2265"/>
              <a:ext cx="19" cy="105"/>
            </a:xfrm>
            <a:custGeom>
              <a:avLst/>
              <a:gdLst/>
              <a:ahLst/>
              <a:cxnLst/>
              <a:pathLst>
                <a:path w="23" h="121">
                  <a:moveTo>
                    <a:pt x="6" y="121"/>
                  </a:moveTo>
                  <a:lnTo>
                    <a:pt x="0" y="105"/>
                  </a:lnTo>
                  <a:lnTo>
                    <a:pt x="2" y="68"/>
                  </a:lnTo>
                  <a:lnTo>
                    <a:pt x="9" y="28"/>
                  </a:lnTo>
                  <a:lnTo>
                    <a:pt x="23" y="0"/>
                  </a:lnTo>
                  <a:lnTo>
                    <a:pt x="21" y="24"/>
                  </a:lnTo>
                  <a:lnTo>
                    <a:pt x="17" y="66"/>
                  </a:lnTo>
                  <a:lnTo>
                    <a:pt x="11" y="105"/>
                  </a:lnTo>
                  <a:lnTo>
                    <a:pt x="6" y="1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63" name="Freeform 5262"/>
            <p:cNvSpPr/>
            <p:nvPr/>
          </p:nvSpPr>
          <p:spPr>
            <a:xfrm>
              <a:off x="3382" y="2242"/>
              <a:ext cx="12" cy="97"/>
            </a:xfrm>
            <a:custGeom>
              <a:avLst/>
              <a:gdLst/>
              <a:ahLst/>
              <a:cxnLst/>
              <a:pathLst>
                <a:path w="14" h="109">
                  <a:moveTo>
                    <a:pt x="11" y="109"/>
                  </a:moveTo>
                  <a:lnTo>
                    <a:pt x="4" y="96"/>
                  </a:lnTo>
                  <a:lnTo>
                    <a:pt x="0" y="63"/>
                  </a:lnTo>
                  <a:lnTo>
                    <a:pt x="3" y="28"/>
                  </a:lnTo>
                  <a:lnTo>
                    <a:pt x="13" y="0"/>
                  </a:lnTo>
                  <a:lnTo>
                    <a:pt x="13" y="25"/>
                  </a:lnTo>
                  <a:lnTo>
                    <a:pt x="14" y="62"/>
                  </a:lnTo>
                  <a:lnTo>
                    <a:pt x="14" y="96"/>
                  </a:lnTo>
                  <a:lnTo>
                    <a:pt x="11" y="10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64" name="Freeform 5263"/>
            <p:cNvSpPr/>
            <p:nvPr/>
          </p:nvSpPr>
          <p:spPr>
            <a:xfrm>
              <a:off x="3424" y="2242"/>
              <a:ext cx="8" cy="78"/>
            </a:xfrm>
            <a:custGeom>
              <a:avLst/>
              <a:gdLst/>
              <a:ahLst/>
              <a:cxnLst/>
              <a:pathLst>
                <a:path w="12" h="88">
                  <a:moveTo>
                    <a:pt x="5" y="88"/>
                  </a:moveTo>
                  <a:lnTo>
                    <a:pt x="0" y="76"/>
                  </a:lnTo>
                  <a:lnTo>
                    <a:pt x="0" y="47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11" y="19"/>
                  </a:lnTo>
                  <a:lnTo>
                    <a:pt x="11" y="48"/>
                  </a:lnTo>
                  <a:lnTo>
                    <a:pt x="9" y="75"/>
                  </a:lnTo>
                  <a:lnTo>
                    <a:pt x="5" y="8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65" name="Freeform 5264"/>
            <p:cNvSpPr/>
            <p:nvPr/>
          </p:nvSpPr>
          <p:spPr>
            <a:xfrm>
              <a:off x="3446" y="2246"/>
              <a:ext cx="13" cy="47"/>
            </a:xfrm>
            <a:custGeom>
              <a:avLst/>
              <a:gdLst/>
              <a:ahLst/>
              <a:cxnLst/>
              <a:pathLst>
                <a:path w="15" h="54">
                  <a:moveTo>
                    <a:pt x="11" y="54"/>
                  </a:moveTo>
                  <a:lnTo>
                    <a:pt x="6" y="47"/>
                  </a:lnTo>
                  <a:lnTo>
                    <a:pt x="1" y="30"/>
                  </a:lnTo>
                  <a:lnTo>
                    <a:pt x="0" y="12"/>
                  </a:lnTo>
                  <a:lnTo>
                    <a:pt x="6" y="0"/>
                  </a:lnTo>
                  <a:lnTo>
                    <a:pt x="6" y="15"/>
                  </a:lnTo>
                  <a:lnTo>
                    <a:pt x="10" y="34"/>
                  </a:lnTo>
                  <a:lnTo>
                    <a:pt x="15" y="49"/>
                  </a:lnTo>
                  <a:lnTo>
                    <a:pt x="11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66" name="Freeform 5265"/>
            <p:cNvSpPr/>
            <p:nvPr/>
          </p:nvSpPr>
          <p:spPr>
            <a:xfrm>
              <a:off x="3220" y="2323"/>
              <a:ext cx="19" cy="47"/>
            </a:xfrm>
            <a:custGeom>
              <a:avLst/>
              <a:gdLst/>
              <a:ahLst/>
              <a:cxnLst/>
              <a:pathLst>
                <a:path w="22" h="54">
                  <a:moveTo>
                    <a:pt x="22" y="0"/>
                  </a:moveTo>
                  <a:lnTo>
                    <a:pt x="21" y="11"/>
                  </a:lnTo>
                  <a:lnTo>
                    <a:pt x="17" y="31"/>
                  </a:lnTo>
                  <a:lnTo>
                    <a:pt x="12" y="48"/>
                  </a:lnTo>
                  <a:lnTo>
                    <a:pt x="3" y="54"/>
                  </a:lnTo>
                  <a:lnTo>
                    <a:pt x="0" y="45"/>
                  </a:lnTo>
                  <a:lnTo>
                    <a:pt x="6" y="29"/>
                  </a:lnTo>
                  <a:lnTo>
                    <a:pt x="15" y="1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67" name="Freeform 5266"/>
            <p:cNvSpPr/>
            <p:nvPr/>
          </p:nvSpPr>
          <p:spPr>
            <a:xfrm>
              <a:off x="3197" y="2320"/>
              <a:ext cx="46" cy="8"/>
            </a:xfrm>
            <a:custGeom>
              <a:avLst/>
              <a:gdLst/>
              <a:ahLst/>
              <a:cxnLst/>
              <a:pathLst>
                <a:path w="51" h="11">
                  <a:moveTo>
                    <a:pt x="51" y="3"/>
                  </a:moveTo>
                  <a:lnTo>
                    <a:pt x="48" y="3"/>
                  </a:lnTo>
                  <a:lnTo>
                    <a:pt x="41" y="1"/>
                  </a:lnTo>
                  <a:lnTo>
                    <a:pt x="33" y="1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5" y="11"/>
                  </a:lnTo>
                  <a:lnTo>
                    <a:pt x="12" y="11"/>
                  </a:lnTo>
                  <a:lnTo>
                    <a:pt x="20" y="10"/>
                  </a:lnTo>
                  <a:lnTo>
                    <a:pt x="29" y="8"/>
                  </a:lnTo>
                  <a:lnTo>
                    <a:pt x="39" y="6"/>
                  </a:lnTo>
                  <a:lnTo>
                    <a:pt x="46" y="4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68" name="Freeform 5267"/>
            <p:cNvSpPr/>
            <p:nvPr/>
          </p:nvSpPr>
          <p:spPr>
            <a:xfrm>
              <a:off x="3190" y="2337"/>
              <a:ext cx="39" cy="28"/>
            </a:xfrm>
            <a:custGeom>
              <a:avLst/>
              <a:gdLst/>
              <a:ahLst/>
              <a:cxnLst/>
              <a:pathLst>
                <a:path w="44" h="32">
                  <a:moveTo>
                    <a:pt x="44" y="0"/>
                  </a:moveTo>
                  <a:lnTo>
                    <a:pt x="41" y="2"/>
                  </a:lnTo>
                  <a:lnTo>
                    <a:pt x="35" y="5"/>
                  </a:lnTo>
                  <a:lnTo>
                    <a:pt x="28" y="8"/>
                  </a:lnTo>
                  <a:lnTo>
                    <a:pt x="19" y="12"/>
                  </a:lnTo>
                  <a:lnTo>
                    <a:pt x="11" y="16"/>
                  </a:lnTo>
                  <a:lnTo>
                    <a:pt x="5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9" y="31"/>
                  </a:lnTo>
                  <a:lnTo>
                    <a:pt x="14" y="28"/>
                  </a:lnTo>
                  <a:lnTo>
                    <a:pt x="21" y="22"/>
                  </a:lnTo>
                  <a:lnTo>
                    <a:pt x="28" y="16"/>
                  </a:lnTo>
                  <a:lnTo>
                    <a:pt x="35" y="9"/>
                  </a:lnTo>
                  <a:lnTo>
                    <a:pt x="41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69" name="Freeform 5268"/>
            <p:cNvSpPr/>
            <p:nvPr/>
          </p:nvSpPr>
          <p:spPr>
            <a:xfrm>
              <a:off x="3443" y="2190"/>
              <a:ext cx="12" cy="59"/>
            </a:xfrm>
            <a:custGeom>
              <a:avLst/>
              <a:gdLst/>
              <a:ahLst/>
              <a:cxnLst/>
              <a:pathLst>
                <a:path w="14" h="68">
                  <a:moveTo>
                    <a:pt x="12" y="68"/>
                  </a:moveTo>
                  <a:lnTo>
                    <a:pt x="4" y="52"/>
                  </a:lnTo>
                  <a:lnTo>
                    <a:pt x="0" y="30"/>
                  </a:lnTo>
                  <a:lnTo>
                    <a:pt x="1" y="10"/>
                  </a:lnTo>
                  <a:lnTo>
                    <a:pt x="8" y="0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2" y="49"/>
                  </a:lnTo>
                  <a:lnTo>
                    <a:pt x="12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70" name="Freeform 5269"/>
            <p:cNvSpPr/>
            <p:nvPr/>
          </p:nvSpPr>
          <p:spPr>
            <a:xfrm>
              <a:off x="3476" y="2202"/>
              <a:ext cx="23" cy="58"/>
            </a:xfrm>
            <a:custGeom>
              <a:avLst/>
              <a:gdLst/>
              <a:ahLst/>
              <a:cxnLst/>
              <a:pathLst>
                <a:path w="28" h="64">
                  <a:moveTo>
                    <a:pt x="0" y="64"/>
                  </a:moveTo>
                  <a:lnTo>
                    <a:pt x="3" y="49"/>
                  </a:lnTo>
                  <a:lnTo>
                    <a:pt x="8" y="27"/>
                  </a:lnTo>
                  <a:lnTo>
                    <a:pt x="15" y="9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27" y="9"/>
                  </a:lnTo>
                  <a:lnTo>
                    <a:pt x="24" y="18"/>
                  </a:lnTo>
                  <a:lnTo>
                    <a:pt x="20" y="30"/>
                  </a:lnTo>
                  <a:lnTo>
                    <a:pt x="14" y="41"/>
                  </a:lnTo>
                  <a:lnTo>
                    <a:pt x="8" y="52"/>
                  </a:lnTo>
                  <a:lnTo>
                    <a:pt x="4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71" name="Freeform 5270"/>
            <p:cNvSpPr/>
            <p:nvPr/>
          </p:nvSpPr>
          <p:spPr>
            <a:xfrm>
              <a:off x="3420" y="2190"/>
              <a:ext cx="12" cy="54"/>
            </a:xfrm>
            <a:custGeom>
              <a:avLst/>
              <a:gdLst/>
              <a:ahLst/>
              <a:cxnLst/>
              <a:pathLst>
                <a:path w="15" h="62">
                  <a:moveTo>
                    <a:pt x="15" y="62"/>
                  </a:moveTo>
                  <a:lnTo>
                    <a:pt x="6" y="54"/>
                  </a:lnTo>
                  <a:lnTo>
                    <a:pt x="0" y="3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3"/>
                  </a:lnTo>
                  <a:lnTo>
                    <a:pt x="14" y="21"/>
                  </a:lnTo>
                  <a:lnTo>
                    <a:pt x="14" y="44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72" name="Freeform 5271"/>
            <p:cNvSpPr/>
            <p:nvPr/>
          </p:nvSpPr>
          <p:spPr>
            <a:xfrm>
              <a:off x="3396" y="2186"/>
              <a:ext cx="17" cy="58"/>
            </a:xfrm>
            <a:custGeom>
              <a:avLst/>
              <a:gdLst/>
              <a:ahLst/>
              <a:cxnLst/>
              <a:pathLst>
                <a:path w="20" h="67">
                  <a:moveTo>
                    <a:pt x="20" y="67"/>
                  </a:moveTo>
                  <a:lnTo>
                    <a:pt x="10" y="54"/>
                  </a:lnTo>
                  <a:lnTo>
                    <a:pt x="3" y="34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0" y="5"/>
                  </a:lnTo>
                  <a:lnTo>
                    <a:pt x="12" y="22"/>
                  </a:lnTo>
                  <a:lnTo>
                    <a:pt x="15" y="45"/>
                  </a:lnTo>
                  <a:lnTo>
                    <a:pt x="20" y="6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73" name="Freeform 5272"/>
            <p:cNvSpPr/>
            <p:nvPr/>
          </p:nvSpPr>
          <p:spPr>
            <a:xfrm>
              <a:off x="3371" y="2190"/>
              <a:ext cx="25" cy="56"/>
            </a:xfrm>
            <a:custGeom>
              <a:avLst/>
              <a:gdLst/>
              <a:ahLst/>
              <a:cxnLst/>
              <a:pathLst>
                <a:path w="27" h="64">
                  <a:moveTo>
                    <a:pt x="27" y="64"/>
                  </a:moveTo>
                  <a:lnTo>
                    <a:pt x="20" y="59"/>
                  </a:lnTo>
                  <a:lnTo>
                    <a:pt x="15" y="51"/>
                  </a:lnTo>
                  <a:lnTo>
                    <a:pt x="9" y="40"/>
                  </a:lnTo>
                  <a:lnTo>
                    <a:pt x="5" y="30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" y="3"/>
                  </a:lnTo>
                  <a:lnTo>
                    <a:pt x="3" y="0"/>
                  </a:lnTo>
                  <a:lnTo>
                    <a:pt x="10" y="6"/>
                  </a:lnTo>
                  <a:lnTo>
                    <a:pt x="16" y="24"/>
                  </a:lnTo>
                  <a:lnTo>
                    <a:pt x="22" y="46"/>
                  </a:lnTo>
                  <a:lnTo>
                    <a:pt x="27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74" name="Freeform 5273"/>
            <p:cNvSpPr/>
            <p:nvPr/>
          </p:nvSpPr>
          <p:spPr>
            <a:xfrm>
              <a:off x="3339" y="2193"/>
              <a:ext cx="36" cy="56"/>
            </a:xfrm>
            <a:custGeom>
              <a:avLst/>
              <a:gdLst/>
              <a:ahLst/>
              <a:cxnLst/>
              <a:pathLst>
                <a:path w="40" h="66">
                  <a:moveTo>
                    <a:pt x="40" y="66"/>
                  </a:moveTo>
                  <a:lnTo>
                    <a:pt x="33" y="59"/>
                  </a:lnTo>
                  <a:lnTo>
                    <a:pt x="26" y="51"/>
                  </a:lnTo>
                  <a:lnTo>
                    <a:pt x="18" y="41"/>
                  </a:lnTo>
                  <a:lnTo>
                    <a:pt x="11" y="30"/>
                  </a:lnTo>
                  <a:lnTo>
                    <a:pt x="4" y="21"/>
                  </a:lnTo>
                  <a:lnTo>
                    <a:pt x="1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0"/>
                  </a:lnTo>
                  <a:lnTo>
                    <a:pt x="14" y="6"/>
                  </a:lnTo>
                  <a:lnTo>
                    <a:pt x="18" y="15"/>
                  </a:lnTo>
                  <a:lnTo>
                    <a:pt x="24" y="26"/>
                  </a:lnTo>
                  <a:lnTo>
                    <a:pt x="29" y="38"/>
                  </a:lnTo>
                  <a:lnTo>
                    <a:pt x="32" y="50"/>
                  </a:lnTo>
                  <a:lnTo>
                    <a:pt x="37" y="59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75" name="Freeform 5274"/>
            <p:cNvSpPr/>
            <p:nvPr/>
          </p:nvSpPr>
          <p:spPr>
            <a:xfrm>
              <a:off x="3303" y="2202"/>
              <a:ext cx="47" cy="58"/>
            </a:xfrm>
            <a:custGeom>
              <a:avLst/>
              <a:gdLst/>
              <a:ahLst/>
              <a:cxnLst/>
              <a:pathLst>
                <a:path w="56" h="65">
                  <a:moveTo>
                    <a:pt x="56" y="65"/>
                  </a:moveTo>
                  <a:lnTo>
                    <a:pt x="49" y="60"/>
                  </a:lnTo>
                  <a:lnTo>
                    <a:pt x="39" y="52"/>
                  </a:lnTo>
                  <a:lnTo>
                    <a:pt x="29" y="41"/>
                  </a:lnTo>
                  <a:lnTo>
                    <a:pt x="19" y="31"/>
                  </a:lnTo>
                  <a:lnTo>
                    <a:pt x="9" y="19"/>
                  </a:lnTo>
                  <a:lnTo>
                    <a:pt x="3" y="10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16" y="8"/>
                  </a:lnTo>
                  <a:lnTo>
                    <a:pt x="24" y="17"/>
                  </a:lnTo>
                  <a:lnTo>
                    <a:pt x="33" y="29"/>
                  </a:lnTo>
                  <a:lnTo>
                    <a:pt x="39" y="41"/>
                  </a:lnTo>
                  <a:lnTo>
                    <a:pt x="46" y="52"/>
                  </a:lnTo>
                  <a:lnTo>
                    <a:pt x="52" y="61"/>
                  </a:lnTo>
                  <a:lnTo>
                    <a:pt x="56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76" name="Freeform 5275"/>
            <p:cNvSpPr/>
            <p:nvPr/>
          </p:nvSpPr>
          <p:spPr>
            <a:xfrm>
              <a:off x="3266" y="2211"/>
              <a:ext cx="56" cy="59"/>
            </a:xfrm>
            <a:custGeom>
              <a:avLst/>
              <a:gdLst/>
              <a:ahLst/>
              <a:cxnLst/>
              <a:pathLst>
                <a:path w="63" h="68">
                  <a:moveTo>
                    <a:pt x="63" y="68"/>
                  </a:moveTo>
                  <a:lnTo>
                    <a:pt x="55" y="63"/>
                  </a:lnTo>
                  <a:lnTo>
                    <a:pt x="46" y="55"/>
                  </a:lnTo>
                  <a:lnTo>
                    <a:pt x="33" y="46"/>
                  </a:lnTo>
                  <a:lnTo>
                    <a:pt x="22" y="35"/>
                  </a:lnTo>
                  <a:lnTo>
                    <a:pt x="12" y="24"/>
                  </a:lnTo>
                  <a:lnTo>
                    <a:pt x="3" y="14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0"/>
                  </a:lnTo>
                  <a:lnTo>
                    <a:pt x="16" y="6"/>
                  </a:lnTo>
                  <a:lnTo>
                    <a:pt x="24" y="15"/>
                  </a:lnTo>
                  <a:lnTo>
                    <a:pt x="33" y="27"/>
                  </a:lnTo>
                  <a:lnTo>
                    <a:pt x="41" y="40"/>
                  </a:lnTo>
                  <a:lnTo>
                    <a:pt x="49" y="52"/>
                  </a:lnTo>
                  <a:lnTo>
                    <a:pt x="58" y="62"/>
                  </a:lnTo>
                  <a:lnTo>
                    <a:pt x="6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77" name="Freeform 5276"/>
            <p:cNvSpPr/>
            <p:nvPr/>
          </p:nvSpPr>
          <p:spPr>
            <a:xfrm>
              <a:off x="3238" y="2227"/>
              <a:ext cx="65" cy="56"/>
            </a:xfrm>
            <a:custGeom>
              <a:avLst/>
              <a:gdLst/>
              <a:ahLst/>
              <a:cxnLst/>
              <a:pathLst>
                <a:path w="73" h="64">
                  <a:moveTo>
                    <a:pt x="73" y="64"/>
                  </a:moveTo>
                  <a:lnTo>
                    <a:pt x="64" y="60"/>
                  </a:lnTo>
                  <a:lnTo>
                    <a:pt x="53" y="55"/>
                  </a:lnTo>
                  <a:lnTo>
                    <a:pt x="40" y="49"/>
                  </a:lnTo>
                  <a:lnTo>
                    <a:pt x="28" y="41"/>
                  </a:lnTo>
                  <a:lnTo>
                    <a:pt x="17" y="32"/>
                  </a:lnTo>
                  <a:lnTo>
                    <a:pt x="8" y="22"/>
                  </a:lnTo>
                  <a:lnTo>
                    <a:pt x="2" y="13"/>
                  </a:lnTo>
                  <a:lnTo>
                    <a:pt x="0" y="3"/>
                  </a:lnTo>
                  <a:lnTo>
                    <a:pt x="2" y="0"/>
                  </a:lnTo>
                  <a:lnTo>
                    <a:pt x="10" y="5"/>
                  </a:lnTo>
                  <a:lnTo>
                    <a:pt x="20" y="13"/>
                  </a:lnTo>
                  <a:lnTo>
                    <a:pt x="33" y="23"/>
                  </a:lnTo>
                  <a:lnTo>
                    <a:pt x="46" y="36"/>
                  </a:lnTo>
                  <a:lnTo>
                    <a:pt x="57" y="48"/>
                  </a:lnTo>
                  <a:lnTo>
                    <a:pt x="68" y="57"/>
                  </a:lnTo>
                  <a:lnTo>
                    <a:pt x="73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78" name="Freeform 5277"/>
            <p:cNvSpPr/>
            <p:nvPr/>
          </p:nvSpPr>
          <p:spPr>
            <a:xfrm>
              <a:off x="3215" y="2262"/>
              <a:ext cx="70" cy="28"/>
            </a:xfrm>
            <a:custGeom>
              <a:avLst/>
              <a:gdLst/>
              <a:ahLst/>
              <a:cxnLst/>
              <a:pathLst>
                <a:path w="81" h="31">
                  <a:moveTo>
                    <a:pt x="0" y="1"/>
                  </a:moveTo>
                  <a:lnTo>
                    <a:pt x="5" y="0"/>
                  </a:lnTo>
                  <a:lnTo>
                    <a:pt x="13" y="2"/>
                  </a:lnTo>
                  <a:lnTo>
                    <a:pt x="23" y="6"/>
                  </a:lnTo>
                  <a:lnTo>
                    <a:pt x="36" y="11"/>
                  </a:lnTo>
                  <a:lnTo>
                    <a:pt x="49" y="16"/>
                  </a:lnTo>
                  <a:lnTo>
                    <a:pt x="61" y="22"/>
                  </a:lnTo>
                  <a:lnTo>
                    <a:pt x="73" y="26"/>
                  </a:lnTo>
                  <a:lnTo>
                    <a:pt x="81" y="29"/>
                  </a:lnTo>
                  <a:lnTo>
                    <a:pt x="69" y="31"/>
                  </a:lnTo>
                  <a:lnTo>
                    <a:pt x="57" y="30"/>
                  </a:lnTo>
                  <a:lnTo>
                    <a:pt x="42" y="27"/>
                  </a:lnTo>
                  <a:lnTo>
                    <a:pt x="28" y="24"/>
                  </a:lnTo>
                  <a:lnTo>
                    <a:pt x="15" y="19"/>
                  </a:lnTo>
                  <a:lnTo>
                    <a:pt x="5" y="14"/>
                  </a:lnTo>
                  <a:lnTo>
                    <a:pt x="0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79" name="Freeform 5278"/>
            <p:cNvSpPr/>
            <p:nvPr/>
          </p:nvSpPr>
          <p:spPr>
            <a:xfrm>
              <a:off x="3192" y="2283"/>
              <a:ext cx="70" cy="26"/>
            </a:xfrm>
            <a:custGeom>
              <a:avLst/>
              <a:gdLst/>
              <a:ahLst/>
              <a:cxnLst/>
              <a:pathLst>
                <a:path w="78" h="30">
                  <a:moveTo>
                    <a:pt x="0" y="0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3" y="6"/>
                  </a:lnTo>
                  <a:lnTo>
                    <a:pt x="36" y="10"/>
                  </a:lnTo>
                  <a:lnTo>
                    <a:pt x="49" y="16"/>
                  </a:lnTo>
                  <a:lnTo>
                    <a:pt x="61" y="21"/>
                  </a:lnTo>
                  <a:lnTo>
                    <a:pt x="71" y="25"/>
                  </a:lnTo>
                  <a:lnTo>
                    <a:pt x="78" y="28"/>
                  </a:lnTo>
                  <a:lnTo>
                    <a:pt x="68" y="30"/>
                  </a:lnTo>
                  <a:lnTo>
                    <a:pt x="55" y="29"/>
                  </a:lnTo>
                  <a:lnTo>
                    <a:pt x="40" y="28"/>
                  </a:lnTo>
                  <a:lnTo>
                    <a:pt x="28" y="24"/>
                  </a:lnTo>
                  <a:lnTo>
                    <a:pt x="15" y="18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80" name="Freeform 5279"/>
            <p:cNvSpPr/>
            <p:nvPr/>
          </p:nvSpPr>
          <p:spPr>
            <a:xfrm>
              <a:off x="2985" y="2178"/>
              <a:ext cx="346" cy="77"/>
            </a:xfrm>
            <a:custGeom>
              <a:avLst/>
              <a:gdLst/>
              <a:ahLst/>
              <a:cxnLst/>
              <a:pathLst>
                <a:path w="394" h="88">
                  <a:moveTo>
                    <a:pt x="388" y="13"/>
                  </a:moveTo>
                  <a:lnTo>
                    <a:pt x="390" y="10"/>
                  </a:lnTo>
                  <a:lnTo>
                    <a:pt x="391" y="7"/>
                  </a:lnTo>
                  <a:lnTo>
                    <a:pt x="393" y="3"/>
                  </a:lnTo>
                  <a:lnTo>
                    <a:pt x="394" y="0"/>
                  </a:lnTo>
                  <a:lnTo>
                    <a:pt x="364" y="16"/>
                  </a:lnTo>
                  <a:lnTo>
                    <a:pt x="335" y="30"/>
                  </a:lnTo>
                  <a:lnTo>
                    <a:pt x="307" y="41"/>
                  </a:lnTo>
                  <a:lnTo>
                    <a:pt x="279" y="51"/>
                  </a:lnTo>
                  <a:lnTo>
                    <a:pt x="251" y="59"/>
                  </a:lnTo>
                  <a:lnTo>
                    <a:pt x="224" y="65"/>
                  </a:lnTo>
                  <a:lnTo>
                    <a:pt x="198" y="69"/>
                  </a:lnTo>
                  <a:lnTo>
                    <a:pt x="173" y="73"/>
                  </a:lnTo>
                  <a:lnTo>
                    <a:pt x="148" y="75"/>
                  </a:lnTo>
                  <a:lnTo>
                    <a:pt x="124" y="76"/>
                  </a:lnTo>
                  <a:lnTo>
                    <a:pt x="101" y="77"/>
                  </a:lnTo>
                  <a:lnTo>
                    <a:pt x="79" y="77"/>
                  </a:lnTo>
                  <a:lnTo>
                    <a:pt x="57" y="77"/>
                  </a:lnTo>
                  <a:lnTo>
                    <a:pt x="38" y="77"/>
                  </a:lnTo>
                  <a:lnTo>
                    <a:pt x="18" y="76"/>
                  </a:lnTo>
                  <a:lnTo>
                    <a:pt x="0" y="76"/>
                  </a:lnTo>
                  <a:lnTo>
                    <a:pt x="13" y="79"/>
                  </a:lnTo>
                  <a:lnTo>
                    <a:pt x="28" y="83"/>
                  </a:lnTo>
                  <a:lnTo>
                    <a:pt x="47" y="85"/>
                  </a:lnTo>
                  <a:lnTo>
                    <a:pt x="70" y="86"/>
                  </a:lnTo>
                  <a:lnTo>
                    <a:pt x="95" y="88"/>
                  </a:lnTo>
                  <a:lnTo>
                    <a:pt x="122" y="88"/>
                  </a:lnTo>
                  <a:lnTo>
                    <a:pt x="151" y="85"/>
                  </a:lnTo>
                  <a:lnTo>
                    <a:pt x="181" y="83"/>
                  </a:lnTo>
                  <a:lnTo>
                    <a:pt x="209" y="79"/>
                  </a:lnTo>
                  <a:lnTo>
                    <a:pt x="239" y="75"/>
                  </a:lnTo>
                  <a:lnTo>
                    <a:pt x="269" y="68"/>
                  </a:lnTo>
                  <a:lnTo>
                    <a:pt x="297" y="60"/>
                  </a:lnTo>
                  <a:lnTo>
                    <a:pt x="323" y="51"/>
                  </a:lnTo>
                  <a:lnTo>
                    <a:pt x="348" y="40"/>
                  </a:lnTo>
                  <a:lnTo>
                    <a:pt x="369" y="28"/>
                  </a:lnTo>
                  <a:lnTo>
                    <a:pt x="388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81" name="Freeform 5280"/>
            <p:cNvSpPr/>
            <p:nvPr/>
          </p:nvSpPr>
          <p:spPr>
            <a:xfrm>
              <a:off x="3008" y="2199"/>
              <a:ext cx="49" cy="50"/>
            </a:xfrm>
            <a:custGeom>
              <a:avLst/>
              <a:gdLst/>
              <a:ahLst/>
              <a:cxnLst/>
              <a:pathLst>
                <a:path w="57" h="59">
                  <a:moveTo>
                    <a:pt x="1" y="0"/>
                  </a:moveTo>
                  <a:lnTo>
                    <a:pt x="0" y="3"/>
                  </a:lnTo>
                  <a:lnTo>
                    <a:pt x="1" y="9"/>
                  </a:lnTo>
                  <a:lnTo>
                    <a:pt x="5" y="17"/>
                  </a:lnTo>
                  <a:lnTo>
                    <a:pt x="12" y="28"/>
                  </a:lnTo>
                  <a:lnTo>
                    <a:pt x="20" y="38"/>
                  </a:lnTo>
                  <a:lnTo>
                    <a:pt x="31" y="47"/>
                  </a:lnTo>
                  <a:lnTo>
                    <a:pt x="43" y="54"/>
                  </a:lnTo>
                  <a:lnTo>
                    <a:pt x="57" y="59"/>
                  </a:lnTo>
                  <a:lnTo>
                    <a:pt x="50" y="53"/>
                  </a:lnTo>
                  <a:lnTo>
                    <a:pt x="43" y="44"/>
                  </a:lnTo>
                  <a:lnTo>
                    <a:pt x="35" y="33"/>
                  </a:lnTo>
                  <a:lnTo>
                    <a:pt x="26" y="23"/>
                  </a:lnTo>
                  <a:lnTo>
                    <a:pt x="19" y="14"/>
                  </a:lnTo>
                  <a:lnTo>
                    <a:pt x="11" y="6"/>
                  </a:lnTo>
                  <a:lnTo>
                    <a:pt x="5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82" name="Freeform 5281"/>
            <p:cNvSpPr/>
            <p:nvPr/>
          </p:nvSpPr>
          <p:spPr>
            <a:xfrm>
              <a:off x="3055" y="2192"/>
              <a:ext cx="63" cy="59"/>
            </a:xfrm>
            <a:custGeom>
              <a:avLst/>
              <a:gdLst/>
              <a:ahLst/>
              <a:cxnLst/>
              <a:pathLst>
                <a:path w="73" h="68">
                  <a:moveTo>
                    <a:pt x="3" y="0"/>
                  </a:moveTo>
                  <a:lnTo>
                    <a:pt x="0" y="5"/>
                  </a:lnTo>
                  <a:lnTo>
                    <a:pt x="3" y="12"/>
                  </a:lnTo>
                  <a:lnTo>
                    <a:pt x="9" y="22"/>
                  </a:lnTo>
                  <a:lnTo>
                    <a:pt x="19" y="34"/>
                  </a:lnTo>
                  <a:lnTo>
                    <a:pt x="31" y="45"/>
                  </a:lnTo>
                  <a:lnTo>
                    <a:pt x="44" y="55"/>
                  </a:lnTo>
                  <a:lnTo>
                    <a:pt x="59" y="63"/>
                  </a:lnTo>
                  <a:lnTo>
                    <a:pt x="73" y="68"/>
                  </a:lnTo>
                  <a:lnTo>
                    <a:pt x="67" y="63"/>
                  </a:lnTo>
                  <a:lnTo>
                    <a:pt x="59" y="54"/>
                  </a:lnTo>
                  <a:lnTo>
                    <a:pt x="50" y="43"/>
                  </a:lnTo>
                  <a:lnTo>
                    <a:pt x="38" y="30"/>
                  </a:lnTo>
                  <a:lnTo>
                    <a:pt x="28" y="17"/>
                  </a:lnTo>
                  <a:lnTo>
                    <a:pt x="17" y="8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83" name="Freeform 5282"/>
            <p:cNvSpPr/>
            <p:nvPr/>
          </p:nvSpPr>
          <p:spPr>
            <a:xfrm>
              <a:off x="3094" y="2181"/>
              <a:ext cx="56" cy="67"/>
            </a:xfrm>
            <a:custGeom>
              <a:avLst/>
              <a:gdLst/>
              <a:ahLst/>
              <a:cxnLst/>
              <a:pathLst>
                <a:path w="63" h="76">
                  <a:moveTo>
                    <a:pt x="2" y="0"/>
                  </a:moveTo>
                  <a:lnTo>
                    <a:pt x="0" y="5"/>
                  </a:lnTo>
                  <a:lnTo>
                    <a:pt x="1" y="14"/>
                  </a:lnTo>
                  <a:lnTo>
                    <a:pt x="7" y="26"/>
                  </a:lnTo>
                  <a:lnTo>
                    <a:pt x="16" y="38"/>
                  </a:lnTo>
                  <a:lnTo>
                    <a:pt x="27" y="51"/>
                  </a:lnTo>
                  <a:lnTo>
                    <a:pt x="38" y="63"/>
                  </a:lnTo>
                  <a:lnTo>
                    <a:pt x="51" y="72"/>
                  </a:lnTo>
                  <a:lnTo>
                    <a:pt x="63" y="76"/>
                  </a:lnTo>
                  <a:lnTo>
                    <a:pt x="60" y="71"/>
                  </a:lnTo>
                  <a:lnTo>
                    <a:pt x="53" y="60"/>
                  </a:lnTo>
                  <a:lnTo>
                    <a:pt x="45" y="48"/>
                  </a:lnTo>
                  <a:lnTo>
                    <a:pt x="35" y="33"/>
                  </a:lnTo>
                  <a:lnTo>
                    <a:pt x="24" y="20"/>
                  </a:lnTo>
                  <a:lnTo>
                    <a:pt x="15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84" name="Freeform 5283"/>
            <p:cNvSpPr/>
            <p:nvPr/>
          </p:nvSpPr>
          <p:spPr>
            <a:xfrm>
              <a:off x="3159" y="2178"/>
              <a:ext cx="49" cy="61"/>
            </a:xfrm>
            <a:custGeom>
              <a:avLst/>
              <a:gdLst/>
              <a:ahLst/>
              <a:cxnLst/>
              <a:pathLst>
                <a:path w="55" h="70">
                  <a:moveTo>
                    <a:pt x="1" y="0"/>
                  </a:moveTo>
                  <a:lnTo>
                    <a:pt x="0" y="3"/>
                  </a:lnTo>
                  <a:lnTo>
                    <a:pt x="2" y="13"/>
                  </a:lnTo>
                  <a:lnTo>
                    <a:pt x="8" y="23"/>
                  </a:lnTo>
                  <a:lnTo>
                    <a:pt x="15" y="36"/>
                  </a:lnTo>
                  <a:lnTo>
                    <a:pt x="24" y="48"/>
                  </a:lnTo>
                  <a:lnTo>
                    <a:pt x="34" y="59"/>
                  </a:lnTo>
                  <a:lnTo>
                    <a:pt x="45" y="67"/>
                  </a:lnTo>
                  <a:lnTo>
                    <a:pt x="55" y="70"/>
                  </a:lnTo>
                  <a:lnTo>
                    <a:pt x="51" y="63"/>
                  </a:lnTo>
                  <a:lnTo>
                    <a:pt x="45" y="54"/>
                  </a:lnTo>
                  <a:lnTo>
                    <a:pt x="38" y="41"/>
                  </a:lnTo>
                  <a:lnTo>
                    <a:pt x="31" y="29"/>
                  </a:lnTo>
                  <a:lnTo>
                    <a:pt x="23" y="16"/>
                  </a:lnTo>
                  <a:lnTo>
                    <a:pt x="15" y="7"/>
                  </a:lnTo>
                  <a:lnTo>
                    <a:pt x="8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85" name="Freeform 5284"/>
            <p:cNvSpPr/>
            <p:nvPr/>
          </p:nvSpPr>
          <p:spPr>
            <a:xfrm>
              <a:off x="3197" y="2176"/>
              <a:ext cx="35" cy="56"/>
            </a:xfrm>
            <a:custGeom>
              <a:avLst/>
              <a:gdLst/>
              <a:ahLst/>
              <a:cxnLst/>
              <a:pathLst>
                <a:path w="39" h="63">
                  <a:moveTo>
                    <a:pt x="3" y="0"/>
                  </a:moveTo>
                  <a:lnTo>
                    <a:pt x="1" y="3"/>
                  </a:lnTo>
                  <a:lnTo>
                    <a:pt x="0" y="10"/>
                  </a:lnTo>
                  <a:lnTo>
                    <a:pt x="1" y="19"/>
                  </a:lnTo>
                  <a:lnTo>
                    <a:pt x="4" y="30"/>
                  </a:lnTo>
                  <a:lnTo>
                    <a:pt x="10" y="41"/>
                  </a:lnTo>
                  <a:lnTo>
                    <a:pt x="17" y="50"/>
                  </a:lnTo>
                  <a:lnTo>
                    <a:pt x="27" y="58"/>
                  </a:lnTo>
                  <a:lnTo>
                    <a:pt x="39" y="63"/>
                  </a:lnTo>
                  <a:lnTo>
                    <a:pt x="35" y="56"/>
                  </a:lnTo>
                  <a:lnTo>
                    <a:pt x="31" y="47"/>
                  </a:lnTo>
                  <a:lnTo>
                    <a:pt x="26" y="37"/>
                  </a:lnTo>
                  <a:lnTo>
                    <a:pt x="22" y="25"/>
                  </a:lnTo>
                  <a:lnTo>
                    <a:pt x="17" y="15"/>
                  </a:lnTo>
                  <a:lnTo>
                    <a:pt x="12" y="5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86" name="Freeform 5285"/>
            <p:cNvSpPr/>
            <p:nvPr/>
          </p:nvSpPr>
          <p:spPr>
            <a:xfrm>
              <a:off x="3259" y="2167"/>
              <a:ext cx="26" cy="42"/>
            </a:xfrm>
            <a:custGeom>
              <a:avLst/>
              <a:gdLst/>
              <a:ahLst/>
              <a:cxnLst/>
              <a:pathLst>
                <a:path w="30" h="49">
                  <a:moveTo>
                    <a:pt x="2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11" y="35"/>
                  </a:lnTo>
                  <a:lnTo>
                    <a:pt x="17" y="42"/>
                  </a:lnTo>
                  <a:lnTo>
                    <a:pt x="24" y="47"/>
                  </a:lnTo>
                  <a:lnTo>
                    <a:pt x="30" y="49"/>
                  </a:lnTo>
                  <a:lnTo>
                    <a:pt x="24" y="37"/>
                  </a:lnTo>
                  <a:lnTo>
                    <a:pt x="17" y="21"/>
                  </a:lnTo>
                  <a:lnTo>
                    <a:pt x="1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87" name="Freeform 5286"/>
            <p:cNvSpPr/>
            <p:nvPr/>
          </p:nvSpPr>
          <p:spPr>
            <a:xfrm>
              <a:off x="3290" y="2172"/>
              <a:ext cx="20" cy="27"/>
            </a:xfrm>
            <a:custGeom>
              <a:avLst/>
              <a:gdLst/>
              <a:ahLst/>
              <a:cxnLst/>
              <a:pathLst>
                <a:path w="22" h="31">
                  <a:moveTo>
                    <a:pt x="2" y="1"/>
                  </a:moveTo>
                  <a:lnTo>
                    <a:pt x="0" y="10"/>
                  </a:lnTo>
                  <a:lnTo>
                    <a:pt x="4" y="22"/>
                  </a:lnTo>
                  <a:lnTo>
                    <a:pt x="12" y="31"/>
                  </a:lnTo>
                  <a:lnTo>
                    <a:pt x="22" y="30"/>
                  </a:lnTo>
                  <a:lnTo>
                    <a:pt x="13" y="24"/>
                  </a:lnTo>
                  <a:lnTo>
                    <a:pt x="10" y="10"/>
                  </a:lnTo>
                  <a:lnTo>
                    <a:pt x="7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88" name="Freeform 5287"/>
            <p:cNvSpPr/>
            <p:nvPr/>
          </p:nvSpPr>
          <p:spPr>
            <a:xfrm>
              <a:off x="3032" y="2195"/>
              <a:ext cx="57" cy="56"/>
            </a:xfrm>
            <a:custGeom>
              <a:avLst/>
              <a:gdLst/>
              <a:ahLst/>
              <a:cxnLst/>
              <a:pathLst>
                <a:path w="64" h="64">
                  <a:moveTo>
                    <a:pt x="2" y="0"/>
                  </a:moveTo>
                  <a:lnTo>
                    <a:pt x="0" y="4"/>
                  </a:lnTo>
                  <a:lnTo>
                    <a:pt x="1" y="11"/>
                  </a:lnTo>
                  <a:lnTo>
                    <a:pt x="7" y="20"/>
                  </a:lnTo>
                  <a:lnTo>
                    <a:pt x="15" y="31"/>
                  </a:lnTo>
                  <a:lnTo>
                    <a:pt x="25" y="42"/>
                  </a:lnTo>
                  <a:lnTo>
                    <a:pt x="38" y="51"/>
                  </a:lnTo>
                  <a:lnTo>
                    <a:pt x="51" y="59"/>
                  </a:lnTo>
                  <a:lnTo>
                    <a:pt x="64" y="64"/>
                  </a:lnTo>
                  <a:lnTo>
                    <a:pt x="60" y="58"/>
                  </a:lnTo>
                  <a:lnTo>
                    <a:pt x="52" y="50"/>
                  </a:lnTo>
                  <a:lnTo>
                    <a:pt x="44" y="39"/>
                  </a:lnTo>
                  <a:lnTo>
                    <a:pt x="34" y="27"/>
                  </a:lnTo>
                  <a:lnTo>
                    <a:pt x="25" y="16"/>
                  </a:lnTo>
                  <a:lnTo>
                    <a:pt x="16" y="6"/>
                  </a:lnTo>
                  <a:lnTo>
                    <a:pt x="8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89" name="Freeform 5288"/>
            <p:cNvSpPr/>
            <p:nvPr/>
          </p:nvSpPr>
          <p:spPr>
            <a:xfrm>
              <a:off x="2982" y="2206"/>
              <a:ext cx="45" cy="43"/>
            </a:xfrm>
            <a:custGeom>
              <a:avLst/>
              <a:gdLst/>
              <a:ahLst/>
              <a:cxnLst/>
              <a:pathLst>
                <a:path w="52" h="51">
                  <a:moveTo>
                    <a:pt x="3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5" y="16"/>
                  </a:lnTo>
                  <a:lnTo>
                    <a:pt x="11" y="24"/>
                  </a:lnTo>
                  <a:lnTo>
                    <a:pt x="18" y="32"/>
                  </a:lnTo>
                  <a:lnTo>
                    <a:pt x="27" y="40"/>
                  </a:lnTo>
                  <a:lnTo>
                    <a:pt x="38" y="47"/>
                  </a:lnTo>
                  <a:lnTo>
                    <a:pt x="52" y="51"/>
                  </a:lnTo>
                  <a:lnTo>
                    <a:pt x="45" y="45"/>
                  </a:lnTo>
                  <a:lnTo>
                    <a:pt x="38" y="37"/>
                  </a:lnTo>
                  <a:lnTo>
                    <a:pt x="31" y="28"/>
                  </a:lnTo>
                  <a:lnTo>
                    <a:pt x="24" y="20"/>
                  </a:lnTo>
                  <a:lnTo>
                    <a:pt x="18" y="12"/>
                  </a:lnTo>
                  <a:lnTo>
                    <a:pt x="12" y="5"/>
                  </a:lnTo>
                  <a:lnTo>
                    <a:pt x="6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90" name="Freeform 5289"/>
            <p:cNvSpPr/>
            <p:nvPr/>
          </p:nvSpPr>
          <p:spPr>
            <a:xfrm>
              <a:off x="3136" y="2185"/>
              <a:ext cx="47" cy="61"/>
            </a:xfrm>
            <a:custGeom>
              <a:avLst/>
              <a:gdLst/>
              <a:ahLst/>
              <a:cxnLst/>
              <a:pathLst>
                <a:path w="56" h="69">
                  <a:moveTo>
                    <a:pt x="1" y="0"/>
                  </a:moveTo>
                  <a:lnTo>
                    <a:pt x="0" y="3"/>
                  </a:lnTo>
                  <a:lnTo>
                    <a:pt x="1" y="12"/>
                  </a:lnTo>
                  <a:lnTo>
                    <a:pt x="7" y="23"/>
                  </a:lnTo>
                  <a:lnTo>
                    <a:pt x="15" y="36"/>
                  </a:lnTo>
                  <a:lnTo>
                    <a:pt x="24" y="47"/>
                  </a:lnTo>
                  <a:lnTo>
                    <a:pt x="35" y="59"/>
                  </a:lnTo>
                  <a:lnTo>
                    <a:pt x="45" y="66"/>
                  </a:lnTo>
                  <a:lnTo>
                    <a:pt x="56" y="69"/>
                  </a:lnTo>
                  <a:lnTo>
                    <a:pt x="51" y="62"/>
                  </a:lnTo>
                  <a:lnTo>
                    <a:pt x="45" y="53"/>
                  </a:lnTo>
                  <a:lnTo>
                    <a:pt x="38" y="40"/>
                  </a:lnTo>
                  <a:lnTo>
                    <a:pt x="31" y="28"/>
                  </a:lnTo>
                  <a:lnTo>
                    <a:pt x="23" y="16"/>
                  </a:lnTo>
                  <a:lnTo>
                    <a:pt x="15" y="6"/>
                  </a:lnTo>
                  <a:lnTo>
                    <a:pt x="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91" name="Freeform 5290"/>
            <p:cNvSpPr/>
            <p:nvPr/>
          </p:nvSpPr>
          <p:spPr>
            <a:xfrm>
              <a:off x="3224" y="2172"/>
              <a:ext cx="35" cy="51"/>
            </a:xfrm>
            <a:custGeom>
              <a:avLst/>
              <a:gdLst/>
              <a:ahLst/>
              <a:cxnLst/>
              <a:pathLst>
                <a:path w="40" h="59">
                  <a:moveTo>
                    <a:pt x="2" y="0"/>
                  </a:moveTo>
                  <a:lnTo>
                    <a:pt x="0" y="4"/>
                  </a:lnTo>
                  <a:lnTo>
                    <a:pt x="1" y="10"/>
                  </a:lnTo>
                  <a:lnTo>
                    <a:pt x="5" y="20"/>
                  </a:lnTo>
                  <a:lnTo>
                    <a:pt x="11" y="31"/>
                  </a:lnTo>
                  <a:lnTo>
                    <a:pt x="18" y="42"/>
                  </a:lnTo>
                  <a:lnTo>
                    <a:pt x="26" y="50"/>
                  </a:lnTo>
                  <a:lnTo>
                    <a:pt x="33" y="57"/>
                  </a:lnTo>
                  <a:lnTo>
                    <a:pt x="40" y="59"/>
                  </a:lnTo>
                  <a:lnTo>
                    <a:pt x="38" y="53"/>
                  </a:lnTo>
                  <a:lnTo>
                    <a:pt x="33" y="45"/>
                  </a:lnTo>
                  <a:lnTo>
                    <a:pt x="28" y="36"/>
                  </a:lnTo>
                  <a:lnTo>
                    <a:pt x="23" y="25"/>
                  </a:lnTo>
                  <a:lnTo>
                    <a:pt x="17" y="16"/>
                  </a:lnTo>
                  <a:lnTo>
                    <a:pt x="11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92" name="Freeform 5291"/>
            <p:cNvSpPr/>
            <p:nvPr/>
          </p:nvSpPr>
          <p:spPr>
            <a:xfrm>
              <a:off x="2952" y="2241"/>
              <a:ext cx="52" cy="8"/>
            </a:xfrm>
            <a:custGeom>
              <a:avLst/>
              <a:gdLst/>
              <a:ahLst/>
              <a:cxnLst/>
              <a:pathLst>
                <a:path w="61" h="9">
                  <a:moveTo>
                    <a:pt x="61" y="4"/>
                  </a:moveTo>
                  <a:lnTo>
                    <a:pt x="56" y="4"/>
                  </a:lnTo>
                  <a:lnTo>
                    <a:pt x="48" y="5"/>
                  </a:lnTo>
                  <a:lnTo>
                    <a:pt x="38" y="6"/>
                  </a:lnTo>
                  <a:lnTo>
                    <a:pt x="27" y="8"/>
                  </a:lnTo>
                  <a:lnTo>
                    <a:pt x="17" y="9"/>
                  </a:lnTo>
                  <a:lnTo>
                    <a:pt x="8" y="9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7" y="1"/>
                  </a:lnTo>
                  <a:lnTo>
                    <a:pt x="46" y="2"/>
                  </a:lnTo>
                  <a:lnTo>
                    <a:pt x="55" y="3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93" name="Freeform 5292"/>
            <p:cNvSpPr/>
            <p:nvPr/>
          </p:nvSpPr>
          <p:spPr>
            <a:xfrm>
              <a:off x="2990" y="2251"/>
              <a:ext cx="74" cy="58"/>
            </a:xfrm>
            <a:custGeom>
              <a:avLst/>
              <a:gdLst/>
              <a:ahLst/>
              <a:cxnLst/>
              <a:pathLst>
                <a:path w="84" h="66">
                  <a:moveTo>
                    <a:pt x="84" y="0"/>
                  </a:moveTo>
                  <a:lnTo>
                    <a:pt x="75" y="5"/>
                  </a:lnTo>
                  <a:lnTo>
                    <a:pt x="61" y="12"/>
                  </a:lnTo>
                  <a:lnTo>
                    <a:pt x="46" y="21"/>
                  </a:lnTo>
                  <a:lnTo>
                    <a:pt x="30" y="31"/>
                  </a:lnTo>
                  <a:lnTo>
                    <a:pt x="16" y="43"/>
                  </a:lnTo>
                  <a:lnTo>
                    <a:pt x="5" y="52"/>
                  </a:lnTo>
                  <a:lnTo>
                    <a:pt x="0" y="60"/>
                  </a:lnTo>
                  <a:lnTo>
                    <a:pt x="1" y="66"/>
                  </a:lnTo>
                  <a:lnTo>
                    <a:pt x="8" y="66"/>
                  </a:lnTo>
                  <a:lnTo>
                    <a:pt x="17" y="60"/>
                  </a:lnTo>
                  <a:lnTo>
                    <a:pt x="28" y="51"/>
                  </a:lnTo>
                  <a:lnTo>
                    <a:pt x="41" y="39"/>
                  </a:lnTo>
                  <a:lnTo>
                    <a:pt x="53" y="27"/>
                  </a:lnTo>
                  <a:lnTo>
                    <a:pt x="65" y="15"/>
                  </a:lnTo>
                  <a:lnTo>
                    <a:pt x="76" y="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94" name="Freeform 5293"/>
            <p:cNvSpPr/>
            <p:nvPr/>
          </p:nvSpPr>
          <p:spPr>
            <a:xfrm>
              <a:off x="3024" y="2249"/>
              <a:ext cx="66" cy="62"/>
            </a:xfrm>
            <a:custGeom>
              <a:avLst/>
              <a:gdLst/>
              <a:ahLst/>
              <a:cxnLst/>
              <a:pathLst>
                <a:path w="76" h="70">
                  <a:moveTo>
                    <a:pt x="76" y="0"/>
                  </a:moveTo>
                  <a:lnTo>
                    <a:pt x="66" y="6"/>
                  </a:lnTo>
                  <a:lnTo>
                    <a:pt x="54" y="15"/>
                  </a:lnTo>
                  <a:lnTo>
                    <a:pt x="40" y="25"/>
                  </a:lnTo>
                  <a:lnTo>
                    <a:pt x="25" y="38"/>
                  </a:lnTo>
                  <a:lnTo>
                    <a:pt x="13" y="49"/>
                  </a:lnTo>
                  <a:lnTo>
                    <a:pt x="4" y="59"/>
                  </a:lnTo>
                  <a:lnTo>
                    <a:pt x="0" y="67"/>
                  </a:lnTo>
                  <a:lnTo>
                    <a:pt x="2" y="70"/>
                  </a:lnTo>
                  <a:lnTo>
                    <a:pt x="9" y="68"/>
                  </a:lnTo>
                  <a:lnTo>
                    <a:pt x="18" y="61"/>
                  </a:lnTo>
                  <a:lnTo>
                    <a:pt x="29" y="50"/>
                  </a:lnTo>
                  <a:lnTo>
                    <a:pt x="40" y="38"/>
                  </a:lnTo>
                  <a:lnTo>
                    <a:pt x="51" y="25"/>
                  </a:lnTo>
                  <a:lnTo>
                    <a:pt x="61" y="14"/>
                  </a:lnTo>
                  <a:lnTo>
                    <a:pt x="70" y="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95" name="Freeform 5294"/>
            <p:cNvSpPr/>
            <p:nvPr/>
          </p:nvSpPr>
          <p:spPr>
            <a:xfrm>
              <a:off x="3059" y="2248"/>
              <a:ext cx="59" cy="66"/>
            </a:xfrm>
            <a:custGeom>
              <a:avLst/>
              <a:gdLst/>
              <a:ahLst/>
              <a:cxnLst/>
              <a:pathLst>
                <a:path w="68" h="75">
                  <a:moveTo>
                    <a:pt x="68" y="0"/>
                  </a:moveTo>
                  <a:lnTo>
                    <a:pt x="58" y="7"/>
                  </a:lnTo>
                  <a:lnTo>
                    <a:pt x="46" y="17"/>
                  </a:lnTo>
                  <a:lnTo>
                    <a:pt x="33" y="28"/>
                  </a:lnTo>
                  <a:lnTo>
                    <a:pt x="21" y="41"/>
                  </a:lnTo>
                  <a:lnTo>
                    <a:pt x="10" y="54"/>
                  </a:lnTo>
                  <a:lnTo>
                    <a:pt x="3" y="63"/>
                  </a:lnTo>
                  <a:lnTo>
                    <a:pt x="0" y="71"/>
                  </a:lnTo>
                  <a:lnTo>
                    <a:pt x="2" y="75"/>
                  </a:lnTo>
                  <a:lnTo>
                    <a:pt x="8" y="72"/>
                  </a:lnTo>
                  <a:lnTo>
                    <a:pt x="16" y="65"/>
                  </a:lnTo>
                  <a:lnTo>
                    <a:pt x="25" y="54"/>
                  </a:lnTo>
                  <a:lnTo>
                    <a:pt x="35" y="41"/>
                  </a:lnTo>
                  <a:lnTo>
                    <a:pt x="44" y="27"/>
                  </a:lnTo>
                  <a:lnTo>
                    <a:pt x="53" y="15"/>
                  </a:lnTo>
                  <a:lnTo>
                    <a:pt x="61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96" name="Freeform 5295"/>
            <p:cNvSpPr/>
            <p:nvPr/>
          </p:nvSpPr>
          <p:spPr>
            <a:xfrm>
              <a:off x="3103" y="2242"/>
              <a:ext cx="45" cy="64"/>
            </a:xfrm>
            <a:custGeom>
              <a:avLst/>
              <a:gdLst/>
              <a:ahLst/>
              <a:cxnLst/>
              <a:pathLst>
                <a:path w="52" h="70">
                  <a:moveTo>
                    <a:pt x="52" y="0"/>
                  </a:moveTo>
                  <a:lnTo>
                    <a:pt x="45" y="7"/>
                  </a:lnTo>
                  <a:lnTo>
                    <a:pt x="35" y="16"/>
                  </a:lnTo>
                  <a:lnTo>
                    <a:pt x="25" y="28"/>
                  </a:lnTo>
                  <a:lnTo>
                    <a:pt x="15" y="39"/>
                  </a:lnTo>
                  <a:lnTo>
                    <a:pt x="7" y="51"/>
                  </a:lnTo>
                  <a:lnTo>
                    <a:pt x="2" y="61"/>
                  </a:lnTo>
                  <a:lnTo>
                    <a:pt x="0" y="68"/>
                  </a:lnTo>
                  <a:lnTo>
                    <a:pt x="5" y="70"/>
                  </a:lnTo>
                  <a:lnTo>
                    <a:pt x="12" y="68"/>
                  </a:lnTo>
                  <a:lnTo>
                    <a:pt x="19" y="61"/>
                  </a:lnTo>
                  <a:lnTo>
                    <a:pt x="26" y="52"/>
                  </a:lnTo>
                  <a:lnTo>
                    <a:pt x="32" y="40"/>
                  </a:lnTo>
                  <a:lnTo>
                    <a:pt x="37" y="28"/>
                  </a:lnTo>
                  <a:lnTo>
                    <a:pt x="42" y="16"/>
                  </a:lnTo>
                  <a:lnTo>
                    <a:pt x="48" y="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97" name="Freeform 5296"/>
            <p:cNvSpPr/>
            <p:nvPr/>
          </p:nvSpPr>
          <p:spPr>
            <a:xfrm>
              <a:off x="3141" y="2239"/>
              <a:ext cx="41" cy="61"/>
            </a:xfrm>
            <a:custGeom>
              <a:avLst/>
              <a:gdLst/>
              <a:ahLst/>
              <a:cxnLst/>
              <a:pathLst>
                <a:path w="47" h="69">
                  <a:moveTo>
                    <a:pt x="47" y="0"/>
                  </a:moveTo>
                  <a:lnTo>
                    <a:pt x="42" y="7"/>
                  </a:lnTo>
                  <a:lnTo>
                    <a:pt x="32" y="16"/>
                  </a:lnTo>
                  <a:lnTo>
                    <a:pt x="23" y="29"/>
                  </a:lnTo>
                  <a:lnTo>
                    <a:pt x="14" y="41"/>
                  </a:lnTo>
                  <a:lnTo>
                    <a:pt x="6" y="52"/>
                  </a:lnTo>
                  <a:lnTo>
                    <a:pt x="1" y="61"/>
                  </a:lnTo>
                  <a:lnTo>
                    <a:pt x="0" y="68"/>
                  </a:lnTo>
                  <a:lnTo>
                    <a:pt x="5" y="69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5" y="49"/>
                  </a:lnTo>
                  <a:lnTo>
                    <a:pt x="31" y="36"/>
                  </a:lnTo>
                  <a:lnTo>
                    <a:pt x="36" y="24"/>
                  </a:lnTo>
                  <a:lnTo>
                    <a:pt x="40" y="14"/>
                  </a:lnTo>
                  <a:lnTo>
                    <a:pt x="44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98" name="Freeform 5297"/>
            <p:cNvSpPr/>
            <p:nvPr/>
          </p:nvSpPr>
          <p:spPr>
            <a:xfrm>
              <a:off x="3190" y="2234"/>
              <a:ext cx="21" cy="52"/>
            </a:xfrm>
            <a:custGeom>
              <a:avLst/>
              <a:gdLst/>
              <a:ahLst/>
              <a:cxnLst/>
              <a:pathLst>
                <a:path w="26" h="59">
                  <a:moveTo>
                    <a:pt x="26" y="0"/>
                  </a:moveTo>
                  <a:lnTo>
                    <a:pt x="20" y="6"/>
                  </a:lnTo>
                  <a:lnTo>
                    <a:pt x="14" y="16"/>
                  </a:lnTo>
                  <a:lnTo>
                    <a:pt x="9" y="26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3"/>
                  </a:lnTo>
                  <a:lnTo>
                    <a:pt x="3" y="58"/>
                  </a:lnTo>
                  <a:lnTo>
                    <a:pt x="9" y="59"/>
                  </a:lnTo>
                  <a:lnTo>
                    <a:pt x="19" y="51"/>
                  </a:lnTo>
                  <a:lnTo>
                    <a:pt x="21" y="33"/>
                  </a:lnTo>
                  <a:lnTo>
                    <a:pt x="22" y="1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99" name="Freeform 5298"/>
            <p:cNvSpPr/>
            <p:nvPr/>
          </p:nvSpPr>
          <p:spPr>
            <a:xfrm>
              <a:off x="3225" y="2228"/>
              <a:ext cx="11" cy="46"/>
            </a:xfrm>
            <a:custGeom>
              <a:avLst/>
              <a:gdLst/>
              <a:ahLst/>
              <a:cxnLst/>
              <a:pathLst>
                <a:path w="11" h="51">
                  <a:moveTo>
                    <a:pt x="11" y="0"/>
                  </a:moveTo>
                  <a:lnTo>
                    <a:pt x="6" y="12"/>
                  </a:lnTo>
                  <a:lnTo>
                    <a:pt x="1" y="31"/>
                  </a:lnTo>
                  <a:lnTo>
                    <a:pt x="0" y="46"/>
                  </a:lnTo>
                  <a:lnTo>
                    <a:pt x="6" y="51"/>
                  </a:lnTo>
                  <a:lnTo>
                    <a:pt x="11" y="45"/>
                  </a:lnTo>
                  <a:lnTo>
                    <a:pt x="11" y="31"/>
                  </a:lnTo>
                  <a:lnTo>
                    <a:pt x="10" y="1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00" name="Freeform 5299"/>
            <p:cNvSpPr/>
            <p:nvPr/>
          </p:nvSpPr>
          <p:spPr>
            <a:xfrm>
              <a:off x="3252" y="2221"/>
              <a:ext cx="14" cy="44"/>
            </a:xfrm>
            <a:custGeom>
              <a:avLst/>
              <a:gdLst/>
              <a:ahLst/>
              <a:cxnLst/>
              <a:pathLst>
                <a:path w="15" h="50">
                  <a:moveTo>
                    <a:pt x="7" y="0"/>
                  </a:moveTo>
                  <a:lnTo>
                    <a:pt x="2" y="11"/>
                  </a:lnTo>
                  <a:lnTo>
                    <a:pt x="0" y="28"/>
                  </a:lnTo>
                  <a:lnTo>
                    <a:pt x="2" y="43"/>
                  </a:lnTo>
                  <a:lnTo>
                    <a:pt x="9" y="50"/>
                  </a:lnTo>
                  <a:lnTo>
                    <a:pt x="15" y="46"/>
                  </a:lnTo>
                  <a:lnTo>
                    <a:pt x="13" y="33"/>
                  </a:lnTo>
                  <a:lnTo>
                    <a:pt x="8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01" name="Freeform 5300"/>
            <p:cNvSpPr/>
            <p:nvPr/>
          </p:nvSpPr>
          <p:spPr>
            <a:xfrm>
              <a:off x="3275" y="2207"/>
              <a:ext cx="14" cy="44"/>
            </a:xfrm>
            <a:custGeom>
              <a:avLst/>
              <a:gdLst/>
              <a:ahLst/>
              <a:cxnLst/>
              <a:pathLst>
                <a:path w="16" h="49">
                  <a:moveTo>
                    <a:pt x="15" y="0"/>
                  </a:moveTo>
                  <a:lnTo>
                    <a:pt x="8" y="6"/>
                  </a:lnTo>
                  <a:lnTo>
                    <a:pt x="1" y="21"/>
                  </a:lnTo>
                  <a:lnTo>
                    <a:pt x="0" y="39"/>
                  </a:lnTo>
                  <a:lnTo>
                    <a:pt x="7" y="49"/>
                  </a:lnTo>
                  <a:lnTo>
                    <a:pt x="15" y="46"/>
                  </a:lnTo>
                  <a:lnTo>
                    <a:pt x="16" y="32"/>
                  </a:lnTo>
                  <a:lnTo>
                    <a:pt x="15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02" name="Freeform 5301"/>
            <p:cNvSpPr/>
            <p:nvPr/>
          </p:nvSpPr>
          <p:spPr>
            <a:xfrm>
              <a:off x="3292" y="2199"/>
              <a:ext cx="12" cy="47"/>
            </a:xfrm>
            <a:custGeom>
              <a:avLst/>
              <a:gdLst/>
              <a:ahLst/>
              <a:cxnLst/>
              <a:pathLst>
                <a:path w="15" h="54">
                  <a:moveTo>
                    <a:pt x="11" y="0"/>
                  </a:moveTo>
                  <a:lnTo>
                    <a:pt x="7" y="12"/>
                  </a:lnTo>
                  <a:lnTo>
                    <a:pt x="2" y="27"/>
                  </a:lnTo>
                  <a:lnTo>
                    <a:pt x="0" y="43"/>
                  </a:lnTo>
                  <a:lnTo>
                    <a:pt x="6" y="54"/>
                  </a:lnTo>
                  <a:lnTo>
                    <a:pt x="12" y="51"/>
                  </a:lnTo>
                  <a:lnTo>
                    <a:pt x="15" y="34"/>
                  </a:lnTo>
                  <a:lnTo>
                    <a:pt x="14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03" name="Freeform 5302"/>
            <p:cNvSpPr/>
            <p:nvPr/>
          </p:nvSpPr>
          <p:spPr>
            <a:xfrm>
              <a:off x="2962" y="2249"/>
              <a:ext cx="74" cy="48"/>
            </a:xfrm>
            <a:custGeom>
              <a:avLst/>
              <a:gdLst/>
              <a:ahLst/>
              <a:cxnLst/>
              <a:pathLst>
                <a:path w="85" h="54">
                  <a:moveTo>
                    <a:pt x="3" y="54"/>
                  </a:moveTo>
                  <a:lnTo>
                    <a:pt x="7" y="52"/>
                  </a:lnTo>
                  <a:lnTo>
                    <a:pt x="15" y="46"/>
                  </a:lnTo>
                  <a:lnTo>
                    <a:pt x="24" y="38"/>
                  </a:lnTo>
                  <a:lnTo>
                    <a:pt x="37" y="29"/>
                  </a:lnTo>
                  <a:lnTo>
                    <a:pt x="50" y="18"/>
                  </a:lnTo>
                  <a:lnTo>
                    <a:pt x="62" y="9"/>
                  </a:lnTo>
                  <a:lnTo>
                    <a:pt x="75" y="3"/>
                  </a:lnTo>
                  <a:lnTo>
                    <a:pt x="85" y="0"/>
                  </a:lnTo>
                  <a:lnTo>
                    <a:pt x="72" y="3"/>
                  </a:lnTo>
                  <a:lnTo>
                    <a:pt x="57" y="9"/>
                  </a:lnTo>
                  <a:lnTo>
                    <a:pt x="41" y="17"/>
                  </a:lnTo>
                  <a:lnTo>
                    <a:pt x="26" y="25"/>
                  </a:lnTo>
                  <a:lnTo>
                    <a:pt x="13" y="34"/>
                  </a:lnTo>
                  <a:lnTo>
                    <a:pt x="4" y="42"/>
                  </a:lnTo>
                  <a:lnTo>
                    <a:pt x="0" y="49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04" name="Freeform 5303"/>
            <p:cNvSpPr/>
            <p:nvPr/>
          </p:nvSpPr>
          <p:spPr>
            <a:xfrm>
              <a:off x="2950" y="2246"/>
              <a:ext cx="54" cy="30"/>
            </a:xfrm>
            <a:custGeom>
              <a:avLst/>
              <a:gdLst/>
              <a:ahLst/>
              <a:cxnLst/>
              <a:pathLst>
                <a:path w="63" h="35">
                  <a:moveTo>
                    <a:pt x="63" y="0"/>
                  </a:moveTo>
                  <a:lnTo>
                    <a:pt x="55" y="4"/>
                  </a:lnTo>
                  <a:lnTo>
                    <a:pt x="44" y="8"/>
                  </a:lnTo>
                  <a:lnTo>
                    <a:pt x="33" y="14"/>
                  </a:lnTo>
                  <a:lnTo>
                    <a:pt x="22" y="19"/>
                  </a:lnTo>
                  <a:lnTo>
                    <a:pt x="12" y="24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6" y="35"/>
                  </a:lnTo>
                  <a:lnTo>
                    <a:pt x="13" y="31"/>
                  </a:lnTo>
                  <a:lnTo>
                    <a:pt x="22" y="27"/>
                  </a:lnTo>
                  <a:lnTo>
                    <a:pt x="32" y="21"/>
                  </a:lnTo>
                  <a:lnTo>
                    <a:pt x="42" y="14"/>
                  </a:lnTo>
                  <a:lnTo>
                    <a:pt x="50" y="8"/>
                  </a:lnTo>
                  <a:lnTo>
                    <a:pt x="58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05" name="Freeform 5304"/>
            <p:cNvSpPr/>
            <p:nvPr/>
          </p:nvSpPr>
          <p:spPr>
            <a:xfrm>
              <a:off x="3150" y="2028"/>
              <a:ext cx="291" cy="81"/>
            </a:xfrm>
            <a:custGeom>
              <a:avLst/>
              <a:gdLst/>
              <a:ahLst/>
              <a:cxnLst/>
              <a:pathLst>
                <a:path w="331" h="91">
                  <a:moveTo>
                    <a:pt x="330" y="77"/>
                  </a:moveTo>
                  <a:lnTo>
                    <a:pt x="331" y="80"/>
                  </a:lnTo>
                  <a:lnTo>
                    <a:pt x="330" y="84"/>
                  </a:lnTo>
                  <a:lnTo>
                    <a:pt x="329" y="87"/>
                  </a:lnTo>
                  <a:lnTo>
                    <a:pt x="329" y="91"/>
                  </a:lnTo>
                  <a:lnTo>
                    <a:pt x="309" y="72"/>
                  </a:lnTo>
                  <a:lnTo>
                    <a:pt x="289" y="56"/>
                  </a:lnTo>
                  <a:lnTo>
                    <a:pt x="267" y="42"/>
                  </a:lnTo>
                  <a:lnTo>
                    <a:pt x="245" y="32"/>
                  </a:lnTo>
                  <a:lnTo>
                    <a:pt x="222" y="24"/>
                  </a:lnTo>
                  <a:lnTo>
                    <a:pt x="199" y="18"/>
                  </a:lnTo>
                  <a:lnTo>
                    <a:pt x="177" y="13"/>
                  </a:lnTo>
                  <a:lnTo>
                    <a:pt x="154" y="11"/>
                  </a:lnTo>
                  <a:lnTo>
                    <a:pt x="132" y="10"/>
                  </a:lnTo>
                  <a:lnTo>
                    <a:pt x="110" y="10"/>
                  </a:lnTo>
                  <a:lnTo>
                    <a:pt x="88" y="11"/>
                  </a:lnTo>
                  <a:lnTo>
                    <a:pt x="69" y="13"/>
                  </a:lnTo>
                  <a:lnTo>
                    <a:pt x="49" y="16"/>
                  </a:lnTo>
                  <a:lnTo>
                    <a:pt x="32" y="18"/>
                  </a:lnTo>
                  <a:lnTo>
                    <a:pt x="15" y="20"/>
                  </a:lnTo>
                  <a:lnTo>
                    <a:pt x="0" y="23"/>
                  </a:lnTo>
                  <a:lnTo>
                    <a:pt x="10" y="16"/>
                  </a:lnTo>
                  <a:lnTo>
                    <a:pt x="25" y="10"/>
                  </a:lnTo>
                  <a:lnTo>
                    <a:pt x="43" y="5"/>
                  </a:lnTo>
                  <a:lnTo>
                    <a:pt x="63" y="3"/>
                  </a:lnTo>
                  <a:lnTo>
                    <a:pt x="86" y="1"/>
                  </a:lnTo>
                  <a:lnTo>
                    <a:pt x="110" y="0"/>
                  </a:lnTo>
                  <a:lnTo>
                    <a:pt x="135" y="1"/>
                  </a:lnTo>
                  <a:lnTo>
                    <a:pt x="162" y="2"/>
                  </a:lnTo>
                  <a:lnTo>
                    <a:pt x="188" y="5"/>
                  </a:lnTo>
                  <a:lnTo>
                    <a:pt x="214" y="11"/>
                  </a:lnTo>
                  <a:lnTo>
                    <a:pt x="238" y="17"/>
                  </a:lnTo>
                  <a:lnTo>
                    <a:pt x="262" y="26"/>
                  </a:lnTo>
                  <a:lnTo>
                    <a:pt x="283" y="35"/>
                  </a:lnTo>
                  <a:lnTo>
                    <a:pt x="302" y="48"/>
                  </a:lnTo>
                  <a:lnTo>
                    <a:pt x="317" y="61"/>
                  </a:lnTo>
                  <a:lnTo>
                    <a:pt x="330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06" name="Freeform 5305"/>
            <p:cNvSpPr/>
            <p:nvPr/>
          </p:nvSpPr>
          <p:spPr>
            <a:xfrm>
              <a:off x="3159" y="2037"/>
              <a:ext cx="38" cy="58"/>
            </a:xfrm>
            <a:custGeom>
              <a:avLst/>
              <a:gdLst/>
              <a:ahLst/>
              <a:cxnLst/>
              <a:pathLst>
                <a:path w="44" h="67">
                  <a:moveTo>
                    <a:pt x="44" y="0"/>
                  </a:moveTo>
                  <a:lnTo>
                    <a:pt x="35" y="7"/>
                  </a:lnTo>
                  <a:lnTo>
                    <a:pt x="26" y="15"/>
                  </a:lnTo>
                  <a:lnTo>
                    <a:pt x="18" y="25"/>
                  </a:lnTo>
                  <a:lnTo>
                    <a:pt x="10" y="37"/>
                  </a:lnTo>
                  <a:lnTo>
                    <a:pt x="4" y="47"/>
                  </a:lnTo>
                  <a:lnTo>
                    <a:pt x="1" y="56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4" y="65"/>
                  </a:lnTo>
                  <a:lnTo>
                    <a:pt x="9" y="61"/>
                  </a:lnTo>
                  <a:lnTo>
                    <a:pt x="14" y="53"/>
                  </a:lnTo>
                  <a:lnTo>
                    <a:pt x="18" y="44"/>
                  </a:lnTo>
                  <a:lnTo>
                    <a:pt x="24" y="32"/>
                  </a:lnTo>
                  <a:lnTo>
                    <a:pt x="30" y="21"/>
                  </a:lnTo>
                  <a:lnTo>
                    <a:pt x="37" y="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07" name="Freeform 5306"/>
            <p:cNvSpPr/>
            <p:nvPr/>
          </p:nvSpPr>
          <p:spPr>
            <a:xfrm>
              <a:off x="3168" y="2035"/>
              <a:ext cx="57" cy="69"/>
            </a:xfrm>
            <a:custGeom>
              <a:avLst/>
              <a:gdLst/>
              <a:ahLst/>
              <a:cxnLst/>
              <a:pathLst>
                <a:path w="66" h="78">
                  <a:moveTo>
                    <a:pt x="1" y="78"/>
                  </a:moveTo>
                  <a:lnTo>
                    <a:pt x="0" y="74"/>
                  </a:lnTo>
                  <a:lnTo>
                    <a:pt x="4" y="65"/>
                  </a:lnTo>
                  <a:lnTo>
                    <a:pt x="9" y="55"/>
                  </a:lnTo>
                  <a:lnTo>
                    <a:pt x="17" y="41"/>
                  </a:lnTo>
                  <a:lnTo>
                    <a:pt x="28" y="28"/>
                  </a:lnTo>
                  <a:lnTo>
                    <a:pt x="39" y="16"/>
                  </a:lnTo>
                  <a:lnTo>
                    <a:pt x="52" y="5"/>
                  </a:lnTo>
                  <a:lnTo>
                    <a:pt x="66" y="0"/>
                  </a:lnTo>
                  <a:lnTo>
                    <a:pt x="58" y="8"/>
                  </a:lnTo>
                  <a:lnTo>
                    <a:pt x="50" y="20"/>
                  </a:lnTo>
                  <a:lnTo>
                    <a:pt x="39" y="33"/>
                  </a:lnTo>
                  <a:lnTo>
                    <a:pt x="29" y="47"/>
                  </a:lnTo>
                  <a:lnTo>
                    <a:pt x="20" y="59"/>
                  </a:lnTo>
                  <a:lnTo>
                    <a:pt x="12" y="70"/>
                  </a:lnTo>
                  <a:lnTo>
                    <a:pt x="5" y="77"/>
                  </a:lnTo>
                  <a:lnTo>
                    <a:pt x="1" y="7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08" name="Freeform 5307"/>
            <p:cNvSpPr/>
            <p:nvPr/>
          </p:nvSpPr>
          <p:spPr>
            <a:xfrm>
              <a:off x="3206" y="2034"/>
              <a:ext cx="74" cy="80"/>
            </a:xfrm>
            <a:custGeom>
              <a:avLst/>
              <a:gdLst/>
              <a:ahLst/>
              <a:cxnLst/>
              <a:pathLst>
                <a:path w="84" h="92">
                  <a:moveTo>
                    <a:pt x="1" y="92"/>
                  </a:moveTo>
                  <a:lnTo>
                    <a:pt x="0" y="88"/>
                  </a:lnTo>
                  <a:lnTo>
                    <a:pt x="5" y="77"/>
                  </a:lnTo>
                  <a:lnTo>
                    <a:pt x="14" y="64"/>
                  </a:lnTo>
                  <a:lnTo>
                    <a:pt x="25" y="49"/>
                  </a:lnTo>
                  <a:lnTo>
                    <a:pt x="39" y="32"/>
                  </a:lnTo>
                  <a:lnTo>
                    <a:pt x="54" y="19"/>
                  </a:lnTo>
                  <a:lnTo>
                    <a:pt x="70" y="7"/>
                  </a:lnTo>
                  <a:lnTo>
                    <a:pt x="84" y="0"/>
                  </a:lnTo>
                  <a:lnTo>
                    <a:pt x="77" y="7"/>
                  </a:lnTo>
                  <a:lnTo>
                    <a:pt x="68" y="20"/>
                  </a:lnTo>
                  <a:lnTo>
                    <a:pt x="55" y="35"/>
                  </a:lnTo>
                  <a:lnTo>
                    <a:pt x="41" y="52"/>
                  </a:lnTo>
                  <a:lnTo>
                    <a:pt x="29" y="68"/>
                  </a:lnTo>
                  <a:lnTo>
                    <a:pt x="16" y="82"/>
                  </a:lnTo>
                  <a:lnTo>
                    <a:pt x="7" y="90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09" name="Freeform 5308"/>
            <p:cNvSpPr/>
            <p:nvPr/>
          </p:nvSpPr>
          <p:spPr>
            <a:xfrm>
              <a:off x="3264" y="2039"/>
              <a:ext cx="68" cy="89"/>
            </a:xfrm>
            <a:custGeom>
              <a:avLst/>
              <a:gdLst/>
              <a:ahLst/>
              <a:cxnLst/>
              <a:pathLst>
                <a:path w="77" h="102">
                  <a:moveTo>
                    <a:pt x="1" y="102"/>
                  </a:moveTo>
                  <a:lnTo>
                    <a:pt x="0" y="95"/>
                  </a:lnTo>
                  <a:lnTo>
                    <a:pt x="4" y="83"/>
                  </a:lnTo>
                  <a:lnTo>
                    <a:pt x="12" y="68"/>
                  </a:lnTo>
                  <a:lnTo>
                    <a:pt x="24" y="51"/>
                  </a:lnTo>
                  <a:lnTo>
                    <a:pt x="37" y="34"/>
                  </a:lnTo>
                  <a:lnTo>
                    <a:pt x="50" y="19"/>
                  </a:lnTo>
                  <a:lnTo>
                    <a:pt x="64" y="7"/>
                  </a:lnTo>
                  <a:lnTo>
                    <a:pt x="77" y="0"/>
                  </a:lnTo>
                  <a:lnTo>
                    <a:pt x="72" y="8"/>
                  </a:lnTo>
                  <a:lnTo>
                    <a:pt x="63" y="21"/>
                  </a:lnTo>
                  <a:lnTo>
                    <a:pt x="51" y="38"/>
                  </a:lnTo>
                  <a:lnTo>
                    <a:pt x="39" y="57"/>
                  </a:lnTo>
                  <a:lnTo>
                    <a:pt x="26" y="74"/>
                  </a:lnTo>
                  <a:lnTo>
                    <a:pt x="15" y="89"/>
                  </a:lnTo>
                  <a:lnTo>
                    <a:pt x="7" y="99"/>
                  </a:lnTo>
                  <a:lnTo>
                    <a:pt x="1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10" name="Freeform 5309"/>
            <p:cNvSpPr/>
            <p:nvPr/>
          </p:nvSpPr>
          <p:spPr>
            <a:xfrm>
              <a:off x="3296" y="2049"/>
              <a:ext cx="57" cy="81"/>
            </a:xfrm>
            <a:custGeom>
              <a:avLst/>
              <a:gdLst/>
              <a:ahLst/>
              <a:cxnLst/>
              <a:pathLst>
                <a:path w="67" h="92">
                  <a:moveTo>
                    <a:pt x="0" y="92"/>
                  </a:moveTo>
                  <a:lnTo>
                    <a:pt x="0" y="87"/>
                  </a:lnTo>
                  <a:lnTo>
                    <a:pt x="4" y="77"/>
                  </a:lnTo>
                  <a:lnTo>
                    <a:pt x="12" y="62"/>
                  </a:lnTo>
                  <a:lnTo>
                    <a:pt x="22" y="46"/>
                  </a:lnTo>
                  <a:lnTo>
                    <a:pt x="34" y="30"/>
                  </a:lnTo>
                  <a:lnTo>
                    <a:pt x="46" y="15"/>
                  </a:lnTo>
                  <a:lnTo>
                    <a:pt x="57" y="4"/>
                  </a:lnTo>
                  <a:lnTo>
                    <a:pt x="67" y="0"/>
                  </a:lnTo>
                  <a:lnTo>
                    <a:pt x="61" y="8"/>
                  </a:lnTo>
                  <a:lnTo>
                    <a:pt x="53" y="22"/>
                  </a:lnTo>
                  <a:lnTo>
                    <a:pt x="44" y="38"/>
                  </a:lnTo>
                  <a:lnTo>
                    <a:pt x="34" y="54"/>
                  </a:lnTo>
                  <a:lnTo>
                    <a:pt x="24" y="70"/>
                  </a:lnTo>
                  <a:lnTo>
                    <a:pt x="14" y="83"/>
                  </a:lnTo>
                  <a:lnTo>
                    <a:pt x="6" y="91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11" name="Freeform 5310"/>
            <p:cNvSpPr/>
            <p:nvPr/>
          </p:nvSpPr>
          <p:spPr>
            <a:xfrm>
              <a:off x="3345" y="2062"/>
              <a:ext cx="51" cy="66"/>
            </a:xfrm>
            <a:custGeom>
              <a:avLst/>
              <a:gdLst/>
              <a:ahLst/>
              <a:cxnLst/>
              <a:pathLst>
                <a:path w="56" h="77">
                  <a:moveTo>
                    <a:pt x="1" y="77"/>
                  </a:moveTo>
                  <a:lnTo>
                    <a:pt x="0" y="72"/>
                  </a:lnTo>
                  <a:lnTo>
                    <a:pt x="1" y="64"/>
                  </a:lnTo>
                  <a:lnTo>
                    <a:pt x="6" y="52"/>
                  </a:lnTo>
                  <a:lnTo>
                    <a:pt x="14" y="40"/>
                  </a:lnTo>
                  <a:lnTo>
                    <a:pt x="22" y="27"/>
                  </a:lnTo>
                  <a:lnTo>
                    <a:pt x="32" y="15"/>
                  </a:lnTo>
                  <a:lnTo>
                    <a:pt x="44" y="6"/>
                  </a:lnTo>
                  <a:lnTo>
                    <a:pt x="56" y="0"/>
                  </a:lnTo>
                  <a:lnTo>
                    <a:pt x="50" y="9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27" y="47"/>
                  </a:lnTo>
                  <a:lnTo>
                    <a:pt x="18" y="59"/>
                  </a:lnTo>
                  <a:lnTo>
                    <a:pt x="11" y="70"/>
                  </a:lnTo>
                  <a:lnTo>
                    <a:pt x="6" y="75"/>
                  </a:lnTo>
                  <a:lnTo>
                    <a:pt x="1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12" name="Freeform 5311"/>
            <p:cNvSpPr/>
            <p:nvPr/>
          </p:nvSpPr>
          <p:spPr>
            <a:xfrm>
              <a:off x="3417" y="2100"/>
              <a:ext cx="14" cy="41"/>
            </a:xfrm>
            <a:custGeom>
              <a:avLst/>
              <a:gdLst/>
              <a:ahLst/>
              <a:cxnLst/>
              <a:pathLst>
                <a:path w="15" h="46">
                  <a:moveTo>
                    <a:pt x="4" y="46"/>
                  </a:moveTo>
                  <a:lnTo>
                    <a:pt x="0" y="38"/>
                  </a:lnTo>
                  <a:lnTo>
                    <a:pt x="0" y="23"/>
                  </a:lnTo>
                  <a:lnTo>
                    <a:pt x="4" y="7"/>
                  </a:lnTo>
                  <a:lnTo>
                    <a:pt x="15" y="0"/>
                  </a:lnTo>
                  <a:lnTo>
                    <a:pt x="9" y="13"/>
                  </a:lnTo>
                  <a:lnTo>
                    <a:pt x="9" y="30"/>
                  </a:lnTo>
                  <a:lnTo>
                    <a:pt x="9" y="44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13" name="Freeform 5312"/>
            <p:cNvSpPr/>
            <p:nvPr/>
          </p:nvSpPr>
          <p:spPr>
            <a:xfrm>
              <a:off x="3190" y="2032"/>
              <a:ext cx="65" cy="75"/>
            </a:xfrm>
            <a:custGeom>
              <a:avLst/>
              <a:gdLst/>
              <a:ahLst/>
              <a:cxnLst/>
              <a:pathLst>
                <a:path w="75" h="85">
                  <a:moveTo>
                    <a:pt x="2" y="85"/>
                  </a:moveTo>
                  <a:lnTo>
                    <a:pt x="0" y="81"/>
                  </a:lnTo>
                  <a:lnTo>
                    <a:pt x="4" y="71"/>
                  </a:lnTo>
                  <a:lnTo>
                    <a:pt x="11" y="59"/>
                  </a:lnTo>
                  <a:lnTo>
                    <a:pt x="21" y="45"/>
                  </a:lnTo>
                  <a:lnTo>
                    <a:pt x="34" y="30"/>
                  </a:lnTo>
                  <a:lnTo>
                    <a:pt x="48" y="17"/>
                  </a:lnTo>
                  <a:lnTo>
                    <a:pt x="62" y="7"/>
                  </a:lnTo>
                  <a:lnTo>
                    <a:pt x="75" y="0"/>
                  </a:lnTo>
                  <a:lnTo>
                    <a:pt x="70" y="7"/>
                  </a:lnTo>
                  <a:lnTo>
                    <a:pt x="60" y="18"/>
                  </a:lnTo>
                  <a:lnTo>
                    <a:pt x="50" y="33"/>
                  </a:lnTo>
                  <a:lnTo>
                    <a:pt x="38" y="48"/>
                  </a:lnTo>
                  <a:lnTo>
                    <a:pt x="27" y="63"/>
                  </a:lnTo>
                  <a:lnTo>
                    <a:pt x="15" y="76"/>
                  </a:lnTo>
                  <a:lnTo>
                    <a:pt x="7" y="84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14" name="Freeform 5313"/>
            <p:cNvSpPr/>
            <p:nvPr/>
          </p:nvSpPr>
          <p:spPr>
            <a:xfrm>
              <a:off x="3239" y="2034"/>
              <a:ext cx="65" cy="87"/>
            </a:xfrm>
            <a:custGeom>
              <a:avLst/>
              <a:gdLst/>
              <a:ahLst/>
              <a:cxnLst/>
              <a:pathLst>
                <a:path w="74" h="99">
                  <a:moveTo>
                    <a:pt x="1" y="99"/>
                  </a:moveTo>
                  <a:lnTo>
                    <a:pt x="0" y="94"/>
                  </a:lnTo>
                  <a:lnTo>
                    <a:pt x="3" y="82"/>
                  </a:lnTo>
                  <a:lnTo>
                    <a:pt x="11" y="67"/>
                  </a:lnTo>
                  <a:lnTo>
                    <a:pt x="22" y="50"/>
                  </a:lnTo>
                  <a:lnTo>
                    <a:pt x="34" y="33"/>
                  </a:lnTo>
                  <a:lnTo>
                    <a:pt x="48" y="18"/>
                  </a:lnTo>
                  <a:lnTo>
                    <a:pt x="61" y="6"/>
                  </a:lnTo>
                  <a:lnTo>
                    <a:pt x="74" y="0"/>
                  </a:lnTo>
                  <a:lnTo>
                    <a:pt x="69" y="8"/>
                  </a:lnTo>
                  <a:lnTo>
                    <a:pt x="60" y="21"/>
                  </a:lnTo>
                  <a:lnTo>
                    <a:pt x="49" y="38"/>
                  </a:lnTo>
                  <a:lnTo>
                    <a:pt x="38" y="56"/>
                  </a:lnTo>
                  <a:lnTo>
                    <a:pt x="25" y="73"/>
                  </a:lnTo>
                  <a:lnTo>
                    <a:pt x="15" y="88"/>
                  </a:lnTo>
                  <a:lnTo>
                    <a:pt x="6" y="97"/>
                  </a:lnTo>
                  <a:lnTo>
                    <a:pt x="1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15" name="Freeform 5314"/>
            <p:cNvSpPr/>
            <p:nvPr/>
          </p:nvSpPr>
          <p:spPr>
            <a:xfrm>
              <a:off x="3325" y="2049"/>
              <a:ext cx="50" cy="85"/>
            </a:xfrm>
            <a:custGeom>
              <a:avLst/>
              <a:gdLst/>
              <a:ahLst/>
              <a:cxnLst/>
              <a:pathLst>
                <a:path w="55" h="95">
                  <a:moveTo>
                    <a:pt x="1" y="95"/>
                  </a:moveTo>
                  <a:lnTo>
                    <a:pt x="0" y="90"/>
                  </a:lnTo>
                  <a:lnTo>
                    <a:pt x="1" y="79"/>
                  </a:lnTo>
                  <a:lnTo>
                    <a:pt x="6" y="65"/>
                  </a:lnTo>
                  <a:lnTo>
                    <a:pt x="13" y="49"/>
                  </a:lnTo>
                  <a:lnTo>
                    <a:pt x="21" y="33"/>
                  </a:lnTo>
                  <a:lnTo>
                    <a:pt x="31" y="18"/>
                  </a:lnTo>
                  <a:lnTo>
                    <a:pt x="43" y="7"/>
                  </a:lnTo>
                  <a:lnTo>
                    <a:pt x="55" y="0"/>
                  </a:lnTo>
                  <a:lnTo>
                    <a:pt x="49" y="9"/>
                  </a:lnTo>
                  <a:lnTo>
                    <a:pt x="43" y="22"/>
                  </a:lnTo>
                  <a:lnTo>
                    <a:pt x="34" y="38"/>
                  </a:lnTo>
                  <a:lnTo>
                    <a:pt x="26" y="55"/>
                  </a:lnTo>
                  <a:lnTo>
                    <a:pt x="18" y="71"/>
                  </a:lnTo>
                  <a:lnTo>
                    <a:pt x="11" y="85"/>
                  </a:lnTo>
                  <a:lnTo>
                    <a:pt x="6" y="93"/>
                  </a:lnTo>
                  <a:lnTo>
                    <a:pt x="1" y="9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16" name="Freeform 5315"/>
            <p:cNvSpPr/>
            <p:nvPr/>
          </p:nvSpPr>
          <p:spPr>
            <a:xfrm>
              <a:off x="3361" y="2070"/>
              <a:ext cx="51" cy="63"/>
            </a:xfrm>
            <a:custGeom>
              <a:avLst/>
              <a:gdLst/>
              <a:ahLst/>
              <a:cxnLst/>
              <a:pathLst>
                <a:path w="58" h="70">
                  <a:moveTo>
                    <a:pt x="1" y="7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2" y="45"/>
                  </a:lnTo>
                  <a:lnTo>
                    <a:pt x="21" y="32"/>
                  </a:lnTo>
                  <a:lnTo>
                    <a:pt x="31" y="21"/>
                  </a:lnTo>
                  <a:lnTo>
                    <a:pt x="42" y="9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17" name="Freeform 5316"/>
            <p:cNvSpPr/>
            <p:nvPr/>
          </p:nvSpPr>
          <p:spPr>
            <a:xfrm>
              <a:off x="3399" y="2079"/>
              <a:ext cx="20" cy="46"/>
            </a:xfrm>
            <a:custGeom>
              <a:avLst/>
              <a:gdLst/>
              <a:ahLst/>
              <a:cxnLst/>
              <a:pathLst>
                <a:path w="22" h="52">
                  <a:moveTo>
                    <a:pt x="2" y="52"/>
                  </a:moveTo>
                  <a:lnTo>
                    <a:pt x="0" y="43"/>
                  </a:lnTo>
                  <a:lnTo>
                    <a:pt x="3" y="26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4"/>
                  </a:lnTo>
                  <a:lnTo>
                    <a:pt x="11" y="32"/>
                  </a:lnTo>
                  <a:lnTo>
                    <a:pt x="8" y="49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18" name="Freeform 5317"/>
            <p:cNvSpPr/>
            <p:nvPr/>
          </p:nvSpPr>
          <p:spPr>
            <a:xfrm>
              <a:off x="3136" y="2044"/>
              <a:ext cx="39" cy="35"/>
            </a:xfrm>
            <a:custGeom>
              <a:avLst/>
              <a:gdLst/>
              <a:ahLst/>
              <a:cxnLst/>
              <a:pathLst>
                <a:path w="45" h="40">
                  <a:moveTo>
                    <a:pt x="45" y="0"/>
                  </a:moveTo>
                  <a:lnTo>
                    <a:pt x="42" y="3"/>
                  </a:lnTo>
                  <a:lnTo>
                    <a:pt x="37" y="9"/>
                  </a:lnTo>
                  <a:lnTo>
                    <a:pt x="31" y="17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2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19" name="Freeform 5318"/>
            <p:cNvSpPr/>
            <p:nvPr/>
          </p:nvSpPr>
          <p:spPr>
            <a:xfrm>
              <a:off x="3119" y="2042"/>
              <a:ext cx="49" cy="11"/>
            </a:xfrm>
            <a:custGeom>
              <a:avLst/>
              <a:gdLst/>
              <a:ahLst/>
              <a:cxnLst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6"/>
                  </a:lnTo>
                  <a:lnTo>
                    <a:pt x="48" y="4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20" name="Freeform 5319"/>
            <p:cNvSpPr/>
            <p:nvPr/>
          </p:nvSpPr>
          <p:spPr>
            <a:xfrm>
              <a:off x="3131" y="2005"/>
              <a:ext cx="46" cy="41"/>
            </a:xfrm>
            <a:custGeom>
              <a:avLst/>
              <a:gdLst/>
              <a:ahLst/>
              <a:cxnLst/>
              <a:pathLst>
                <a:path w="51" h="45">
                  <a:moveTo>
                    <a:pt x="51" y="45"/>
                  </a:moveTo>
                  <a:lnTo>
                    <a:pt x="44" y="40"/>
                  </a:lnTo>
                  <a:lnTo>
                    <a:pt x="35" y="35"/>
                  </a:lnTo>
                  <a:lnTo>
                    <a:pt x="26" y="28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4"/>
                  </a:lnTo>
                  <a:lnTo>
                    <a:pt x="47" y="40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21" name="Freeform 5320"/>
            <p:cNvSpPr/>
            <p:nvPr/>
          </p:nvSpPr>
          <p:spPr>
            <a:xfrm>
              <a:off x="3406" y="2014"/>
              <a:ext cx="13" cy="60"/>
            </a:xfrm>
            <a:custGeom>
              <a:avLst/>
              <a:gdLst/>
              <a:ahLst/>
              <a:cxnLst/>
              <a:pathLst>
                <a:path w="15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7"/>
                  </a:lnTo>
                  <a:lnTo>
                    <a:pt x="7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22" name="Freeform 5321"/>
            <p:cNvSpPr/>
            <p:nvPr/>
          </p:nvSpPr>
          <p:spPr>
            <a:xfrm>
              <a:off x="3419" y="2026"/>
              <a:ext cx="26" cy="56"/>
            </a:xfrm>
            <a:custGeom>
              <a:avLst/>
              <a:gdLst/>
              <a:ahLst/>
              <a:cxnLst/>
              <a:pathLst>
                <a:path w="30" h="65">
                  <a:moveTo>
                    <a:pt x="0" y="65"/>
                  </a:moveTo>
                  <a:lnTo>
                    <a:pt x="2" y="49"/>
                  </a:lnTo>
                  <a:lnTo>
                    <a:pt x="8" y="28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29" y="8"/>
                  </a:lnTo>
                  <a:lnTo>
                    <a:pt x="25" y="18"/>
                  </a:lnTo>
                  <a:lnTo>
                    <a:pt x="21" y="29"/>
                  </a:lnTo>
                  <a:lnTo>
                    <a:pt x="14" y="41"/>
                  </a:lnTo>
                  <a:lnTo>
                    <a:pt x="8" y="51"/>
                  </a:lnTo>
                  <a:lnTo>
                    <a:pt x="3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23" name="Freeform 5322"/>
            <p:cNvSpPr/>
            <p:nvPr/>
          </p:nvSpPr>
          <p:spPr>
            <a:xfrm>
              <a:off x="3382" y="2014"/>
              <a:ext cx="14" cy="56"/>
            </a:xfrm>
            <a:custGeom>
              <a:avLst/>
              <a:gdLst/>
              <a:ahLst/>
              <a:cxnLst/>
              <a:pathLst>
                <a:path w="15" h="65">
                  <a:moveTo>
                    <a:pt x="8" y="65"/>
                  </a:moveTo>
                  <a:lnTo>
                    <a:pt x="3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24" name="Freeform 5323"/>
            <p:cNvSpPr/>
            <p:nvPr/>
          </p:nvSpPr>
          <p:spPr>
            <a:xfrm>
              <a:off x="3361" y="1998"/>
              <a:ext cx="10" cy="62"/>
            </a:xfrm>
            <a:custGeom>
              <a:avLst/>
              <a:gdLst/>
              <a:ahLst/>
              <a:cxnLst/>
              <a:pathLst>
                <a:path w="12" h="69">
                  <a:moveTo>
                    <a:pt x="12" y="69"/>
                  </a:moveTo>
                  <a:lnTo>
                    <a:pt x="6" y="55"/>
                  </a:lnTo>
                  <a:lnTo>
                    <a:pt x="1" y="33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7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25" name="Freeform 5324"/>
            <p:cNvSpPr/>
            <p:nvPr/>
          </p:nvSpPr>
          <p:spPr>
            <a:xfrm>
              <a:off x="3338" y="1988"/>
              <a:ext cx="12" cy="59"/>
            </a:xfrm>
            <a:custGeom>
              <a:avLst/>
              <a:gdLst/>
              <a:ahLst/>
              <a:cxnLst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0" y="9"/>
                  </a:lnTo>
                  <a:lnTo>
                    <a:pt x="12" y="27"/>
                  </a:lnTo>
                  <a:lnTo>
                    <a:pt x="12" y="50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26" name="Freeform 5325"/>
            <p:cNvSpPr/>
            <p:nvPr/>
          </p:nvSpPr>
          <p:spPr>
            <a:xfrm>
              <a:off x="3313" y="1975"/>
              <a:ext cx="16" cy="67"/>
            </a:xfrm>
            <a:custGeom>
              <a:avLst/>
              <a:gdLst/>
              <a:ahLst/>
              <a:cxnLst/>
              <a:pathLst>
                <a:path w="18" h="76">
                  <a:moveTo>
                    <a:pt x="18" y="76"/>
                  </a:moveTo>
                  <a:lnTo>
                    <a:pt x="10" y="56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7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27" name="Freeform 5326"/>
            <p:cNvSpPr/>
            <p:nvPr/>
          </p:nvSpPr>
          <p:spPr>
            <a:xfrm>
              <a:off x="3282" y="1965"/>
              <a:ext cx="23" cy="74"/>
            </a:xfrm>
            <a:custGeom>
              <a:avLst/>
              <a:gdLst/>
              <a:ahLst/>
              <a:cxnLst/>
              <a:pathLst>
                <a:path w="27" h="84">
                  <a:moveTo>
                    <a:pt x="27" y="84"/>
                  </a:moveTo>
                  <a:lnTo>
                    <a:pt x="23" y="76"/>
                  </a:lnTo>
                  <a:lnTo>
                    <a:pt x="18" y="63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39"/>
                  </a:lnTo>
                  <a:lnTo>
                    <a:pt x="23" y="67"/>
                  </a:lnTo>
                  <a:lnTo>
                    <a:pt x="27" y="8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28" name="Freeform 5327"/>
            <p:cNvSpPr/>
            <p:nvPr/>
          </p:nvSpPr>
          <p:spPr>
            <a:xfrm>
              <a:off x="3256" y="1958"/>
              <a:ext cx="29" cy="79"/>
            </a:xfrm>
            <a:custGeom>
              <a:avLst/>
              <a:gdLst/>
              <a:ahLst/>
              <a:cxnLst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0"/>
                  </a:lnTo>
                  <a:lnTo>
                    <a:pt x="12" y="56"/>
                  </a:lnTo>
                  <a:lnTo>
                    <a:pt x="6" y="40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3"/>
                  </a:lnTo>
                  <a:lnTo>
                    <a:pt x="6" y="0"/>
                  </a:lnTo>
                  <a:lnTo>
                    <a:pt x="18" y="10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29" name="Freeform 5328"/>
            <p:cNvSpPr/>
            <p:nvPr/>
          </p:nvSpPr>
          <p:spPr>
            <a:xfrm>
              <a:off x="3208" y="1965"/>
              <a:ext cx="49" cy="75"/>
            </a:xfrm>
            <a:custGeom>
              <a:avLst/>
              <a:gdLst/>
              <a:ahLst/>
              <a:cxnLst/>
              <a:pathLst>
                <a:path w="56" h="85">
                  <a:moveTo>
                    <a:pt x="56" y="85"/>
                  </a:moveTo>
                  <a:lnTo>
                    <a:pt x="47" y="77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39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6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30" name="Freeform 5329"/>
            <p:cNvSpPr/>
            <p:nvPr/>
          </p:nvSpPr>
          <p:spPr>
            <a:xfrm>
              <a:off x="3166" y="1977"/>
              <a:ext cx="63" cy="62"/>
            </a:xfrm>
            <a:custGeom>
              <a:avLst/>
              <a:gdLst/>
              <a:ahLst/>
              <a:cxnLst/>
              <a:pathLst>
                <a:path w="71" h="70">
                  <a:moveTo>
                    <a:pt x="71" y="70"/>
                  </a:moveTo>
                  <a:lnTo>
                    <a:pt x="63" y="64"/>
                  </a:lnTo>
                  <a:lnTo>
                    <a:pt x="51" y="56"/>
                  </a:lnTo>
                  <a:lnTo>
                    <a:pt x="38" y="46"/>
                  </a:lnTo>
                  <a:lnTo>
                    <a:pt x="24" y="34"/>
                  </a:lnTo>
                  <a:lnTo>
                    <a:pt x="13" y="23"/>
                  </a:lnTo>
                  <a:lnTo>
                    <a:pt x="3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6"/>
                  </a:lnTo>
                  <a:lnTo>
                    <a:pt x="53" y="40"/>
                  </a:lnTo>
                  <a:lnTo>
                    <a:pt x="62" y="52"/>
                  </a:lnTo>
                  <a:lnTo>
                    <a:pt x="69" y="63"/>
                  </a:lnTo>
                  <a:lnTo>
                    <a:pt x="7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31" name="Freeform 5330"/>
            <p:cNvSpPr/>
            <p:nvPr/>
          </p:nvSpPr>
          <p:spPr>
            <a:xfrm>
              <a:off x="3145" y="1986"/>
              <a:ext cx="58" cy="56"/>
            </a:xfrm>
            <a:custGeom>
              <a:avLst/>
              <a:gdLst/>
              <a:ahLst/>
              <a:cxnLst/>
              <a:pathLst>
                <a:path w="64" h="65">
                  <a:moveTo>
                    <a:pt x="3" y="0"/>
                  </a:moveTo>
                  <a:lnTo>
                    <a:pt x="7" y="1"/>
                  </a:lnTo>
                  <a:lnTo>
                    <a:pt x="12" y="7"/>
                  </a:lnTo>
                  <a:lnTo>
                    <a:pt x="21" y="16"/>
                  </a:lnTo>
                  <a:lnTo>
                    <a:pt x="29" y="27"/>
                  </a:lnTo>
                  <a:lnTo>
                    <a:pt x="38" y="38"/>
                  </a:lnTo>
                  <a:lnTo>
                    <a:pt x="47" y="48"/>
                  </a:lnTo>
                  <a:lnTo>
                    <a:pt x="56" y="58"/>
                  </a:lnTo>
                  <a:lnTo>
                    <a:pt x="64" y="65"/>
                  </a:lnTo>
                  <a:lnTo>
                    <a:pt x="53" y="61"/>
                  </a:lnTo>
                  <a:lnTo>
                    <a:pt x="40" y="53"/>
                  </a:lnTo>
                  <a:lnTo>
                    <a:pt x="29" y="44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4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32" name="Freeform 5331"/>
            <p:cNvSpPr/>
            <p:nvPr/>
          </p:nvSpPr>
          <p:spPr>
            <a:xfrm>
              <a:off x="2870" y="2096"/>
              <a:ext cx="273" cy="67"/>
            </a:xfrm>
            <a:custGeom>
              <a:avLst/>
              <a:gdLst/>
              <a:ahLst/>
              <a:cxnLst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2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4"/>
                  </a:lnTo>
                  <a:lnTo>
                    <a:pt x="224" y="25"/>
                  </a:lnTo>
                  <a:lnTo>
                    <a:pt x="203" y="19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2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8"/>
                  </a:lnTo>
                  <a:lnTo>
                    <a:pt x="62" y="22"/>
                  </a:lnTo>
                  <a:lnTo>
                    <a:pt x="44" y="26"/>
                  </a:lnTo>
                  <a:lnTo>
                    <a:pt x="28" y="30"/>
                  </a:lnTo>
                  <a:lnTo>
                    <a:pt x="13" y="34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4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4"/>
                  </a:lnTo>
                  <a:lnTo>
                    <a:pt x="218" y="10"/>
                  </a:lnTo>
                  <a:lnTo>
                    <a:pt x="242" y="17"/>
                  </a:lnTo>
                  <a:lnTo>
                    <a:pt x="263" y="26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33" name="Freeform 5332"/>
            <p:cNvSpPr/>
            <p:nvPr/>
          </p:nvSpPr>
          <p:spPr>
            <a:xfrm>
              <a:off x="2875" y="2112"/>
              <a:ext cx="33" cy="60"/>
            </a:xfrm>
            <a:custGeom>
              <a:avLst/>
              <a:gdLst/>
              <a:ahLst/>
              <a:cxnLst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2"/>
                  </a:lnTo>
                  <a:lnTo>
                    <a:pt x="12" y="54"/>
                  </a:lnTo>
                  <a:lnTo>
                    <a:pt x="16" y="44"/>
                  </a:lnTo>
                  <a:lnTo>
                    <a:pt x="21" y="32"/>
                  </a:lnTo>
                  <a:lnTo>
                    <a:pt x="27" y="21"/>
                  </a:lnTo>
                  <a:lnTo>
                    <a:pt x="32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34" name="Freeform 5333"/>
            <p:cNvSpPr/>
            <p:nvPr/>
          </p:nvSpPr>
          <p:spPr>
            <a:xfrm>
              <a:off x="2893" y="2105"/>
              <a:ext cx="38" cy="67"/>
            </a:xfrm>
            <a:custGeom>
              <a:avLst/>
              <a:gdLst/>
              <a:ahLst/>
              <a:cxnLst/>
              <a:pathLst>
                <a:path w="45" h="75">
                  <a:moveTo>
                    <a:pt x="1" y="75"/>
                  </a:moveTo>
                  <a:lnTo>
                    <a:pt x="0" y="72"/>
                  </a:lnTo>
                  <a:lnTo>
                    <a:pt x="1" y="65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6" y="31"/>
                  </a:lnTo>
                  <a:lnTo>
                    <a:pt x="24" y="20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1"/>
                  </a:lnTo>
                  <a:lnTo>
                    <a:pt x="26" y="34"/>
                  </a:lnTo>
                  <a:lnTo>
                    <a:pt x="21" y="46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4" y="7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35" name="Freeform 5334"/>
            <p:cNvSpPr/>
            <p:nvPr/>
          </p:nvSpPr>
          <p:spPr>
            <a:xfrm>
              <a:off x="2933" y="2100"/>
              <a:ext cx="52" cy="86"/>
            </a:xfrm>
            <a:custGeom>
              <a:avLst/>
              <a:gdLst/>
              <a:ahLst/>
              <a:cxnLst/>
              <a:pathLst>
                <a:path w="60" h="98">
                  <a:moveTo>
                    <a:pt x="1" y="98"/>
                  </a:moveTo>
                  <a:lnTo>
                    <a:pt x="0" y="92"/>
                  </a:lnTo>
                  <a:lnTo>
                    <a:pt x="2" y="82"/>
                  </a:lnTo>
                  <a:lnTo>
                    <a:pt x="8" y="68"/>
                  </a:lnTo>
                  <a:lnTo>
                    <a:pt x="15" y="52"/>
                  </a:lnTo>
                  <a:lnTo>
                    <a:pt x="25" y="36"/>
                  </a:lnTo>
                  <a:lnTo>
                    <a:pt x="37" y="21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1"/>
                  </a:lnTo>
                  <a:lnTo>
                    <a:pt x="40" y="37"/>
                  </a:lnTo>
                  <a:lnTo>
                    <a:pt x="31" y="56"/>
                  </a:lnTo>
                  <a:lnTo>
                    <a:pt x="22" y="72"/>
                  </a:lnTo>
                  <a:lnTo>
                    <a:pt x="14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36" name="Freeform 5335"/>
            <p:cNvSpPr/>
            <p:nvPr/>
          </p:nvSpPr>
          <p:spPr>
            <a:xfrm>
              <a:off x="2978" y="2105"/>
              <a:ext cx="58" cy="91"/>
            </a:xfrm>
            <a:custGeom>
              <a:avLst/>
              <a:gdLst/>
              <a:ahLst/>
              <a:cxnLst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1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39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37" name="Freeform 5336"/>
            <p:cNvSpPr/>
            <p:nvPr/>
          </p:nvSpPr>
          <p:spPr>
            <a:xfrm>
              <a:off x="3008" y="2112"/>
              <a:ext cx="62" cy="76"/>
            </a:xfrm>
            <a:custGeom>
              <a:avLst/>
              <a:gdLst/>
              <a:ahLst/>
              <a:cxnLst/>
              <a:pathLst>
                <a:path w="71" h="87">
                  <a:moveTo>
                    <a:pt x="0" y="87"/>
                  </a:moveTo>
                  <a:lnTo>
                    <a:pt x="0" y="82"/>
                  </a:lnTo>
                  <a:lnTo>
                    <a:pt x="5" y="72"/>
                  </a:lnTo>
                  <a:lnTo>
                    <a:pt x="14" y="58"/>
                  </a:lnTo>
                  <a:lnTo>
                    <a:pt x="25" y="43"/>
                  </a:lnTo>
                  <a:lnTo>
                    <a:pt x="37" y="28"/>
                  </a:lnTo>
                  <a:lnTo>
                    <a:pt x="50" y="14"/>
                  </a:lnTo>
                  <a:lnTo>
                    <a:pt x="62" y="5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1"/>
                  </a:lnTo>
                  <a:lnTo>
                    <a:pt x="46" y="36"/>
                  </a:lnTo>
                  <a:lnTo>
                    <a:pt x="35" y="52"/>
                  </a:lnTo>
                  <a:lnTo>
                    <a:pt x="24" y="67"/>
                  </a:lnTo>
                  <a:lnTo>
                    <a:pt x="14" y="79"/>
                  </a:lnTo>
                  <a:lnTo>
                    <a:pt x="6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38" name="Freeform 5337"/>
            <p:cNvSpPr/>
            <p:nvPr/>
          </p:nvSpPr>
          <p:spPr>
            <a:xfrm>
              <a:off x="3042" y="2123"/>
              <a:ext cx="52" cy="63"/>
            </a:xfrm>
            <a:custGeom>
              <a:avLst/>
              <a:gdLst/>
              <a:ahLst/>
              <a:cxnLst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5"/>
                  </a:lnTo>
                  <a:lnTo>
                    <a:pt x="27" y="24"/>
                  </a:lnTo>
                  <a:lnTo>
                    <a:pt x="37" y="12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2"/>
                  </a:lnTo>
                  <a:lnTo>
                    <a:pt x="20" y="55"/>
                  </a:lnTo>
                  <a:lnTo>
                    <a:pt x="12" y="64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39" name="Freeform 5338"/>
            <p:cNvSpPr/>
            <p:nvPr/>
          </p:nvSpPr>
          <p:spPr>
            <a:xfrm>
              <a:off x="3075" y="2140"/>
              <a:ext cx="46" cy="44"/>
            </a:xfrm>
            <a:custGeom>
              <a:avLst/>
              <a:gdLst/>
              <a:ahLst/>
              <a:cxnLst/>
              <a:pathLst>
                <a:path w="53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4"/>
                  </a:lnTo>
                  <a:lnTo>
                    <a:pt x="38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6"/>
                  </a:lnTo>
                  <a:lnTo>
                    <a:pt x="40" y="13"/>
                  </a:lnTo>
                  <a:lnTo>
                    <a:pt x="33" y="21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40" name="Freeform 5339"/>
            <p:cNvSpPr/>
            <p:nvPr/>
          </p:nvSpPr>
          <p:spPr>
            <a:xfrm>
              <a:off x="3105" y="2149"/>
              <a:ext cx="31" cy="32"/>
            </a:xfrm>
            <a:custGeom>
              <a:avLst/>
              <a:gdLst/>
              <a:ahLst/>
              <a:cxnLst/>
              <a:pathLst>
                <a:path w="34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41" name="Freeform 5340"/>
            <p:cNvSpPr/>
            <p:nvPr/>
          </p:nvSpPr>
          <p:spPr>
            <a:xfrm>
              <a:off x="2850" y="2123"/>
              <a:ext cx="36" cy="38"/>
            </a:xfrm>
            <a:custGeom>
              <a:avLst/>
              <a:gdLst/>
              <a:ahLst/>
              <a:cxnLst/>
              <a:pathLst>
                <a:path w="40" h="44">
                  <a:moveTo>
                    <a:pt x="40" y="0"/>
                  </a:moveTo>
                  <a:lnTo>
                    <a:pt x="38" y="3"/>
                  </a:lnTo>
                  <a:lnTo>
                    <a:pt x="33" y="10"/>
                  </a:lnTo>
                  <a:lnTo>
                    <a:pt x="28" y="18"/>
                  </a:lnTo>
                  <a:lnTo>
                    <a:pt x="23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6"/>
                  </a:lnTo>
                  <a:lnTo>
                    <a:pt x="13" y="19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42" name="Freeform 5341"/>
            <p:cNvSpPr/>
            <p:nvPr/>
          </p:nvSpPr>
          <p:spPr>
            <a:xfrm>
              <a:off x="2845" y="2102"/>
              <a:ext cx="42" cy="19"/>
            </a:xfrm>
            <a:custGeom>
              <a:avLst/>
              <a:gdLst/>
              <a:ahLst/>
              <a:cxnLst/>
              <a:pathLst>
                <a:path w="47" h="21">
                  <a:moveTo>
                    <a:pt x="47" y="21"/>
                  </a:moveTo>
                  <a:lnTo>
                    <a:pt x="44" y="20"/>
                  </a:lnTo>
                  <a:lnTo>
                    <a:pt x="39" y="17"/>
                  </a:lnTo>
                  <a:lnTo>
                    <a:pt x="32" y="12"/>
                  </a:lnTo>
                  <a:lnTo>
                    <a:pt x="24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9" y="12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0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43" name="Freeform 5342"/>
            <p:cNvSpPr/>
            <p:nvPr/>
          </p:nvSpPr>
          <p:spPr>
            <a:xfrm>
              <a:off x="2833" y="2125"/>
              <a:ext cx="46" cy="10"/>
            </a:xfrm>
            <a:custGeom>
              <a:avLst/>
              <a:gdLst/>
              <a:ahLst/>
              <a:cxnLst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44" name="Freeform 5343"/>
            <p:cNvSpPr/>
            <p:nvPr/>
          </p:nvSpPr>
          <p:spPr>
            <a:xfrm>
              <a:off x="2859" y="2079"/>
              <a:ext cx="42" cy="35"/>
            </a:xfrm>
            <a:custGeom>
              <a:avLst/>
              <a:gdLst/>
              <a:ahLst/>
              <a:cxnLst/>
              <a:pathLst>
                <a:path w="48" h="41">
                  <a:moveTo>
                    <a:pt x="48" y="41"/>
                  </a:moveTo>
                  <a:lnTo>
                    <a:pt x="42" y="37"/>
                  </a:lnTo>
                  <a:lnTo>
                    <a:pt x="34" y="31"/>
                  </a:lnTo>
                  <a:lnTo>
                    <a:pt x="25" y="26"/>
                  </a:lnTo>
                  <a:lnTo>
                    <a:pt x="16" y="20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4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7"/>
                  </a:lnTo>
                  <a:lnTo>
                    <a:pt x="48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45" name="Freeform 5344"/>
            <p:cNvSpPr/>
            <p:nvPr/>
          </p:nvSpPr>
          <p:spPr>
            <a:xfrm>
              <a:off x="3115" y="2082"/>
              <a:ext cx="13" cy="60"/>
            </a:xfrm>
            <a:custGeom>
              <a:avLst/>
              <a:gdLst/>
              <a:ahLst/>
              <a:cxnLst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6"/>
                  </a:lnTo>
                  <a:lnTo>
                    <a:pt x="6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46" name="Freeform 5345"/>
            <p:cNvSpPr/>
            <p:nvPr/>
          </p:nvSpPr>
          <p:spPr>
            <a:xfrm>
              <a:off x="3131" y="2093"/>
              <a:ext cx="19" cy="58"/>
            </a:xfrm>
            <a:custGeom>
              <a:avLst/>
              <a:gdLst/>
              <a:ahLst/>
              <a:cxnLst/>
              <a:pathLst>
                <a:path w="23" h="66">
                  <a:moveTo>
                    <a:pt x="0" y="66"/>
                  </a:moveTo>
                  <a:lnTo>
                    <a:pt x="1" y="51"/>
                  </a:lnTo>
                  <a:lnTo>
                    <a:pt x="4" y="29"/>
                  </a:lnTo>
                  <a:lnTo>
                    <a:pt x="11" y="10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9"/>
                  </a:lnTo>
                  <a:lnTo>
                    <a:pt x="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47" name="Freeform 5346"/>
            <p:cNvSpPr/>
            <p:nvPr/>
          </p:nvSpPr>
          <p:spPr>
            <a:xfrm>
              <a:off x="3085" y="2068"/>
              <a:ext cx="13" cy="55"/>
            </a:xfrm>
            <a:custGeom>
              <a:avLst/>
              <a:gdLst/>
              <a:ahLst/>
              <a:cxnLst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2" y="23"/>
                  </a:lnTo>
                  <a:lnTo>
                    <a:pt x="9" y="44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48" name="Freeform 5347"/>
            <p:cNvSpPr/>
            <p:nvPr/>
          </p:nvSpPr>
          <p:spPr>
            <a:xfrm>
              <a:off x="3050" y="2053"/>
              <a:ext cx="20" cy="64"/>
            </a:xfrm>
            <a:custGeom>
              <a:avLst/>
              <a:gdLst/>
              <a:ahLst/>
              <a:cxnLst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3" y="8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49" name="Freeform 5348"/>
            <p:cNvSpPr/>
            <p:nvPr/>
          </p:nvSpPr>
          <p:spPr>
            <a:xfrm>
              <a:off x="3019" y="2035"/>
              <a:ext cx="23" cy="72"/>
            </a:xfrm>
            <a:custGeom>
              <a:avLst/>
              <a:gdLst/>
              <a:ahLst/>
              <a:cxnLst/>
              <a:pathLst>
                <a:path w="25" h="80">
                  <a:moveTo>
                    <a:pt x="25" y="80"/>
                  </a:moveTo>
                  <a:lnTo>
                    <a:pt x="22" y="72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8" y="38"/>
                  </a:lnTo>
                  <a:lnTo>
                    <a:pt x="22" y="6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50" name="Freeform 5349"/>
            <p:cNvSpPr/>
            <p:nvPr/>
          </p:nvSpPr>
          <p:spPr>
            <a:xfrm>
              <a:off x="2949" y="2030"/>
              <a:ext cx="36" cy="77"/>
            </a:xfrm>
            <a:custGeom>
              <a:avLst/>
              <a:gdLst/>
              <a:ahLst/>
              <a:cxnLst/>
              <a:pathLst>
                <a:path w="44" h="86">
                  <a:moveTo>
                    <a:pt x="44" y="86"/>
                  </a:moveTo>
                  <a:lnTo>
                    <a:pt x="37" y="78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0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51" name="Freeform 5350"/>
            <p:cNvSpPr/>
            <p:nvPr/>
          </p:nvSpPr>
          <p:spPr>
            <a:xfrm>
              <a:off x="2882" y="2042"/>
              <a:ext cx="44" cy="70"/>
            </a:xfrm>
            <a:custGeom>
              <a:avLst/>
              <a:gdLst/>
              <a:ahLst/>
              <a:cxnLst/>
              <a:pathLst>
                <a:path w="52" h="79">
                  <a:moveTo>
                    <a:pt x="52" y="79"/>
                  </a:moveTo>
                  <a:lnTo>
                    <a:pt x="45" y="72"/>
                  </a:lnTo>
                  <a:lnTo>
                    <a:pt x="37" y="63"/>
                  </a:lnTo>
                  <a:lnTo>
                    <a:pt x="27" y="50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9" y="35"/>
                  </a:lnTo>
                  <a:lnTo>
                    <a:pt x="36" y="50"/>
                  </a:lnTo>
                  <a:lnTo>
                    <a:pt x="43" y="63"/>
                  </a:lnTo>
                  <a:lnTo>
                    <a:pt x="47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52" name="Freeform 5351"/>
            <p:cNvSpPr/>
            <p:nvPr/>
          </p:nvSpPr>
          <p:spPr>
            <a:xfrm>
              <a:off x="2975" y="2040"/>
              <a:ext cx="40" cy="63"/>
            </a:xfrm>
            <a:custGeom>
              <a:avLst/>
              <a:gdLst/>
              <a:ahLst/>
              <a:cxnLst/>
              <a:pathLst>
                <a:path w="45" h="73">
                  <a:moveTo>
                    <a:pt x="45" y="73"/>
                  </a:moveTo>
                  <a:lnTo>
                    <a:pt x="39" y="66"/>
                  </a:lnTo>
                  <a:lnTo>
                    <a:pt x="31" y="57"/>
                  </a:lnTo>
                  <a:lnTo>
                    <a:pt x="23" y="45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8" y="33"/>
                  </a:lnTo>
                  <a:lnTo>
                    <a:pt x="32" y="45"/>
                  </a:lnTo>
                  <a:lnTo>
                    <a:pt x="38" y="58"/>
                  </a:lnTo>
                  <a:lnTo>
                    <a:pt x="42" y="67"/>
                  </a:lnTo>
                  <a:lnTo>
                    <a:pt x="45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53" name="Freeform 5352"/>
            <p:cNvSpPr/>
            <p:nvPr/>
          </p:nvSpPr>
          <p:spPr>
            <a:xfrm>
              <a:off x="2952" y="2098"/>
              <a:ext cx="58" cy="93"/>
            </a:xfrm>
            <a:custGeom>
              <a:avLst/>
              <a:gdLst/>
              <a:ahLst/>
              <a:cxnLst/>
              <a:pathLst>
                <a:path w="67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4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8"/>
                  </a:lnTo>
                  <a:lnTo>
                    <a:pt x="67" y="0"/>
                  </a:lnTo>
                  <a:lnTo>
                    <a:pt x="62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4" y="59"/>
                  </a:lnTo>
                  <a:lnTo>
                    <a:pt x="24" y="77"/>
                  </a:lnTo>
                  <a:lnTo>
                    <a:pt x="14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54" name="Freeform 5353"/>
            <p:cNvSpPr/>
            <p:nvPr/>
          </p:nvSpPr>
          <p:spPr>
            <a:xfrm>
              <a:off x="2912" y="2102"/>
              <a:ext cx="51" cy="73"/>
            </a:xfrm>
            <a:custGeom>
              <a:avLst/>
              <a:gdLst/>
              <a:ahLst/>
              <a:cxnLst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0"/>
                  </a:lnTo>
                  <a:lnTo>
                    <a:pt x="34" y="35"/>
                  </a:lnTo>
                  <a:lnTo>
                    <a:pt x="25" y="49"/>
                  </a:lnTo>
                  <a:lnTo>
                    <a:pt x="17" y="63"/>
                  </a:lnTo>
                  <a:lnTo>
                    <a:pt x="9" y="73"/>
                  </a:lnTo>
                  <a:lnTo>
                    <a:pt x="3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55" name="Freeform 5354"/>
            <p:cNvSpPr/>
            <p:nvPr/>
          </p:nvSpPr>
          <p:spPr>
            <a:xfrm>
              <a:off x="2912" y="2037"/>
              <a:ext cx="45" cy="70"/>
            </a:xfrm>
            <a:custGeom>
              <a:avLst/>
              <a:gdLst/>
              <a:ahLst/>
              <a:cxnLst/>
              <a:pathLst>
                <a:path w="52" h="79">
                  <a:moveTo>
                    <a:pt x="52" y="79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3"/>
                  </a:lnTo>
                  <a:lnTo>
                    <a:pt x="47" y="74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56" name="Freeform 5355"/>
            <p:cNvSpPr/>
            <p:nvPr/>
          </p:nvSpPr>
          <p:spPr>
            <a:xfrm>
              <a:off x="2672" y="2198"/>
              <a:ext cx="231" cy="56"/>
            </a:xfrm>
            <a:custGeom>
              <a:avLst/>
              <a:gdLst/>
              <a:ahLst/>
              <a:cxnLst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2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7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6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1"/>
                  </a:lnTo>
                  <a:lnTo>
                    <a:pt x="165" y="5"/>
                  </a:lnTo>
                  <a:lnTo>
                    <a:pt x="186" y="9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2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57" name="Freeform 5356"/>
            <p:cNvSpPr/>
            <p:nvPr/>
          </p:nvSpPr>
          <p:spPr>
            <a:xfrm>
              <a:off x="2675" y="2212"/>
              <a:ext cx="28" cy="49"/>
            </a:xfrm>
            <a:custGeom>
              <a:avLst/>
              <a:gdLst/>
              <a:ahLst/>
              <a:cxnLst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58" name="Freeform 5357"/>
            <p:cNvSpPr/>
            <p:nvPr/>
          </p:nvSpPr>
          <p:spPr>
            <a:xfrm>
              <a:off x="2691" y="2207"/>
              <a:ext cx="33" cy="54"/>
            </a:xfrm>
            <a:custGeom>
              <a:avLst/>
              <a:gdLst/>
              <a:ahLst/>
              <a:cxnLst/>
              <a:pathLst>
                <a:path w="38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3" y="46"/>
                  </a:lnTo>
                  <a:lnTo>
                    <a:pt x="8" y="37"/>
                  </a:lnTo>
                  <a:lnTo>
                    <a:pt x="13" y="27"/>
                  </a:lnTo>
                  <a:lnTo>
                    <a:pt x="20" y="17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8"/>
                  </a:lnTo>
                  <a:lnTo>
                    <a:pt x="23" y="28"/>
                  </a:lnTo>
                  <a:lnTo>
                    <a:pt x="17" y="38"/>
                  </a:lnTo>
                  <a:lnTo>
                    <a:pt x="12" y="49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59" name="Freeform 5358"/>
            <p:cNvSpPr/>
            <p:nvPr/>
          </p:nvSpPr>
          <p:spPr>
            <a:xfrm>
              <a:off x="2724" y="2202"/>
              <a:ext cx="46" cy="72"/>
            </a:xfrm>
            <a:custGeom>
              <a:avLst/>
              <a:gdLst/>
              <a:ahLst/>
              <a:cxnLst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60" name="Freeform 5359"/>
            <p:cNvSpPr/>
            <p:nvPr/>
          </p:nvSpPr>
          <p:spPr>
            <a:xfrm>
              <a:off x="2763" y="2205"/>
              <a:ext cx="49" cy="77"/>
            </a:xfrm>
            <a:custGeom>
              <a:avLst/>
              <a:gdLst/>
              <a:ahLst/>
              <a:cxnLst/>
              <a:pathLst>
                <a:path w="57" h="90">
                  <a:moveTo>
                    <a:pt x="2" y="90"/>
                  </a:moveTo>
                  <a:lnTo>
                    <a:pt x="0" y="85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7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8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61" name="Freeform 5360"/>
            <p:cNvSpPr/>
            <p:nvPr/>
          </p:nvSpPr>
          <p:spPr>
            <a:xfrm>
              <a:off x="2789" y="2212"/>
              <a:ext cx="53" cy="63"/>
            </a:xfrm>
            <a:custGeom>
              <a:avLst/>
              <a:gdLst/>
              <a:ahLst/>
              <a:cxnLst/>
              <a:pathLst>
                <a:path w="60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4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7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62" name="Freeform 5361"/>
            <p:cNvSpPr/>
            <p:nvPr/>
          </p:nvSpPr>
          <p:spPr>
            <a:xfrm>
              <a:off x="2817" y="2221"/>
              <a:ext cx="46" cy="53"/>
            </a:xfrm>
            <a:custGeom>
              <a:avLst/>
              <a:gdLst/>
              <a:ahLst/>
              <a:cxnLst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29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5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6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5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63" name="Freeform 5362"/>
            <p:cNvSpPr/>
            <p:nvPr/>
          </p:nvSpPr>
          <p:spPr>
            <a:xfrm>
              <a:off x="2845" y="2235"/>
              <a:ext cx="39" cy="39"/>
            </a:xfrm>
            <a:custGeom>
              <a:avLst/>
              <a:gdLst/>
              <a:ahLst/>
              <a:cxnLst/>
              <a:pathLst>
                <a:path w="45" h="42">
                  <a:moveTo>
                    <a:pt x="0" y="42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64" name="Freeform 5363"/>
            <p:cNvSpPr/>
            <p:nvPr/>
          </p:nvSpPr>
          <p:spPr>
            <a:xfrm>
              <a:off x="2871" y="2246"/>
              <a:ext cx="27" cy="22"/>
            </a:xfrm>
            <a:custGeom>
              <a:avLst/>
              <a:gdLst/>
              <a:ahLst/>
              <a:cxnLst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7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65" name="Freeform 5364"/>
            <p:cNvSpPr/>
            <p:nvPr/>
          </p:nvSpPr>
          <p:spPr>
            <a:xfrm>
              <a:off x="2656" y="2221"/>
              <a:ext cx="30" cy="32"/>
            </a:xfrm>
            <a:custGeom>
              <a:avLst/>
              <a:gdLst/>
              <a:ahLst/>
              <a:cxnLst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66" name="Freeform 5365"/>
            <p:cNvSpPr/>
            <p:nvPr/>
          </p:nvSpPr>
          <p:spPr>
            <a:xfrm>
              <a:off x="2651" y="2203"/>
              <a:ext cx="35" cy="16"/>
            </a:xfrm>
            <a:custGeom>
              <a:avLst/>
              <a:gdLst/>
              <a:ahLst/>
              <a:cxnLst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1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67" name="Freeform 5366"/>
            <p:cNvSpPr/>
            <p:nvPr/>
          </p:nvSpPr>
          <p:spPr>
            <a:xfrm>
              <a:off x="2640" y="2223"/>
              <a:ext cx="39" cy="9"/>
            </a:xfrm>
            <a:custGeom>
              <a:avLst/>
              <a:gdLst/>
              <a:ahLst/>
              <a:cxnLst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68" name="Freeform 5367"/>
            <p:cNvSpPr/>
            <p:nvPr/>
          </p:nvSpPr>
          <p:spPr>
            <a:xfrm>
              <a:off x="2663" y="2184"/>
              <a:ext cx="35" cy="30"/>
            </a:xfrm>
            <a:custGeom>
              <a:avLst/>
              <a:gdLst/>
              <a:ahLst/>
              <a:cxnLst/>
              <a:pathLst>
                <a:path w="42" h="33">
                  <a:moveTo>
                    <a:pt x="42" y="33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4" y="25"/>
                  </a:lnTo>
                  <a:lnTo>
                    <a:pt x="38" y="30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69" name="Freeform 5368"/>
            <p:cNvSpPr/>
            <p:nvPr/>
          </p:nvSpPr>
          <p:spPr>
            <a:xfrm>
              <a:off x="2879" y="2188"/>
              <a:ext cx="12" cy="51"/>
            </a:xfrm>
            <a:custGeom>
              <a:avLst/>
              <a:gdLst/>
              <a:ahLst/>
              <a:cxnLst/>
              <a:pathLst>
                <a:path w="13" h="58">
                  <a:moveTo>
                    <a:pt x="2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2" y="9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4"/>
                  </a:lnTo>
                  <a:lnTo>
                    <a:pt x="6" y="43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70" name="Freeform 5369"/>
            <p:cNvSpPr/>
            <p:nvPr/>
          </p:nvSpPr>
          <p:spPr>
            <a:xfrm>
              <a:off x="2893" y="2196"/>
              <a:ext cx="17" cy="50"/>
            </a:xfrm>
            <a:custGeom>
              <a:avLst/>
              <a:gdLst/>
              <a:ahLst/>
              <a:cxnLst/>
              <a:pathLst>
                <a:path w="18" h="55">
                  <a:moveTo>
                    <a:pt x="0" y="55"/>
                  </a:moveTo>
                  <a:lnTo>
                    <a:pt x="1" y="41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71" name="Freeform 5370"/>
            <p:cNvSpPr/>
            <p:nvPr/>
          </p:nvSpPr>
          <p:spPr>
            <a:xfrm>
              <a:off x="2854" y="2174"/>
              <a:ext cx="10" cy="47"/>
            </a:xfrm>
            <a:custGeom>
              <a:avLst/>
              <a:gdLst/>
              <a:ahLst/>
              <a:cxnLst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72" name="Freeform 5371"/>
            <p:cNvSpPr/>
            <p:nvPr/>
          </p:nvSpPr>
          <p:spPr>
            <a:xfrm>
              <a:off x="2824" y="2161"/>
              <a:ext cx="18" cy="55"/>
            </a:xfrm>
            <a:custGeom>
              <a:avLst/>
              <a:gdLst/>
              <a:ahLst/>
              <a:cxnLst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6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73" name="Freeform 5372"/>
            <p:cNvSpPr/>
            <p:nvPr/>
          </p:nvSpPr>
          <p:spPr>
            <a:xfrm>
              <a:off x="2798" y="2147"/>
              <a:ext cx="19" cy="60"/>
            </a:xfrm>
            <a:custGeom>
              <a:avLst/>
              <a:gdLst/>
              <a:ahLst/>
              <a:cxnLst/>
              <a:pathLst>
                <a:path w="21" h="70">
                  <a:moveTo>
                    <a:pt x="21" y="70"/>
                  </a:moveTo>
                  <a:lnTo>
                    <a:pt x="13" y="53"/>
                  </a:lnTo>
                  <a:lnTo>
                    <a:pt x="5" y="29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1"/>
                  </a:lnTo>
                  <a:lnTo>
                    <a:pt x="16" y="32"/>
                  </a:lnTo>
                  <a:lnTo>
                    <a:pt x="19" y="55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74" name="Freeform 5373"/>
            <p:cNvSpPr/>
            <p:nvPr/>
          </p:nvSpPr>
          <p:spPr>
            <a:xfrm>
              <a:off x="2738" y="2142"/>
              <a:ext cx="32" cy="65"/>
            </a:xfrm>
            <a:custGeom>
              <a:avLst/>
              <a:gdLst/>
              <a:ahLst/>
              <a:cxnLst/>
              <a:pathLst>
                <a:path w="37" h="72">
                  <a:moveTo>
                    <a:pt x="37" y="72"/>
                  </a:moveTo>
                  <a:lnTo>
                    <a:pt x="31" y="65"/>
                  </a:lnTo>
                  <a:lnTo>
                    <a:pt x="24" y="56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8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7"/>
                  </a:lnTo>
                  <a:lnTo>
                    <a:pt x="32" y="67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75" name="Freeform 5374"/>
            <p:cNvSpPr/>
            <p:nvPr/>
          </p:nvSpPr>
          <p:spPr>
            <a:xfrm>
              <a:off x="2682" y="2153"/>
              <a:ext cx="37" cy="59"/>
            </a:xfrm>
            <a:custGeom>
              <a:avLst/>
              <a:gdLst/>
              <a:ahLst/>
              <a:cxnLst/>
              <a:pathLst>
                <a:path w="44" h="68">
                  <a:moveTo>
                    <a:pt x="44" y="68"/>
                  </a:moveTo>
                  <a:lnTo>
                    <a:pt x="38" y="63"/>
                  </a:lnTo>
                  <a:lnTo>
                    <a:pt x="31" y="54"/>
                  </a:lnTo>
                  <a:lnTo>
                    <a:pt x="22" y="44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8"/>
                  </a:lnTo>
                  <a:lnTo>
                    <a:pt x="24" y="30"/>
                  </a:lnTo>
                  <a:lnTo>
                    <a:pt x="30" y="43"/>
                  </a:lnTo>
                  <a:lnTo>
                    <a:pt x="36" y="54"/>
                  </a:lnTo>
                  <a:lnTo>
                    <a:pt x="41" y="64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76" name="Freeform 5375"/>
            <p:cNvSpPr/>
            <p:nvPr/>
          </p:nvSpPr>
          <p:spPr>
            <a:xfrm>
              <a:off x="2761" y="2149"/>
              <a:ext cx="33" cy="56"/>
            </a:xfrm>
            <a:custGeom>
              <a:avLst/>
              <a:gdLst/>
              <a:ahLst/>
              <a:cxnLst/>
              <a:pathLst>
                <a:path w="37" h="62">
                  <a:moveTo>
                    <a:pt x="37" y="62"/>
                  </a:moveTo>
                  <a:lnTo>
                    <a:pt x="32" y="56"/>
                  </a:lnTo>
                  <a:lnTo>
                    <a:pt x="25" y="48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49"/>
                  </a:lnTo>
                  <a:lnTo>
                    <a:pt x="35" y="57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77" name="Freeform 5376"/>
            <p:cNvSpPr/>
            <p:nvPr/>
          </p:nvSpPr>
          <p:spPr>
            <a:xfrm>
              <a:off x="2742" y="2200"/>
              <a:ext cx="49" cy="79"/>
            </a:xfrm>
            <a:custGeom>
              <a:avLst/>
              <a:gdLst/>
              <a:ahLst/>
              <a:cxnLst/>
              <a:pathLst>
                <a:path w="58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9" y="62"/>
                  </a:lnTo>
                  <a:lnTo>
                    <a:pt x="17" y="47"/>
                  </a:lnTo>
                  <a:lnTo>
                    <a:pt x="27" y="32"/>
                  </a:lnTo>
                  <a:lnTo>
                    <a:pt x="38" y="18"/>
                  </a:lnTo>
                  <a:lnTo>
                    <a:pt x="48" y="6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9"/>
                  </a:lnTo>
                  <a:lnTo>
                    <a:pt x="39" y="34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2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78" name="Freeform 5377"/>
            <p:cNvSpPr/>
            <p:nvPr/>
          </p:nvSpPr>
          <p:spPr>
            <a:xfrm>
              <a:off x="2708" y="2203"/>
              <a:ext cx="42" cy="62"/>
            </a:xfrm>
            <a:custGeom>
              <a:avLst/>
              <a:gdLst/>
              <a:ahLst/>
              <a:cxnLst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49"/>
                  </a:lnTo>
                  <a:lnTo>
                    <a:pt x="13" y="38"/>
                  </a:lnTo>
                  <a:lnTo>
                    <a:pt x="20" y="26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8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79" name="Freeform 5378"/>
            <p:cNvSpPr/>
            <p:nvPr/>
          </p:nvSpPr>
          <p:spPr>
            <a:xfrm>
              <a:off x="2707" y="2149"/>
              <a:ext cx="38" cy="60"/>
            </a:xfrm>
            <a:custGeom>
              <a:avLst/>
              <a:gdLst/>
              <a:ahLst/>
              <a:cxnLst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2"/>
                  </a:lnTo>
                  <a:lnTo>
                    <a:pt x="15" y="32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2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80" name="Freeform 5379"/>
            <p:cNvSpPr/>
            <p:nvPr/>
          </p:nvSpPr>
          <p:spPr>
            <a:xfrm>
              <a:off x="4264" y="1283"/>
              <a:ext cx="151" cy="156"/>
            </a:xfrm>
            <a:custGeom>
              <a:avLst/>
              <a:gdLst/>
              <a:ahLst/>
              <a:cxnLst/>
              <a:pathLst>
                <a:path w="173" h="178">
                  <a:moveTo>
                    <a:pt x="43" y="39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0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8"/>
                  </a:lnTo>
                  <a:lnTo>
                    <a:pt x="26" y="138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8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39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9" y="1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39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81" name="Freeform 5380"/>
            <p:cNvSpPr/>
            <p:nvPr/>
          </p:nvSpPr>
          <p:spPr>
            <a:xfrm>
              <a:off x="4157" y="1488"/>
              <a:ext cx="156" cy="270"/>
            </a:xfrm>
            <a:custGeom>
              <a:avLst/>
              <a:gdLst/>
              <a:ahLst/>
              <a:cxnLst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2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6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6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9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4"/>
                  </a:lnTo>
                  <a:lnTo>
                    <a:pt x="134" y="247"/>
                  </a:lnTo>
                  <a:lnTo>
                    <a:pt x="147" y="241"/>
                  </a:lnTo>
                  <a:lnTo>
                    <a:pt x="161" y="239"/>
                  </a:lnTo>
                  <a:lnTo>
                    <a:pt x="154" y="225"/>
                  </a:lnTo>
                  <a:lnTo>
                    <a:pt x="150" y="208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82" name="Freeform 5381"/>
            <p:cNvSpPr/>
            <p:nvPr/>
          </p:nvSpPr>
          <p:spPr>
            <a:xfrm>
              <a:off x="4555" y="1419"/>
              <a:ext cx="293" cy="225"/>
            </a:xfrm>
            <a:custGeom>
              <a:avLst/>
              <a:gdLst/>
              <a:ahLst/>
              <a:cxnLst/>
              <a:pathLst>
                <a:path w="334" h="256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5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1"/>
                  </a:lnTo>
                  <a:lnTo>
                    <a:pt x="181" y="256"/>
                  </a:lnTo>
                  <a:lnTo>
                    <a:pt x="191" y="248"/>
                  </a:lnTo>
                  <a:lnTo>
                    <a:pt x="204" y="241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6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5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4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83" name="Freeform 5382"/>
            <p:cNvSpPr/>
            <p:nvPr/>
          </p:nvSpPr>
          <p:spPr>
            <a:xfrm>
              <a:off x="4404" y="1084"/>
              <a:ext cx="258" cy="316"/>
            </a:xfrm>
            <a:custGeom>
              <a:avLst/>
              <a:gdLst/>
              <a:ahLst/>
              <a:cxnLst/>
              <a:pathLst>
                <a:path w="293" h="361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8"/>
                  </a:lnTo>
                  <a:lnTo>
                    <a:pt x="185" y="183"/>
                  </a:lnTo>
                  <a:lnTo>
                    <a:pt x="160" y="194"/>
                  </a:lnTo>
                  <a:lnTo>
                    <a:pt x="134" y="211"/>
                  </a:lnTo>
                  <a:lnTo>
                    <a:pt x="112" y="235"/>
                  </a:lnTo>
                  <a:lnTo>
                    <a:pt x="95" y="270"/>
                  </a:lnTo>
                  <a:lnTo>
                    <a:pt x="89" y="286"/>
                  </a:lnTo>
                  <a:lnTo>
                    <a:pt x="85" y="301"/>
                  </a:lnTo>
                  <a:lnTo>
                    <a:pt x="80" y="314"/>
                  </a:lnTo>
                  <a:lnTo>
                    <a:pt x="76" y="324"/>
                  </a:lnTo>
                  <a:lnTo>
                    <a:pt x="71" y="333"/>
                  </a:lnTo>
                  <a:lnTo>
                    <a:pt x="65" y="341"/>
                  </a:lnTo>
                  <a:lnTo>
                    <a:pt x="61" y="346"/>
                  </a:lnTo>
                  <a:lnTo>
                    <a:pt x="54" y="348"/>
                  </a:lnTo>
                  <a:lnTo>
                    <a:pt x="47" y="349"/>
                  </a:lnTo>
                  <a:lnTo>
                    <a:pt x="39" y="351"/>
                  </a:lnTo>
                  <a:lnTo>
                    <a:pt x="31" y="352"/>
                  </a:lnTo>
                  <a:lnTo>
                    <a:pt x="24" y="354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5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4" y="345"/>
                  </a:lnTo>
                  <a:lnTo>
                    <a:pt x="42" y="329"/>
                  </a:lnTo>
                  <a:lnTo>
                    <a:pt x="55" y="309"/>
                  </a:lnTo>
                  <a:lnTo>
                    <a:pt x="64" y="287"/>
                  </a:lnTo>
                  <a:lnTo>
                    <a:pt x="69" y="265"/>
                  </a:lnTo>
                  <a:lnTo>
                    <a:pt x="71" y="244"/>
                  </a:lnTo>
                  <a:lnTo>
                    <a:pt x="72" y="226"/>
                  </a:lnTo>
                  <a:lnTo>
                    <a:pt x="72" y="213"/>
                  </a:lnTo>
                  <a:lnTo>
                    <a:pt x="72" y="202"/>
                  </a:lnTo>
                  <a:lnTo>
                    <a:pt x="69" y="187"/>
                  </a:lnTo>
                  <a:lnTo>
                    <a:pt x="65" y="172"/>
                  </a:lnTo>
                  <a:lnTo>
                    <a:pt x="61" y="155"/>
                  </a:lnTo>
                  <a:lnTo>
                    <a:pt x="70" y="152"/>
                  </a:lnTo>
                  <a:lnTo>
                    <a:pt x="81" y="147"/>
                  </a:lnTo>
                  <a:lnTo>
                    <a:pt x="93" y="137"/>
                  </a:lnTo>
                  <a:lnTo>
                    <a:pt x="104" y="126"/>
                  </a:lnTo>
                  <a:lnTo>
                    <a:pt x="114" y="112"/>
                  </a:lnTo>
                  <a:lnTo>
                    <a:pt x="119" y="96"/>
                  </a:lnTo>
                  <a:lnTo>
                    <a:pt x="120" y="80"/>
                  </a:lnTo>
                  <a:lnTo>
                    <a:pt x="117" y="64"/>
                  </a:lnTo>
                  <a:lnTo>
                    <a:pt x="130" y="62"/>
                  </a:lnTo>
                  <a:lnTo>
                    <a:pt x="145" y="58"/>
                  </a:lnTo>
                  <a:lnTo>
                    <a:pt x="163" y="52"/>
                  </a:lnTo>
                  <a:lnTo>
                    <a:pt x="181" y="43"/>
                  </a:lnTo>
                  <a:lnTo>
                    <a:pt x="200" y="34"/>
                  </a:lnTo>
                  <a:lnTo>
                    <a:pt x="216" y="22"/>
                  </a:lnTo>
                  <a:lnTo>
                    <a:pt x="229" y="12"/>
                  </a:lnTo>
                  <a:lnTo>
                    <a:pt x="238" y="0"/>
                  </a:lnTo>
                  <a:lnTo>
                    <a:pt x="237" y="14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5"/>
                  </a:lnTo>
                  <a:lnTo>
                    <a:pt x="256" y="82"/>
                  </a:lnTo>
                  <a:lnTo>
                    <a:pt x="267" y="97"/>
                  </a:lnTo>
                  <a:lnTo>
                    <a:pt x="279" y="110"/>
                  </a:lnTo>
                  <a:lnTo>
                    <a:pt x="293" y="119"/>
                  </a:lnTo>
                  <a:lnTo>
                    <a:pt x="284" y="120"/>
                  </a:lnTo>
                  <a:lnTo>
                    <a:pt x="274" y="124"/>
                  </a:lnTo>
                  <a:lnTo>
                    <a:pt x="266" y="128"/>
                  </a:lnTo>
                  <a:lnTo>
                    <a:pt x="257" y="135"/>
                  </a:lnTo>
                  <a:lnTo>
                    <a:pt x="252" y="142"/>
                  </a:lnTo>
                  <a:lnTo>
                    <a:pt x="249" y="152"/>
                  </a:lnTo>
                  <a:lnTo>
                    <a:pt x="251" y="163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84" name="Freeform 5383"/>
            <p:cNvSpPr/>
            <p:nvPr/>
          </p:nvSpPr>
          <p:spPr>
            <a:xfrm>
              <a:off x="4320" y="1088"/>
              <a:ext cx="151" cy="309"/>
            </a:xfrm>
            <a:custGeom>
              <a:avLst/>
              <a:gdLst/>
              <a:ahLst/>
              <a:cxnLst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7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1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1"/>
                  </a:lnTo>
                  <a:lnTo>
                    <a:pt x="55" y="254"/>
                  </a:lnTo>
                  <a:lnTo>
                    <a:pt x="57" y="249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3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1"/>
                  </a:lnTo>
                  <a:lnTo>
                    <a:pt x="9" y="234"/>
                  </a:lnTo>
                  <a:lnTo>
                    <a:pt x="0" y="201"/>
                  </a:lnTo>
                  <a:lnTo>
                    <a:pt x="2" y="167"/>
                  </a:lnTo>
                  <a:lnTo>
                    <a:pt x="16" y="133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5"/>
                  </a:lnTo>
                  <a:lnTo>
                    <a:pt x="147" y="11"/>
                  </a:lnTo>
                  <a:lnTo>
                    <a:pt x="151" y="10"/>
                  </a:lnTo>
                  <a:lnTo>
                    <a:pt x="155" y="7"/>
                  </a:lnTo>
                  <a:lnTo>
                    <a:pt x="161" y="4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8"/>
                  </a:lnTo>
                  <a:lnTo>
                    <a:pt x="169" y="221"/>
                  </a:lnTo>
                  <a:lnTo>
                    <a:pt x="168" y="239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85" name="Freeform 5384"/>
            <p:cNvSpPr/>
            <p:nvPr/>
          </p:nvSpPr>
          <p:spPr>
            <a:xfrm>
              <a:off x="4083" y="1237"/>
              <a:ext cx="740" cy="519"/>
            </a:xfrm>
            <a:custGeom>
              <a:avLst/>
              <a:gdLst/>
              <a:ahLst/>
              <a:cxnLst/>
              <a:pathLst>
                <a:path w="844" h="593">
                  <a:moveTo>
                    <a:pt x="402" y="349"/>
                  </a:moveTo>
                  <a:lnTo>
                    <a:pt x="410" y="391"/>
                  </a:lnTo>
                  <a:lnTo>
                    <a:pt x="410" y="435"/>
                  </a:lnTo>
                  <a:lnTo>
                    <a:pt x="404" y="474"/>
                  </a:lnTo>
                  <a:lnTo>
                    <a:pt x="391" y="505"/>
                  </a:lnTo>
                  <a:lnTo>
                    <a:pt x="383" y="517"/>
                  </a:lnTo>
                  <a:lnTo>
                    <a:pt x="376" y="528"/>
                  </a:lnTo>
                  <a:lnTo>
                    <a:pt x="369" y="538"/>
                  </a:lnTo>
                  <a:lnTo>
                    <a:pt x="363" y="549"/>
                  </a:lnTo>
                  <a:lnTo>
                    <a:pt x="357" y="558"/>
                  </a:lnTo>
                  <a:lnTo>
                    <a:pt x="353" y="570"/>
                  </a:lnTo>
                  <a:lnTo>
                    <a:pt x="349" y="580"/>
                  </a:lnTo>
                  <a:lnTo>
                    <a:pt x="346" y="593"/>
                  </a:lnTo>
                  <a:lnTo>
                    <a:pt x="343" y="585"/>
                  </a:lnTo>
                  <a:lnTo>
                    <a:pt x="340" y="573"/>
                  </a:lnTo>
                  <a:lnTo>
                    <a:pt x="333" y="560"/>
                  </a:lnTo>
                  <a:lnTo>
                    <a:pt x="326" y="545"/>
                  </a:lnTo>
                  <a:lnTo>
                    <a:pt x="316" y="530"/>
                  </a:lnTo>
                  <a:lnTo>
                    <a:pt x="307" y="515"/>
                  </a:lnTo>
                  <a:lnTo>
                    <a:pt x="295" y="504"/>
                  </a:lnTo>
                  <a:lnTo>
                    <a:pt x="285" y="494"/>
                  </a:lnTo>
                  <a:lnTo>
                    <a:pt x="279" y="489"/>
                  </a:lnTo>
                  <a:lnTo>
                    <a:pt x="273" y="484"/>
                  </a:lnTo>
                  <a:lnTo>
                    <a:pt x="269" y="480"/>
                  </a:lnTo>
                  <a:lnTo>
                    <a:pt x="264" y="475"/>
                  </a:lnTo>
                  <a:lnTo>
                    <a:pt x="260" y="469"/>
                  </a:lnTo>
                  <a:lnTo>
                    <a:pt x="257" y="465"/>
                  </a:lnTo>
                  <a:lnTo>
                    <a:pt x="254" y="459"/>
                  </a:lnTo>
                  <a:lnTo>
                    <a:pt x="250" y="454"/>
                  </a:lnTo>
                  <a:lnTo>
                    <a:pt x="239" y="421"/>
                  </a:lnTo>
                  <a:lnTo>
                    <a:pt x="235" y="389"/>
                  </a:lnTo>
                  <a:lnTo>
                    <a:pt x="236" y="360"/>
                  </a:lnTo>
                  <a:lnTo>
                    <a:pt x="241" y="338"/>
                  </a:lnTo>
                  <a:lnTo>
                    <a:pt x="244" y="326"/>
                  </a:lnTo>
                  <a:lnTo>
                    <a:pt x="250" y="316"/>
                  </a:lnTo>
                  <a:lnTo>
                    <a:pt x="257" y="305"/>
                  </a:lnTo>
                  <a:lnTo>
                    <a:pt x="265" y="292"/>
                  </a:lnTo>
                  <a:lnTo>
                    <a:pt x="274" y="280"/>
                  </a:lnTo>
                  <a:lnTo>
                    <a:pt x="284" y="268"/>
                  </a:lnTo>
                  <a:lnTo>
                    <a:pt x="292" y="254"/>
                  </a:lnTo>
                  <a:lnTo>
                    <a:pt x="300" y="240"/>
                  </a:lnTo>
                  <a:lnTo>
                    <a:pt x="302" y="231"/>
                  </a:lnTo>
                  <a:lnTo>
                    <a:pt x="303" y="220"/>
                  </a:lnTo>
                  <a:lnTo>
                    <a:pt x="301" y="214"/>
                  </a:lnTo>
                  <a:lnTo>
                    <a:pt x="298" y="211"/>
                  </a:lnTo>
                  <a:lnTo>
                    <a:pt x="292" y="216"/>
                  </a:lnTo>
                  <a:lnTo>
                    <a:pt x="287" y="224"/>
                  </a:lnTo>
                  <a:lnTo>
                    <a:pt x="284" y="232"/>
                  </a:lnTo>
                  <a:lnTo>
                    <a:pt x="281" y="240"/>
                  </a:lnTo>
                  <a:lnTo>
                    <a:pt x="278" y="253"/>
                  </a:lnTo>
                  <a:lnTo>
                    <a:pt x="273" y="264"/>
                  </a:lnTo>
                  <a:lnTo>
                    <a:pt x="267" y="276"/>
                  </a:lnTo>
                  <a:lnTo>
                    <a:pt x="262" y="286"/>
                  </a:lnTo>
                  <a:lnTo>
                    <a:pt x="247" y="306"/>
                  </a:lnTo>
                  <a:lnTo>
                    <a:pt x="231" y="323"/>
                  </a:lnTo>
                  <a:lnTo>
                    <a:pt x="212" y="337"/>
                  </a:lnTo>
                  <a:lnTo>
                    <a:pt x="194" y="347"/>
                  </a:lnTo>
                  <a:lnTo>
                    <a:pt x="174" y="355"/>
                  </a:lnTo>
                  <a:lnTo>
                    <a:pt x="155" y="361"/>
                  </a:lnTo>
                  <a:lnTo>
                    <a:pt x="136" y="363"/>
                  </a:lnTo>
                  <a:lnTo>
                    <a:pt x="118" y="363"/>
                  </a:lnTo>
                  <a:lnTo>
                    <a:pt x="112" y="362"/>
                  </a:lnTo>
                  <a:lnTo>
                    <a:pt x="106" y="361"/>
                  </a:lnTo>
                  <a:lnTo>
                    <a:pt x="100" y="360"/>
                  </a:lnTo>
                  <a:lnTo>
                    <a:pt x="95" y="359"/>
                  </a:lnTo>
                  <a:lnTo>
                    <a:pt x="84" y="354"/>
                  </a:lnTo>
                  <a:lnTo>
                    <a:pt x="74" y="351"/>
                  </a:lnTo>
                  <a:lnTo>
                    <a:pt x="64" y="345"/>
                  </a:lnTo>
                  <a:lnTo>
                    <a:pt x="53" y="340"/>
                  </a:lnTo>
                  <a:lnTo>
                    <a:pt x="42" y="335"/>
                  </a:lnTo>
                  <a:lnTo>
                    <a:pt x="29" y="329"/>
                  </a:lnTo>
                  <a:lnTo>
                    <a:pt x="15" y="323"/>
                  </a:lnTo>
                  <a:lnTo>
                    <a:pt x="0" y="316"/>
                  </a:lnTo>
                  <a:lnTo>
                    <a:pt x="8" y="314"/>
                  </a:lnTo>
                  <a:lnTo>
                    <a:pt x="19" y="311"/>
                  </a:lnTo>
                  <a:lnTo>
                    <a:pt x="30" y="308"/>
                  </a:lnTo>
                  <a:lnTo>
                    <a:pt x="42" y="303"/>
                  </a:lnTo>
                  <a:lnTo>
                    <a:pt x="53" y="298"/>
                  </a:lnTo>
                  <a:lnTo>
                    <a:pt x="64" y="291"/>
                  </a:lnTo>
                  <a:lnTo>
                    <a:pt x="72" y="283"/>
                  </a:lnTo>
                  <a:lnTo>
                    <a:pt x="79" y="272"/>
                  </a:lnTo>
                  <a:lnTo>
                    <a:pt x="87" y="257"/>
                  </a:lnTo>
                  <a:lnTo>
                    <a:pt x="99" y="240"/>
                  </a:lnTo>
                  <a:lnTo>
                    <a:pt x="113" y="223"/>
                  </a:lnTo>
                  <a:lnTo>
                    <a:pt x="130" y="208"/>
                  </a:lnTo>
                  <a:lnTo>
                    <a:pt x="149" y="195"/>
                  </a:lnTo>
                  <a:lnTo>
                    <a:pt x="170" y="186"/>
                  </a:lnTo>
                  <a:lnTo>
                    <a:pt x="190" y="182"/>
                  </a:lnTo>
                  <a:lnTo>
                    <a:pt x="212" y="185"/>
                  </a:lnTo>
                  <a:lnTo>
                    <a:pt x="216" y="187"/>
                  </a:lnTo>
                  <a:lnTo>
                    <a:pt x="221" y="189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9"/>
                  </a:lnTo>
                  <a:lnTo>
                    <a:pt x="242" y="188"/>
                  </a:lnTo>
                  <a:lnTo>
                    <a:pt x="246" y="186"/>
                  </a:lnTo>
                  <a:lnTo>
                    <a:pt x="248" y="184"/>
                  </a:lnTo>
                  <a:lnTo>
                    <a:pt x="251" y="180"/>
                  </a:lnTo>
                  <a:lnTo>
                    <a:pt x="257" y="179"/>
                  </a:lnTo>
                  <a:lnTo>
                    <a:pt x="262" y="181"/>
                  </a:lnTo>
                  <a:lnTo>
                    <a:pt x="265" y="182"/>
                  </a:lnTo>
                  <a:lnTo>
                    <a:pt x="258" y="189"/>
                  </a:lnTo>
                  <a:lnTo>
                    <a:pt x="251" y="197"/>
                  </a:lnTo>
                  <a:lnTo>
                    <a:pt x="247" y="208"/>
                  </a:lnTo>
                  <a:lnTo>
                    <a:pt x="244" y="216"/>
                  </a:lnTo>
                  <a:lnTo>
                    <a:pt x="244" y="218"/>
                  </a:lnTo>
                  <a:lnTo>
                    <a:pt x="246" y="220"/>
                  </a:lnTo>
                  <a:lnTo>
                    <a:pt x="247" y="222"/>
                  </a:lnTo>
                  <a:lnTo>
                    <a:pt x="248" y="224"/>
                  </a:lnTo>
                  <a:lnTo>
                    <a:pt x="250" y="225"/>
                  </a:lnTo>
                  <a:lnTo>
                    <a:pt x="251" y="226"/>
                  </a:lnTo>
                  <a:lnTo>
                    <a:pt x="254" y="227"/>
                  </a:lnTo>
                  <a:lnTo>
                    <a:pt x="255" y="227"/>
                  </a:lnTo>
                  <a:lnTo>
                    <a:pt x="263" y="229"/>
                  </a:lnTo>
                  <a:lnTo>
                    <a:pt x="271" y="227"/>
                  </a:lnTo>
                  <a:lnTo>
                    <a:pt x="278" y="224"/>
                  </a:lnTo>
                  <a:lnTo>
                    <a:pt x="284" y="219"/>
                  </a:lnTo>
                  <a:lnTo>
                    <a:pt x="287" y="211"/>
                  </a:lnTo>
                  <a:lnTo>
                    <a:pt x="287" y="202"/>
                  </a:lnTo>
                  <a:lnTo>
                    <a:pt x="286" y="194"/>
                  </a:lnTo>
                  <a:lnTo>
                    <a:pt x="282" y="187"/>
                  </a:lnTo>
                  <a:lnTo>
                    <a:pt x="280" y="184"/>
                  </a:lnTo>
                  <a:lnTo>
                    <a:pt x="280" y="180"/>
                  </a:lnTo>
                  <a:lnTo>
                    <a:pt x="282" y="178"/>
                  </a:lnTo>
                  <a:lnTo>
                    <a:pt x="285" y="177"/>
                  </a:lnTo>
                  <a:lnTo>
                    <a:pt x="287" y="178"/>
                  </a:lnTo>
                  <a:lnTo>
                    <a:pt x="289" y="180"/>
                  </a:lnTo>
                  <a:lnTo>
                    <a:pt x="290" y="186"/>
                  </a:lnTo>
                  <a:lnTo>
                    <a:pt x="292" y="192"/>
                  </a:lnTo>
                  <a:lnTo>
                    <a:pt x="294" y="197"/>
                  </a:lnTo>
                  <a:lnTo>
                    <a:pt x="298" y="203"/>
                  </a:lnTo>
                  <a:lnTo>
                    <a:pt x="308" y="204"/>
                  </a:lnTo>
                  <a:lnTo>
                    <a:pt x="319" y="197"/>
                  </a:lnTo>
                  <a:lnTo>
                    <a:pt x="324" y="202"/>
                  </a:lnTo>
                  <a:lnTo>
                    <a:pt x="330" y="205"/>
                  </a:lnTo>
                  <a:lnTo>
                    <a:pt x="336" y="208"/>
                  </a:lnTo>
                  <a:lnTo>
                    <a:pt x="345" y="209"/>
                  </a:lnTo>
                  <a:lnTo>
                    <a:pt x="351" y="207"/>
                  </a:lnTo>
                  <a:lnTo>
                    <a:pt x="358" y="203"/>
                  </a:lnTo>
                  <a:lnTo>
                    <a:pt x="364" y="196"/>
                  </a:lnTo>
                  <a:lnTo>
                    <a:pt x="369" y="186"/>
                  </a:lnTo>
                  <a:lnTo>
                    <a:pt x="373" y="184"/>
                  </a:lnTo>
                  <a:lnTo>
                    <a:pt x="379" y="182"/>
                  </a:lnTo>
                  <a:lnTo>
                    <a:pt x="385" y="180"/>
                  </a:lnTo>
                  <a:lnTo>
                    <a:pt x="392" y="179"/>
                  </a:lnTo>
                  <a:lnTo>
                    <a:pt x="399" y="177"/>
                  </a:lnTo>
                  <a:lnTo>
                    <a:pt x="407" y="176"/>
                  </a:lnTo>
                  <a:lnTo>
                    <a:pt x="415" y="174"/>
                  </a:lnTo>
                  <a:lnTo>
                    <a:pt x="422" y="173"/>
                  </a:lnTo>
                  <a:lnTo>
                    <a:pt x="429" y="171"/>
                  </a:lnTo>
                  <a:lnTo>
                    <a:pt x="433" y="166"/>
                  </a:lnTo>
                  <a:lnTo>
                    <a:pt x="439" y="158"/>
                  </a:lnTo>
                  <a:lnTo>
                    <a:pt x="444" y="149"/>
                  </a:lnTo>
                  <a:lnTo>
                    <a:pt x="448" y="139"/>
                  </a:lnTo>
                  <a:lnTo>
                    <a:pt x="453" y="126"/>
                  </a:lnTo>
                  <a:lnTo>
                    <a:pt x="457" y="111"/>
                  </a:lnTo>
                  <a:lnTo>
                    <a:pt x="463" y="95"/>
                  </a:lnTo>
                  <a:lnTo>
                    <a:pt x="480" y="60"/>
                  </a:lnTo>
                  <a:lnTo>
                    <a:pt x="502" y="36"/>
                  </a:lnTo>
                  <a:lnTo>
                    <a:pt x="528" y="19"/>
                  </a:lnTo>
                  <a:lnTo>
                    <a:pt x="553" y="8"/>
                  </a:lnTo>
                  <a:lnTo>
                    <a:pt x="577" y="3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2"/>
                  </a:lnTo>
                  <a:lnTo>
                    <a:pt x="654" y="3"/>
                  </a:lnTo>
                  <a:lnTo>
                    <a:pt x="667" y="5"/>
                  </a:lnTo>
                  <a:lnTo>
                    <a:pt x="682" y="8"/>
                  </a:lnTo>
                  <a:lnTo>
                    <a:pt x="697" y="13"/>
                  </a:lnTo>
                  <a:lnTo>
                    <a:pt x="711" y="19"/>
                  </a:lnTo>
                  <a:lnTo>
                    <a:pt x="723" y="25"/>
                  </a:lnTo>
                  <a:lnTo>
                    <a:pt x="736" y="30"/>
                  </a:lnTo>
                  <a:lnTo>
                    <a:pt x="750" y="35"/>
                  </a:lnTo>
                  <a:lnTo>
                    <a:pt x="764" y="38"/>
                  </a:lnTo>
                  <a:lnTo>
                    <a:pt x="779" y="40"/>
                  </a:lnTo>
                  <a:lnTo>
                    <a:pt x="792" y="41"/>
                  </a:lnTo>
                  <a:lnTo>
                    <a:pt x="806" y="42"/>
                  </a:lnTo>
                  <a:lnTo>
                    <a:pt x="819" y="42"/>
                  </a:lnTo>
                  <a:lnTo>
                    <a:pt x="830" y="41"/>
                  </a:lnTo>
                  <a:lnTo>
                    <a:pt x="844" y="41"/>
                  </a:lnTo>
                  <a:lnTo>
                    <a:pt x="844" y="45"/>
                  </a:lnTo>
                  <a:lnTo>
                    <a:pt x="838" y="52"/>
                  </a:lnTo>
                  <a:lnTo>
                    <a:pt x="833" y="58"/>
                  </a:lnTo>
                  <a:lnTo>
                    <a:pt x="820" y="75"/>
                  </a:lnTo>
                  <a:lnTo>
                    <a:pt x="805" y="96"/>
                  </a:lnTo>
                  <a:lnTo>
                    <a:pt x="788" y="119"/>
                  </a:lnTo>
                  <a:lnTo>
                    <a:pt x="768" y="143"/>
                  </a:lnTo>
                  <a:lnTo>
                    <a:pt x="749" y="165"/>
                  </a:lnTo>
                  <a:lnTo>
                    <a:pt x="729" y="185"/>
                  </a:lnTo>
                  <a:lnTo>
                    <a:pt x="710" y="200"/>
                  </a:lnTo>
                  <a:lnTo>
                    <a:pt x="691" y="208"/>
                  </a:lnTo>
                  <a:lnTo>
                    <a:pt x="680" y="211"/>
                  </a:lnTo>
                  <a:lnTo>
                    <a:pt x="665" y="217"/>
                  </a:lnTo>
                  <a:lnTo>
                    <a:pt x="647" y="223"/>
                  </a:lnTo>
                  <a:lnTo>
                    <a:pt x="630" y="229"/>
                  </a:lnTo>
                  <a:lnTo>
                    <a:pt x="610" y="234"/>
                  </a:lnTo>
                  <a:lnTo>
                    <a:pt x="593" y="239"/>
                  </a:lnTo>
                  <a:lnTo>
                    <a:pt x="576" y="242"/>
                  </a:lnTo>
                  <a:lnTo>
                    <a:pt x="561" y="243"/>
                  </a:lnTo>
                  <a:lnTo>
                    <a:pt x="546" y="242"/>
                  </a:lnTo>
                  <a:lnTo>
                    <a:pt x="530" y="239"/>
                  </a:lnTo>
                  <a:lnTo>
                    <a:pt x="513" y="234"/>
                  </a:lnTo>
                  <a:lnTo>
                    <a:pt x="495" y="229"/>
                  </a:lnTo>
                  <a:lnTo>
                    <a:pt x="479" y="223"/>
                  </a:lnTo>
                  <a:lnTo>
                    <a:pt x="465" y="217"/>
                  </a:lnTo>
                  <a:lnTo>
                    <a:pt x="455" y="212"/>
                  </a:lnTo>
                  <a:lnTo>
                    <a:pt x="449" y="209"/>
                  </a:lnTo>
                  <a:lnTo>
                    <a:pt x="442" y="204"/>
                  </a:lnTo>
                  <a:lnTo>
                    <a:pt x="437" y="200"/>
                  </a:lnTo>
                  <a:lnTo>
                    <a:pt x="431" y="196"/>
                  </a:lnTo>
                  <a:lnTo>
                    <a:pt x="424" y="192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2"/>
                  </a:lnTo>
                  <a:lnTo>
                    <a:pt x="392" y="194"/>
                  </a:lnTo>
                  <a:lnTo>
                    <a:pt x="384" y="195"/>
                  </a:lnTo>
                  <a:lnTo>
                    <a:pt x="378" y="197"/>
                  </a:lnTo>
                  <a:lnTo>
                    <a:pt x="373" y="200"/>
                  </a:lnTo>
                  <a:lnTo>
                    <a:pt x="368" y="204"/>
                  </a:lnTo>
                  <a:lnTo>
                    <a:pt x="366" y="209"/>
                  </a:lnTo>
                  <a:lnTo>
                    <a:pt x="368" y="212"/>
                  </a:lnTo>
                  <a:lnTo>
                    <a:pt x="372" y="215"/>
                  </a:lnTo>
                  <a:lnTo>
                    <a:pt x="377" y="216"/>
                  </a:lnTo>
                  <a:lnTo>
                    <a:pt x="383" y="216"/>
                  </a:lnTo>
                  <a:lnTo>
                    <a:pt x="389" y="216"/>
                  </a:lnTo>
                  <a:lnTo>
                    <a:pt x="396" y="216"/>
                  </a:lnTo>
                  <a:lnTo>
                    <a:pt x="406" y="215"/>
                  </a:lnTo>
                  <a:lnTo>
                    <a:pt x="414" y="214"/>
                  </a:lnTo>
                  <a:lnTo>
                    <a:pt x="423" y="212"/>
                  </a:lnTo>
                  <a:lnTo>
                    <a:pt x="431" y="211"/>
                  </a:lnTo>
                  <a:lnTo>
                    <a:pt x="439" y="210"/>
                  </a:lnTo>
                  <a:lnTo>
                    <a:pt x="448" y="210"/>
                  </a:lnTo>
                  <a:lnTo>
                    <a:pt x="457" y="210"/>
                  </a:lnTo>
                  <a:lnTo>
                    <a:pt x="468" y="212"/>
                  </a:lnTo>
                  <a:lnTo>
                    <a:pt x="482" y="216"/>
                  </a:lnTo>
                  <a:lnTo>
                    <a:pt x="498" y="222"/>
                  </a:lnTo>
                  <a:lnTo>
                    <a:pt x="516" y="230"/>
                  </a:lnTo>
                  <a:lnTo>
                    <a:pt x="539" y="240"/>
                  </a:lnTo>
                  <a:lnTo>
                    <a:pt x="556" y="252"/>
                  </a:lnTo>
                  <a:lnTo>
                    <a:pt x="574" y="267"/>
                  </a:lnTo>
                  <a:lnTo>
                    <a:pt x="587" y="284"/>
                  </a:lnTo>
                  <a:lnTo>
                    <a:pt x="601" y="305"/>
                  </a:lnTo>
                  <a:lnTo>
                    <a:pt x="612" y="326"/>
                  </a:lnTo>
                  <a:lnTo>
                    <a:pt x="621" y="349"/>
                  </a:lnTo>
                  <a:lnTo>
                    <a:pt x="628" y="375"/>
                  </a:lnTo>
                  <a:lnTo>
                    <a:pt x="632" y="399"/>
                  </a:lnTo>
                  <a:lnTo>
                    <a:pt x="635" y="415"/>
                  </a:lnTo>
                  <a:lnTo>
                    <a:pt x="635" y="431"/>
                  </a:lnTo>
                  <a:lnTo>
                    <a:pt x="635" y="447"/>
                  </a:lnTo>
                  <a:lnTo>
                    <a:pt x="632" y="462"/>
                  </a:lnTo>
                  <a:lnTo>
                    <a:pt x="622" y="451"/>
                  </a:lnTo>
                  <a:lnTo>
                    <a:pt x="608" y="441"/>
                  </a:lnTo>
                  <a:lnTo>
                    <a:pt x="590" y="431"/>
                  </a:lnTo>
                  <a:lnTo>
                    <a:pt x="570" y="423"/>
                  </a:lnTo>
                  <a:lnTo>
                    <a:pt x="549" y="416"/>
                  </a:lnTo>
                  <a:lnTo>
                    <a:pt x="528" y="409"/>
                  </a:lnTo>
                  <a:lnTo>
                    <a:pt x="508" y="406"/>
                  </a:lnTo>
                  <a:lnTo>
                    <a:pt x="491" y="403"/>
                  </a:lnTo>
                  <a:lnTo>
                    <a:pt x="480" y="400"/>
                  </a:lnTo>
                  <a:lnTo>
                    <a:pt x="468" y="398"/>
                  </a:lnTo>
                  <a:lnTo>
                    <a:pt x="455" y="396"/>
                  </a:lnTo>
                  <a:lnTo>
                    <a:pt x="441" y="390"/>
                  </a:lnTo>
                  <a:lnTo>
                    <a:pt x="429" y="384"/>
                  </a:lnTo>
                  <a:lnTo>
                    <a:pt x="417" y="375"/>
                  </a:lnTo>
                  <a:lnTo>
                    <a:pt x="408" y="362"/>
                  </a:lnTo>
                  <a:lnTo>
                    <a:pt x="401" y="347"/>
                  </a:lnTo>
                  <a:lnTo>
                    <a:pt x="392" y="326"/>
                  </a:lnTo>
                  <a:lnTo>
                    <a:pt x="381" y="308"/>
                  </a:lnTo>
                  <a:lnTo>
                    <a:pt x="376" y="290"/>
                  </a:lnTo>
                  <a:lnTo>
                    <a:pt x="376" y="262"/>
                  </a:lnTo>
                  <a:lnTo>
                    <a:pt x="374" y="254"/>
                  </a:lnTo>
                  <a:lnTo>
                    <a:pt x="371" y="246"/>
                  </a:lnTo>
                  <a:lnTo>
                    <a:pt x="365" y="239"/>
                  </a:lnTo>
                  <a:lnTo>
                    <a:pt x="359" y="232"/>
                  </a:lnTo>
                  <a:lnTo>
                    <a:pt x="351" y="226"/>
                  </a:lnTo>
                  <a:lnTo>
                    <a:pt x="343" y="222"/>
                  </a:lnTo>
                  <a:lnTo>
                    <a:pt x="338" y="217"/>
                  </a:lnTo>
                  <a:lnTo>
                    <a:pt x="332" y="215"/>
                  </a:lnTo>
                  <a:lnTo>
                    <a:pt x="324" y="211"/>
                  </a:lnTo>
                  <a:lnTo>
                    <a:pt x="317" y="209"/>
                  </a:lnTo>
                  <a:lnTo>
                    <a:pt x="312" y="210"/>
                  </a:lnTo>
                  <a:lnTo>
                    <a:pt x="311" y="214"/>
                  </a:lnTo>
                  <a:lnTo>
                    <a:pt x="312" y="220"/>
                  </a:lnTo>
                  <a:lnTo>
                    <a:pt x="313" y="226"/>
                  </a:lnTo>
                  <a:lnTo>
                    <a:pt x="315" y="233"/>
                  </a:lnTo>
                  <a:lnTo>
                    <a:pt x="318" y="240"/>
                  </a:lnTo>
                  <a:lnTo>
                    <a:pt x="323" y="245"/>
                  </a:lnTo>
                  <a:lnTo>
                    <a:pt x="331" y="253"/>
                  </a:lnTo>
                  <a:lnTo>
                    <a:pt x="342" y="263"/>
                  </a:lnTo>
                  <a:lnTo>
                    <a:pt x="355" y="276"/>
                  </a:lnTo>
                  <a:lnTo>
                    <a:pt x="369" y="291"/>
                  </a:lnTo>
                  <a:lnTo>
                    <a:pt x="383" y="308"/>
                  </a:lnTo>
                  <a:lnTo>
                    <a:pt x="393" y="328"/>
                  </a:lnTo>
                  <a:lnTo>
                    <a:pt x="402" y="34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86" name="Freeform 5385"/>
            <p:cNvSpPr/>
            <p:nvPr/>
          </p:nvSpPr>
          <p:spPr>
            <a:xfrm>
              <a:off x="4096" y="1160"/>
              <a:ext cx="221" cy="226"/>
            </a:xfrm>
            <a:custGeom>
              <a:avLst/>
              <a:gdLst/>
              <a:ahLst/>
              <a:cxnLst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0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0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5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79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5"/>
                  </a:lnTo>
                  <a:lnTo>
                    <a:pt x="103" y="27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3"/>
                  </a:lnTo>
                  <a:lnTo>
                    <a:pt x="29" y="9"/>
                  </a:lnTo>
                  <a:lnTo>
                    <a:pt x="1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1"/>
                  </a:lnTo>
                  <a:lnTo>
                    <a:pt x="48" y="126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5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87" name="Freeform 5386"/>
            <p:cNvSpPr/>
            <p:nvPr/>
          </p:nvSpPr>
          <p:spPr>
            <a:xfrm>
              <a:off x="4334" y="1293"/>
              <a:ext cx="23" cy="25"/>
            </a:xfrm>
            <a:custGeom>
              <a:avLst/>
              <a:gdLst/>
              <a:ahLst/>
              <a:cxnLst/>
              <a:pathLst>
                <a:path w="26" h="28">
                  <a:moveTo>
                    <a:pt x="0" y="11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3" y="24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88" name="Freeform 5387"/>
            <p:cNvSpPr/>
            <p:nvPr/>
          </p:nvSpPr>
          <p:spPr>
            <a:xfrm>
              <a:off x="4381" y="1326"/>
              <a:ext cx="25" cy="25"/>
            </a:xfrm>
            <a:custGeom>
              <a:avLst/>
              <a:gdLst/>
              <a:ahLst/>
              <a:cxnLst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7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89" name="Freeform 5388"/>
            <p:cNvSpPr/>
            <p:nvPr/>
          </p:nvSpPr>
          <p:spPr>
            <a:xfrm>
              <a:off x="4325" y="1356"/>
              <a:ext cx="25" cy="27"/>
            </a:xfrm>
            <a:custGeom>
              <a:avLst/>
              <a:gdLst/>
              <a:ahLst/>
              <a:cxnLst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90" name="Freeform 5389"/>
            <p:cNvSpPr/>
            <p:nvPr/>
          </p:nvSpPr>
          <p:spPr>
            <a:xfrm>
              <a:off x="4285" y="1326"/>
              <a:ext cx="25" cy="25"/>
            </a:xfrm>
            <a:custGeom>
              <a:avLst/>
              <a:gdLst/>
              <a:ahLst/>
              <a:cxnLst/>
              <a:pathLst>
                <a:path w="28" h="27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7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91" name="Freeform 5390"/>
            <p:cNvSpPr/>
            <p:nvPr/>
          </p:nvSpPr>
          <p:spPr>
            <a:xfrm>
              <a:off x="4269" y="1372"/>
              <a:ext cx="21" cy="23"/>
            </a:xfrm>
            <a:custGeom>
              <a:avLst/>
              <a:gdLst/>
              <a:ahLst/>
              <a:cxnLst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92" name="Freeform 5391"/>
            <p:cNvSpPr/>
            <p:nvPr/>
          </p:nvSpPr>
          <p:spPr>
            <a:xfrm>
              <a:off x="4310" y="1407"/>
              <a:ext cx="19" cy="25"/>
            </a:xfrm>
            <a:custGeom>
              <a:avLst/>
              <a:gdLst/>
              <a:ahLst/>
              <a:cxnLst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93" name="Freeform 5392"/>
            <p:cNvSpPr/>
            <p:nvPr/>
          </p:nvSpPr>
          <p:spPr>
            <a:xfrm>
              <a:off x="4343" y="1384"/>
              <a:ext cx="23" cy="28"/>
            </a:xfrm>
            <a:custGeom>
              <a:avLst/>
              <a:gdLst/>
              <a:ahLst/>
              <a:cxnLst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94" name="Freeform 5393"/>
            <p:cNvSpPr/>
            <p:nvPr/>
          </p:nvSpPr>
          <p:spPr>
            <a:xfrm>
              <a:off x="4371" y="1390"/>
              <a:ext cx="25" cy="22"/>
            </a:xfrm>
            <a:custGeom>
              <a:avLst/>
              <a:gdLst/>
              <a:ahLst/>
              <a:cxnLst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95" name="Freeform 5394"/>
            <p:cNvSpPr/>
            <p:nvPr/>
          </p:nvSpPr>
          <p:spPr>
            <a:xfrm>
              <a:off x="4117" y="1423"/>
              <a:ext cx="189" cy="128"/>
            </a:xfrm>
            <a:custGeom>
              <a:avLst/>
              <a:gdLst/>
              <a:ahLst/>
              <a:cxnLst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1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1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2"/>
                  </a:lnTo>
                  <a:lnTo>
                    <a:pt x="75" y="142"/>
                  </a:lnTo>
                  <a:lnTo>
                    <a:pt x="72" y="147"/>
                  </a:lnTo>
                  <a:lnTo>
                    <a:pt x="73" y="148"/>
                  </a:lnTo>
                  <a:lnTo>
                    <a:pt x="76" y="147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96" name="Freeform 5395"/>
            <p:cNvSpPr/>
            <p:nvPr/>
          </p:nvSpPr>
          <p:spPr>
            <a:xfrm>
              <a:off x="4131" y="1191"/>
              <a:ext cx="151" cy="144"/>
            </a:xfrm>
            <a:custGeom>
              <a:avLst/>
              <a:gdLst/>
              <a:ahLst/>
              <a:cxnLst/>
              <a:pathLst>
                <a:path w="173" h="165">
                  <a:moveTo>
                    <a:pt x="167" y="165"/>
                  </a:moveTo>
                  <a:lnTo>
                    <a:pt x="168" y="162"/>
                  </a:lnTo>
                  <a:lnTo>
                    <a:pt x="170" y="159"/>
                  </a:lnTo>
                  <a:lnTo>
                    <a:pt x="172" y="157"/>
                  </a:lnTo>
                  <a:lnTo>
                    <a:pt x="173" y="155"/>
                  </a:lnTo>
                  <a:lnTo>
                    <a:pt x="166" y="148"/>
                  </a:lnTo>
                  <a:lnTo>
                    <a:pt x="159" y="141"/>
                  </a:lnTo>
                  <a:lnTo>
                    <a:pt x="156" y="135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1" y="96"/>
                  </a:lnTo>
                  <a:lnTo>
                    <a:pt x="148" y="76"/>
                  </a:lnTo>
                  <a:lnTo>
                    <a:pt x="144" y="64"/>
                  </a:lnTo>
                  <a:lnTo>
                    <a:pt x="141" y="58"/>
                  </a:lnTo>
                  <a:lnTo>
                    <a:pt x="137" y="55"/>
                  </a:lnTo>
                  <a:lnTo>
                    <a:pt x="136" y="57"/>
                  </a:lnTo>
                  <a:lnTo>
                    <a:pt x="137" y="63"/>
                  </a:lnTo>
                  <a:lnTo>
                    <a:pt x="140" y="75"/>
                  </a:lnTo>
                  <a:lnTo>
                    <a:pt x="141" y="91"/>
                  </a:lnTo>
                  <a:lnTo>
                    <a:pt x="141" y="108"/>
                  </a:lnTo>
                  <a:lnTo>
                    <a:pt x="140" y="119"/>
                  </a:lnTo>
                  <a:lnTo>
                    <a:pt x="135" y="117"/>
                  </a:lnTo>
                  <a:lnTo>
                    <a:pt x="130" y="113"/>
                  </a:lnTo>
                  <a:lnTo>
                    <a:pt x="126" y="111"/>
                  </a:lnTo>
                  <a:lnTo>
                    <a:pt x="121" y="108"/>
                  </a:lnTo>
                  <a:lnTo>
                    <a:pt x="116" y="104"/>
                  </a:lnTo>
                  <a:lnTo>
                    <a:pt x="112" y="101"/>
                  </a:lnTo>
                  <a:lnTo>
                    <a:pt x="107" y="97"/>
                  </a:lnTo>
                  <a:lnTo>
                    <a:pt x="105" y="94"/>
                  </a:lnTo>
                  <a:lnTo>
                    <a:pt x="101" y="83"/>
                  </a:lnTo>
                  <a:lnTo>
                    <a:pt x="97" y="68"/>
                  </a:lnTo>
                  <a:lnTo>
                    <a:pt x="94" y="52"/>
                  </a:lnTo>
                  <a:lnTo>
                    <a:pt x="92" y="40"/>
                  </a:lnTo>
                  <a:lnTo>
                    <a:pt x="92" y="30"/>
                  </a:lnTo>
                  <a:lnTo>
                    <a:pt x="91" y="21"/>
                  </a:lnTo>
                  <a:lnTo>
                    <a:pt x="90" y="13"/>
                  </a:lnTo>
                  <a:lnTo>
                    <a:pt x="87" y="7"/>
                  </a:lnTo>
                  <a:lnTo>
                    <a:pt x="84" y="4"/>
                  </a:lnTo>
                  <a:lnTo>
                    <a:pt x="83" y="5"/>
                  </a:lnTo>
                  <a:lnTo>
                    <a:pt x="84" y="10"/>
                  </a:lnTo>
                  <a:lnTo>
                    <a:pt x="86" y="16"/>
                  </a:lnTo>
                  <a:lnTo>
                    <a:pt x="87" y="25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4"/>
                  </a:lnTo>
                  <a:lnTo>
                    <a:pt x="83" y="52"/>
                  </a:lnTo>
                  <a:lnTo>
                    <a:pt x="84" y="64"/>
                  </a:lnTo>
                  <a:lnTo>
                    <a:pt x="87" y="75"/>
                  </a:lnTo>
                  <a:lnTo>
                    <a:pt x="88" y="83"/>
                  </a:lnTo>
                  <a:lnTo>
                    <a:pt x="76" y="73"/>
                  </a:lnTo>
                  <a:lnTo>
                    <a:pt x="64" y="60"/>
                  </a:lnTo>
                  <a:lnTo>
                    <a:pt x="51" y="46"/>
                  </a:lnTo>
                  <a:lnTo>
                    <a:pt x="38" y="34"/>
                  </a:lnTo>
                  <a:lnTo>
                    <a:pt x="26" y="21"/>
                  </a:lnTo>
                  <a:lnTo>
                    <a:pt x="15" y="11"/>
                  </a:lnTo>
                  <a:lnTo>
                    <a:pt x="7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3"/>
                  </a:lnTo>
                  <a:lnTo>
                    <a:pt x="29" y="41"/>
                  </a:lnTo>
                  <a:lnTo>
                    <a:pt x="34" y="48"/>
                  </a:lnTo>
                  <a:lnTo>
                    <a:pt x="38" y="53"/>
                  </a:lnTo>
                  <a:lnTo>
                    <a:pt x="41" y="58"/>
                  </a:lnTo>
                  <a:lnTo>
                    <a:pt x="44" y="61"/>
                  </a:lnTo>
                  <a:lnTo>
                    <a:pt x="48" y="66"/>
                  </a:lnTo>
                  <a:lnTo>
                    <a:pt x="53" y="72"/>
                  </a:lnTo>
                  <a:lnTo>
                    <a:pt x="59" y="76"/>
                  </a:lnTo>
                  <a:lnTo>
                    <a:pt x="65" y="82"/>
                  </a:lnTo>
                  <a:lnTo>
                    <a:pt x="71" y="87"/>
                  </a:lnTo>
                  <a:lnTo>
                    <a:pt x="76" y="90"/>
                  </a:lnTo>
                  <a:lnTo>
                    <a:pt x="80" y="93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5" y="93"/>
                  </a:lnTo>
                  <a:lnTo>
                    <a:pt x="59" y="91"/>
                  </a:lnTo>
                  <a:lnTo>
                    <a:pt x="53" y="90"/>
                  </a:lnTo>
                  <a:lnTo>
                    <a:pt x="48" y="88"/>
                  </a:lnTo>
                  <a:lnTo>
                    <a:pt x="44" y="87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33" y="88"/>
                  </a:lnTo>
                  <a:lnTo>
                    <a:pt x="37" y="91"/>
                  </a:lnTo>
                  <a:lnTo>
                    <a:pt x="44" y="95"/>
                  </a:lnTo>
                  <a:lnTo>
                    <a:pt x="52" y="99"/>
                  </a:lnTo>
                  <a:lnTo>
                    <a:pt x="61" y="103"/>
                  </a:lnTo>
                  <a:lnTo>
                    <a:pt x="72" y="106"/>
                  </a:lnTo>
                  <a:lnTo>
                    <a:pt x="81" y="109"/>
                  </a:lnTo>
                  <a:lnTo>
                    <a:pt x="91" y="111"/>
                  </a:lnTo>
                  <a:lnTo>
                    <a:pt x="99" y="111"/>
                  </a:lnTo>
                  <a:lnTo>
                    <a:pt x="104" y="112"/>
                  </a:lnTo>
                  <a:lnTo>
                    <a:pt x="109" y="114"/>
                  </a:lnTo>
                  <a:lnTo>
                    <a:pt x="114" y="118"/>
                  </a:lnTo>
                  <a:lnTo>
                    <a:pt x="119" y="121"/>
                  </a:lnTo>
                  <a:lnTo>
                    <a:pt x="124" y="125"/>
                  </a:lnTo>
                  <a:lnTo>
                    <a:pt x="128" y="128"/>
                  </a:lnTo>
                  <a:lnTo>
                    <a:pt x="132" y="132"/>
                  </a:lnTo>
                  <a:lnTo>
                    <a:pt x="135" y="135"/>
                  </a:lnTo>
                  <a:lnTo>
                    <a:pt x="130" y="137"/>
                  </a:lnTo>
                  <a:lnTo>
                    <a:pt x="124" y="140"/>
                  </a:lnTo>
                  <a:lnTo>
                    <a:pt x="117" y="141"/>
                  </a:lnTo>
                  <a:lnTo>
                    <a:pt x="109" y="142"/>
                  </a:lnTo>
                  <a:lnTo>
                    <a:pt x="101" y="143"/>
                  </a:lnTo>
                  <a:lnTo>
                    <a:pt x="94" y="143"/>
                  </a:lnTo>
                  <a:lnTo>
                    <a:pt x="87" y="143"/>
                  </a:lnTo>
                  <a:lnTo>
                    <a:pt x="81" y="142"/>
                  </a:lnTo>
                  <a:lnTo>
                    <a:pt x="74" y="142"/>
                  </a:lnTo>
                  <a:lnTo>
                    <a:pt x="69" y="143"/>
                  </a:lnTo>
                  <a:lnTo>
                    <a:pt x="72" y="146"/>
                  </a:lnTo>
                  <a:lnTo>
                    <a:pt x="82" y="149"/>
                  </a:lnTo>
                  <a:lnTo>
                    <a:pt x="90" y="150"/>
                  </a:lnTo>
                  <a:lnTo>
                    <a:pt x="99" y="151"/>
                  </a:lnTo>
                  <a:lnTo>
                    <a:pt x="110" y="151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50"/>
                  </a:lnTo>
                  <a:lnTo>
                    <a:pt x="144" y="149"/>
                  </a:lnTo>
                  <a:lnTo>
                    <a:pt x="149" y="149"/>
                  </a:lnTo>
                  <a:lnTo>
                    <a:pt x="155" y="150"/>
                  </a:lnTo>
                  <a:lnTo>
                    <a:pt x="160" y="155"/>
                  </a:lnTo>
                  <a:lnTo>
                    <a:pt x="164" y="159"/>
                  </a:lnTo>
                  <a:lnTo>
                    <a:pt x="167" y="16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97" name="Freeform 5396"/>
            <p:cNvSpPr/>
            <p:nvPr/>
          </p:nvSpPr>
          <p:spPr>
            <a:xfrm>
              <a:off x="4355" y="1137"/>
              <a:ext cx="95" cy="219"/>
            </a:xfrm>
            <a:custGeom>
              <a:avLst/>
              <a:gdLst/>
              <a:ahLst/>
              <a:cxnLst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6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199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5" y="130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8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0"/>
                  </a:lnTo>
                  <a:lnTo>
                    <a:pt x="38" y="54"/>
                  </a:lnTo>
                  <a:lnTo>
                    <a:pt x="38" y="39"/>
                  </a:lnTo>
                  <a:lnTo>
                    <a:pt x="39" y="29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4"/>
                  </a:lnTo>
                  <a:lnTo>
                    <a:pt x="47" y="65"/>
                  </a:lnTo>
                  <a:lnTo>
                    <a:pt x="50" y="70"/>
                  </a:lnTo>
                  <a:lnTo>
                    <a:pt x="55" y="54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2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2"/>
                  </a:lnTo>
                  <a:lnTo>
                    <a:pt x="90" y="59"/>
                  </a:lnTo>
                  <a:lnTo>
                    <a:pt x="93" y="55"/>
                  </a:lnTo>
                  <a:lnTo>
                    <a:pt x="96" y="55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0"/>
                  </a:lnTo>
                  <a:lnTo>
                    <a:pt x="75" y="74"/>
                  </a:lnTo>
                  <a:lnTo>
                    <a:pt x="69" y="77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5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3"/>
                  </a:lnTo>
                  <a:lnTo>
                    <a:pt x="52" y="153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6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4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1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6"/>
                  </a:lnTo>
                  <a:lnTo>
                    <a:pt x="107" y="179"/>
                  </a:lnTo>
                  <a:lnTo>
                    <a:pt x="104" y="184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6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4"/>
                  </a:lnTo>
                  <a:lnTo>
                    <a:pt x="6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98" name="Freeform 5397"/>
            <p:cNvSpPr/>
            <p:nvPr/>
          </p:nvSpPr>
          <p:spPr>
            <a:xfrm>
              <a:off x="4336" y="1258"/>
              <a:ext cx="16" cy="28"/>
            </a:xfrm>
            <a:custGeom>
              <a:avLst/>
              <a:gdLst/>
              <a:ahLst/>
              <a:cxnLst/>
              <a:pathLst>
                <a:path w="20" h="33">
                  <a:moveTo>
                    <a:pt x="20" y="30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2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11"/>
                  </a:lnTo>
                  <a:lnTo>
                    <a:pt x="9" y="18"/>
                  </a:lnTo>
                  <a:lnTo>
                    <a:pt x="14" y="25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399" name="Freeform 5398"/>
            <p:cNvSpPr/>
            <p:nvPr/>
          </p:nvSpPr>
          <p:spPr>
            <a:xfrm>
              <a:off x="4462" y="1251"/>
              <a:ext cx="298" cy="181"/>
            </a:xfrm>
            <a:custGeom>
              <a:avLst/>
              <a:gdLst/>
              <a:ahLst/>
              <a:cxnLst/>
              <a:pathLst>
                <a:path w="341" h="208">
                  <a:moveTo>
                    <a:pt x="14" y="161"/>
                  </a:moveTo>
                  <a:lnTo>
                    <a:pt x="19" y="157"/>
                  </a:lnTo>
                  <a:lnTo>
                    <a:pt x="26" y="151"/>
                  </a:lnTo>
                  <a:lnTo>
                    <a:pt x="34" y="147"/>
                  </a:lnTo>
                  <a:lnTo>
                    <a:pt x="43" y="141"/>
                  </a:lnTo>
                  <a:lnTo>
                    <a:pt x="52" y="136"/>
                  </a:lnTo>
                  <a:lnTo>
                    <a:pt x="60" y="131"/>
                  </a:lnTo>
                  <a:lnTo>
                    <a:pt x="66" y="127"/>
                  </a:lnTo>
                  <a:lnTo>
                    <a:pt x="68" y="124"/>
                  </a:lnTo>
                  <a:lnTo>
                    <a:pt x="72" y="113"/>
                  </a:lnTo>
                  <a:lnTo>
                    <a:pt x="77" y="96"/>
                  </a:lnTo>
                  <a:lnTo>
                    <a:pt x="85" y="78"/>
                  </a:lnTo>
                  <a:lnTo>
                    <a:pt x="92" y="64"/>
                  </a:lnTo>
                  <a:lnTo>
                    <a:pt x="97" y="57"/>
                  </a:lnTo>
                  <a:lnTo>
                    <a:pt x="103" y="49"/>
                  </a:lnTo>
                  <a:lnTo>
                    <a:pt x="111" y="40"/>
                  </a:lnTo>
                  <a:lnTo>
                    <a:pt x="119" y="29"/>
                  </a:lnTo>
                  <a:lnTo>
                    <a:pt x="128" y="20"/>
                  </a:lnTo>
                  <a:lnTo>
                    <a:pt x="136" y="11"/>
                  </a:lnTo>
                  <a:lnTo>
                    <a:pt x="143" y="5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4"/>
                  </a:lnTo>
                  <a:lnTo>
                    <a:pt x="150" y="7"/>
                  </a:lnTo>
                  <a:lnTo>
                    <a:pt x="146" y="11"/>
                  </a:lnTo>
                  <a:lnTo>
                    <a:pt x="141" y="18"/>
                  </a:lnTo>
                  <a:lnTo>
                    <a:pt x="133" y="26"/>
                  </a:lnTo>
                  <a:lnTo>
                    <a:pt x="125" y="36"/>
                  </a:lnTo>
                  <a:lnTo>
                    <a:pt x="115" y="46"/>
                  </a:lnTo>
                  <a:lnTo>
                    <a:pt x="107" y="56"/>
                  </a:lnTo>
                  <a:lnTo>
                    <a:pt x="102" y="65"/>
                  </a:lnTo>
                  <a:lnTo>
                    <a:pt x="98" y="71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9" y="113"/>
                  </a:lnTo>
                  <a:lnTo>
                    <a:pt x="91" y="112"/>
                  </a:lnTo>
                  <a:lnTo>
                    <a:pt x="97" y="110"/>
                  </a:lnTo>
                  <a:lnTo>
                    <a:pt x="102" y="108"/>
                  </a:lnTo>
                  <a:lnTo>
                    <a:pt x="106" y="103"/>
                  </a:lnTo>
                  <a:lnTo>
                    <a:pt x="113" y="98"/>
                  </a:lnTo>
                  <a:lnTo>
                    <a:pt x="120" y="94"/>
                  </a:lnTo>
                  <a:lnTo>
                    <a:pt x="127" y="89"/>
                  </a:lnTo>
                  <a:lnTo>
                    <a:pt x="133" y="84"/>
                  </a:lnTo>
                  <a:lnTo>
                    <a:pt x="138" y="81"/>
                  </a:lnTo>
                  <a:lnTo>
                    <a:pt x="142" y="80"/>
                  </a:lnTo>
                  <a:lnTo>
                    <a:pt x="149" y="67"/>
                  </a:lnTo>
                  <a:lnTo>
                    <a:pt x="159" y="54"/>
                  </a:lnTo>
                  <a:lnTo>
                    <a:pt x="172" y="42"/>
                  </a:lnTo>
                  <a:lnTo>
                    <a:pt x="186" y="30"/>
                  </a:lnTo>
                  <a:lnTo>
                    <a:pt x="198" y="21"/>
                  </a:lnTo>
                  <a:lnTo>
                    <a:pt x="211" y="12"/>
                  </a:lnTo>
                  <a:lnTo>
                    <a:pt x="221" y="7"/>
                  </a:lnTo>
                  <a:lnTo>
                    <a:pt x="228" y="4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0" y="4"/>
                  </a:lnTo>
                  <a:lnTo>
                    <a:pt x="234" y="7"/>
                  </a:lnTo>
                  <a:lnTo>
                    <a:pt x="224" y="13"/>
                  </a:lnTo>
                  <a:lnTo>
                    <a:pt x="212" y="22"/>
                  </a:lnTo>
                  <a:lnTo>
                    <a:pt x="199" y="33"/>
                  </a:lnTo>
                  <a:lnTo>
                    <a:pt x="187" y="44"/>
                  </a:lnTo>
                  <a:lnTo>
                    <a:pt x="175" y="56"/>
                  </a:lnTo>
                  <a:lnTo>
                    <a:pt x="166" y="66"/>
                  </a:lnTo>
                  <a:lnTo>
                    <a:pt x="160" y="75"/>
                  </a:lnTo>
                  <a:lnTo>
                    <a:pt x="158" y="82"/>
                  </a:lnTo>
                  <a:lnTo>
                    <a:pt x="158" y="84"/>
                  </a:lnTo>
                  <a:lnTo>
                    <a:pt x="160" y="86"/>
                  </a:lnTo>
                  <a:lnTo>
                    <a:pt x="165" y="84"/>
                  </a:lnTo>
                  <a:lnTo>
                    <a:pt x="172" y="83"/>
                  </a:lnTo>
                  <a:lnTo>
                    <a:pt x="176" y="82"/>
                  </a:lnTo>
                  <a:lnTo>
                    <a:pt x="182" y="81"/>
                  </a:lnTo>
                  <a:lnTo>
                    <a:pt x="188" y="80"/>
                  </a:lnTo>
                  <a:lnTo>
                    <a:pt x="194" y="79"/>
                  </a:lnTo>
                  <a:lnTo>
                    <a:pt x="199" y="78"/>
                  </a:lnTo>
                  <a:lnTo>
                    <a:pt x="204" y="76"/>
                  </a:lnTo>
                  <a:lnTo>
                    <a:pt x="209" y="75"/>
                  </a:lnTo>
                  <a:lnTo>
                    <a:pt x="212" y="75"/>
                  </a:lnTo>
                  <a:lnTo>
                    <a:pt x="221" y="67"/>
                  </a:lnTo>
                  <a:lnTo>
                    <a:pt x="233" y="60"/>
                  </a:lnTo>
                  <a:lnTo>
                    <a:pt x="245" y="52"/>
                  </a:lnTo>
                  <a:lnTo>
                    <a:pt x="260" y="45"/>
                  </a:lnTo>
                  <a:lnTo>
                    <a:pt x="273" y="38"/>
                  </a:lnTo>
                  <a:lnTo>
                    <a:pt x="286" y="33"/>
                  </a:lnTo>
                  <a:lnTo>
                    <a:pt x="295" y="29"/>
                  </a:lnTo>
                  <a:lnTo>
                    <a:pt x="301" y="26"/>
                  </a:lnTo>
                  <a:lnTo>
                    <a:pt x="306" y="23"/>
                  </a:lnTo>
                  <a:lnTo>
                    <a:pt x="310" y="26"/>
                  </a:lnTo>
                  <a:lnTo>
                    <a:pt x="308" y="30"/>
                  </a:lnTo>
                  <a:lnTo>
                    <a:pt x="301" y="34"/>
                  </a:lnTo>
                  <a:lnTo>
                    <a:pt x="291" y="37"/>
                  </a:lnTo>
                  <a:lnTo>
                    <a:pt x="281" y="41"/>
                  </a:lnTo>
                  <a:lnTo>
                    <a:pt x="270" y="46"/>
                  </a:lnTo>
                  <a:lnTo>
                    <a:pt x="260" y="53"/>
                  </a:lnTo>
                  <a:lnTo>
                    <a:pt x="251" y="59"/>
                  </a:lnTo>
                  <a:lnTo>
                    <a:pt x="243" y="66"/>
                  </a:lnTo>
                  <a:lnTo>
                    <a:pt x="237" y="72"/>
                  </a:lnTo>
                  <a:lnTo>
                    <a:pt x="234" y="78"/>
                  </a:lnTo>
                  <a:lnTo>
                    <a:pt x="245" y="79"/>
                  </a:lnTo>
                  <a:lnTo>
                    <a:pt x="258" y="78"/>
                  </a:lnTo>
                  <a:lnTo>
                    <a:pt x="272" y="76"/>
                  </a:lnTo>
                  <a:lnTo>
                    <a:pt x="286" y="74"/>
                  </a:lnTo>
                  <a:lnTo>
                    <a:pt x="300" y="71"/>
                  </a:lnTo>
                  <a:lnTo>
                    <a:pt x="311" y="68"/>
                  </a:lnTo>
                  <a:lnTo>
                    <a:pt x="320" y="65"/>
                  </a:lnTo>
                  <a:lnTo>
                    <a:pt x="327" y="63"/>
                  </a:lnTo>
                  <a:lnTo>
                    <a:pt x="335" y="59"/>
                  </a:lnTo>
                  <a:lnTo>
                    <a:pt x="340" y="58"/>
                  </a:lnTo>
                  <a:lnTo>
                    <a:pt x="341" y="59"/>
                  </a:lnTo>
                  <a:lnTo>
                    <a:pt x="336" y="64"/>
                  </a:lnTo>
                  <a:lnTo>
                    <a:pt x="331" y="67"/>
                  </a:lnTo>
                  <a:lnTo>
                    <a:pt x="321" y="72"/>
                  </a:lnTo>
                  <a:lnTo>
                    <a:pt x="311" y="78"/>
                  </a:lnTo>
                  <a:lnTo>
                    <a:pt x="298" y="82"/>
                  </a:lnTo>
                  <a:lnTo>
                    <a:pt x="283" y="87"/>
                  </a:lnTo>
                  <a:lnTo>
                    <a:pt x="268" y="90"/>
                  </a:lnTo>
                  <a:lnTo>
                    <a:pt x="253" y="93"/>
                  </a:lnTo>
                  <a:lnTo>
                    <a:pt x="239" y="93"/>
                  </a:lnTo>
                  <a:lnTo>
                    <a:pt x="243" y="97"/>
                  </a:lnTo>
                  <a:lnTo>
                    <a:pt x="251" y="103"/>
                  </a:lnTo>
                  <a:lnTo>
                    <a:pt x="260" y="109"/>
                  </a:lnTo>
                  <a:lnTo>
                    <a:pt x="270" y="114"/>
                  </a:lnTo>
                  <a:lnTo>
                    <a:pt x="280" y="120"/>
                  </a:lnTo>
                  <a:lnTo>
                    <a:pt x="289" y="125"/>
                  </a:lnTo>
                  <a:lnTo>
                    <a:pt x="297" y="128"/>
                  </a:lnTo>
                  <a:lnTo>
                    <a:pt x="303" y="131"/>
                  </a:lnTo>
                  <a:lnTo>
                    <a:pt x="310" y="135"/>
                  </a:lnTo>
                  <a:lnTo>
                    <a:pt x="313" y="137"/>
                  </a:lnTo>
                  <a:lnTo>
                    <a:pt x="311" y="140"/>
                  </a:lnTo>
                  <a:lnTo>
                    <a:pt x="304" y="139"/>
                  </a:lnTo>
                  <a:lnTo>
                    <a:pt x="296" y="136"/>
                  </a:lnTo>
                  <a:lnTo>
                    <a:pt x="286" y="132"/>
                  </a:lnTo>
                  <a:lnTo>
                    <a:pt x="272" y="127"/>
                  </a:lnTo>
                  <a:lnTo>
                    <a:pt x="258" y="121"/>
                  </a:lnTo>
                  <a:lnTo>
                    <a:pt x="244" y="116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1"/>
                  </a:lnTo>
                  <a:lnTo>
                    <a:pt x="198" y="101"/>
                  </a:lnTo>
                  <a:lnTo>
                    <a:pt x="190" y="102"/>
                  </a:lnTo>
                  <a:lnTo>
                    <a:pt x="182" y="102"/>
                  </a:lnTo>
                  <a:lnTo>
                    <a:pt x="175" y="103"/>
                  </a:lnTo>
                  <a:lnTo>
                    <a:pt x="169" y="103"/>
                  </a:lnTo>
                  <a:lnTo>
                    <a:pt x="166" y="104"/>
                  </a:lnTo>
                  <a:lnTo>
                    <a:pt x="169" y="110"/>
                  </a:lnTo>
                  <a:lnTo>
                    <a:pt x="175" y="116"/>
                  </a:lnTo>
                  <a:lnTo>
                    <a:pt x="181" y="122"/>
                  </a:lnTo>
                  <a:lnTo>
                    <a:pt x="188" y="129"/>
                  </a:lnTo>
                  <a:lnTo>
                    <a:pt x="195" y="135"/>
                  </a:lnTo>
                  <a:lnTo>
                    <a:pt x="202" y="141"/>
                  </a:lnTo>
                  <a:lnTo>
                    <a:pt x="209" y="146"/>
                  </a:lnTo>
                  <a:lnTo>
                    <a:pt x="213" y="149"/>
                  </a:lnTo>
                  <a:lnTo>
                    <a:pt x="222" y="154"/>
                  </a:lnTo>
                  <a:lnTo>
                    <a:pt x="232" y="159"/>
                  </a:lnTo>
                  <a:lnTo>
                    <a:pt x="241" y="164"/>
                  </a:lnTo>
                  <a:lnTo>
                    <a:pt x="247" y="167"/>
                  </a:lnTo>
                  <a:lnTo>
                    <a:pt x="251" y="172"/>
                  </a:lnTo>
                  <a:lnTo>
                    <a:pt x="255" y="177"/>
                  </a:lnTo>
                  <a:lnTo>
                    <a:pt x="252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7" y="151"/>
                  </a:lnTo>
                  <a:lnTo>
                    <a:pt x="194" y="143"/>
                  </a:lnTo>
                  <a:lnTo>
                    <a:pt x="181" y="135"/>
                  </a:lnTo>
                  <a:lnTo>
                    <a:pt x="171" y="128"/>
                  </a:lnTo>
                  <a:lnTo>
                    <a:pt x="161" y="122"/>
                  </a:lnTo>
                  <a:lnTo>
                    <a:pt x="156" y="118"/>
                  </a:lnTo>
                  <a:lnTo>
                    <a:pt x="150" y="113"/>
                  </a:lnTo>
                  <a:lnTo>
                    <a:pt x="144" y="113"/>
                  </a:lnTo>
                  <a:lnTo>
                    <a:pt x="139" y="114"/>
                  </a:lnTo>
                  <a:lnTo>
                    <a:pt x="134" y="117"/>
                  </a:lnTo>
                  <a:lnTo>
                    <a:pt x="129" y="118"/>
                  </a:lnTo>
                  <a:lnTo>
                    <a:pt x="123" y="120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104" y="126"/>
                  </a:lnTo>
                  <a:lnTo>
                    <a:pt x="98" y="128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89" y="135"/>
                  </a:lnTo>
                  <a:lnTo>
                    <a:pt x="90" y="137"/>
                  </a:lnTo>
                  <a:lnTo>
                    <a:pt x="92" y="142"/>
                  </a:lnTo>
                  <a:lnTo>
                    <a:pt x="98" y="147"/>
                  </a:lnTo>
                  <a:lnTo>
                    <a:pt x="104" y="151"/>
                  </a:lnTo>
                  <a:lnTo>
                    <a:pt x="112" y="158"/>
                  </a:lnTo>
                  <a:lnTo>
                    <a:pt x="123" y="166"/>
                  </a:lnTo>
                  <a:lnTo>
                    <a:pt x="135" y="175"/>
                  </a:lnTo>
                  <a:lnTo>
                    <a:pt x="148" y="184"/>
                  </a:lnTo>
                  <a:lnTo>
                    <a:pt x="159" y="192"/>
                  </a:lnTo>
                  <a:lnTo>
                    <a:pt x="169" y="197"/>
                  </a:lnTo>
                  <a:lnTo>
                    <a:pt x="176" y="201"/>
                  </a:lnTo>
                  <a:lnTo>
                    <a:pt x="182" y="205"/>
                  </a:lnTo>
                  <a:lnTo>
                    <a:pt x="182" y="208"/>
                  </a:lnTo>
                  <a:lnTo>
                    <a:pt x="175" y="208"/>
                  </a:lnTo>
                  <a:lnTo>
                    <a:pt x="164" y="202"/>
                  </a:lnTo>
                  <a:lnTo>
                    <a:pt x="154" y="196"/>
                  </a:lnTo>
                  <a:lnTo>
                    <a:pt x="144" y="189"/>
                  </a:lnTo>
                  <a:lnTo>
                    <a:pt x="130" y="181"/>
                  </a:lnTo>
                  <a:lnTo>
                    <a:pt x="116" y="172"/>
                  </a:lnTo>
                  <a:lnTo>
                    <a:pt x="104" y="164"/>
                  </a:lnTo>
                  <a:lnTo>
                    <a:pt x="91" y="157"/>
                  </a:lnTo>
                  <a:lnTo>
                    <a:pt x="83" y="152"/>
                  </a:lnTo>
                  <a:lnTo>
                    <a:pt x="77" y="150"/>
                  </a:lnTo>
                  <a:lnTo>
                    <a:pt x="73" y="150"/>
                  </a:lnTo>
                  <a:lnTo>
                    <a:pt x="65" y="152"/>
                  </a:lnTo>
                  <a:lnTo>
                    <a:pt x="53" y="156"/>
                  </a:lnTo>
                  <a:lnTo>
                    <a:pt x="42" y="161"/>
                  </a:lnTo>
                  <a:lnTo>
                    <a:pt x="29" y="164"/>
                  </a:lnTo>
                  <a:lnTo>
                    <a:pt x="19" y="167"/>
                  </a:lnTo>
                  <a:lnTo>
                    <a:pt x="9" y="170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7" y="165"/>
                  </a:lnTo>
                  <a:lnTo>
                    <a:pt x="14" y="161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00" name="Freeform 5399"/>
            <p:cNvSpPr/>
            <p:nvPr/>
          </p:nvSpPr>
          <p:spPr>
            <a:xfrm>
              <a:off x="4403" y="1433"/>
              <a:ext cx="215" cy="181"/>
            </a:xfrm>
            <a:custGeom>
              <a:avLst/>
              <a:gdLst/>
              <a:ahLst/>
              <a:cxnLst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6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9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2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1"/>
                  </a:lnTo>
                  <a:lnTo>
                    <a:pt x="159" y="114"/>
                  </a:lnTo>
                  <a:lnTo>
                    <a:pt x="159" y="119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7"/>
                  </a:lnTo>
                  <a:lnTo>
                    <a:pt x="181" y="187"/>
                  </a:lnTo>
                  <a:lnTo>
                    <a:pt x="177" y="184"/>
                  </a:lnTo>
                  <a:lnTo>
                    <a:pt x="173" y="179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9"/>
                  </a:lnTo>
                  <a:lnTo>
                    <a:pt x="147" y="101"/>
                  </a:lnTo>
                  <a:lnTo>
                    <a:pt x="141" y="96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7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4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01" name="Freeform 5400"/>
            <p:cNvSpPr/>
            <p:nvPr/>
          </p:nvSpPr>
          <p:spPr>
            <a:xfrm>
              <a:off x="4290" y="1455"/>
              <a:ext cx="149" cy="247"/>
            </a:xfrm>
            <a:custGeom>
              <a:avLst/>
              <a:gdLst/>
              <a:ahLst/>
              <a:cxnLst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4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3"/>
                  </a:lnTo>
                  <a:lnTo>
                    <a:pt x="169" y="165"/>
                  </a:lnTo>
                  <a:lnTo>
                    <a:pt x="165" y="163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40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40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8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1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3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5"/>
                  </a:lnTo>
                  <a:lnTo>
                    <a:pt x="99" y="150"/>
                  </a:lnTo>
                  <a:lnTo>
                    <a:pt x="94" y="148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9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4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8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3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02" name="Freeform 5401"/>
            <p:cNvSpPr/>
            <p:nvPr/>
          </p:nvSpPr>
          <p:spPr>
            <a:xfrm>
              <a:off x="4439" y="1134"/>
              <a:ext cx="181" cy="256"/>
            </a:xfrm>
            <a:custGeom>
              <a:avLst/>
              <a:gdLst/>
              <a:ahLst/>
              <a:cxnLst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4"/>
                  </a:lnTo>
                  <a:lnTo>
                    <a:pt x="51" y="156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4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1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2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19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2"/>
                  </a:lnTo>
                  <a:lnTo>
                    <a:pt x="122" y="60"/>
                  </a:lnTo>
                  <a:lnTo>
                    <a:pt x="124" y="72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4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5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0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2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5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1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6"/>
                  </a:lnTo>
                  <a:lnTo>
                    <a:pt x="85" y="155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03" name="Freeform 5402"/>
            <p:cNvSpPr/>
            <p:nvPr/>
          </p:nvSpPr>
          <p:spPr>
            <a:xfrm>
              <a:off x="4178" y="1542"/>
              <a:ext cx="118" cy="198"/>
            </a:xfrm>
            <a:custGeom>
              <a:avLst/>
              <a:gdLst/>
              <a:ahLst/>
              <a:cxnLst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1"/>
                  </a:lnTo>
                  <a:lnTo>
                    <a:pt x="70" y="49"/>
                  </a:lnTo>
                  <a:lnTo>
                    <a:pt x="62" y="49"/>
                  </a:lnTo>
                  <a:lnTo>
                    <a:pt x="53" y="52"/>
                  </a:lnTo>
                  <a:lnTo>
                    <a:pt x="41" y="56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7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2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8"/>
                  </a:lnTo>
                  <a:lnTo>
                    <a:pt x="101" y="156"/>
                  </a:lnTo>
                  <a:lnTo>
                    <a:pt x="108" y="163"/>
                  </a:lnTo>
                  <a:lnTo>
                    <a:pt x="114" y="168"/>
                  </a:lnTo>
                  <a:lnTo>
                    <a:pt x="118" y="171"/>
                  </a:lnTo>
                  <a:lnTo>
                    <a:pt x="122" y="171"/>
                  </a:lnTo>
                  <a:lnTo>
                    <a:pt x="122" y="167"/>
                  </a:lnTo>
                  <a:lnTo>
                    <a:pt x="117" y="162"/>
                  </a:lnTo>
                  <a:lnTo>
                    <a:pt x="111" y="155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10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9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04" name="Freeform 5403"/>
            <p:cNvSpPr/>
            <p:nvPr/>
          </p:nvSpPr>
          <p:spPr>
            <a:xfrm>
              <a:off x="4587" y="1453"/>
              <a:ext cx="231" cy="182"/>
            </a:xfrm>
            <a:custGeom>
              <a:avLst/>
              <a:gdLst/>
              <a:ahLst/>
              <a:cxnLst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5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6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1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7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2"/>
                  </a:lnTo>
                  <a:lnTo>
                    <a:pt x="259" y="176"/>
                  </a:lnTo>
                  <a:lnTo>
                    <a:pt x="262" y="179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1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3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05" name="Freeform 5404"/>
            <p:cNvSpPr/>
            <p:nvPr/>
          </p:nvSpPr>
          <p:spPr>
            <a:xfrm>
              <a:off x="3319" y="1840"/>
              <a:ext cx="585" cy="581"/>
            </a:xfrm>
            <a:custGeom>
              <a:avLst/>
              <a:gdLst/>
              <a:ahLst/>
              <a:cxnLst/>
              <a:pathLst>
                <a:path w="667" h="663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5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1"/>
                  </a:lnTo>
                  <a:lnTo>
                    <a:pt x="202" y="104"/>
                  </a:lnTo>
                  <a:lnTo>
                    <a:pt x="184" y="99"/>
                  </a:lnTo>
                  <a:lnTo>
                    <a:pt x="162" y="96"/>
                  </a:lnTo>
                  <a:lnTo>
                    <a:pt x="139" y="91"/>
                  </a:lnTo>
                  <a:lnTo>
                    <a:pt x="116" y="86"/>
                  </a:lnTo>
                  <a:lnTo>
                    <a:pt x="95" y="81"/>
                  </a:lnTo>
                  <a:lnTo>
                    <a:pt x="77" y="76"/>
                  </a:lnTo>
                  <a:lnTo>
                    <a:pt x="62" y="72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4"/>
                  </a:lnTo>
                  <a:lnTo>
                    <a:pt x="45" y="72"/>
                  </a:lnTo>
                  <a:lnTo>
                    <a:pt x="52" y="86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4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6"/>
                  </a:lnTo>
                  <a:lnTo>
                    <a:pt x="107" y="232"/>
                  </a:lnTo>
                  <a:lnTo>
                    <a:pt x="121" y="247"/>
                  </a:lnTo>
                  <a:lnTo>
                    <a:pt x="137" y="260"/>
                  </a:lnTo>
                  <a:lnTo>
                    <a:pt x="154" y="269"/>
                  </a:lnTo>
                  <a:lnTo>
                    <a:pt x="171" y="276"/>
                  </a:lnTo>
                  <a:lnTo>
                    <a:pt x="187" y="280"/>
                  </a:lnTo>
                  <a:lnTo>
                    <a:pt x="202" y="286"/>
                  </a:lnTo>
                  <a:lnTo>
                    <a:pt x="215" y="291"/>
                  </a:lnTo>
                  <a:lnTo>
                    <a:pt x="228" y="298"/>
                  </a:lnTo>
                  <a:lnTo>
                    <a:pt x="238" y="306"/>
                  </a:lnTo>
                  <a:lnTo>
                    <a:pt x="248" y="316"/>
                  </a:lnTo>
                  <a:lnTo>
                    <a:pt x="258" y="330"/>
                  </a:lnTo>
                  <a:lnTo>
                    <a:pt x="248" y="332"/>
                  </a:lnTo>
                  <a:lnTo>
                    <a:pt x="239" y="332"/>
                  </a:lnTo>
                  <a:lnTo>
                    <a:pt x="230" y="331"/>
                  </a:lnTo>
                  <a:lnTo>
                    <a:pt x="222" y="329"/>
                  </a:lnTo>
                  <a:lnTo>
                    <a:pt x="213" y="326"/>
                  </a:lnTo>
                  <a:lnTo>
                    <a:pt x="203" y="323"/>
                  </a:lnTo>
                  <a:lnTo>
                    <a:pt x="194" y="321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4"/>
                  </a:lnTo>
                  <a:lnTo>
                    <a:pt x="128" y="331"/>
                  </a:lnTo>
                  <a:lnTo>
                    <a:pt x="115" y="339"/>
                  </a:lnTo>
                  <a:lnTo>
                    <a:pt x="102" y="349"/>
                  </a:lnTo>
                  <a:lnTo>
                    <a:pt x="92" y="361"/>
                  </a:lnTo>
                  <a:lnTo>
                    <a:pt x="84" y="374"/>
                  </a:lnTo>
                  <a:lnTo>
                    <a:pt x="76" y="386"/>
                  </a:lnTo>
                  <a:lnTo>
                    <a:pt x="66" y="398"/>
                  </a:lnTo>
                  <a:lnTo>
                    <a:pt x="56" y="408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7"/>
                  </a:lnTo>
                  <a:lnTo>
                    <a:pt x="10" y="442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14" y="461"/>
                  </a:lnTo>
                  <a:lnTo>
                    <a:pt x="17" y="463"/>
                  </a:lnTo>
                  <a:lnTo>
                    <a:pt x="22" y="466"/>
                  </a:lnTo>
                  <a:lnTo>
                    <a:pt x="28" y="469"/>
                  </a:lnTo>
                  <a:lnTo>
                    <a:pt x="37" y="473"/>
                  </a:lnTo>
                  <a:lnTo>
                    <a:pt x="46" y="476"/>
                  </a:lnTo>
                  <a:lnTo>
                    <a:pt x="56" y="480"/>
                  </a:lnTo>
                  <a:lnTo>
                    <a:pt x="66" y="483"/>
                  </a:lnTo>
                  <a:lnTo>
                    <a:pt x="79" y="487"/>
                  </a:lnTo>
                  <a:lnTo>
                    <a:pt x="98" y="490"/>
                  </a:lnTo>
                  <a:lnTo>
                    <a:pt x="117" y="492"/>
                  </a:lnTo>
                  <a:lnTo>
                    <a:pt x="138" y="491"/>
                  </a:lnTo>
                  <a:lnTo>
                    <a:pt x="159" y="488"/>
                  </a:lnTo>
                  <a:lnTo>
                    <a:pt x="178" y="481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5"/>
                  </a:lnTo>
                  <a:lnTo>
                    <a:pt x="235" y="427"/>
                  </a:lnTo>
                  <a:lnTo>
                    <a:pt x="238" y="419"/>
                  </a:lnTo>
                  <a:lnTo>
                    <a:pt x="243" y="409"/>
                  </a:lnTo>
                  <a:lnTo>
                    <a:pt x="246" y="400"/>
                  </a:lnTo>
                  <a:lnTo>
                    <a:pt x="251" y="389"/>
                  </a:lnTo>
                  <a:lnTo>
                    <a:pt x="255" y="377"/>
                  </a:lnTo>
                  <a:lnTo>
                    <a:pt x="261" y="368"/>
                  </a:lnTo>
                  <a:lnTo>
                    <a:pt x="267" y="360"/>
                  </a:lnTo>
                  <a:lnTo>
                    <a:pt x="273" y="354"/>
                  </a:lnTo>
                  <a:lnTo>
                    <a:pt x="279" y="348"/>
                  </a:lnTo>
                  <a:lnTo>
                    <a:pt x="286" y="345"/>
                  </a:lnTo>
                  <a:lnTo>
                    <a:pt x="294" y="344"/>
                  </a:lnTo>
                  <a:lnTo>
                    <a:pt x="294" y="353"/>
                  </a:lnTo>
                  <a:lnTo>
                    <a:pt x="294" y="361"/>
                  </a:lnTo>
                  <a:lnTo>
                    <a:pt x="297" y="368"/>
                  </a:lnTo>
                  <a:lnTo>
                    <a:pt x="300" y="372"/>
                  </a:lnTo>
                  <a:lnTo>
                    <a:pt x="299" y="390"/>
                  </a:lnTo>
                  <a:lnTo>
                    <a:pt x="294" y="404"/>
                  </a:lnTo>
                  <a:lnTo>
                    <a:pt x="284" y="415"/>
                  </a:lnTo>
                  <a:lnTo>
                    <a:pt x="268" y="423"/>
                  </a:lnTo>
                  <a:lnTo>
                    <a:pt x="263" y="425"/>
                  </a:lnTo>
                  <a:lnTo>
                    <a:pt x="258" y="428"/>
                  </a:lnTo>
                  <a:lnTo>
                    <a:pt x="253" y="430"/>
                  </a:lnTo>
                  <a:lnTo>
                    <a:pt x="248" y="434"/>
                  </a:lnTo>
                  <a:lnTo>
                    <a:pt x="244" y="437"/>
                  </a:lnTo>
                  <a:lnTo>
                    <a:pt x="239" y="440"/>
                  </a:lnTo>
                  <a:lnTo>
                    <a:pt x="235" y="444"/>
                  </a:lnTo>
                  <a:lnTo>
                    <a:pt x="231" y="447"/>
                  </a:lnTo>
                  <a:lnTo>
                    <a:pt x="221" y="459"/>
                  </a:lnTo>
                  <a:lnTo>
                    <a:pt x="212" y="472"/>
                  </a:lnTo>
                  <a:lnTo>
                    <a:pt x="203" y="485"/>
                  </a:lnTo>
                  <a:lnTo>
                    <a:pt x="197" y="499"/>
                  </a:lnTo>
                  <a:lnTo>
                    <a:pt x="192" y="514"/>
                  </a:lnTo>
                  <a:lnTo>
                    <a:pt x="189" y="529"/>
                  </a:lnTo>
                  <a:lnTo>
                    <a:pt x="189" y="545"/>
                  </a:lnTo>
                  <a:lnTo>
                    <a:pt x="190" y="560"/>
                  </a:lnTo>
                  <a:lnTo>
                    <a:pt x="191" y="571"/>
                  </a:lnTo>
                  <a:lnTo>
                    <a:pt x="193" y="580"/>
                  </a:lnTo>
                  <a:lnTo>
                    <a:pt x="194" y="589"/>
                  </a:lnTo>
                  <a:lnTo>
                    <a:pt x="194" y="597"/>
                  </a:lnTo>
                  <a:lnTo>
                    <a:pt x="195" y="617"/>
                  </a:lnTo>
                  <a:lnTo>
                    <a:pt x="194" y="632"/>
                  </a:lnTo>
                  <a:lnTo>
                    <a:pt x="191" y="643"/>
                  </a:lnTo>
                  <a:lnTo>
                    <a:pt x="186" y="652"/>
                  </a:lnTo>
                  <a:lnTo>
                    <a:pt x="183" y="661"/>
                  </a:lnTo>
                  <a:lnTo>
                    <a:pt x="185" y="663"/>
                  </a:lnTo>
                  <a:lnTo>
                    <a:pt x="192" y="663"/>
                  </a:lnTo>
                  <a:lnTo>
                    <a:pt x="202" y="662"/>
                  </a:lnTo>
                  <a:lnTo>
                    <a:pt x="225" y="659"/>
                  </a:lnTo>
                  <a:lnTo>
                    <a:pt x="247" y="654"/>
                  </a:lnTo>
                  <a:lnTo>
                    <a:pt x="267" y="647"/>
                  </a:lnTo>
                  <a:lnTo>
                    <a:pt x="285" y="637"/>
                  </a:lnTo>
                  <a:lnTo>
                    <a:pt x="301" y="626"/>
                  </a:lnTo>
                  <a:lnTo>
                    <a:pt x="316" y="612"/>
                  </a:lnTo>
                  <a:lnTo>
                    <a:pt x="329" y="598"/>
                  </a:lnTo>
                  <a:lnTo>
                    <a:pt x="339" y="582"/>
                  </a:lnTo>
                  <a:lnTo>
                    <a:pt x="349" y="566"/>
                  </a:lnTo>
                  <a:lnTo>
                    <a:pt x="355" y="548"/>
                  </a:lnTo>
                  <a:lnTo>
                    <a:pt x="360" y="530"/>
                  </a:lnTo>
                  <a:lnTo>
                    <a:pt x="362" y="512"/>
                  </a:lnTo>
                  <a:lnTo>
                    <a:pt x="362" y="492"/>
                  </a:lnTo>
                  <a:lnTo>
                    <a:pt x="360" y="474"/>
                  </a:lnTo>
                  <a:lnTo>
                    <a:pt x="357" y="455"/>
                  </a:lnTo>
                  <a:lnTo>
                    <a:pt x="350" y="438"/>
                  </a:lnTo>
                  <a:lnTo>
                    <a:pt x="342" y="421"/>
                  </a:lnTo>
                  <a:lnTo>
                    <a:pt x="335" y="408"/>
                  </a:lnTo>
                  <a:lnTo>
                    <a:pt x="329" y="398"/>
                  </a:lnTo>
                  <a:lnTo>
                    <a:pt x="327" y="389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6" y="381"/>
                  </a:lnTo>
                  <a:lnTo>
                    <a:pt x="350" y="377"/>
                  </a:lnTo>
                  <a:lnTo>
                    <a:pt x="360" y="389"/>
                  </a:lnTo>
                  <a:lnTo>
                    <a:pt x="367" y="406"/>
                  </a:lnTo>
                  <a:lnTo>
                    <a:pt x="370" y="427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6"/>
                  </a:lnTo>
                  <a:lnTo>
                    <a:pt x="383" y="491"/>
                  </a:lnTo>
                  <a:lnTo>
                    <a:pt x="389" y="505"/>
                  </a:lnTo>
                  <a:lnTo>
                    <a:pt x="398" y="518"/>
                  </a:lnTo>
                  <a:lnTo>
                    <a:pt x="410" y="530"/>
                  </a:lnTo>
                  <a:lnTo>
                    <a:pt x="425" y="541"/>
                  </a:lnTo>
                  <a:lnTo>
                    <a:pt x="444" y="550"/>
                  </a:lnTo>
                  <a:lnTo>
                    <a:pt x="465" y="558"/>
                  </a:lnTo>
                  <a:lnTo>
                    <a:pt x="484" y="565"/>
                  </a:lnTo>
                  <a:lnTo>
                    <a:pt x="503" y="573"/>
                  </a:lnTo>
                  <a:lnTo>
                    <a:pt x="520" y="580"/>
                  </a:lnTo>
                  <a:lnTo>
                    <a:pt x="535" y="589"/>
                  </a:lnTo>
                  <a:lnTo>
                    <a:pt x="549" y="599"/>
                  </a:lnTo>
                  <a:lnTo>
                    <a:pt x="559" y="611"/>
                  </a:lnTo>
                  <a:lnTo>
                    <a:pt x="568" y="625"/>
                  </a:lnTo>
                  <a:lnTo>
                    <a:pt x="573" y="604"/>
                  </a:lnTo>
                  <a:lnTo>
                    <a:pt x="577" y="575"/>
                  </a:lnTo>
                  <a:lnTo>
                    <a:pt x="578" y="543"/>
                  </a:lnTo>
                  <a:lnTo>
                    <a:pt x="575" y="508"/>
                  </a:lnTo>
                  <a:lnTo>
                    <a:pt x="567" y="476"/>
                  </a:lnTo>
                  <a:lnTo>
                    <a:pt x="552" y="446"/>
                  </a:lnTo>
                  <a:lnTo>
                    <a:pt x="530" y="423"/>
                  </a:lnTo>
                  <a:lnTo>
                    <a:pt x="498" y="409"/>
                  </a:lnTo>
                  <a:lnTo>
                    <a:pt x="487" y="407"/>
                  </a:lnTo>
                  <a:lnTo>
                    <a:pt x="476" y="405"/>
                  </a:lnTo>
                  <a:lnTo>
                    <a:pt x="466" y="401"/>
                  </a:lnTo>
                  <a:lnTo>
                    <a:pt x="457" y="399"/>
                  </a:lnTo>
                  <a:lnTo>
                    <a:pt x="448" y="397"/>
                  </a:lnTo>
                  <a:lnTo>
                    <a:pt x="441" y="395"/>
                  </a:lnTo>
                  <a:lnTo>
                    <a:pt x="434" y="393"/>
                  </a:lnTo>
                  <a:lnTo>
                    <a:pt x="429" y="392"/>
                  </a:lnTo>
                  <a:lnTo>
                    <a:pt x="434" y="387"/>
                  </a:lnTo>
                  <a:lnTo>
                    <a:pt x="437" y="382"/>
                  </a:lnTo>
                  <a:lnTo>
                    <a:pt x="441" y="376"/>
                  </a:lnTo>
                  <a:lnTo>
                    <a:pt x="442" y="371"/>
                  </a:lnTo>
                  <a:lnTo>
                    <a:pt x="464" y="382"/>
                  </a:lnTo>
                  <a:lnTo>
                    <a:pt x="487" y="391"/>
                  </a:lnTo>
                  <a:lnTo>
                    <a:pt x="507" y="397"/>
                  </a:lnTo>
                  <a:lnTo>
                    <a:pt x="529" y="400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8"/>
                  </a:lnTo>
                  <a:lnTo>
                    <a:pt x="598" y="393"/>
                  </a:lnTo>
                  <a:lnTo>
                    <a:pt x="612" y="387"/>
                  </a:lnTo>
                  <a:lnTo>
                    <a:pt x="624" y="383"/>
                  </a:lnTo>
                  <a:lnTo>
                    <a:pt x="633" y="378"/>
                  </a:lnTo>
                  <a:lnTo>
                    <a:pt x="642" y="375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70"/>
                  </a:lnTo>
                  <a:lnTo>
                    <a:pt x="667" y="370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1"/>
                  </a:lnTo>
                  <a:lnTo>
                    <a:pt x="619" y="341"/>
                  </a:lnTo>
                  <a:lnTo>
                    <a:pt x="610" y="331"/>
                  </a:lnTo>
                  <a:lnTo>
                    <a:pt x="601" y="319"/>
                  </a:lnTo>
                  <a:lnTo>
                    <a:pt x="593" y="308"/>
                  </a:lnTo>
                  <a:lnTo>
                    <a:pt x="585" y="295"/>
                  </a:lnTo>
                  <a:lnTo>
                    <a:pt x="574" y="283"/>
                  </a:lnTo>
                  <a:lnTo>
                    <a:pt x="560" y="271"/>
                  </a:lnTo>
                  <a:lnTo>
                    <a:pt x="543" y="262"/>
                  </a:lnTo>
                  <a:lnTo>
                    <a:pt x="525" y="254"/>
                  </a:lnTo>
                  <a:lnTo>
                    <a:pt x="504" y="249"/>
                  </a:lnTo>
                  <a:lnTo>
                    <a:pt x="484" y="247"/>
                  </a:lnTo>
                  <a:lnTo>
                    <a:pt x="466" y="249"/>
                  </a:lnTo>
                  <a:lnTo>
                    <a:pt x="451" y="256"/>
                  </a:lnTo>
                  <a:lnTo>
                    <a:pt x="442" y="263"/>
                  </a:lnTo>
                  <a:lnTo>
                    <a:pt x="433" y="268"/>
                  </a:lnTo>
                  <a:lnTo>
                    <a:pt x="426" y="272"/>
                  </a:lnTo>
                  <a:lnTo>
                    <a:pt x="419" y="276"/>
                  </a:lnTo>
                  <a:lnTo>
                    <a:pt x="413" y="279"/>
                  </a:lnTo>
                  <a:lnTo>
                    <a:pt x="408" y="281"/>
                  </a:lnTo>
                  <a:lnTo>
                    <a:pt x="405" y="283"/>
                  </a:lnTo>
                  <a:lnTo>
                    <a:pt x="402" y="284"/>
                  </a:lnTo>
                  <a:lnTo>
                    <a:pt x="402" y="278"/>
                  </a:lnTo>
                  <a:lnTo>
                    <a:pt x="402" y="271"/>
                  </a:lnTo>
                  <a:lnTo>
                    <a:pt x="400" y="263"/>
                  </a:lnTo>
                  <a:lnTo>
                    <a:pt x="398" y="258"/>
                  </a:lnTo>
                  <a:lnTo>
                    <a:pt x="404" y="255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8"/>
                  </a:lnTo>
                  <a:lnTo>
                    <a:pt x="438" y="246"/>
                  </a:lnTo>
                  <a:lnTo>
                    <a:pt x="444" y="243"/>
                  </a:lnTo>
                  <a:lnTo>
                    <a:pt x="459" y="232"/>
                  </a:lnTo>
                  <a:lnTo>
                    <a:pt x="472" y="215"/>
                  </a:lnTo>
                  <a:lnTo>
                    <a:pt x="482" y="194"/>
                  </a:lnTo>
                  <a:lnTo>
                    <a:pt x="489" y="172"/>
                  </a:lnTo>
                  <a:lnTo>
                    <a:pt x="495" y="149"/>
                  </a:lnTo>
                  <a:lnTo>
                    <a:pt x="496" y="127"/>
                  </a:lnTo>
                  <a:lnTo>
                    <a:pt x="495" y="109"/>
                  </a:lnTo>
                  <a:lnTo>
                    <a:pt x="489" y="94"/>
                  </a:lnTo>
                  <a:lnTo>
                    <a:pt x="480" y="71"/>
                  </a:lnTo>
                  <a:lnTo>
                    <a:pt x="474" y="44"/>
                  </a:lnTo>
                  <a:lnTo>
                    <a:pt x="473" y="20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50"/>
                  </a:lnTo>
                  <a:lnTo>
                    <a:pt x="421" y="59"/>
                  </a:lnTo>
                  <a:lnTo>
                    <a:pt x="411" y="66"/>
                  </a:lnTo>
                  <a:lnTo>
                    <a:pt x="400" y="71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6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6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1"/>
                  </a:lnTo>
                  <a:lnTo>
                    <a:pt x="304" y="240"/>
                  </a:lnTo>
                  <a:lnTo>
                    <a:pt x="297" y="241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06" name="Freeform 5405"/>
            <p:cNvSpPr/>
            <p:nvPr/>
          </p:nvSpPr>
          <p:spPr>
            <a:xfrm>
              <a:off x="3482" y="1802"/>
              <a:ext cx="179" cy="251"/>
            </a:xfrm>
            <a:custGeom>
              <a:avLst/>
              <a:gdLst/>
              <a:ahLst/>
              <a:cxnLst/>
              <a:pathLst>
                <a:path w="204" h="287">
                  <a:moveTo>
                    <a:pt x="204" y="119"/>
                  </a:moveTo>
                  <a:lnTo>
                    <a:pt x="191" y="124"/>
                  </a:lnTo>
                  <a:lnTo>
                    <a:pt x="179" y="132"/>
                  </a:lnTo>
                  <a:lnTo>
                    <a:pt x="167" y="141"/>
                  </a:lnTo>
                  <a:lnTo>
                    <a:pt x="156" y="151"/>
                  </a:lnTo>
                  <a:lnTo>
                    <a:pt x="146" y="164"/>
                  </a:lnTo>
                  <a:lnTo>
                    <a:pt x="137" y="179"/>
                  </a:lnTo>
                  <a:lnTo>
                    <a:pt x="130" y="194"/>
                  </a:lnTo>
                  <a:lnTo>
                    <a:pt x="126" y="211"/>
                  </a:lnTo>
                  <a:lnTo>
                    <a:pt x="125" y="217"/>
                  </a:lnTo>
                  <a:lnTo>
                    <a:pt x="123" y="222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6"/>
                  </a:lnTo>
                  <a:lnTo>
                    <a:pt x="123" y="260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5"/>
                  </a:lnTo>
                  <a:lnTo>
                    <a:pt x="111" y="286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200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6"/>
                  </a:lnTo>
                  <a:lnTo>
                    <a:pt x="16" y="149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10"/>
                  </a:lnTo>
                  <a:lnTo>
                    <a:pt x="0" y="103"/>
                  </a:lnTo>
                  <a:lnTo>
                    <a:pt x="6" y="95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40"/>
                  </a:lnTo>
                  <a:lnTo>
                    <a:pt x="27" y="26"/>
                  </a:lnTo>
                  <a:lnTo>
                    <a:pt x="24" y="12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8"/>
                  </a:lnTo>
                  <a:lnTo>
                    <a:pt x="49" y="27"/>
                  </a:lnTo>
                  <a:lnTo>
                    <a:pt x="61" y="34"/>
                  </a:lnTo>
                  <a:lnTo>
                    <a:pt x="74" y="41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3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4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07" name="Freeform 5406"/>
            <p:cNvSpPr/>
            <p:nvPr/>
          </p:nvSpPr>
          <p:spPr>
            <a:xfrm>
              <a:off x="3322" y="2221"/>
              <a:ext cx="200" cy="235"/>
            </a:xfrm>
            <a:custGeom>
              <a:avLst/>
              <a:gdLst/>
              <a:ahLst/>
              <a:cxnLst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2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0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4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08" name="Freeform 5407"/>
            <p:cNvSpPr/>
            <p:nvPr/>
          </p:nvSpPr>
          <p:spPr>
            <a:xfrm>
              <a:off x="3491" y="1830"/>
              <a:ext cx="126" cy="175"/>
            </a:xfrm>
            <a:custGeom>
              <a:avLst/>
              <a:gdLst/>
              <a:ahLst/>
              <a:cxnLst/>
              <a:pathLst>
                <a:path w="142" h="200">
                  <a:moveTo>
                    <a:pt x="115" y="178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4"/>
                  </a:lnTo>
                  <a:lnTo>
                    <a:pt x="111" y="200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2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49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1"/>
                  </a:lnTo>
                  <a:lnTo>
                    <a:pt x="53" y="139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3"/>
                  </a:lnTo>
                  <a:lnTo>
                    <a:pt x="36" y="132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2"/>
                  </a:lnTo>
                  <a:lnTo>
                    <a:pt x="55" y="133"/>
                  </a:lnTo>
                  <a:lnTo>
                    <a:pt x="64" y="133"/>
                  </a:lnTo>
                  <a:lnTo>
                    <a:pt x="72" y="134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6"/>
                  </a:lnTo>
                  <a:lnTo>
                    <a:pt x="81" y="117"/>
                  </a:lnTo>
                  <a:lnTo>
                    <a:pt x="78" y="110"/>
                  </a:lnTo>
                  <a:lnTo>
                    <a:pt x="74" y="104"/>
                  </a:lnTo>
                  <a:lnTo>
                    <a:pt x="63" y="100"/>
                  </a:lnTo>
                  <a:lnTo>
                    <a:pt x="53" y="95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79"/>
                  </a:lnTo>
                  <a:lnTo>
                    <a:pt x="17" y="74"/>
                  </a:lnTo>
                  <a:lnTo>
                    <a:pt x="10" y="72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6" y="65"/>
                  </a:lnTo>
                  <a:lnTo>
                    <a:pt x="12" y="68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6" y="79"/>
                  </a:lnTo>
                  <a:lnTo>
                    <a:pt x="47" y="84"/>
                  </a:lnTo>
                  <a:lnTo>
                    <a:pt x="56" y="87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2"/>
                  </a:lnTo>
                  <a:lnTo>
                    <a:pt x="62" y="58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0"/>
                  </a:lnTo>
                  <a:lnTo>
                    <a:pt x="36" y="12"/>
                  </a:lnTo>
                  <a:lnTo>
                    <a:pt x="33" y="7"/>
                  </a:lnTo>
                  <a:lnTo>
                    <a:pt x="30" y="2"/>
                  </a:lnTo>
                  <a:lnTo>
                    <a:pt x="31" y="0"/>
                  </a:lnTo>
                  <a:lnTo>
                    <a:pt x="36" y="2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4"/>
                  </a:lnTo>
                  <a:lnTo>
                    <a:pt x="66" y="45"/>
                  </a:lnTo>
                  <a:lnTo>
                    <a:pt x="72" y="56"/>
                  </a:lnTo>
                  <a:lnTo>
                    <a:pt x="77" y="66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100" y="56"/>
                  </a:lnTo>
                  <a:lnTo>
                    <a:pt x="104" y="39"/>
                  </a:lnTo>
                  <a:lnTo>
                    <a:pt x="107" y="26"/>
                  </a:lnTo>
                  <a:lnTo>
                    <a:pt x="107" y="20"/>
                  </a:lnTo>
                  <a:lnTo>
                    <a:pt x="108" y="19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3"/>
                  </a:lnTo>
                  <a:lnTo>
                    <a:pt x="108" y="63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1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2"/>
                  </a:lnTo>
                  <a:lnTo>
                    <a:pt x="116" y="129"/>
                  </a:lnTo>
                  <a:lnTo>
                    <a:pt x="120" y="125"/>
                  </a:lnTo>
                  <a:lnTo>
                    <a:pt x="125" y="122"/>
                  </a:lnTo>
                  <a:lnTo>
                    <a:pt x="129" y="117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1"/>
                  </a:lnTo>
                  <a:lnTo>
                    <a:pt x="141" y="100"/>
                  </a:lnTo>
                  <a:lnTo>
                    <a:pt x="142" y="103"/>
                  </a:lnTo>
                  <a:lnTo>
                    <a:pt x="142" y="110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7"/>
                  </a:lnTo>
                  <a:lnTo>
                    <a:pt x="127" y="134"/>
                  </a:lnTo>
                  <a:lnTo>
                    <a:pt x="122" y="140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8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09" name="Freeform 5408"/>
            <p:cNvSpPr/>
            <p:nvPr/>
          </p:nvSpPr>
          <p:spPr>
            <a:xfrm>
              <a:off x="3340" y="2267"/>
              <a:ext cx="123" cy="159"/>
            </a:xfrm>
            <a:custGeom>
              <a:avLst/>
              <a:gdLst/>
              <a:ahLst/>
              <a:cxnLst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1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4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7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29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10" name="Freeform 5409"/>
            <p:cNvSpPr/>
            <p:nvPr/>
          </p:nvSpPr>
          <p:spPr>
            <a:xfrm>
              <a:off x="3531" y="2051"/>
              <a:ext cx="175" cy="135"/>
            </a:xfrm>
            <a:custGeom>
              <a:avLst/>
              <a:gdLst/>
              <a:ahLst/>
              <a:cxnLst/>
              <a:pathLst>
                <a:path w="199" h="154">
                  <a:moveTo>
                    <a:pt x="109" y="16"/>
                  </a:moveTo>
                  <a:lnTo>
                    <a:pt x="112" y="13"/>
                  </a:lnTo>
                  <a:lnTo>
                    <a:pt x="118" y="10"/>
                  </a:lnTo>
                  <a:lnTo>
                    <a:pt x="125" y="9"/>
                  </a:lnTo>
                  <a:lnTo>
                    <a:pt x="132" y="9"/>
                  </a:lnTo>
                  <a:lnTo>
                    <a:pt x="138" y="9"/>
                  </a:lnTo>
                  <a:lnTo>
                    <a:pt x="145" y="10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8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8"/>
                  </a:lnTo>
                  <a:lnTo>
                    <a:pt x="152" y="53"/>
                  </a:lnTo>
                  <a:lnTo>
                    <a:pt x="142" y="55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4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3"/>
                  </a:lnTo>
                  <a:lnTo>
                    <a:pt x="132" y="62"/>
                  </a:lnTo>
                  <a:lnTo>
                    <a:pt x="139" y="63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0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3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0"/>
                  </a:lnTo>
                  <a:lnTo>
                    <a:pt x="155" y="101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0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6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4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0"/>
                  </a:lnTo>
                  <a:lnTo>
                    <a:pt x="114" y="96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8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6"/>
                  </a:lnTo>
                  <a:lnTo>
                    <a:pt x="84" y="149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2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0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8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3" y="26"/>
                  </a:lnTo>
                  <a:lnTo>
                    <a:pt x="34" y="17"/>
                  </a:lnTo>
                  <a:lnTo>
                    <a:pt x="39" y="9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8"/>
                  </a:lnTo>
                  <a:lnTo>
                    <a:pt x="99" y="55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2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2"/>
                  </a:lnTo>
                  <a:lnTo>
                    <a:pt x="106" y="24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11" name="Freeform 5410"/>
            <p:cNvSpPr/>
            <p:nvPr/>
          </p:nvSpPr>
          <p:spPr>
            <a:xfrm>
              <a:off x="3389" y="1930"/>
              <a:ext cx="163" cy="158"/>
            </a:xfrm>
            <a:custGeom>
              <a:avLst/>
              <a:gdLst/>
              <a:ahLst/>
              <a:cxnLst/>
              <a:pathLst>
                <a:path w="186" h="179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79"/>
                  </a:lnTo>
                  <a:lnTo>
                    <a:pt x="168" y="171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2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2"/>
                  </a:lnTo>
                  <a:lnTo>
                    <a:pt x="121" y="125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4"/>
                  </a:lnTo>
                  <a:lnTo>
                    <a:pt x="88" y="125"/>
                  </a:lnTo>
                  <a:lnTo>
                    <a:pt x="77" y="126"/>
                  </a:lnTo>
                  <a:lnTo>
                    <a:pt x="66" y="128"/>
                  </a:lnTo>
                  <a:lnTo>
                    <a:pt x="56" y="126"/>
                  </a:lnTo>
                  <a:lnTo>
                    <a:pt x="46" y="125"/>
                  </a:lnTo>
                  <a:lnTo>
                    <a:pt x="41" y="122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7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0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75" y="81"/>
                  </a:lnTo>
                  <a:lnTo>
                    <a:pt x="65" y="85"/>
                  </a:lnTo>
                  <a:lnTo>
                    <a:pt x="54" y="86"/>
                  </a:lnTo>
                  <a:lnTo>
                    <a:pt x="44" y="87"/>
                  </a:lnTo>
                  <a:lnTo>
                    <a:pt x="33" y="86"/>
                  </a:lnTo>
                  <a:lnTo>
                    <a:pt x="23" y="84"/>
                  </a:lnTo>
                  <a:lnTo>
                    <a:pt x="14" y="80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7" y="69"/>
                  </a:lnTo>
                  <a:lnTo>
                    <a:pt x="12" y="71"/>
                  </a:lnTo>
                  <a:lnTo>
                    <a:pt x="18" y="72"/>
                  </a:lnTo>
                  <a:lnTo>
                    <a:pt x="24" y="73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3"/>
                  </a:lnTo>
                  <a:lnTo>
                    <a:pt x="56" y="73"/>
                  </a:lnTo>
                  <a:lnTo>
                    <a:pt x="61" y="71"/>
                  </a:lnTo>
                  <a:lnTo>
                    <a:pt x="54" y="64"/>
                  </a:lnTo>
                  <a:lnTo>
                    <a:pt x="46" y="56"/>
                  </a:lnTo>
                  <a:lnTo>
                    <a:pt x="38" y="48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4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1"/>
                  </a:lnTo>
                  <a:lnTo>
                    <a:pt x="52" y="49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0"/>
                  </a:lnTo>
                  <a:lnTo>
                    <a:pt x="72" y="39"/>
                  </a:lnTo>
                  <a:lnTo>
                    <a:pt x="73" y="28"/>
                  </a:lnTo>
                  <a:lnTo>
                    <a:pt x="72" y="19"/>
                  </a:lnTo>
                  <a:lnTo>
                    <a:pt x="71" y="13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6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1"/>
                  </a:lnTo>
                  <a:lnTo>
                    <a:pt x="132" y="57"/>
                  </a:lnTo>
                  <a:lnTo>
                    <a:pt x="130" y="47"/>
                  </a:lnTo>
                  <a:lnTo>
                    <a:pt x="132" y="42"/>
                  </a:lnTo>
                  <a:lnTo>
                    <a:pt x="134" y="43"/>
                  </a:lnTo>
                  <a:lnTo>
                    <a:pt x="136" y="50"/>
                  </a:lnTo>
                  <a:lnTo>
                    <a:pt x="140" y="65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0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1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5"/>
                  </a:lnTo>
                  <a:lnTo>
                    <a:pt x="175" y="120"/>
                  </a:lnTo>
                  <a:lnTo>
                    <a:pt x="178" y="117"/>
                  </a:lnTo>
                  <a:lnTo>
                    <a:pt x="180" y="116"/>
                  </a:lnTo>
                  <a:lnTo>
                    <a:pt x="182" y="118"/>
                  </a:lnTo>
                  <a:lnTo>
                    <a:pt x="183" y="124"/>
                  </a:lnTo>
                  <a:lnTo>
                    <a:pt x="182" y="132"/>
                  </a:lnTo>
                  <a:lnTo>
                    <a:pt x="179" y="141"/>
                  </a:lnTo>
                  <a:lnTo>
                    <a:pt x="176" y="148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3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12" name="Freeform 5411"/>
            <p:cNvSpPr/>
            <p:nvPr/>
          </p:nvSpPr>
          <p:spPr>
            <a:xfrm>
              <a:off x="3599" y="1889"/>
              <a:ext cx="132" cy="176"/>
            </a:xfrm>
            <a:custGeom>
              <a:avLst/>
              <a:gdLst/>
              <a:ahLst/>
              <a:cxnLst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2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7"/>
                  </a:lnTo>
                  <a:lnTo>
                    <a:pt x="3" y="121"/>
                  </a:lnTo>
                  <a:lnTo>
                    <a:pt x="6" y="119"/>
                  </a:lnTo>
                  <a:lnTo>
                    <a:pt x="7" y="122"/>
                  </a:lnTo>
                  <a:lnTo>
                    <a:pt x="8" y="127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7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1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09"/>
                  </a:lnTo>
                  <a:lnTo>
                    <a:pt x="33" y="95"/>
                  </a:lnTo>
                  <a:lnTo>
                    <a:pt x="36" y="87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6" y="142"/>
                  </a:lnTo>
                  <a:lnTo>
                    <a:pt x="53" y="153"/>
                  </a:lnTo>
                  <a:lnTo>
                    <a:pt x="60" y="142"/>
                  </a:lnTo>
                  <a:lnTo>
                    <a:pt x="67" y="131"/>
                  </a:lnTo>
                  <a:lnTo>
                    <a:pt x="70" y="118"/>
                  </a:lnTo>
                  <a:lnTo>
                    <a:pt x="72" y="109"/>
                  </a:lnTo>
                  <a:lnTo>
                    <a:pt x="64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4" y="26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5"/>
                  </a:lnTo>
                  <a:lnTo>
                    <a:pt x="76" y="80"/>
                  </a:lnTo>
                  <a:lnTo>
                    <a:pt x="82" y="92"/>
                  </a:lnTo>
                  <a:lnTo>
                    <a:pt x="91" y="79"/>
                  </a:lnTo>
                  <a:lnTo>
                    <a:pt x="97" y="66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5"/>
                  </a:lnTo>
                  <a:lnTo>
                    <a:pt x="112" y="23"/>
                  </a:lnTo>
                  <a:lnTo>
                    <a:pt x="119" y="12"/>
                  </a:lnTo>
                  <a:lnTo>
                    <a:pt x="124" y="4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6"/>
                  </a:lnTo>
                  <a:lnTo>
                    <a:pt x="124" y="19"/>
                  </a:lnTo>
                  <a:lnTo>
                    <a:pt x="115" y="32"/>
                  </a:lnTo>
                  <a:lnTo>
                    <a:pt x="109" y="43"/>
                  </a:lnTo>
                  <a:lnTo>
                    <a:pt x="107" y="54"/>
                  </a:lnTo>
                  <a:lnTo>
                    <a:pt x="106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5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7"/>
                  </a:lnTo>
                  <a:lnTo>
                    <a:pt x="123" y="84"/>
                  </a:lnTo>
                  <a:lnTo>
                    <a:pt x="130" y="79"/>
                  </a:lnTo>
                  <a:lnTo>
                    <a:pt x="136" y="76"/>
                  </a:lnTo>
                  <a:lnTo>
                    <a:pt x="140" y="72"/>
                  </a:lnTo>
                  <a:lnTo>
                    <a:pt x="143" y="69"/>
                  </a:lnTo>
                  <a:lnTo>
                    <a:pt x="146" y="65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8" y="71"/>
                  </a:lnTo>
                  <a:lnTo>
                    <a:pt x="143" y="80"/>
                  </a:lnTo>
                  <a:lnTo>
                    <a:pt x="136" y="87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2"/>
                  </a:lnTo>
                  <a:lnTo>
                    <a:pt x="104" y="104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8"/>
                  </a:lnTo>
                  <a:lnTo>
                    <a:pt x="77" y="134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3"/>
                  </a:lnTo>
                  <a:lnTo>
                    <a:pt x="89" y="163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6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8"/>
                  </a:lnTo>
                  <a:lnTo>
                    <a:pt x="131" y="140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1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79"/>
                  </a:lnTo>
                  <a:lnTo>
                    <a:pt x="58" y="183"/>
                  </a:lnTo>
                  <a:lnTo>
                    <a:pt x="55" y="187"/>
                  </a:lnTo>
                  <a:lnTo>
                    <a:pt x="54" y="193"/>
                  </a:lnTo>
                  <a:lnTo>
                    <a:pt x="47" y="193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13" name="Freeform 5412"/>
            <p:cNvSpPr/>
            <p:nvPr/>
          </p:nvSpPr>
          <p:spPr>
            <a:xfrm>
              <a:off x="3664" y="2086"/>
              <a:ext cx="209" cy="96"/>
            </a:xfrm>
            <a:custGeom>
              <a:avLst/>
              <a:gdLst/>
              <a:ahLst/>
              <a:cxnLst/>
              <a:pathLst>
                <a:path w="237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0" y="41"/>
                  </a:lnTo>
                  <a:lnTo>
                    <a:pt x="19" y="41"/>
                  </a:lnTo>
                  <a:lnTo>
                    <a:pt x="31" y="41"/>
                  </a:lnTo>
                  <a:lnTo>
                    <a:pt x="41" y="42"/>
                  </a:lnTo>
                  <a:lnTo>
                    <a:pt x="51" y="44"/>
                  </a:lnTo>
                  <a:lnTo>
                    <a:pt x="59" y="46"/>
                  </a:lnTo>
                  <a:lnTo>
                    <a:pt x="66" y="49"/>
                  </a:lnTo>
                  <a:lnTo>
                    <a:pt x="70" y="51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6"/>
                  </a:lnTo>
                  <a:lnTo>
                    <a:pt x="80" y="74"/>
                  </a:lnTo>
                  <a:lnTo>
                    <a:pt x="85" y="81"/>
                  </a:lnTo>
                  <a:lnTo>
                    <a:pt x="91" y="88"/>
                  </a:lnTo>
                  <a:lnTo>
                    <a:pt x="96" y="94"/>
                  </a:lnTo>
                  <a:lnTo>
                    <a:pt x="104" y="98"/>
                  </a:lnTo>
                  <a:lnTo>
                    <a:pt x="111" y="101"/>
                  </a:lnTo>
                  <a:lnTo>
                    <a:pt x="114" y="99"/>
                  </a:lnTo>
                  <a:lnTo>
                    <a:pt x="111" y="96"/>
                  </a:lnTo>
                  <a:lnTo>
                    <a:pt x="106" y="89"/>
                  </a:lnTo>
                  <a:lnTo>
                    <a:pt x="99" y="81"/>
                  </a:lnTo>
                  <a:lnTo>
                    <a:pt x="93" y="71"/>
                  </a:lnTo>
                  <a:lnTo>
                    <a:pt x="91" y="60"/>
                  </a:lnTo>
                  <a:lnTo>
                    <a:pt x="89" y="52"/>
                  </a:lnTo>
                  <a:lnTo>
                    <a:pt x="95" y="52"/>
                  </a:lnTo>
                  <a:lnTo>
                    <a:pt x="101" y="52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6"/>
                  </a:lnTo>
                  <a:lnTo>
                    <a:pt x="125" y="57"/>
                  </a:lnTo>
                  <a:lnTo>
                    <a:pt x="129" y="59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2"/>
                  </a:lnTo>
                  <a:lnTo>
                    <a:pt x="140" y="79"/>
                  </a:lnTo>
                  <a:lnTo>
                    <a:pt x="145" y="86"/>
                  </a:lnTo>
                  <a:lnTo>
                    <a:pt x="150" y="92"/>
                  </a:lnTo>
                  <a:lnTo>
                    <a:pt x="157" y="98"/>
                  </a:lnTo>
                  <a:lnTo>
                    <a:pt x="163" y="103"/>
                  </a:lnTo>
                  <a:lnTo>
                    <a:pt x="170" y="106"/>
                  </a:lnTo>
                  <a:lnTo>
                    <a:pt x="182" y="110"/>
                  </a:lnTo>
                  <a:lnTo>
                    <a:pt x="188" y="110"/>
                  </a:lnTo>
                  <a:lnTo>
                    <a:pt x="191" y="107"/>
                  </a:lnTo>
                  <a:lnTo>
                    <a:pt x="185" y="104"/>
                  </a:lnTo>
                  <a:lnTo>
                    <a:pt x="177" y="99"/>
                  </a:lnTo>
                  <a:lnTo>
                    <a:pt x="170" y="95"/>
                  </a:lnTo>
                  <a:lnTo>
                    <a:pt x="163" y="89"/>
                  </a:lnTo>
                  <a:lnTo>
                    <a:pt x="159" y="84"/>
                  </a:lnTo>
                  <a:lnTo>
                    <a:pt x="154" y="79"/>
                  </a:lnTo>
                  <a:lnTo>
                    <a:pt x="149" y="74"/>
                  </a:lnTo>
                  <a:lnTo>
                    <a:pt x="147" y="69"/>
                  </a:lnTo>
                  <a:lnTo>
                    <a:pt x="146" y="66"/>
                  </a:lnTo>
                  <a:lnTo>
                    <a:pt x="155" y="71"/>
                  </a:lnTo>
                  <a:lnTo>
                    <a:pt x="167" y="74"/>
                  </a:lnTo>
                  <a:lnTo>
                    <a:pt x="179" y="76"/>
                  </a:lnTo>
                  <a:lnTo>
                    <a:pt x="192" y="79"/>
                  </a:lnTo>
                  <a:lnTo>
                    <a:pt x="205" y="81"/>
                  </a:lnTo>
                  <a:lnTo>
                    <a:pt x="215" y="82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1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5"/>
                  </a:lnTo>
                  <a:lnTo>
                    <a:pt x="208" y="73"/>
                  </a:lnTo>
                  <a:lnTo>
                    <a:pt x="196" y="69"/>
                  </a:lnTo>
                  <a:lnTo>
                    <a:pt x="185" y="66"/>
                  </a:lnTo>
                  <a:lnTo>
                    <a:pt x="175" y="62"/>
                  </a:lnTo>
                  <a:lnTo>
                    <a:pt x="165" y="59"/>
                  </a:lnTo>
                  <a:lnTo>
                    <a:pt x="157" y="57"/>
                  </a:lnTo>
                  <a:lnTo>
                    <a:pt x="154" y="54"/>
                  </a:lnTo>
                  <a:lnTo>
                    <a:pt x="161" y="48"/>
                  </a:lnTo>
                  <a:lnTo>
                    <a:pt x="169" y="42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7"/>
                  </a:lnTo>
                  <a:lnTo>
                    <a:pt x="191" y="35"/>
                  </a:lnTo>
                  <a:lnTo>
                    <a:pt x="188" y="31"/>
                  </a:lnTo>
                  <a:lnTo>
                    <a:pt x="182" y="29"/>
                  </a:lnTo>
                  <a:lnTo>
                    <a:pt x="177" y="28"/>
                  </a:lnTo>
                  <a:lnTo>
                    <a:pt x="171" y="29"/>
                  </a:lnTo>
                  <a:lnTo>
                    <a:pt x="165" y="30"/>
                  </a:lnTo>
                  <a:lnTo>
                    <a:pt x="160" y="33"/>
                  </a:lnTo>
                  <a:lnTo>
                    <a:pt x="154" y="36"/>
                  </a:lnTo>
                  <a:lnTo>
                    <a:pt x="149" y="38"/>
                  </a:lnTo>
                  <a:lnTo>
                    <a:pt x="145" y="43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4"/>
                  </a:lnTo>
                  <a:lnTo>
                    <a:pt x="109" y="43"/>
                  </a:lnTo>
                  <a:lnTo>
                    <a:pt x="102" y="43"/>
                  </a:lnTo>
                  <a:lnTo>
                    <a:pt x="97" y="43"/>
                  </a:lnTo>
                  <a:lnTo>
                    <a:pt x="95" y="43"/>
                  </a:lnTo>
                  <a:lnTo>
                    <a:pt x="94" y="33"/>
                  </a:lnTo>
                  <a:lnTo>
                    <a:pt x="97" y="23"/>
                  </a:lnTo>
                  <a:lnTo>
                    <a:pt x="104" y="14"/>
                  </a:lnTo>
                  <a:lnTo>
                    <a:pt x="115" y="7"/>
                  </a:lnTo>
                  <a:lnTo>
                    <a:pt x="123" y="4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5"/>
                  </a:lnTo>
                  <a:lnTo>
                    <a:pt x="97" y="8"/>
                  </a:lnTo>
                  <a:lnTo>
                    <a:pt x="91" y="14"/>
                  </a:lnTo>
                  <a:lnTo>
                    <a:pt x="83" y="19"/>
                  </a:lnTo>
                  <a:lnTo>
                    <a:pt x="77" y="24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14" name="Freeform 5413"/>
            <p:cNvSpPr/>
            <p:nvPr/>
          </p:nvSpPr>
          <p:spPr>
            <a:xfrm>
              <a:off x="3643" y="2170"/>
              <a:ext cx="170" cy="195"/>
            </a:xfrm>
            <a:custGeom>
              <a:avLst/>
              <a:gdLst/>
              <a:ahLst/>
              <a:cxnLst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8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1"/>
                  </a:lnTo>
                  <a:lnTo>
                    <a:pt x="36" y="117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1" y="48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3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1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0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7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6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7"/>
                  </a:lnTo>
                  <a:lnTo>
                    <a:pt x="167" y="83"/>
                  </a:lnTo>
                  <a:lnTo>
                    <a:pt x="160" y="79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79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3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49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1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3" y="33"/>
                  </a:lnTo>
                  <a:lnTo>
                    <a:pt x="66" y="32"/>
                  </a:lnTo>
                  <a:lnTo>
                    <a:pt x="59" y="33"/>
                  </a:lnTo>
                  <a:lnTo>
                    <a:pt x="55" y="33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15" name="Freeform 5414"/>
            <p:cNvSpPr/>
            <p:nvPr/>
          </p:nvSpPr>
          <p:spPr>
            <a:xfrm>
              <a:off x="3498" y="2188"/>
              <a:ext cx="128" cy="224"/>
            </a:xfrm>
            <a:custGeom>
              <a:avLst/>
              <a:gdLst/>
              <a:ahLst/>
              <a:cxnLst/>
              <a:pathLst>
                <a:path w="147" h="255">
                  <a:moveTo>
                    <a:pt x="97" y="12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2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5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8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1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0" y="141"/>
                  </a:lnTo>
                  <a:lnTo>
                    <a:pt x="9" y="149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4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79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7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7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4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1"/>
                  </a:lnTo>
                  <a:lnTo>
                    <a:pt x="93" y="110"/>
                  </a:lnTo>
                  <a:lnTo>
                    <a:pt x="97" y="111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1"/>
                  </a:lnTo>
                  <a:lnTo>
                    <a:pt x="132" y="158"/>
                  </a:lnTo>
                  <a:lnTo>
                    <a:pt x="133" y="164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5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6"/>
                  </a:lnTo>
                  <a:lnTo>
                    <a:pt x="147" y="88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5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5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16" name="Freeform 5415"/>
            <p:cNvSpPr/>
            <p:nvPr/>
          </p:nvSpPr>
          <p:spPr>
            <a:xfrm>
              <a:off x="3356" y="2137"/>
              <a:ext cx="205" cy="116"/>
            </a:xfrm>
            <a:custGeom>
              <a:avLst/>
              <a:gdLst/>
              <a:ahLst/>
              <a:cxnLst/>
              <a:pathLst>
                <a:path w="234" h="131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8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4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4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7"/>
                  </a:lnTo>
                  <a:lnTo>
                    <a:pt x="110" y="63"/>
                  </a:lnTo>
                  <a:lnTo>
                    <a:pt x="104" y="67"/>
                  </a:lnTo>
                  <a:lnTo>
                    <a:pt x="96" y="64"/>
                  </a:lnTo>
                  <a:lnTo>
                    <a:pt x="87" y="63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3"/>
                  </a:lnTo>
                  <a:lnTo>
                    <a:pt x="51" y="64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2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4"/>
                  </a:lnTo>
                  <a:lnTo>
                    <a:pt x="49" y="99"/>
                  </a:lnTo>
                  <a:lnTo>
                    <a:pt x="38" y="101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09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6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7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2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6"/>
                  </a:lnTo>
                  <a:lnTo>
                    <a:pt x="145" y="52"/>
                  </a:lnTo>
                  <a:lnTo>
                    <a:pt x="151" y="48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1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6"/>
                  </a:lnTo>
                  <a:lnTo>
                    <a:pt x="175" y="72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4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1"/>
                  </a:lnTo>
                  <a:lnTo>
                    <a:pt x="220" y="7"/>
                  </a:lnTo>
                  <a:lnTo>
                    <a:pt x="228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2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17" name="Freeform 5416"/>
            <p:cNvSpPr/>
            <p:nvPr/>
          </p:nvSpPr>
          <p:spPr>
            <a:xfrm>
              <a:off x="3640" y="2072"/>
              <a:ext cx="19" cy="21"/>
            </a:xfrm>
            <a:custGeom>
              <a:avLst/>
              <a:gdLst/>
              <a:ahLst/>
              <a:cxnLst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18" name="Freeform 5417"/>
            <p:cNvSpPr/>
            <p:nvPr/>
          </p:nvSpPr>
          <p:spPr>
            <a:xfrm>
              <a:off x="3636" y="2119"/>
              <a:ext cx="16" cy="14"/>
            </a:xfrm>
            <a:custGeom>
              <a:avLst/>
              <a:gdLst/>
              <a:ahLst/>
              <a:cxnLst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7" y="13"/>
                  </a:lnTo>
                  <a:lnTo>
                    <a:pt x="13" y="15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19" name="Freeform 5418"/>
            <p:cNvSpPr/>
            <p:nvPr/>
          </p:nvSpPr>
          <p:spPr>
            <a:xfrm>
              <a:off x="3671" y="2151"/>
              <a:ext cx="21" cy="21"/>
            </a:xfrm>
            <a:custGeom>
              <a:avLst/>
              <a:gdLst/>
              <a:ahLst/>
              <a:cxnLst/>
              <a:pathLst>
                <a:path w="24" h="23">
                  <a:moveTo>
                    <a:pt x="2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4" y="10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0" name="Freeform 5419"/>
            <p:cNvSpPr/>
            <p:nvPr/>
          </p:nvSpPr>
          <p:spPr>
            <a:xfrm>
              <a:off x="3592" y="2144"/>
              <a:ext cx="25" cy="23"/>
            </a:xfrm>
            <a:custGeom>
              <a:avLst/>
              <a:gdLst/>
              <a:ahLst/>
              <a:cxnLst/>
              <a:pathLst>
                <a:path w="26" h="25">
                  <a:moveTo>
                    <a:pt x="14" y="0"/>
                  </a:moveTo>
                  <a:lnTo>
                    <a:pt x="19" y="1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1" name="Freeform 5420"/>
            <p:cNvSpPr/>
            <p:nvPr/>
          </p:nvSpPr>
          <p:spPr>
            <a:xfrm>
              <a:off x="3582" y="2093"/>
              <a:ext cx="23" cy="23"/>
            </a:xfrm>
            <a:custGeom>
              <a:avLst/>
              <a:gdLst/>
              <a:ahLst/>
              <a:cxnLst/>
              <a:pathLst>
                <a:path w="27" h="26">
                  <a:moveTo>
                    <a:pt x="0" y="14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5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3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2" name="Freeform 5421"/>
            <p:cNvSpPr/>
            <p:nvPr/>
          </p:nvSpPr>
          <p:spPr>
            <a:xfrm>
              <a:off x="3545" y="2093"/>
              <a:ext cx="19" cy="19"/>
            </a:xfrm>
            <a:custGeom>
              <a:avLst/>
              <a:gdLst/>
              <a:ahLst/>
              <a:cxnLst/>
              <a:pathLst>
                <a:path w="23" h="22">
                  <a:moveTo>
                    <a:pt x="0" y="14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3" name="Freeform 5422"/>
            <p:cNvSpPr/>
            <p:nvPr/>
          </p:nvSpPr>
          <p:spPr>
            <a:xfrm>
              <a:off x="3575" y="2060"/>
              <a:ext cx="21" cy="19"/>
            </a:xfrm>
            <a:custGeom>
              <a:avLst/>
              <a:gdLst/>
              <a:ahLst/>
              <a:cxnLst/>
              <a:pathLst>
                <a:path w="24" h="23">
                  <a:moveTo>
                    <a:pt x="0" y="13"/>
                  </a:move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4" name="Freeform 5423"/>
            <p:cNvSpPr/>
            <p:nvPr/>
          </p:nvSpPr>
          <p:spPr>
            <a:xfrm>
              <a:off x="4292" y="1979"/>
              <a:ext cx="172" cy="167"/>
            </a:xfrm>
            <a:custGeom>
              <a:avLst/>
              <a:gdLst/>
              <a:ahLst/>
              <a:cxnLst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50"/>
                  </a:lnTo>
                  <a:lnTo>
                    <a:pt x="161" y="146"/>
                  </a:lnTo>
                  <a:lnTo>
                    <a:pt x="167" y="142"/>
                  </a:lnTo>
                  <a:lnTo>
                    <a:pt x="171" y="136"/>
                  </a:lnTo>
                  <a:lnTo>
                    <a:pt x="173" y="128"/>
                  </a:lnTo>
                  <a:lnTo>
                    <a:pt x="172" y="119"/>
                  </a:lnTo>
                  <a:lnTo>
                    <a:pt x="167" y="107"/>
                  </a:lnTo>
                  <a:lnTo>
                    <a:pt x="162" y="103"/>
                  </a:lnTo>
                  <a:lnTo>
                    <a:pt x="156" y="103"/>
                  </a:lnTo>
                  <a:lnTo>
                    <a:pt x="149" y="103"/>
                  </a:lnTo>
                  <a:lnTo>
                    <a:pt x="145" y="105"/>
                  </a:lnTo>
                  <a:lnTo>
                    <a:pt x="140" y="100"/>
                  </a:lnTo>
                  <a:lnTo>
                    <a:pt x="135" y="95"/>
                  </a:lnTo>
                  <a:lnTo>
                    <a:pt x="132" y="90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7" y="80"/>
                  </a:lnTo>
                  <a:lnTo>
                    <a:pt x="131" y="81"/>
                  </a:lnTo>
                  <a:lnTo>
                    <a:pt x="137" y="83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8"/>
                  </a:lnTo>
                  <a:lnTo>
                    <a:pt x="153" y="90"/>
                  </a:lnTo>
                  <a:lnTo>
                    <a:pt x="155" y="93"/>
                  </a:lnTo>
                  <a:lnTo>
                    <a:pt x="158" y="98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7"/>
                  </a:lnTo>
                  <a:lnTo>
                    <a:pt x="190" y="91"/>
                  </a:lnTo>
                  <a:lnTo>
                    <a:pt x="194" y="83"/>
                  </a:lnTo>
                  <a:lnTo>
                    <a:pt x="195" y="73"/>
                  </a:lnTo>
                  <a:lnTo>
                    <a:pt x="195" y="67"/>
                  </a:lnTo>
                  <a:lnTo>
                    <a:pt x="194" y="62"/>
                  </a:lnTo>
                  <a:lnTo>
                    <a:pt x="192" y="59"/>
                  </a:lnTo>
                  <a:lnTo>
                    <a:pt x="191" y="55"/>
                  </a:lnTo>
                  <a:lnTo>
                    <a:pt x="186" y="52"/>
                  </a:lnTo>
                  <a:lnTo>
                    <a:pt x="182" y="50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50"/>
                  </a:lnTo>
                  <a:lnTo>
                    <a:pt x="152" y="52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2"/>
                  </a:lnTo>
                  <a:lnTo>
                    <a:pt x="142" y="44"/>
                  </a:lnTo>
                  <a:lnTo>
                    <a:pt x="153" y="32"/>
                  </a:lnTo>
                  <a:lnTo>
                    <a:pt x="158" y="20"/>
                  </a:lnTo>
                  <a:lnTo>
                    <a:pt x="156" y="9"/>
                  </a:lnTo>
                  <a:lnTo>
                    <a:pt x="153" y="5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4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8"/>
                  </a:lnTo>
                  <a:lnTo>
                    <a:pt x="111" y="37"/>
                  </a:lnTo>
                  <a:lnTo>
                    <a:pt x="115" y="44"/>
                  </a:lnTo>
                  <a:lnTo>
                    <a:pt x="117" y="50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1"/>
                  </a:lnTo>
                  <a:lnTo>
                    <a:pt x="106" y="45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9"/>
                  </a:lnTo>
                  <a:lnTo>
                    <a:pt x="70" y="23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49" y="14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6" y="2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2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60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4"/>
                  </a:lnTo>
                  <a:lnTo>
                    <a:pt x="64" y="68"/>
                  </a:lnTo>
                  <a:lnTo>
                    <a:pt x="66" y="73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9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5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1" y="108"/>
                  </a:lnTo>
                  <a:lnTo>
                    <a:pt x="0" y="117"/>
                  </a:lnTo>
                  <a:lnTo>
                    <a:pt x="1" y="125"/>
                  </a:lnTo>
                  <a:lnTo>
                    <a:pt x="4" y="131"/>
                  </a:lnTo>
                  <a:lnTo>
                    <a:pt x="8" y="135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40"/>
                  </a:lnTo>
                  <a:lnTo>
                    <a:pt x="27" y="141"/>
                  </a:lnTo>
                  <a:lnTo>
                    <a:pt x="32" y="140"/>
                  </a:lnTo>
                  <a:lnTo>
                    <a:pt x="36" y="140"/>
                  </a:lnTo>
                  <a:lnTo>
                    <a:pt x="41" y="137"/>
                  </a:lnTo>
                  <a:lnTo>
                    <a:pt x="46" y="133"/>
                  </a:lnTo>
                  <a:lnTo>
                    <a:pt x="48" y="127"/>
                  </a:lnTo>
                  <a:lnTo>
                    <a:pt x="48" y="121"/>
                  </a:lnTo>
                  <a:lnTo>
                    <a:pt x="48" y="117"/>
                  </a:lnTo>
                  <a:lnTo>
                    <a:pt x="55" y="110"/>
                  </a:lnTo>
                  <a:lnTo>
                    <a:pt x="63" y="105"/>
                  </a:lnTo>
                  <a:lnTo>
                    <a:pt x="71" y="100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5"/>
                  </a:lnTo>
                  <a:lnTo>
                    <a:pt x="63" y="141"/>
                  </a:lnTo>
                  <a:lnTo>
                    <a:pt x="55" y="149"/>
                  </a:lnTo>
                  <a:lnTo>
                    <a:pt x="50" y="158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8"/>
                  </a:lnTo>
                  <a:lnTo>
                    <a:pt x="79" y="190"/>
                  </a:lnTo>
                  <a:lnTo>
                    <a:pt x="85" y="189"/>
                  </a:lnTo>
                  <a:lnTo>
                    <a:pt x="91" y="187"/>
                  </a:lnTo>
                  <a:lnTo>
                    <a:pt x="96" y="183"/>
                  </a:lnTo>
                  <a:lnTo>
                    <a:pt x="102" y="180"/>
                  </a:lnTo>
                  <a:lnTo>
                    <a:pt x="106" y="176"/>
                  </a:lnTo>
                  <a:lnTo>
                    <a:pt x="108" y="173"/>
                  </a:lnTo>
                  <a:lnTo>
                    <a:pt x="109" y="170"/>
                  </a:lnTo>
                  <a:lnTo>
                    <a:pt x="110" y="165"/>
                  </a:lnTo>
                  <a:lnTo>
                    <a:pt x="108" y="156"/>
                  </a:lnTo>
                  <a:lnTo>
                    <a:pt x="104" y="149"/>
                  </a:lnTo>
                  <a:lnTo>
                    <a:pt x="100" y="144"/>
                  </a:lnTo>
                  <a:lnTo>
                    <a:pt x="95" y="141"/>
                  </a:lnTo>
                  <a:lnTo>
                    <a:pt x="96" y="133"/>
                  </a:lnTo>
                  <a:lnTo>
                    <a:pt x="97" y="125"/>
                  </a:lnTo>
                  <a:lnTo>
                    <a:pt x="99" y="119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3"/>
                  </a:lnTo>
                  <a:lnTo>
                    <a:pt x="110" y="112"/>
                  </a:lnTo>
                  <a:lnTo>
                    <a:pt x="111" y="112"/>
                  </a:lnTo>
                  <a:lnTo>
                    <a:pt x="117" y="121"/>
                  </a:lnTo>
                  <a:lnTo>
                    <a:pt x="120" y="134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5" name="Freeform 5424"/>
            <p:cNvSpPr/>
            <p:nvPr/>
          </p:nvSpPr>
          <p:spPr>
            <a:xfrm>
              <a:off x="4422" y="1637"/>
              <a:ext cx="184" cy="289"/>
            </a:xfrm>
            <a:custGeom>
              <a:avLst/>
              <a:gdLst/>
              <a:ahLst/>
              <a:cxnLst/>
              <a:pathLst>
                <a:path w="211" h="328">
                  <a:moveTo>
                    <a:pt x="0" y="328"/>
                  </a:moveTo>
                  <a:lnTo>
                    <a:pt x="19" y="307"/>
                  </a:lnTo>
                  <a:lnTo>
                    <a:pt x="38" y="291"/>
                  </a:lnTo>
                  <a:lnTo>
                    <a:pt x="60" y="277"/>
                  </a:lnTo>
                  <a:lnTo>
                    <a:pt x="82" y="268"/>
                  </a:lnTo>
                  <a:lnTo>
                    <a:pt x="105" y="261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59"/>
                  </a:lnTo>
                  <a:lnTo>
                    <a:pt x="167" y="252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4"/>
                  </a:lnTo>
                  <a:lnTo>
                    <a:pt x="180" y="214"/>
                  </a:lnTo>
                  <a:lnTo>
                    <a:pt x="188" y="206"/>
                  </a:lnTo>
                  <a:lnTo>
                    <a:pt x="198" y="199"/>
                  </a:lnTo>
                  <a:lnTo>
                    <a:pt x="211" y="193"/>
                  </a:lnTo>
                  <a:lnTo>
                    <a:pt x="200" y="170"/>
                  </a:lnTo>
                  <a:lnTo>
                    <a:pt x="195" y="141"/>
                  </a:lnTo>
                  <a:lnTo>
                    <a:pt x="196" y="115"/>
                  </a:lnTo>
                  <a:lnTo>
                    <a:pt x="209" y="93"/>
                  </a:lnTo>
                  <a:lnTo>
                    <a:pt x="200" y="88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5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0"/>
                  </a:lnTo>
                  <a:lnTo>
                    <a:pt x="137" y="0"/>
                  </a:lnTo>
                  <a:lnTo>
                    <a:pt x="131" y="11"/>
                  </a:lnTo>
                  <a:lnTo>
                    <a:pt x="123" y="23"/>
                  </a:lnTo>
                  <a:lnTo>
                    <a:pt x="114" y="34"/>
                  </a:lnTo>
                  <a:lnTo>
                    <a:pt x="103" y="46"/>
                  </a:lnTo>
                  <a:lnTo>
                    <a:pt x="90" y="55"/>
                  </a:lnTo>
                  <a:lnTo>
                    <a:pt x="77" y="63"/>
                  </a:lnTo>
                  <a:lnTo>
                    <a:pt x="62" y="66"/>
                  </a:lnTo>
                  <a:lnTo>
                    <a:pt x="47" y="68"/>
                  </a:lnTo>
                  <a:lnTo>
                    <a:pt x="53" y="84"/>
                  </a:lnTo>
                  <a:lnTo>
                    <a:pt x="55" y="102"/>
                  </a:lnTo>
                  <a:lnTo>
                    <a:pt x="50" y="124"/>
                  </a:lnTo>
                  <a:lnTo>
                    <a:pt x="34" y="145"/>
                  </a:lnTo>
                  <a:lnTo>
                    <a:pt x="43" y="182"/>
                  </a:lnTo>
                  <a:lnTo>
                    <a:pt x="43" y="217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0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6" name="Freeform 5425"/>
            <p:cNvSpPr/>
            <p:nvPr/>
          </p:nvSpPr>
          <p:spPr>
            <a:xfrm>
              <a:off x="3852" y="1698"/>
              <a:ext cx="300" cy="256"/>
            </a:xfrm>
            <a:custGeom>
              <a:avLst/>
              <a:gdLst/>
              <a:ahLst/>
              <a:cxnLst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6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1"/>
                  </a:lnTo>
                  <a:lnTo>
                    <a:pt x="301" y="270"/>
                  </a:lnTo>
                  <a:lnTo>
                    <a:pt x="318" y="270"/>
                  </a:lnTo>
                  <a:lnTo>
                    <a:pt x="324" y="271"/>
                  </a:lnTo>
                  <a:lnTo>
                    <a:pt x="331" y="272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2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2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9"/>
                  </a:lnTo>
                  <a:lnTo>
                    <a:pt x="248" y="88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7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9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9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7"/>
                  </a:lnTo>
                  <a:lnTo>
                    <a:pt x="33" y="164"/>
                  </a:lnTo>
                  <a:lnTo>
                    <a:pt x="49" y="173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8"/>
                  </a:lnTo>
                  <a:lnTo>
                    <a:pt x="87" y="240"/>
                  </a:lnTo>
                  <a:lnTo>
                    <a:pt x="85" y="265"/>
                  </a:lnTo>
                  <a:lnTo>
                    <a:pt x="94" y="264"/>
                  </a:lnTo>
                  <a:lnTo>
                    <a:pt x="105" y="263"/>
                  </a:lnTo>
                  <a:lnTo>
                    <a:pt x="115" y="263"/>
                  </a:lnTo>
                  <a:lnTo>
                    <a:pt x="125" y="265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7" name="Freeform 5426"/>
            <p:cNvSpPr/>
            <p:nvPr/>
          </p:nvSpPr>
          <p:spPr>
            <a:xfrm>
              <a:off x="4004" y="2009"/>
              <a:ext cx="306" cy="322"/>
            </a:xfrm>
            <a:custGeom>
              <a:avLst/>
              <a:gdLst/>
              <a:ahLst/>
              <a:cxnLst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4"/>
                  </a:lnTo>
                  <a:lnTo>
                    <a:pt x="170" y="158"/>
                  </a:lnTo>
                  <a:lnTo>
                    <a:pt x="185" y="148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8"/>
                  </a:lnTo>
                  <a:lnTo>
                    <a:pt x="242" y="71"/>
                  </a:lnTo>
                  <a:lnTo>
                    <a:pt x="250" y="56"/>
                  </a:lnTo>
                  <a:lnTo>
                    <a:pt x="256" y="42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1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0" y="4"/>
                  </a:lnTo>
                  <a:lnTo>
                    <a:pt x="337" y="3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3"/>
                  </a:lnTo>
                  <a:lnTo>
                    <a:pt x="349" y="4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6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5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7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8" name="Freeform 5427"/>
            <p:cNvSpPr/>
            <p:nvPr/>
          </p:nvSpPr>
          <p:spPr>
            <a:xfrm>
              <a:off x="4199" y="2016"/>
              <a:ext cx="188" cy="326"/>
            </a:xfrm>
            <a:custGeom>
              <a:avLst/>
              <a:gdLst/>
              <a:ahLst/>
              <a:cxnLst/>
              <a:pathLst>
                <a:path w="213" h="373">
                  <a:moveTo>
                    <a:pt x="125" y="0"/>
                  </a:moveTo>
                  <a:lnTo>
                    <a:pt x="128" y="4"/>
                  </a:lnTo>
                  <a:lnTo>
                    <a:pt x="132" y="12"/>
                  </a:lnTo>
                  <a:lnTo>
                    <a:pt x="139" y="18"/>
                  </a:lnTo>
                  <a:lnTo>
                    <a:pt x="152" y="19"/>
                  </a:lnTo>
                  <a:lnTo>
                    <a:pt x="159" y="19"/>
                  </a:lnTo>
                  <a:lnTo>
                    <a:pt x="164" y="22"/>
                  </a:lnTo>
                  <a:lnTo>
                    <a:pt x="169" y="26"/>
                  </a:lnTo>
                  <a:lnTo>
                    <a:pt x="171" y="31"/>
                  </a:lnTo>
                  <a:lnTo>
                    <a:pt x="164" y="36"/>
                  </a:lnTo>
                  <a:lnTo>
                    <a:pt x="159" y="42"/>
                  </a:lnTo>
                  <a:lnTo>
                    <a:pt x="152" y="47"/>
                  </a:lnTo>
                  <a:lnTo>
                    <a:pt x="147" y="50"/>
                  </a:lnTo>
                  <a:lnTo>
                    <a:pt x="140" y="49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49"/>
                  </a:lnTo>
                  <a:lnTo>
                    <a:pt x="120" y="50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6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1"/>
                  </a:lnTo>
                  <a:lnTo>
                    <a:pt x="108" y="86"/>
                  </a:lnTo>
                  <a:lnTo>
                    <a:pt x="109" y="89"/>
                  </a:lnTo>
                  <a:lnTo>
                    <a:pt x="113" y="93"/>
                  </a:lnTo>
                  <a:lnTo>
                    <a:pt x="116" y="95"/>
                  </a:lnTo>
                  <a:lnTo>
                    <a:pt x="121" y="96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5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8"/>
                  </a:lnTo>
                  <a:lnTo>
                    <a:pt x="179" y="56"/>
                  </a:lnTo>
                  <a:lnTo>
                    <a:pt x="182" y="58"/>
                  </a:lnTo>
                  <a:lnTo>
                    <a:pt x="184" y="62"/>
                  </a:lnTo>
                  <a:lnTo>
                    <a:pt x="186" y="64"/>
                  </a:lnTo>
                  <a:lnTo>
                    <a:pt x="190" y="66"/>
                  </a:lnTo>
                  <a:lnTo>
                    <a:pt x="185" y="73"/>
                  </a:lnTo>
                  <a:lnTo>
                    <a:pt x="182" y="80"/>
                  </a:lnTo>
                  <a:lnTo>
                    <a:pt x="179" y="88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2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1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1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12" y="156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7"/>
                  </a:lnTo>
                  <a:lnTo>
                    <a:pt x="175" y="263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69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8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29" name="Freeform 5428"/>
            <p:cNvSpPr/>
            <p:nvPr/>
          </p:nvSpPr>
          <p:spPr>
            <a:xfrm>
              <a:off x="3838" y="1621"/>
              <a:ext cx="838" cy="544"/>
            </a:xfrm>
            <a:custGeom>
              <a:avLst/>
              <a:gdLst/>
              <a:ahLst/>
              <a:cxnLst/>
              <a:pathLst>
                <a:path w="957" h="620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4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9"/>
                  </a:lnTo>
                  <a:lnTo>
                    <a:pt x="573" y="67"/>
                  </a:lnTo>
                  <a:lnTo>
                    <a:pt x="581" y="57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6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2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1"/>
                  </a:lnTo>
                  <a:lnTo>
                    <a:pt x="710" y="236"/>
                  </a:lnTo>
                  <a:lnTo>
                    <a:pt x="704" y="268"/>
                  </a:lnTo>
                  <a:lnTo>
                    <a:pt x="697" y="292"/>
                  </a:lnTo>
                  <a:lnTo>
                    <a:pt x="691" y="303"/>
                  </a:lnTo>
                  <a:lnTo>
                    <a:pt x="684" y="315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2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4"/>
                  </a:lnTo>
                  <a:lnTo>
                    <a:pt x="615" y="414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7" y="420"/>
                  </a:lnTo>
                  <a:lnTo>
                    <a:pt x="633" y="413"/>
                  </a:lnTo>
                  <a:lnTo>
                    <a:pt x="637" y="404"/>
                  </a:lnTo>
                  <a:lnTo>
                    <a:pt x="641" y="395"/>
                  </a:lnTo>
                  <a:lnTo>
                    <a:pt x="646" y="382"/>
                  </a:lnTo>
                  <a:lnTo>
                    <a:pt x="652" y="369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7"/>
                  </a:lnTo>
                  <a:lnTo>
                    <a:pt x="815" y="276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4"/>
                  </a:lnTo>
                  <a:lnTo>
                    <a:pt x="858" y="286"/>
                  </a:lnTo>
                  <a:lnTo>
                    <a:pt x="870" y="292"/>
                  </a:lnTo>
                  <a:lnTo>
                    <a:pt x="880" y="298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6"/>
                  </a:lnTo>
                  <a:lnTo>
                    <a:pt x="957" y="345"/>
                  </a:lnTo>
                  <a:lnTo>
                    <a:pt x="948" y="346"/>
                  </a:lnTo>
                  <a:lnTo>
                    <a:pt x="937" y="348"/>
                  </a:lnTo>
                  <a:lnTo>
                    <a:pt x="924" y="351"/>
                  </a:lnTo>
                  <a:lnTo>
                    <a:pt x="910" y="354"/>
                  </a:lnTo>
                  <a:lnTo>
                    <a:pt x="897" y="359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3"/>
                  </a:lnTo>
                  <a:lnTo>
                    <a:pt x="855" y="399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60"/>
                  </a:lnTo>
                  <a:lnTo>
                    <a:pt x="757" y="467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60"/>
                  </a:lnTo>
                  <a:lnTo>
                    <a:pt x="701" y="458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8"/>
                  </a:lnTo>
                  <a:lnTo>
                    <a:pt x="671" y="460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60"/>
                  </a:lnTo>
                  <a:lnTo>
                    <a:pt x="660" y="454"/>
                  </a:lnTo>
                  <a:lnTo>
                    <a:pt x="668" y="445"/>
                  </a:lnTo>
                  <a:lnTo>
                    <a:pt x="675" y="436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1"/>
                  </a:lnTo>
                  <a:lnTo>
                    <a:pt x="676" y="420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4"/>
                  </a:lnTo>
                  <a:lnTo>
                    <a:pt x="671" y="413"/>
                  </a:lnTo>
                  <a:lnTo>
                    <a:pt x="668" y="412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3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6"/>
                  </a:lnTo>
                  <a:lnTo>
                    <a:pt x="630" y="445"/>
                  </a:lnTo>
                  <a:lnTo>
                    <a:pt x="634" y="452"/>
                  </a:lnTo>
                  <a:lnTo>
                    <a:pt x="636" y="458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9"/>
                  </a:lnTo>
                  <a:lnTo>
                    <a:pt x="625" y="453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7"/>
                  </a:lnTo>
                  <a:lnTo>
                    <a:pt x="589" y="431"/>
                  </a:lnTo>
                  <a:lnTo>
                    <a:pt x="583" y="427"/>
                  </a:lnTo>
                  <a:lnTo>
                    <a:pt x="576" y="423"/>
                  </a:lnTo>
                  <a:lnTo>
                    <a:pt x="568" y="422"/>
                  </a:lnTo>
                  <a:lnTo>
                    <a:pt x="560" y="423"/>
                  </a:lnTo>
                  <a:lnTo>
                    <a:pt x="552" y="427"/>
                  </a:lnTo>
                  <a:lnTo>
                    <a:pt x="545" y="432"/>
                  </a:lnTo>
                  <a:lnTo>
                    <a:pt x="538" y="443"/>
                  </a:lnTo>
                  <a:lnTo>
                    <a:pt x="534" y="444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50"/>
                  </a:lnTo>
                  <a:lnTo>
                    <a:pt x="497" y="451"/>
                  </a:lnTo>
                  <a:lnTo>
                    <a:pt x="488" y="452"/>
                  </a:lnTo>
                  <a:lnTo>
                    <a:pt x="479" y="452"/>
                  </a:lnTo>
                  <a:lnTo>
                    <a:pt x="471" y="454"/>
                  </a:lnTo>
                  <a:lnTo>
                    <a:pt x="464" y="458"/>
                  </a:lnTo>
                  <a:lnTo>
                    <a:pt x="459" y="465"/>
                  </a:lnTo>
                  <a:lnTo>
                    <a:pt x="453" y="474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1"/>
                  </a:lnTo>
                  <a:lnTo>
                    <a:pt x="401" y="567"/>
                  </a:lnTo>
                  <a:lnTo>
                    <a:pt x="389" y="581"/>
                  </a:lnTo>
                  <a:lnTo>
                    <a:pt x="375" y="591"/>
                  </a:lnTo>
                  <a:lnTo>
                    <a:pt x="360" y="601"/>
                  </a:lnTo>
                  <a:lnTo>
                    <a:pt x="345" y="607"/>
                  </a:lnTo>
                  <a:lnTo>
                    <a:pt x="331" y="612"/>
                  </a:lnTo>
                  <a:lnTo>
                    <a:pt x="316" y="616"/>
                  </a:lnTo>
                  <a:lnTo>
                    <a:pt x="302" y="618"/>
                  </a:lnTo>
                  <a:lnTo>
                    <a:pt x="288" y="619"/>
                  </a:lnTo>
                  <a:lnTo>
                    <a:pt x="277" y="620"/>
                  </a:lnTo>
                  <a:lnTo>
                    <a:pt x="265" y="619"/>
                  </a:lnTo>
                  <a:lnTo>
                    <a:pt x="255" y="619"/>
                  </a:lnTo>
                  <a:lnTo>
                    <a:pt x="247" y="618"/>
                  </a:lnTo>
                  <a:lnTo>
                    <a:pt x="241" y="617"/>
                  </a:lnTo>
                  <a:lnTo>
                    <a:pt x="237" y="617"/>
                  </a:lnTo>
                  <a:lnTo>
                    <a:pt x="228" y="616"/>
                  </a:lnTo>
                  <a:lnTo>
                    <a:pt x="218" y="613"/>
                  </a:lnTo>
                  <a:lnTo>
                    <a:pt x="205" y="610"/>
                  </a:lnTo>
                  <a:lnTo>
                    <a:pt x="190" y="605"/>
                  </a:lnTo>
                  <a:lnTo>
                    <a:pt x="176" y="599"/>
                  </a:lnTo>
                  <a:lnTo>
                    <a:pt x="159" y="594"/>
                  </a:lnTo>
                  <a:lnTo>
                    <a:pt x="146" y="586"/>
                  </a:lnTo>
                  <a:lnTo>
                    <a:pt x="132" y="578"/>
                  </a:lnTo>
                  <a:lnTo>
                    <a:pt x="118" y="569"/>
                  </a:lnTo>
                  <a:lnTo>
                    <a:pt x="104" y="563"/>
                  </a:lnTo>
                  <a:lnTo>
                    <a:pt x="89" y="558"/>
                  </a:lnTo>
                  <a:lnTo>
                    <a:pt x="73" y="553"/>
                  </a:lnTo>
                  <a:lnTo>
                    <a:pt x="58" y="551"/>
                  </a:lnTo>
                  <a:lnTo>
                    <a:pt x="43" y="549"/>
                  </a:lnTo>
                  <a:lnTo>
                    <a:pt x="28" y="548"/>
                  </a:lnTo>
                  <a:lnTo>
                    <a:pt x="15" y="548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4"/>
                  </a:lnTo>
                  <a:lnTo>
                    <a:pt x="15" y="528"/>
                  </a:lnTo>
                  <a:lnTo>
                    <a:pt x="32" y="511"/>
                  </a:lnTo>
                  <a:lnTo>
                    <a:pt x="51" y="490"/>
                  </a:lnTo>
                  <a:lnTo>
                    <a:pt x="73" y="466"/>
                  </a:lnTo>
                  <a:lnTo>
                    <a:pt x="96" y="443"/>
                  </a:lnTo>
                  <a:lnTo>
                    <a:pt x="120" y="421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5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60"/>
                  </a:lnTo>
                  <a:lnTo>
                    <a:pt x="319" y="359"/>
                  </a:lnTo>
                  <a:lnTo>
                    <a:pt x="336" y="359"/>
                  </a:lnTo>
                  <a:lnTo>
                    <a:pt x="352" y="361"/>
                  </a:lnTo>
                  <a:lnTo>
                    <a:pt x="369" y="367"/>
                  </a:lnTo>
                  <a:lnTo>
                    <a:pt x="387" y="374"/>
                  </a:lnTo>
                  <a:lnTo>
                    <a:pt x="406" y="382"/>
                  </a:lnTo>
                  <a:lnTo>
                    <a:pt x="422" y="390"/>
                  </a:lnTo>
                  <a:lnTo>
                    <a:pt x="436" y="398"/>
                  </a:lnTo>
                  <a:lnTo>
                    <a:pt x="447" y="404"/>
                  </a:lnTo>
                  <a:lnTo>
                    <a:pt x="453" y="408"/>
                  </a:lnTo>
                  <a:lnTo>
                    <a:pt x="460" y="414"/>
                  </a:lnTo>
                  <a:lnTo>
                    <a:pt x="466" y="420"/>
                  </a:lnTo>
                  <a:lnTo>
                    <a:pt x="473" y="425"/>
                  </a:lnTo>
                  <a:lnTo>
                    <a:pt x="479" y="430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30"/>
                  </a:lnTo>
                  <a:lnTo>
                    <a:pt x="535" y="428"/>
                  </a:lnTo>
                  <a:lnTo>
                    <a:pt x="542" y="423"/>
                  </a:lnTo>
                  <a:lnTo>
                    <a:pt x="544" y="420"/>
                  </a:lnTo>
                  <a:lnTo>
                    <a:pt x="543" y="416"/>
                  </a:lnTo>
                  <a:lnTo>
                    <a:pt x="538" y="412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7"/>
                  </a:lnTo>
                  <a:lnTo>
                    <a:pt x="433" y="404"/>
                  </a:lnTo>
                  <a:lnTo>
                    <a:pt x="418" y="398"/>
                  </a:lnTo>
                  <a:lnTo>
                    <a:pt x="402" y="389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1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1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8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5"/>
                  </a:lnTo>
                  <a:lnTo>
                    <a:pt x="284" y="109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8"/>
                  </a:lnTo>
                  <a:lnTo>
                    <a:pt x="347" y="159"/>
                  </a:lnTo>
                  <a:lnTo>
                    <a:pt x="369" y="170"/>
                  </a:lnTo>
                  <a:lnTo>
                    <a:pt x="392" y="178"/>
                  </a:lnTo>
                  <a:lnTo>
                    <a:pt x="413" y="185"/>
                  </a:lnTo>
                  <a:lnTo>
                    <a:pt x="431" y="190"/>
                  </a:lnTo>
                  <a:lnTo>
                    <a:pt x="443" y="194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1"/>
                  </a:lnTo>
                  <a:lnTo>
                    <a:pt x="517" y="245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8"/>
                  </a:lnTo>
                  <a:lnTo>
                    <a:pt x="544" y="330"/>
                  </a:lnTo>
                  <a:lnTo>
                    <a:pt x="540" y="360"/>
                  </a:lnTo>
                  <a:lnTo>
                    <a:pt x="540" y="369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3"/>
                  </a:lnTo>
                  <a:lnTo>
                    <a:pt x="583" y="416"/>
                  </a:lnTo>
                  <a:lnTo>
                    <a:pt x="591" y="421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20"/>
                  </a:lnTo>
                  <a:lnTo>
                    <a:pt x="605" y="413"/>
                  </a:lnTo>
                  <a:lnTo>
                    <a:pt x="605" y="406"/>
                  </a:lnTo>
                  <a:lnTo>
                    <a:pt x="604" y="398"/>
                  </a:lnTo>
                  <a:lnTo>
                    <a:pt x="600" y="390"/>
                  </a:lnTo>
                  <a:lnTo>
                    <a:pt x="596" y="384"/>
                  </a:lnTo>
                  <a:lnTo>
                    <a:pt x="588" y="375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9"/>
                  </a:lnTo>
                  <a:lnTo>
                    <a:pt x="538" y="308"/>
                  </a:lnTo>
                  <a:lnTo>
                    <a:pt x="528" y="285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0" name="Freeform 5429"/>
            <p:cNvSpPr/>
            <p:nvPr/>
          </p:nvSpPr>
          <p:spPr>
            <a:xfrm>
              <a:off x="4404" y="2042"/>
              <a:ext cx="216" cy="268"/>
            </a:xfrm>
            <a:custGeom>
              <a:avLst/>
              <a:gdLst/>
              <a:ahLst/>
              <a:cxnLst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8"/>
                  </a:lnTo>
                  <a:lnTo>
                    <a:pt x="56" y="24"/>
                  </a:lnTo>
                  <a:lnTo>
                    <a:pt x="48" y="27"/>
                  </a:lnTo>
                  <a:lnTo>
                    <a:pt x="38" y="27"/>
                  </a:lnTo>
                  <a:lnTo>
                    <a:pt x="31" y="25"/>
                  </a:lnTo>
                  <a:lnTo>
                    <a:pt x="28" y="20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2"/>
                  </a:lnTo>
                  <a:lnTo>
                    <a:pt x="17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2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7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4"/>
                  </a:lnTo>
                  <a:lnTo>
                    <a:pt x="44" y="42"/>
                  </a:lnTo>
                  <a:lnTo>
                    <a:pt x="46" y="49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2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6"/>
                  </a:lnTo>
                  <a:lnTo>
                    <a:pt x="37" y="209"/>
                  </a:lnTo>
                  <a:lnTo>
                    <a:pt x="64" y="231"/>
                  </a:lnTo>
                  <a:lnTo>
                    <a:pt x="97" y="249"/>
                  </a:lnTo>
                  <a:lnTo>
                    <a:pt x="139" y="262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4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1"/>
                  </a:lnTo>
                  <a:lnTo>
                    <a:pt x="202" y="120"/>
                  </a:lnTo>
                  <a:lnTo>
                    <a:pt x="194" y="94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1" name="Freeform 5430"/>
            <p:cNvSpPr/>
            <p:nvPr/>
          </p:nvSpPr>
          <p:spPr>
            <a:xfrm>
              <a:off x="4350" y="2107"/>
              <a:ext cx="26" cy="26"/>
            </a:xfrm>
            <a:custGeom>
              <a:avLst/>
              <a:gdLst/>
              <a:ahLst/>
              <a:cxnLst/>
              <a:pathLst>
                <a:path w="29" h="31">
                  <a:moveTo>
                    <a:pt x="29" y="20"/>
                  </a:moveTo>
                  <a:lnTo>
                    <a:pt x="27" y="26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2" name="Freeform 5431"/>
            <p:cNvSpPr/>
            <p:nvPr/>
          </p:nvSpPr>
          <p:spPr>
            <a:xfrm>
              <a:off x="4301" y="2063"/>
              <a:ext cx="28" cy="28"/>
            </a:xfrm>
            <a:custGeom>
              <a:avLst/>
              <a:gdLst/>
              <a:ahLst/>
              <a:cxnLst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3" name="Freeform 5432"/>
            <p:cNvSpPr/>
            <p:nvPr/>
          </p:nvSpPr>
          <p:spPr>
            <a:xfrm>
              <a:off x="4366" y="2037"/>
              <a:ext cx="28" cy="30"/>
            </a:xfrm>
            <a:custGeom>
              <a:avLst/>
              <a:gdLst/>
              <a:ahLst/>
              <a:cxnLst/>
              <a:pathLst>
                <a:path w="31" h="32">
                  <a:moveTo>
                    <a:pt x="27" y="28"/>
                  </a:moveTo>
                  <a:lnTo>
                    <a:pt x="23" y="31"/>
                  </a:lnTo>
                  <a:lnTo>
                    <a:pt x="16" y="32"/>
                  </a:lnTo>
                  <a:lnTo>
                    <a:pt x="9" y="32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4" name="Freeform 5433"/>
            <p:cNvSpPr/>
            <p:nvPr/>
          </p:nvSpPr>
          <p:spPr>
            <a:xfrm>
              <a:off x="4406" y="2077"/>
              <a:ext cx="28" cy="28"/>
            </a:xfrm>
            <a:custGeom>
              <a:avLst/>
              <a:gdLst/>
              <a:ahLst/>
              <a:cxnLst/>
              <a:pathLst>
                <a:path w="31" h="31">
                  <a:moveTo>
                    <a:pt x="24" y="31"/>
                  </a:moveTo>
                  <a:lnTo>
                    <a:pt x="29" y="26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3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5" name="Freeform 5434"/>
            <p:cNvSpPr/>
            <p:nvPr/>
          </p:nvSpPr>
          <p:spPr>
            <a:xfrm>
              <a:off x="4432" y="2030"/>
              <a:ext cx="25" cy="24"/>
            </a:xfrm>
            <a:custGeom>
              <a:avLst/>
              <a:gdLst/>
              <a:ahLst/>
              <a:cxnLst/>
              <a:pathLst>
                <a:path w="27" h="28">
                  <a:moveTo>
                    <a:pt x="27" y="11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5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6" name="Freeform 5435"/>
            <p:cNvSpPr/>
            <p:nvPr/>
          </p:nvSpPr>
          <p:spPr>
            <a:xfrm>
              <a:off x="4397" y="1986"/>
              <a:ext cx="21" cy="26"/>
            </a:xfrm>
            <a:custGeom>
              <a:avLst/>
              <a:gdLst/>
              <a:ahLst/>
              <a:cxnLst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7" name="Freeform 5436"/>
            <p:cNvSpPr/>
            <p:nvPr/>
          </p:nvSpPr>
          <p:spPr>
            <a:xfrm>
              <a:off x="4352" y="2003"/>
              <a:ext cx="26" cy="30"/>
            </a:xfrm>
            <a:custGeom>
              <a:avLst/>
              <a:gdLst/>
              <a:ahLst/>
              <a:cxnLst/>
              <a:pathLst>
                <a:path w="30" h="33">
                  <a:moveTo>
                    <a:pt x="27" y="17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9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6"/>
                  </a:lnTo>
                  <a:lnTo>
                    <a:pt x="30" y="11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8" name="Freeform 5437"/>
            <p:cNvSpPr/>
            <p:nvPr/>
          </p:nvSpPr>
          <p:spPr>
            <a:xfrm>
              <a:off x="4320" y="2000"/>
              <a:ext cx="26" cy="25"/>
            </a:xfrm>
            <a:custGeom>
              <a:avLst/>
              <a:gdLst/>
              <a:ahLst/>
              <a:cxnLst/>
              <a:pathLst>
                <a:path w="29" h="29">
                  <a:moveTo>
                    <a:pt x="5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39" name="Freeform 5438"/>
            <p:cNvSpPr/>
            <p:nvPr/>
          </p:nvSpPr>
          <p:spPr>
            <a:xfrm>
              <a:off x="4424" y="1870"/>
              <a:ext cx="215" cy="139"/>
            </a:xfrm>
            <a:custGeom>
              <a:avLst/>
              <a:gdLst/>
              <a:ahLst/>
              <a:cxnLst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14" y="137"/>
                  </a:lnTo>
                  <a:lnTo>
                    <a:pt x="19" y="133"/>
                  </a:lnTo>
                  <a:lnTo>
                    <a:pt x="22" y="131"/>
                  </a:lnTo>
                  <a:lnTo>
                    <a:pt x="24" y="129"/>
                  </a:lnTo>
                  <a:lnTo>
                    <a:pt x="34" y="133"/>
                  </a:lnTo>
                  <a:lnTo>
                    <a:pt x="46" y="139"/>
                  </a:lnTo>
                  <a:lnTo>
                    <a:pt x="61" y="145"/>
                  </a:lnTo>
                  <a:lnTo>
                    <a:pt x="77" y="149"/>
                  </a:lnTo>
                  <a:lnTo>
                    <a:pt x="95" y="154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6"/>
                  </a:lnTo>
                  <a:lnTo>
                    <a:pt x="144" y="155"/>
                  </a:lnTo>
                  <a:lnTo>
                    <a:pt x="140" y="154"/>
                  </a:lnTo>
                  <a:lnTo>
                    <a:pt x="133" y="154"/>
                  </a:lnTo>
                  <a:lnTo>
                    <a:pt x="120" y="154"/>
                  </a:lnTo>
                  <a:lnTo>
                    <a:pt x="106" y="152"/>
                  </a:lnTo>
                  <a:lnTo>
                    <a:pt x="92" y="147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2"/>
                  </a:lnTo>
                  <a:lnTo>
                    <a:pt x="45" y="126"/>
                  </a:lnTo>
                  <a:lnTo>
                    <a:pt x="38" y="121"/>
                  </a:lnTo>
                  <a:lnTo>
                    <a:pt x="36" y="117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9" y="103"/>
                  </a:lnTo>
                  <a:lnTo>
                    <a:pt x="74" y="101"/>
                  </a:lnTo>
                  <a:lnTo>
                    <a:pt x="81" y="105"/>
                  </a:lnTo>
                  <a:lnTo>
                    <a:pt x="92" y="109"/>
                  </a:lnTo>
                  <a:lnTo>
                    <a:pt x="105" y="114"/>
                  </a:lnTo>
                  <a:lnTo>
                    <a:pt x="119" y="118"/>
                  </a:lnTo>
                  <a:lnTo>
                    <a:pt x="133" y="123"/>
                  </a:lnTo>
                  <a:lnTo>
                    <a:pt x="147" y="125"/>
                  </a:lnTo>
                  <a:lnTo>
                    <a:pt x="159" y="126"/>
                  </a:lnTo>
                  <a:lnTo>
                    <a:pt x="168" y="125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8"/>
                  </a:lnTo>
                  <a:lnTo>
                    <a:pt x="144" y="117"/>
                  </a:lnTo>
                  <a:lnTo>
                    <a:pt x="137" y="116"/>
                  </a:lnTo>
                  <a:lnTo>
                    <a:pt x="130" y="114"/>
                  </a:lnTo>
                  <a:lnTo>
                    <a:pt x="123" y="110"/>
                  </a:lnTo>
                  <a:lnTo>
                    <a:pt x="117" y="108"/>
                  </a:lnTo>
                  <a:lnTo>
                    <a:pt x="105" y="103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4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7"/>
                  </a:lnTo>
                  <a:lnTo>
                    <a:pt x="107" y="86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1"/>
                  </a:lnTo>
                  <a:lnTo>
                    <a:pt x="133" y="80"/>
                  </a:lnTo>
                  <a:lnTo>
                    <a:pt x="138" y="81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7"/>
                  </a:lnTo>
                  <a:lnTo>
                    <a:pt x="161" y="91"/>
                  </a:lnTo>
                  <a:lnTo>
                    <a:pt x="167" y="93"/>
                  </a:lnTo>
                  <a:lnTo>
                    <a:pt x="172" y="95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5"/>
                  </a:lnTo>
                  <a:lnTo>
                    <a:pt x="186" y="93"/>
                  </a:lnTo>
                  <a:lnTo>
                    <a:pt x="181" y="91"/>
                  </a:lnTo>
                  <a:lnTo>
                    <a:pt x="175" y="87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0"/>
                  </a:lnTo>
                  <a:lnTo>
                    <a:pt x="157" y="78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2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5"/>
                  </a:lnTo>
                  <a:lnTo>
                    <a:pt x="226" y="63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8"/>
                  </a:lnTo>
                  <a:lnTo>
                    <a:pt x="247" y="56"/>
                  </a:lnTo>
                  <a:lnTo>
                    <a:pt x="243" y="55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5"/>
                  </a:lnTo>
                  <a:lnTo>
                    <a:pt x="188" y="56"/>
                  </a:lnTo>
                  <a:lnTo>
                    <a:pt x="174" y="58"/>
                  </a:lnTo>
                  <a:lnTo>
                    <a:pt x="163" y="61"/>
                  </a:lnTo>
                  <a:lnTo>
                    <a:pt x="152" y="63"/>
                  </a:lnTo>
                  <a:lnTo>
                    <a:pt x="145" y="65"/>
                  </a:lnTo>
                  <a:lnTo>
                    <a:pt x="149" y="52"/>
                  </a:lnTo>
                  <a:lnTo>
                    <a:pt x="155" y="34"/>
                  </a:lnTo>
                  <a:lnTo>
                    <a:pt x="161" y="17"/>
                  </a:lnTo>
                  <a:lnTo>
                    <a:pt x="170" y="7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4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3"/>
                  </a:lnTo>
                  <a:lnTo>
                    <a:pt x="138" y="42"/>
                  </a:lnTo>
                  <a:lnTo>
                    <a:pt x="133" y="52"/>
                  </a:lnTo>
                  <a:lnTo>
                    <a:pt x="129" y="58"/>
                  </a:lnTo>
                  <a:lnTo>
                    <a:pt x="128" y="64"/>
                  </a:lnTo>
                  <a:lnTo>
                    <a:pt x="122" y="65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2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79"/>
                  </a:lnTo>
                  <a:lnTo>
                    <a:pt x="73" y="80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7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0" y="5"/>
                  </a:lnTo>
                  <a:lnTo>
                    <a:pt x="85" y="12"/>
                  </a:lnTo>
                  <a:lnTo>
                    <a:pt x="77" y="26"/>
                  </a:lnTo>
                  <a:lnTo>
                    <a:pt x="67" y="45"/>
                  </a:lnTo>
                  <a:lnTo>
                    <a:pt x="60" y="65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09"/>
                  </a:lnTo>
                  <a:lnTo>
                    <a:pt x="23" y="111"/>
                  </a:lnTo>
                  <a:lnTo>
                    <a:pt x="20" y="111"/>
                  </a:lnTo>
                  <a:lnTo>
                    <a:pt x="19" y="109"/>
                  </a:lnTo>
                  <a:lnTo>
                    <a:pt x="20" y="103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8"/>
                  </a:lnTo>
                  <a:lnTo>
                    <a:pt x="34" y="34"/>
                  </a:lnTo>
                  <a:lnTo>
                    <a:pt x="23" y="50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0" name="Freeform 5439"/>
            <p:cNvSpPr/>
            <p:nvPr/>
          </p:nvSpPr>
          <p:spPr>
            <a:xfrm>
              <a:off x="4436" y="2096"/>
              <a:ext cx="149" cy="176"/>
            </a:xfrm>
            <a:custGeom>
              <a:avLst/>
              <a:gdLst/>
              <a:ahLst/>
              <a:cxnLst/>
              <a:pathLst>
                <a:path w="171" h="200">
                  <a:moveTo>
                    <a:pt x="8" y="0"/>
                  </a:moveTo>
                  <a:lnTo>
                    <a:pt x="6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7" y="18"/>
                  </a:lnTo>
                  <a:lnTo>
                    <a:pt x="14" y="26"/>
                  </a:lnTo>
                  <a:lnTo>
                    <a:pt x="18" y="34"/>
                  </a:lnTo>
                  <a:lnTo>
                    <a:pt x="18" y="41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2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7"/>
                  </a:lnTo>
                  <a:lnTo>
                    <a:pt x="42" y="61"/>
                  </a:lnTo>
                  <a:lnTo>
                    <a:pt x="47" y="64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2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6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3"/>
                  </a:lnTo>
                  <a:lnTo>
                    <a:pt x="82" y="155"/>
                  </a:lnTo>
                  <a:lnTo>
                    <a:pt x="84" y="148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6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2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09"/>
                  </a:lnTo>
                  <a:lnTo>
                    <a:pt x="110" y="103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3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0"/>
                  </a:lnTo>
                  <a:lnTo>
                    <a:pt x="105" y="76"/>
                  </a:lnTo>
                  <a:lnTo>
                    <a:pt x="95" y="71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4"/>
                  </a:lnTo>
                  <a:lnTo>
                    <a:pt x="66" y="62"/>
                  </a:lnTo>
                  <a:lnTo>
                    <a:pt x="61" y="57"/>
                  </a:lnTo>
                  <a:lnTo>
                    <a:pt x="56" y="54"/>
                  </a:lnTo>
                  <a:lnTo>
                    <a:pt x="51" y="49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45" y="34"/>
                  </a:lnTo>
                  <a:lnTo>
                    <a:pt x="52" y="33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3"/>
                  </a:lnTo>
                  <a:lnTo>
                    <a:pt x="99" y="34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19"/>
                  </a:lnTo>
                  <a:lnTo>
                    <a:pt x="27" y="19"/>
                  </a:lnTo>
                  <a:lnTo>
                    <a:pt x="20" y="17"/>
                  </a:lnTo>
                  <a:lnTo>
                    <a:pt x="15" y="12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1" name="Freeform 5440"/>
            <p:cNvSpPr/>
            <p:nvPr/>
          </p:nvSpPr>
          <p:spPr>
            <a:xfrm>
              <a:off x="4246" y="2065"/>
              <a:ext cx="111" cy="230"/>
            </a:xfrm>
            <a:custGeom>
              <a:avLst/>
              <a:gdLst/>
              <a:ahLst/>
              <a:cxnLst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6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4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39"/>
                  </a:lnTo>
                  <a:lnTo>
                    <a:pt x="110" y="154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6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1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7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29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7"/>
                  </a:lnTo>
                  <a:lnTo>
                    <a:pt x="39" y="218"/>
                  </a:lnTo>
                  <a:lnTo>
                    <a:pt x="34" y="229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0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4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1"/>
                  </a:lnTo>
                  <a:lnTo>
                    <a:pt x="28" y="191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3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3"/>
                  </a:lnTo>
                  <a:lnTo>
                    <a:pt x="56" y="131"/>
                  </a:lnTo>
                  <a:lnTo>
                    <a:pt x="63" y="112"/>
                  </a:lnTo>
                  <a:lnTo>
                    <a:pt x="68" y="101"/>
                  </a:lnTo>
                  <a:lnTo>
                    <a:pt x="60" y="100"/>
                  </a:lnTo>
                  <a:lnTo>
                    <a:pt x="51" y="100"/>
                  </a:lnTo>
                  <a:lnTo>
                    <a:pt x="41" y="100"/>
                  </a:lnTo>
                  <a:lnTo>
                    <a:pt x="33" y="100"/>
                  </a:lnTo>
                  <a:lnTo>
                    <a:pt x="24" y="101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0"/>
                  </a:lnTo>
                  <a:lnTo>
                    <a:pt x="17" y="97"/>
                  </a:lnTo>
                  <a:lnTo>
                    <a:pt x="26" y="93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4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7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6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6"/>
                  </a:lnTo>
                  <a:lnTo>
                    <a:pt x="45" y="48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3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5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4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54" y="30"/>
                  </a:lnTo>
                  <a:lnTo>
                    <a:pt x="55" y="33"/>
                  </a:lnTo>
                  <a:lnTo>
                    <a:pt x="59" y="37"/>
                  </a:lnTo>
                  <a:lnTo>
                    <a:pt x="62" y="39"/>
                  </a:lnTo>
                  <a:lnTo>
                    <a:pt x="67" y="40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39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2"/>
                  </a:lnTo>
                  <a:lnTo>
                    <a:pt x="125" y="0"/>
                  </a:lnTo>
                  <a:lnTo>
                    <a:pt x="119" y="8"/>
                  </a:lnTo>
                  <a:lnTo>
                    <a:pt x="110" y="16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3"/>
                  </a:lnTo>
                  <a:lnTo>
                    <a:pt x="113" y="38"/>
                  </a:lnTo>
                  <a:lnTo>
                    <a:pt x="117" y="39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2" name="Freeform 5441"/>
            <p:cNvSpPr/>
            <p:nvPr/>
          </p:nvSpPr>
          <p:spPr>
            <a:xfrm>
              <a:off x="4353" y="2144"/>
              <a:ext cx="18" cy="30"/>
            </a:xfrm>
            <a:custGeom>
              <a:avLst/>
              <a:gdLst/>
              <a:ahLst/>
              <a:cxnLst/>
              <a:pathLst>
                <a:path w="20" h="33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3" name="Freeform 5442"/>
            <p:cNvSpPr/>
            <p:nvPr/>
          </p:nvSpPr>
          <p:spPr>
            <a:xfrm>
              <a:off x="3910" y="1947"/>
              <a:ext cx="336" cy="204"/>
            </a:xfrm>
            <a:custGeom>
              <a:avLst/>
              <a:gdLst/>
              <a:ahLst/>
              <a:cxnLst/>
              <a:pathLst>
                <a:path w="386" h="232">
                  <a:moveTo>
                    <a:pt x="370" y="74"/>
                  </a:moveTo>
                  <a:lnTo>
                    <a:pt x="364" y="78"/>
                  </a:lnTo>
                  <a:lnTo>
                    <a:pt x="356" y="82"/>
                  </a:lnTo>
                  <a:lnTo>
                    <a:pt x="347" y="87"/>
                  </a:lnTo>
                  <a:lnTo>
                    <a:pt x="335" y="91"/>
                  </a:lnTo>
                  <a:lnTo>
                    <a:pt x="325" y="96"/>
                  </a:lnTo>
                  <a:lnTo>
                    <a:pt x="316" y="101"/>
                  </a:lnTo>
                  <a:lnTo>
                    <a:pt x="310" y="104"/>
                  </a:lnTo>
                  <a:lnTo>
                    <a:pt x="307" y="108"/>
                  </a:lnTo>
                  <a:lnTo>
                    <a:pt x="302" y="118"/>
                  </a:lnTo>
                  <a:lnTo>
                    <a:pt x="293" y="136"/>
                  </a:lnTo>
                  <a:lnTo>
                    <a:pt x="282" y="156"/>
                  </a:lnTo>
                  <a:lnTo>
                    <a:pt x="273" y="171"/>
                  </a:lnTo>
                  <a:lnTo>
                    <a:pt x="267" y="178"/>
                  </a:lnTo>
                  <a:lnTo>
                    <a:pt x="259" y="186"/>
                  </a:lnTo>
                  <a:lnTo>
                    <a:pt x="250" y="195"/>
                  </a:lnTo>
                  <a:lnTo>
                    <a:pt x="239" y="204"/>
                  </a:lnTo>
                  <a:lnTo>
                    <a:pt x="228" y="214"/>
                  </a:lnTo>
                  <a:lnTo>
                    <a:pt x="219" y="222"/>
                  </a:lnTo>
                  <a:lnTo>
                    <a:pt x="210" y="227"/>
                  </a:lnTo>
                  <a:lnTo>
                    <a:pt x="204" y="231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8" y="229"/>
                  </a:lnTo>
                  <a:lnTo>
                    <a:pt x="202" y="225"/>
                  </a:lnTo>
                  <a:lnTo>
                    <a:pt x="206" y="222"/>
                  </a:lnTo>
                  <a:lnTo>
                    <a:pt x="213" y="215"/>
                  </a:lnTo>
                  <a:lnTo>
                    <a:pt x="224" y="206"/>
                  </a:lnTo>
                  <a:lnTo>
                    <a:pt x="234" y="196"/>
                  </a:lnTo>
                  <a:lnTo>
                    <a:pt x="244" y="186"/>
                  </a:lnTo>
                  <a:lnTo>
                    <a:pt x="255" y="177"/>
                  </a:lnTo>
                  <a:lnTo>
                    <a:pt x="263" y="167"/>
                  </a:lnTo>
                  <a:lnTo>
                    <a:pt x="267" y="162"/>
                  </a:lnTo>
                  <a:lnTo>
                    <a:pt x="273" y="151"/>
                  </a:lnTo>
                  <a:lnTo>
                    <a:pt x="278" y="139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7"/>
                  </a:lnTo>
                  <a:lnTo>
                    <a:pt x="282" y="116"/>
                  </a:lnTo>
                  <a:lnTo>
                    <a:pt x="279" y="117"/>
                  </a:lnTo>
                  <a:lnTo>
                    <a:pt x="273" y="119"/>
                  </a:lnTo>
                  <a:lnTo>
                    <a:pt x="269" y="121"/>
                  </a:lnTo>
                  <a:lnTo>
                    <a:pt x="262" y="126"/>
                  </a:lnTo>
                  <a:lnTo>
                    <a:pt x="255" y="129"/>
                  </a:lnTo>
                  <a:lnTo>
                    <a:pt x="247" y="134"/>
                  </a:lnTo>
                  <a:lnTo>
                    <a:pt x="239" y="139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6"/>
                  </a:lnTo>
                  <a:lnTo>
                    <a:pt x="211" y="159"/>
                  </a:lnTo>
                  <a:lnTo>
                    <a:pt x="198" y="172"/>
                  </a:lnTo>
                  <a:lnTo>
                    <a:pt x="183" y="184"/>
                  </a:lnTo>
                  <a:lnTo>
                    <a:pt x="167" y="195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6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7"/>
                  </a:lnTo>
                  <a:lnTo>
                    <a:pt x="112" y="215"/>
                  </a:lnTo>
                  <a:lnTo>
                    <a:pt x="123" y="209"/>
                  </a:lnTo>
                  <a:lnTo>
                    <a:pt x="137" y="201"/>
                  </a:lnTo>
                  <a:lnTo>
                    <a:pt x="152" y="192"/>
                  </a:lnTo>
                  <a:lnTo>
                    <a:pt x="166" y="180"/>
                  </a:lnTo>
                  <a:lnTo>
                    <a:pt x="180" y="169"/>
                  </a:lnTo>
                  <a:lnTo>
                    <a:pt x="191" y="158"/>
                  </a:lnTo>
                  <a:lnTo>
                    <a:pt x="199" y="149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1" y="139"/>
                  </a:lnTo>
                  <a:lnTo>
                    <a:pt x="196" y="139"/>
                  </a:lnTo>
                  <a:lnTo>
                    <a:pt x="188" y="139"/>
                  </a:lnTo>
                  <a:lnTo>
                    <a:pt x="182" y="139"/>
                  </a:lnTo>
                  <a:lnTo>
                    <a:pt x="176" y="140"/>
                  </a:lnTo>
                  <a:lnTo>
                    <a:pt x="169" y="141"/>
                  </a:lnTo>
                  <a:lnTo>
                    <a:pt x="164" y="141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7"/>
                  </a:lnTo>
                  <a:lnTo>
                    <a:pt x="104" y="164"/>
                  </a:lnTo>
                  <a:lnTo>
                    <a:pt x="88" y="170"/>
                  </a:lnTo>
                  <a:lnTo>
                    <a:pt x="72" y="176"/>
                  </a:lnTo>
                  <a:lnTo>
                    <a:pt x="58" y="180"/>
                  </a:lnTo>
                  <a:lnTo>
                    <a:pt x="47" y="184"/>
                  </a:lnTo>
                  <a:lnTo>
                    <a:pt x="41" y="186"/>
                  </a:lnTo>
                  <a:lnTo>
                    <a:pt x="34" y="187"/>
                  </a:lnTo>
                  <a:lnTo>
                    <a:pt x="30" y="185"/>
                  </a:lnTo>
                  <a:lnTo>
                    <a:pt x="32" y="181"/>
                  </a:lnTo>
                  <a:lnTo>
                    <a:pt x="42" y="178"/>
                  </a:lnTo>
                  <a:lnTo>
                    <a:pt x="52" y="176"/>
                  </a:lnTo>
                  <a:lnTo>
                    <a:pt x="64" y="172"/>
                  </a:lnTo>
                  <a:lnTo>
                    <a:pt x="76" y="167"/>
                  </a:lnTo>
                  <a:lnTo>
                    <a:pt x="88" y="162"/>
                  </a:lnTo>
                  <a:lnTo>
                    <a:pt x="99" y="156"/>
                  </a:lnTo>
                  <a:lnTo>
                    <a:pt x="108" y="149"/>
                  </a:lnTo>
                  <a:lnTo>
                    <a:pt x="115" y="143"/>
                  </a:lnTo>
                  <a:lnTo>
                    <a:pt x="120" y="138"/>
                  </a:lnTo>
                  <a:lnTo>
                    <a:pt x="107" y="135"/>
                  </a:lnTo>
                  <a:lnTo>
                    <a:pt x="94" y="134"/>
                  </a:lnTo>
                  <a:lnTo>
                    <a:pt x="77" y="134"/>
                  </a:lnTo>
                  <a:lnTo>
                    <a:pt x="62" y="135"/>
                  </a:lnTo>
                  <a:lnTo>
                    <a:pt x="47" y="138"/>
                  </a:lnTo>
                  <a:lnTo>
                    <a:pt x="34" y="140"/>
                  </a:lnTo>
                  <a:lnTo>
                    <a:pt x="23" y="141"/>
                  </a:lnTo>
                  <a:lnTo>
                    <a:pt x="15" y="143"/>
                  </a:lnTo>
                  <a:lnTo>
                    <a:pt x="6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6" y="141"/>
                  </a:lnTo>
                  <a:lnTo>
                    <a:pt x="13" y="138"/>
                  </a:lnTo>
                  <a:lnTo>
                    <a:pt x="22" y="133"/>
                  </a:lnTo>
                  <a:lnTo>
                    <a:pt x="35" y="128"/>
                  </a:lnTo>
                  <a:lnTo>
                    <a:pt x="50" y="125"/>
                  </a:lnTo>
                  <a:lnTo>
                    <a:pt x="66" y="121"/>
                  </a:lnTo>
                  <a:lnTo>
                    <a:pt x="83" y="119"/>
                  </a:lnTo>
                  <a:lnTo>
                    <a:pt x="100" y="119"/>
                  </a:lnTo>
                  <a:lnTo>
                    <a:pt x="117" y="121"/>
                  </a:lnTo>
                  <a:lnTo>
                    <a:pt x="112" y="116"/>
                  </a:lnTo>
                  <a:lnTo>
                    <a:pt x="104" y="108"/>
                  </a:lnTo>
                  <a:lnTo>
                    <a:pt x="95" y="101"/>
                  </a:lnTo>
                  <a:lnTo>
                    <a:pt x="84" y="93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7" y="74"/>
                  </a:lnTo>
                  <a:lnTo>
                    <a:pt x="51" y="71"/>
                  </a:lnTo>
                  <a:lnTo>
                    <a:pt x="43" y="66"/>
                  </a:lnTo>
                  <a:lnTo>
                    <a:pt x="41" y="63"/>
                  </a:lnTo>
                  <a:lnTo>
                    <a:pt x="43" y="60"/>
                  </a:lnTo>
                  <a:lnTo>
                    <a:pt x="51" y="63"/>
                  </a:lnTo>
                  <a:lnTo>
                    <a:pt x="59" y="66"/>
                  </a:lnTo>
                  <a:lnTo>
                    <a:pt x="70" y="72"/>
                  </a:lnTo>
                  <a:lnTo>
                    <a:pt x="83" y="79"/>
                  </a:lnTo>
                  <a:lnTo>
                    <a:pt x="98" y="87"/>
                  </a:lnTo>
                  <a:lnTo>
                    <a:pt x="112" y="95"/>
                  </a:lnTo>
                  <a:lnTo>
                    <a:pt x="125" y="103"/>
                  </a:lnTo>
                  <a:lnTo>
                    <a:pt x="135" y="110"/>
                  </a:lnTo>
                  <a:lnTo>
                    <a:pt x="141" y="116"/>
                  </a:lnTo>
                  <a:lnTo>
                    <a:pt x="146" y="116"/>
                  </a:lnTo>
                  <a:lnTo>
                    <a:pt x="153" y="117"/>
                  </a:lnTo>
                  <a:lnTo>
                    <a:pt x="161" y="117"/>
                  </a:lnTo>
                  <a:lnTo>
                    <a:pt x="169" y="117"/>
                  </a:lnTo>
                  <a:lnTo>
                    <a:pt x="178" y="117"/>
                  </a:lnTo>
                  <a:lnTo>
                    <a:pt x="186" y="117"/>
                  </a:lnTo>
                  <a:lnTo>
                    <a:pt x="191" y="117"/>
                  </a:lnTo>
                  <a:lnTo>
                    <a:pt x="196" y="117"/>
                  </a:lnTo>
                  <a:lnTo>
                    <a:pt x="194" y="110"/>
                  </a:lnTo>
                  <a:lnTo>
                    <a:pt x="188" y="103"/>
                  </a:lnTo>
                  <a:lnTo>
                    <a:pt x="182" y="95"/>
                  </a:lnTo>
                  <a:lnTo>
                    <a:pt x="175" y="87"/>
                  </a:lnTo>
                  <a:lnTo>
                    <a:pt x="168" y="80"/>
                  </a:lnTo>
                  <a:lnTo>
                    <a:pt x="161" y="73"/>
                  </a:lnTo>
                  <a:lnTo>
                    <a:pt x="156" y="67"/>
                  </a:lnTo>
                  <a:lnTo>
                    <a:pt x="151" y="63"/>
                  </a:lnTo>
                  <a:lnTo>
                    <a:pt x="146" y="59"/>
                  </a:lnTo>
                  <a:lnTo>
                    <a:pt x="142" y="56"/>
                  </a:lnTo>
                  <a:lnTo>
                    <a:pt x="136" y="52"/>
                  </a:lnTo>
                  <a:lnTo>
                    <a:pt x="131" y="49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1"/>
                  </a:lnTo>
                  <a:lnTo>
                    <a:pt x="115" y="38"/>
                  </a:lnTo>
                  <a:lnTo>
                    <a:pt x="111" y="33"/>
                  </a:lnTo>
                  <a:lnTo>
                    <a:pt x="110" y="27"/>
                  </a:lnTo>
                  <a:lnTo>
                    <a:pt x="112" y="26"/>
                  </a:lnTo>
                  <a:lnTo>
                    <a:pt x="123" y="34"/>
                  </a:lnTo>
                  <a:lnTo>
                    <a:pt x="133" y="41"/>
                  </a:lnTo>
                  <a:lnTo>
                    <a:pt x="144" y="50"/>
                  </a:lnTo>
                  <a:lnTo>
                    <a:pt x="158" y="60"/>
                  </a:lnTo>
                  <a:lnTo>
                    <a:pt x="171" y="71"/>
                  </a:lnTo>
                  <a:lnTo>
                    <a:pt x="183" y="81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3"/>
                  </a:lnTo>
                  <a:lnTo>
                    <a:pt x="216" y="109"/>
                  </a:lnTo>
                  <a:lnTo>
                    <a:pt x="221" y="110"/>
                  </a:lnTo>
                  <a:lnTo>
                    <a:pt x="227" y="109"/>
                  </a:lnTo>
                  <a:lnTo>
                    <a:pt x="234" y="108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2"/>
                  </a:lnTo>
                  <a:lnTo>
                    <a:pt x="267" y="101"/>
                  </a:lnTo>
                  <a:lnTo>
                    <a:pt x="273" y="100"/>
                  </a:lnTo>
                  <a:lnTo>
                    <a:pt x="278" y="97"/>
                  </a:lnTo>
                  <a:lnTo>
                    <a:pt x="281" y="96"/>
                  </a:lnTo>
                  <a:lnTo>
                    <a:pt x="285" y="93"/>
                  </a:lnTo>
                  <a:lnTo>
                    <a:pt x="285" y="89"/>
                  </a:lnTo>
                  <a:lnTo>
                    <a:pt x="282" y="86"/>
                  </a:lnTo>
                  <a:lnTo>
                    <a:pt x="277" y="79"/>
                  </a:lnTo>
                  <a:lnTo>
                    <a:pt x="271" y="73"/>
                  </a:lnTo>
                  <a:lnTo>
                    <a:pt x="262" y="65"/>
                  </a:lnTo>
                  <a:lnTo>
                    <a:pt x="251" y="55"/>
                  </a:lnTo>
                  <a:lnTo>
                    <a:pt x="239" y="43"/>
                  </a:lnTo>
                  <a:lnTo>
                    <a:pt x="226" y="33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10"/>
                  </a:lnTo>
                  <a:lnTo>
                    <a:pt x="190" y="4"/>
                  </a:lnTo>
                  <a:lnTo>
                    <a:pt x="193" y="0"/>
                  </a:lnTo>
                  <a:lnTo>
                    <a:pt x="199" y="3"/>
                  </a:lnTo>
                  <a:lnTo>
                    <a:pt x="212" y="10"/>
                  </a:lnTo>
                  <a:lnTo>
                    <a:pt x="220" y="17"/>
                  </a:lnTo>
                  <a:lnTo>
                    <a:pt x="232" y="27"/>
                  </a:lnTo>
                  <a:lnTo>
                    <a:pt x="245" y="37"/>
                  </a:lnTo>
                  <a:lnTo>
                    <a:pt x="259" y="48"/>
                  </a:lnTo>
                  <a:lnTo>
                    <a:pt x="273" y="58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3"/>
                  </a:lnTo>
                  <a:lnTo>
                    <a:pt x="340" y="71"/>
                  </a:lnTo>
                  <a:lnTo>
                    <a:pt x="354" y="67"/>
                  </a:lnTo>
                  <a:lnTo>
                    <a:pt x="366" y="65"/>
                  </a:lnTo>
                  <a:lnTo>
                    <a:pt x="377" y="63"/>
                  </a:lnTo>
                  <a:lnTo>
                    <a:pt x="382" y="63"/>
                  </a:lnTo>
                  <a:lnTo>
                    <a:pt x="386" y="64"/>
                  </a:lnTo>
                  <a:lnTo>
                    <a:pt x="384" y="65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4" name="Freeform 5443"/>
            <p:cNvSpPr/>
            <p:nvPr/>
          </p:nvSpPr>
          <p:spPr>
            <a:xfrm>
              <a:off x="4096" y="1751"/>
              <a:ext cx="222" cy="223"/>
            </a:xfrm>
            <a:custGeom>
              <a:avLst/>
              <a:gdLst/>
              <a:ahLst/>
              <a:cxnLst/>
              <a:pathLst>
                <a:path w="254" h="254">
                  <a:moveTo>
                    <a:pt x="244" y="250"/>
                  </a:moveTo>
                  <a:lnTo>
                    <a:pt x="240" y="246"/>
                  </a:lnTo>
                  <a:lnTo>
                    <a:pt x="235" y="242"/>
                  </a:lnTo>
                  <a:lnTo>
                    <a:pt x="229" y="237"/>
                  </a:lnTo>
                  <a:lnTo>
                    <a:pt x="225" y="232"/>
                  </a:lnTo>
                  <a:lnTo>
                    <a:pt x="219" y="228"/>
                  </a:lnTo>
                  <a:lnTo>
                    <a:pt x="213" y="224"/>
                  </a:lnTo>
                  <a:lnTo>
                    <a:pt x="209" y="222"/>
                  </a:lnTo>
                  <a:lnTo>
                    <a:pt x="203" y="222"/>
                  </a:lnTo>
                  <a:lnTo>
                    <a:pt x="189" y="224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3"/>
                  </a:lnTo>
                  <a:lnTo>
                    <a:pt x="84" y="221"/>
                  </a:lnTo>
                  <a:lnTo>
                    <a:pt x="75" y="217"/>
                  </a:lnTo>
                  <a:lnTo>
                    <a:pt x="68" y="212"/>
                  </a:lnTo>
                  <a:lnTo>
                    <a:pt x="68" y="209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4"/>
                  </a:lnTo>
                  <a:lnTo>
                    <a:pt x="108" y="215"/>
                  </a:lnTo>
                  <a:lnTo>
                    <a:pt x="125" y="215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2" y="214"/>
                  </a:lnTo>
                  <a:lnTo>
                    <a:pt x="183" y="212"/>
                  </a:lnTo>
                  <a:lnTo>
                    <a:pt x="190" y="209"/>
                  </a:lnTo>
                  <a:lnTo>
                    <a:pt x="186" y="205"/>
                  </a:lnTo>
                  <a:lnTo>
                    <a:pt x="179" y="201"/>
                  </a:lnTo>
                  <a:lnTo>
                    <a:pt x="172" y="197"/>
                  </a:lnTo>
                  <a:lnTo>
                    <a:pt x="164" y="192"/>
                  </a:lnTo>
                  <a:lnTo>
                    <a:pt x="157" y="189"/>
                  </a:lnTo>
                  <a:lnTo>
                    <a:pt x="150" y="185"/>
                  </a:lnTo>
                  <a:lnTo>
                    <a:pt x="144" y="182"/>
                  </a:lnTo>
                  <a:lnTo>
                    <a:pt x="141" y="179"/>
                  </a:lnTo>
                  <a:lnTo>
                    <a:pt x="127" y="181"/>
                  </a:lnTo>
                  <a:lnTo>
                    <a:pt x="110" y="178"/>
                  </a:lnTo>
                  <a:lnTo>
                    <a:pt x="90" y="176"/>
                  </a:lnTo>
                  <a:lnTo>
                    <a:pt x="72" y="171"/>
                  </a:lnTo>
                  <a:lnTo>
                    <a:pt x="53" y="167"/>
                  </a:lnTo>
                  <a:lnTo>
                    <a:pt x="37" y="161"/>
                  </a:lnTo>
                  <a:lnTo>
                    <a:pt x="24" y="154"/>
                  </a:lnTo>
                  <a:lnTo>
                    <a:pt x="16" y="148"/>
                  </a:lnTo>
                  <a:lnTo>
                    <a:pt x="11" y="140"/>
                  </a:lnTo>
                  <a:lnTo>
                    <a:pt x="11" y="137"/>
                  </a:lnTo>
                  <a:lnTo>
                    <a:pt x="15" y="139"/>
                  </a:lnTo>
                  <a:lnTo>
                    <a:pt x="24" y="144"/>
                  </a:lnTo>
                  <a:lnTo>
                    <a:pt x="32" y="147"/>
                  </a:lnTo>
                  <a:lnTo>
                    <a:pt x="44" y="152"/>
                  </a:lnTo>
                  <a:lnTo>
                    <a:pt x="58" y="156"/>
                  </a:lnTo>
                  <a:lnTo>
                    <a:pt x="73" y="160"/>
                  </a:lnTo>
                  <a:lnTo>
                    <a:pt x="89" y="163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4"/>
                  </a:lnTo>
                  <a:lnTo>
                    <a:pt x="103" y="146"/>
                  </a:lnTo>
                  <a:lnTo>
                    <a:pt x="96" y="140"/>
                  </a:lnTo>
                  <a:lnTo>
                    <a:pt x="92" y="135"/>
                  </a:lnTo>
                  <a:lnTo>
                    <a:pt x="83" y="132"/>
                  </a:lnTo>
                  <a:lnTo>
                    <a:pt x="70" y="130"/>
                  </a:lnTo>
                  <a:lnTo>
                    <a:pt x="57" y="126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3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3"/>
                  </a:lnTo>
                  <a:lnTo>
                    <a:pt x="45" y="109"/>
                  </a:lnTo>
                  <a:lnTo>
                    <a:pt x="57" y="113"/>
                  </a:lnTo>
                  <a:lnTo>
                    <a:pt x="66" y="115"/>
                  </a:lnTo>
                  <a:lnTo>
                    <a:pt x="76" y="116"/>
                  </a:lnTo>
                  <a:lnTo>
                    <a:pt x="66" y="102"/>
                  </a:lnTo>
                  <a:lnTo>
                    <a:pt x="56" y="88"/>
                  </a:lnTo>
                  <a:lnTo>
                    <a:pt x="45" y="76"/>
                  </a:lnTo>
                  <a:lnTo>
                    <a:pt x="36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3"/>
                  </a:lnTo>
                  <a:lnTo>
                    <a:pt x="13" y="26"/>
                  </a:lnTo>
                  <a:lnTo>
                    <a:pt x="12" y="18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1"/>
                  </a:lnTo>
                  <a:lnTo>
                    <a:pt x="23" y="26"/>
                  </a:lnTo>
                  <a:lnTo>
                    <a:pt x="35" y="44"/>
                  </a:lnTo>
                  <a:lnTo>
                    <a:pt x="47" y="62"/>
                  </a:lnTo>
                  <a:lnTo>
                    <a:pt x="59" y="79"/>
                  </a:lnTo>
                  <a:lnTo>
                    <a:pt x="70" y="95"/>
                  </a:lnTo>
                  <a:lnTo>
                    <a:pt x="80" y="106"/>
                  </a:lnTo>
                  <a:lnTo>
                    <a:pt x="85" y="111"/>
                  </a:lnTo>
                  <a:lnTo>
                    <a:pt x="91" y="113"/>
                  </a:lnTo>
                  <a:lnTo>
                    <a:pt x="94" y="109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5"/>
                  </a:lnTo>
                  <a:lnTo>
                    <a:pt x="85" y="65"/>
                  </a:lnTo>
                  <a:lnTo>
                    <a:pt x="80" y="46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8"/>
                  </a:lnTo>
                  <a:lnTo>
                    <a:pt x="105" y="105"/>
                  </a:lnTo>
                  <a:lnTo>
                    <a:pt x="104" y="124"/>
                  </a:lnTo>
                  <a:lnTo>
                    <a:pt x="111" y="131"/>
                  </a:lnTo>
                  <a:lnTo>
                    <a:pt x="118" y="138"/>
                  </a:lnTo>
                  <a:lnTo>
                    <a:pt x="125" y="143"/>
                  </a:lnTo>
                  <a:lnTo>
                    <a:pt x="130" y="148"/>
                  </a:lnTo>
                  <a:lnTo>
                    <a:pt x="136" y="152"/>
                  </a:lnTo>
                  <a:lnTo>
                    <a:pt x="141" y="155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2"/>
                  </a:lnTo>
                  <a:lnTo>
                    <a:pt x="151" y="163"/>
                  </a:lnTo>
                  <a:lnTo>
                    <a:pt x="153" y="161"/>
                  </a:lnTo>
                  <a:lnTo>
                    <a:pt x="156" y="155"/>
                  </a:lnTo>
                  <a:lnTo>
                    <a:pt x="157" y="140"/>
                  </a:lnTo>
                  <a:lnTo>
                    <a:pt x="155" y="116"/>
                  </a:lnTo>
                  <a:lnTo>
                    <a:pt x="149" y="88"/>
                  </a:lnTo>
                  <a:lnTo>
                    <a:pt x="137" y="67"/>
                  </a:lnTo>
                  <a:lnTo>
                    <a:pt x="133" y="57"/>
                  </a:lnTo>
                  <a:lnTo>
                    <a:pt x="133" y="54"/>
                  </a:lnTo>
                  <a:lnTo>
                    <a:pt x="137" y="55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7"/>
                  </a:lnTo>
                  <a:lnTo>
                    <a:pt x="157" y="90"/>
                  </a:lnTo>
                  <a:lnTo>
                    <a:pt x="161" y="103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5"/>
                  </a:lnTo>
                  <a:lnTo>
                    <a:pt x="164" y="173"/>
                  </a:lnTo>
                  <a:lnTo>
                    <a:pt x="168" y="177"/>
                  </a:lnTo>
                  <a:lnTo>
                    <a:pt x="173" y="182"/>
                  </a:lnTo>
                  <a:lnTo>
                    <a:pt x="179" y="186"/>
                  </a:lnTo>
                  <a:lnTo>
                    <a:pt x="184" y="190"/>
                  </a:lnTo>
                  <a:lnTo>
                    <a:pt x="189" y="193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0"/>
                  </a:lnTo>
                  <a:lnTo>
                    <a:pt x="206" y="191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0"/>
                  </a:lnTo>
                  <a:lnTo>
                    <a:pt x="203" y="111"/>
                  </a:lnTo>
                  <a:lnTo>
                    <a:pt x="201" y="94"/>
                  </a:lnTo>
                  <a:lnTo>
                    <a:pt x="198" y="83"/>
                  </a:lnTo>
                  <a:lnTo>
                    <a:pt x="198" y="79"/>
                  </a:lnTo>
                  <a:lnTo>
                    <a:pt x="202" y="82"/>
                  </a:lnTo>
                  <a:lnTo>
                    <a:pt x="207" y="88"/>
                  </a:lnTo>
                  <a:lnTo>
                    <a:pt x="211" y="101"/>
                  </a:lnTo>
                  <a:lnTo>
                    <a:pt x="212" y="123"/>
                  </a:lnTo>
                  <a:lnTo>
                    <a:pt x="214" y="155"/>
                  </a:lnTo>
                  <a:lnTo>
                    <a:pt x="217" y="186"/>
                  </a:lnTo>
                  <a:lnTo>
                    <a:pt x="218" y="206"/>
                  </a:lnTo>
                  <a:lnTo>
                    <a:pt x="225" y="214"/>
                  </a:lnTo>
                  <a:lnTo>
                    <a:pt x="232" y="222"/>
                  </a:lnTo>
                  <a:lnTo>
                    <a:pt x="236" y="229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5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3"/>
                  </a:lnTo>
                  <a:lnTo>
                    <a:pt x="252" y="254"/>
                  </a:lnTo>
                  <a:lnTo>
                    <a:pt x="249" y="253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5" name="Freeform 5444"/>
            <p:cNvSpPr/>
            <p:nvPr/>
          </p:nvSpPr>
          <p:spPr>
            <a:xfrm>
              <a:off x="4296" y="1683"/>
              <a:ext cx="163" cy="273"/>
            </a:xfrm>
            <a:custGeom>
              <a:avLst/>
              <a:gdLst/>
              <a:ahLst/>
              <a:cxnLst/>
              <a:pathLst>
                <a:path w="186" h="313">
                  <a:moveTo>
                    <a:pt x="88" y="313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7"/>
                  </a:lnTo>
                  <a:lnTo>
                    <a:pt x="82" y="267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2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7"/>
                  </a:lnTo>
                  <a:lnTo>
                    <a:pt x="28" y="192"/>
                  </a:lnTo>
                  <a:lnTo>
                    <a:pt x="17" y="166"/>
                  </a:lnTo>
                  <a:lnTo>
                    <a:pt x="8" y="148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4" y="120"/>
                  </a:lnTo>
                  <a:lnTo>
                    <a:pt x="6" y="124"/>
                  </a:lnTo>
                  <a:lnTo>
                    <a:pt x="9" y="132"/>
                  </a:lnTo>
                  <a:lnTo>
                    <a:pt x="12" y="139"/>
                  </a:lnTo>
                  <a:lnTo>
                    <a:pt x="16" y="149"/>
                  </a:lnTo>
                  <a:lnTo>
                    <a:pt x="22" y="162"/>
                  </a:lnTo>
                  <a:lnTo>
                    <a:pt x="29" y="176"/>
                  </a:lnTo>
                  <a:lnTo>
                    <a:pt x="35" y="189"/>
                  </a:lnTo>
                  <a:lnTo>
                    <a:pt x="42" y="201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30"/>
                  </a:lnTo>
                  <a:lnTo>
                    <a:pt x="72" y="234"/>
                  </a:lnTo>
                  <a:lnTo>
                    <a:pt x="76" y="237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5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5"/>
                  </a:lnTo>
                  <a:lnTo>
                    <a:pt x="21" y="48"/>
                  </a:lnTo>
                  <a:lnTo>
                    <a:pt x="24" y="50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7" y="94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5"/>
                  </a:lnTo>
                  <a:lnTo>
                    <a:pt x="62" y="133"/>
                  </a:lnTo>
                  <a:lnTo>
                    <a:pt x="69" y="140"/>
                  </a:lnTo>
                  <a:lnTo>
                    <a:pt x="76" y="144"/>
                  </a:lnTo>
                  <a:lnTo>
                    <a:pt x="82" y="148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1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4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3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8"/>
                  </a:lnTo>
                  <a:lnTo>
                    <a:pt x="106" y="156"/>
                  </a:lnTo>
                  <a:lnTo>
                    <a:pt x="102" y="161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3"/>
                  </a:lnTo>
                  <a:lnTo>
                    <a:pt x="91" y="235"/>
                  </a:lnTo>
                  <a:lnTo>
                    <a:pt x="102" y="230"/>
                  </a:lnTo>
                  <a:lnTo>
                    <a:pt x="114" y="222"/>
                  </a:lnTo>
                  <a:lnTo>
                    <a:pt x="128" y="210"/>
                  </a:lnTo>
                  <a:lnTo>
                    <a:pt x="141" y="199"/>
                  </a:lnTo>
                  <a:lnTo>
                    <a:pt x="153" y="186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7"/>
                  </a:lnTo>
                  <a:lnTo>
                    <a:pt x="183" y="141"/>
                  </a:lnTo>
                  <a:lnTo>
                    <a:pt x="186" y="140"/>
                  </a:lnTo>
                  <a:lnTo>
                    <a:pt x="186" y="146"/>
                  </a:lnTo>
                  <a:lnTo>
                    <a:pt x="183" y="155"/>
                  </a:lnTo>
                  <a:lnTo>
                    <a:pt x="179" y="163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2"/>
                  </a:lnTo>
                  <a:lnTo>
                    <a:pt x="121" y="237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5"/>
                  </a:lnTo>
                  <a:lnTo>
                    <a:pt x="91" y="307"/>
                  </a:lnTo>
                  <a:lnTo>
                    <a:pt x="90" y="309"/>
                  </a:lnTo>
                  <a:lnTo>
                    <a:pt x="88" y="31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6" name="Freeform 5445"/>
            <p:cNvSpPr/>
            <p:nvPr/>
          </p:nvSpPr>
          <p:spPr>
            <a:xfrm>
              <a:off x="4048" y="2016"/>
              <a:ext cx="223" cy="263"/>
            </a:xfrm>
            <a:custGeom>
              <a:avLst/>
              <a:gdLst/>
              <a:ahLst/>
              <a:cxnLst/>
              <a:pathLst>
                <a:path w="253" h="299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4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3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3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3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2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3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6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39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7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299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2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3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1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4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09"/>
                  </a:lnTo>
                  <a:lnTo>
                    <a:pt x="62" y="204"/>
                  </a:lnTo>
                  <a:lnTo>
                    <a:pt x="75" y="200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6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28" y="156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7"/>
                  </a:lnTo>
                  <a:lnTo>
                    <a:pt x="129" y="144"/>
                  </a:lnTo>
                  <a:lnTo>
                    <a:pt x="134" y="140"/>
                  </a:lnTo>
                  <a:lnTo>
                    <a:pt x="138" y="137"/>
                  </a:lnTo>
                  <a:lnTo>
                    <a:pt x="142" y="139"/>
                  </a:lnTo>
                  <a:lnTo>
                    <a:pt x="144" y="140"/>
                  </a:lnTo>
                  <a:lnTo>
                    <a:pt x="145" y="140"/>
                  </a:lnTo>
                  <a:lnTo>
                    <a:pt x="146" y="140"/>
                  </a:lnTo>
                  <a:lnTo>
                    <a:pt x="152" y="133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1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0"/>
                  </a:lnTo>
                  <a:lnTo>
                    <a:pt x="225" y="6"/>
                  </a:lnTo>
                  <a:lnTo>
                    <a:pt x="230" y="3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7" name="Freeform 5446"/>
            <p:cNvSpPr/>
            <p:nvPr/>
          </p:nvSpPr>
          <p:spPr>
            <a:xfrm>
              <a:off x="4459" y="1656"/>
              <a:ext cx="128" cy="214"/>
            </a:xfrm>
            <a:custGeom>
              <a:avLst/>
              <a:gdLst/>
              <a:ahLst/>
              <a:cxnLst/>
              <a:pathLst>
                <a:path w="146" h="244">
                  <a:moveTo>
                    <a:pt x="31" y="240"/>
                  </a:moveTo>
                  <a:lnTo>
                    <a:pt x="39" y="230"/>
                  </a:lnTo>
                  <a:lnTo>
                    <a:pt x="48" y="216"/>
                  </a:lnTo>
                  <a:lnTo>
                    <a:pt x="57" y="204"/>
                  </a:lnTo>
                  <a:lnTo>
                    <a:pt x="61" y="195"/>
                  </a:lnTo>
                  <a:lnTo>
                    <a:pt x="69" y="195"/>
                  </a:lnTo>
                  <a:lnTo>
                    <a:pt x="80" y="193"/>
                  </a:lnTo>
                  <a:lnTo>
                    <a:pt x="92" y="190"/>
                  </a:lnTo>
                  <a:lnTo>
                    <a:pt x="106" y="185"/>
                  </a:lnTo>
                  <a:lnTo>
                    <a:pt x="117" y="180"/>
                  </a:lnTo>
                  <a:lnTo>
                    <a:pt x="128" y="175"/>
                  </a:lnTo>
                  <a:lnTo>
                    <a:pt x="136" y="170"/>
                  </a:lnTo>
                  <a:lnTo>
                    <a:pt x="139" y="167"/>
                  </a:lnTo>
                  <a:lnTo>
                    <a:pt x="141" y="161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1"/>
                  </a:lnTo>
                  <a:lnTo>
                    <a:pt x="131" y="163"/>
                  </a:lnTo>
                  <a:lnTo>
                    <a:pt x="123" y="167"/>
                  </a:lnTo>
                  <a:lnTo>
                    <a:pt x="114" y="170"/>
                  </a:lnTo>
                  <a:lnTo>
                    <a:pt x="103" y="175"/>
                  </a:lnTo>
                  <a:lnTo>
                    <a:pt x="92" y="179"/>
                  </a:lnTo>
                  <a:lnTo>
                    <a:pt x="81" y="183"/>
                  </a:lnTo>
                  <a:lnTo>
                    <a:pt x="73" y="185"/>
                  </a:lnTo>
                  <a:lnTo>
                    <a:pt x="67" y="186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2"/>
                  </a:lnTo>
                  <a:lnTo>
                    <a:pt x="85" y="133"/>
                  </a:lnTo>
                  <a:lnTo>
                    <a:pt x="92" y="127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4"/>
                  </a:lnTo>
                  <a:lnTo>
                    <a:pt x="128" y="96"/>
                  </a:lnTo>
                  <a:lnTo>
                    <a:pt x="136" y="89"/>
                  </a:lnTo>
                  <a:lnTo>
                    <a:pt x="141" y="84"/>
                  </a:lnTo>
                  <a:lnTo>
                    <a:pt x="145" y="79"/>
                  </a:lnTo>
                  <a:lnTo>
                    <a:pt x="146" y="74"/>
                  </a:lnTo>
                  <a:lnTo>
                    <a:pt x="146" y="71"/>
                  </a:lnTo>
                  <a:lnTo>
                    <a:pt x="144" y="71"/>
                  </a:lnTo>
                  <a:lnTo>
                    <a:pt x="139" y="76"/>
                  </a:lnTo>
                  <a:lnTo>
                    <a:pt x="134" y="79"/>
                  </a:lnTo>
                  <a:lnTo>
                    <a:pt x="129" y="85"/>
                  </a:lnTo>
                  <a:lnTo>
                    <a:pt x="122" y="91"/>
                  </a:lnTo>
                  <a:lnTo>
                    <a:pt x="114" y="96"/>
                  </a:lnTo>
                  <a:lnTo>
                    <a:pt x="106" y="102"/>
                  </a:lnTo>
                  <a:lnTo>
                    <a:pt x="98" y="108"/>
                  </a:lnTo>
                  <a:lnTo>
                    <a:pt x="91" y="112"/>
                  </a:lnTo>
                  <a:lnTo>
                    <a:pt x="86" y="115"/>
                  </a:lnTo>
                  <a:lnTo>
                    <a:pt x="87" y="94"/>
                  </a:lnTo>
                  <a:lnTo>
                    <a:pt x="88" y="61"/>
                  </a:lnTo>
                  <a:lnTo>
                    <a:pt x="90" y="27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4" y="10"/>
                  </a:lnTo>
                  <a:lnTo>
                    <a:pt x="81" y="32"/>
                  </a:lnTo>
                  <a:lnTo>
                    <a:pt x="79" y="68"/>
                  </a:lnTo>
                  <a:lnTo>
                    <a:pt x="76" y="103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6"/>
                  </a:lnTo>
                  <a:lnTo>
                    <a:pt x="65" y="123"/>
                  </a:lnTo>
                  <a:lnTo>
                    <a:pt x="64" y="117"/>
                  </a:lnTo>
                  <a:lnTo>
                    <a:pt x="63" y="111"/>
                  </a:lnTo>
                  <a:lnTo>
                    <a:pt x="58" y="103"/>
                  </a:lnTo>
                  <a:lnTo>
                    <a:pt x="54" y="94"/>
                  </a:lnTo>
                  <a:lnTo>
                    <a:pt x="47" y="84"/>
                  </a:lnTo>
                  <a:lnTo>
                    <a:pt x="40" y="73"/>
                  </a:lnTo>
                  <a:lnTo>
                    <a:pt x="33" y="64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3" y="64"/>
                  </a:lnTo>
                  <a:lnTo>
                    <a:pt x="29" y="73"/>
                  </a:lnTo>
                  <a:lnTo>
                    <a:pt x="37" y="86"/>
                  </a:lnTo>
                  <a:lnTo>
                    <a:pt x="46" y="103"/>
                  </a:lnTo>
                  <a:lnTo>
                    <a:pt x="55" y="119"/>
                  </a:lnTo>
                  <a:lnTo>
                    <a:pt x="60" y="132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2"/>
                  </a:lnTo>
                  <a:lnTo>
                    <a:pt x="50" y="180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79"/>
                  </a:lnTo>
                  <a:lnTo>
                    <a:pt x="39" y="174"/>
                  </a:lnTo>
                  <a:lnTo>
                    <a:pt x="35" y="169"/>
                  </a:lnTo>
                  <a:lnTo>
                    <a:pt x="31" y="164"/>
                  </a:lnTo>
                  <a:lnTo>
                    <a:pt x="25" y="157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39"/>
                  </a:lnTo>
                  <a:lnTo>
                    <a:pt x="3" y="134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4"/>
                  </a:lnTo>
                  <a:lnTo>
                    <a:pt x="19" y="163"/>
                  </a:lnTo>
                  <a:lnTo>
                    <a:pt x="26" y="172"/>
                  </a:lnTo>
                  <a:lnTo>
                    <a:pt x="32" y="182"/>
                  </a:lnTo>
                  <a:lnTo>
                    <a:pt x="34" y="187"/>
                  </a:lnTo>
                  <a:lnTo>
                    <a:pt x="35" y="194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1"/>
                  </a:lnTo>
                  <a:lnTo>
                    <a:pt x="23" y="239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48" name="Freeform 5447"/>
            <p:cNvSpPr/>
            <p:nvPr/>
          </p:nvSpPr>
          <p:spPr>
            <a:xfrm>
              <a:off x="3875" y="1716"/>
              <a:ext cx="243" cy="198"/>
            </a:xfrm>
            <a:custGeom>
              <a:avLst/>
              <a:gdLst/>
              <a:ahLst/>
              <a:cxnLst/>
              <a:pathLst>
                <a:path w="279" h="227">
                  <a:moveTo>
                    <a:pt x="279" y="227"/>
                  </a:moveTo>
                  <a:lnTo>
                    <a:pt x="273" y="222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1"/>
                  </a:lnTo>
                  <a:lnTo>
                    <a:pt x="252" y="200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1"/>
                  </a:lnTo>
                  <a:lnTo>
                    <a:pt x="232" y="187"/>
                  </a:lnTo>
                  <a:lnTo>
                    <a:pt x="226" y="184"/>
                  </a:lnTo>
                  <a:lnTo>
                    <a:pt x="221" y="180"/>
                  </a:lnTo>
                  <a:lnTo>
                    <a:pt x="219" y="177"/>
                  </a:lnTo>
                  <a:lnTo>
                    <a:pt x="221" y="156"/>
                  </a:lnTo>
                  <a:lnTo>
                    <a:pt x="225" y="132"/>
                  </a:lnTo>
                  <a:lnTo>
                    <a:pt x="226" y="110"/>
                  </a:lnTo>
                  <a:lnTo>
                    <a:pt x="225" y="94"/>
                  </a:lnTo>
                  <a:lnTo>
                    <a:pt x="222" y="87"/>
                  </a:lnTo>
                  <a:lnTo>
                    <a:pt x="221" y="87"/>
                  </a:lnTo>
                  <a:lnTo>
                    <a:pt x="220" y="93"/>
                  </a:lnTo>
                  <a:lnTo>
                    <a:pt x="221" y="101"/>
                  </a:lnTo>
                  <a:lnTo>
                    <a:pt x="219" y="116"/>
                  </a:lnTo>
                  <a:lnTo>
                    <a:pt x="214" y="139"/>
                  </a:lnTo>
                  <a:lnTo>
                    <a:pt x="208" y="161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8"/>
                  </a:lnTo>
                  <a:lnTo>
                    <a:pt x="173" y="140"/>
                  </a:lnTo>
                  <a:lnTo>
                    <a:pt x="166" y="132"/>
                  </a:lnTo>
                  <a:lnTo>
                    <a:pt x="160" y="127"/>
                  </a:lnTo>
                  <a:lnTo>
                    <a:pt x="157" y="124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3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40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3"/>
                  </a:lnTo>
                  <a:lnTo>
                    <a:pt x="95" y="79"/>
                  </a:lnTo>
                  <a:lnTo>
                    <a:pt x="74" y="63"/>
                  </a:lnTo>
                  <a:lnTo>
                    <a:pt x="53" y="49"/>
                  </a:lnTo>
                  <a:lnTo>
                    <a:pt x="36" y="35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40"/>
                  </a:lnTo>
                  <a:lnTo>
                    <a:pt x="42" y="50"/>
                  </a:lnTo>
                  <a:lnTo>
                    <a:pt x="59" y="64"/>
                  </a:lnTo>
                  <a:lnTo>
                    <a:pt x="77" y="79"/>
                  </a:lnTo>
                  <a:lnTo>
                    <a:pt x="97" y="94"/>
                  </a:lnTo>
                  <a:lnTo>
                    <a:pt x="113" y="106"/>
                  </a:lnTo>
                  <a:lnTo>
                    <a:pt x="127" y="117"/>
                  </a:lnTo>
                  <a:lnTo>
                    <a:pt x="136" y="123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1"/>
                  </a:lnTo>
                  <a:lnTo>
                    <a:pt x="98" y="132"/>
                  </a:lnTo>
                  <a:lnTo>
                    <a:pt x="82" y="133"/>
                  </a:lnTo>
                  <a:lnTo>
                    <a:pt x="63" y="132"/>
                  </a:lnTo>
                  <a:lnTo>
                    <a:pt x="46" y="131"/>
                  </a:lnTo>
                  <a:lnTo>
                    <a:pt x="31" y="128"/>
                  </a:lnTo>
                  <a:lnTo>
                    <a:pt x="17" y="125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2" y="131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8"/>
                  </a:lnTo>
                  <a:lnTo>
                    <a:pt x="74" y="140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3"/>
                  </a:lnTo>
                  <a:lnTo>
                    <a:pt x="172" y="171"/>
                  </a:lnTo>
                  <a:lnTo>
                    <a:pt x="179" y="178"/>
                  </a:lnTo>
                  <a:lnTo>
                    <a:pt x="183" y="182"/>
                  </a:lnTo>
                  <a:lnTo>
                    <a:pt x="187" y="186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200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5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3"/>
                  </a:lnTo>
                  <a:lnTo>
                    <a:pt x="100" y="225"/>
                  </a:lnTo>
                  <a:lnTo>
                    <a:pt x="113" y="224"/>
                  </a:lnTo>
                  <a:lnTo>
                    <a:pt x="121" y="222"/>
                  </a:lnTo>
                  <a:lnTo>
                    <a:pt x="133" y="219"/>
                  </a:lnTo>
                  <a:lnTo>
                    <a:pt x="145" y="215"/>
                  </a:lnTo>
                  <a:lnTo>
                    <a:pt x="159" y="210"/>
                  </a:lnTo>
                  <a:lnTo>
                    <a:pt x="172" y="207"/>
                  </a:lnTo>
                  <a:lnTo>
                    <a:pt x="183" y="202"/>
                  </a:lnTo>
                  <a:lnTo>
                    <a:pt x="192" y="199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7"/>
                  </a:lnTo>
                  <a:lnTo>
                    <a:pt x="241" y="211"/>
                  </a:lnTo>
                  <a:lnTo>
                    <a:pt x="249" y="215"/>
                  </a:lnTo>
                  <a:lnTo>
                    <a:pt x="257" y="219"/>
                  </a:lnTo>
                  <a:lnTo>
                    <a:pt x="264" y="223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5449" name="Group 5448"/>
          <p:cNvGrpSpPr/>
          <p:nvPr/>
        </p:nvGrpSpPr>
        <p:grpSpPr>
          <a:xfrm>
            <a:off x="6324600" y="4038600"/>
            <a:ext cx="2971800" cy="3048000"/>
            <a:chOff x="2640" y="432"/>
            <a:chExt cx="2208" cy="2024"/>
          </a:xfrm>
        </p:grpSpPr>
        <p:sp>
          <p:nvSpPr>
            <p:cNvPr id="5450" name="Rectangle 5449"/>
            <p:cNvSpPr>
              <a:spLocks noChangeAspect="1" noTextEdit="1"/>
            </p:cNvSpPr>
            <p:nvPr/>
          </p:nvSpPr>
          <p:spPr>
            <a:xfrm>
              <a:off x="2640" y="432"/>
              <a:ext cx="2208" cy="202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1" name="Freeform 5450"/>
            <p:cNvSpPr/>
            <p:nvPr/>
          </p:nvSpPr>
          <p:spPr>
            <a:xfrm>
              <a:off x="3683" y="2090"/>
              <a:ext cx="272" cy="109"/>
            </a:xfrm>
            <a:custGeom>
              <a:avLst/>
              <a:gdLst/>
              <a:ahLst/>
              <a:cxnLst/>
              <a:pathLst>
                <a:path w="310" h="123">
                  <a:moveTo>
                    <a:pt x="0" y="110"/>
                  </a:moveTo>
                  <a:lnTo>
                    <a:pt x="4" y="113"/>
                  </a:lnTo>
                  <a:lnTo>
                    <a:pt x="13" y="116"/>
                  </a:lnTo>
                  <a:lnTo>
                    <a:pt x="27" y="119"/>
                  </a:lnTo>
                  <a:lnTo>
                    <a:pt x="45" y="120"/>
                  </a:lnTo>
                  <a:lnTo>
                    <a:pt x="68" y="121"/>
                  </a:lnTo>
                  <a:lnTo>
                    <a:pt x="95" y="122"/>
                  </a:lnTo>
                  <a:lnTo>
                    <a:pt x="124" y="123"/>
                  </a:lnTo>
                  <a:lnTo>
                    <a:pt x="155" y="123"/>
                  </a:lnTo>
                  <a:lnTo>
                    <a:pt x="186" y="123"/>
                  </a:lnTo>
                  <a:lnTo>
                    <a:pt x="216" y="122"/>
                  </a:lnTo>
                  <a:lnTo>
                    <a:pt x="242" y="121"/>
                  </a:lnTo>
                  <a:lnTo>
                    <a:pt x="265" y="120"/>
                  </a:lnTo>
                  <a:lnTo>
                    <a:pt x="284" y="119"/>
                  </a:lnTo>
                  <a:lnTo>
                    <a:pt x="298" y="116"/>
                  </a:lnTo>
                  <a:lnTo>
                    <a:pt x="307" y="113"/>
                  </a:lnTo>
                  <a:lnTo>
                    <a:pt x="310" y="110"/>
                  </a:lnTo>
                  <a:lnTo>
                    <a:pt x="283" y="107"/>
                  </a:lnTo>
                  <a:lnTo>
                    <a:pt x="258" y="97"/>
                  </a:lnTo>
                  <a:lnTo>
                    <a:pt x="238" y="82"/>
                  </a:lnTo>
                  <a:lnTo>
                    <a:pt x="222" y="63"/>
                  </a:lnTo>
                  <a:lnTo>
                    <a:pt x="208" y="45"/>
                  </a:lnTo>
                  <a:lnTo>
                    <a:pt x="196" y="26"/>
                  </a:lnTo>
                  <a:lnTo>
                    <a:pt x="189" y="11"/>
                  </a:lnTo>
                  <a:lnTo>
                    <a:pt x="185" y="0"/>
                  </a:lnTo>
                  <a:lnTo>
                    <a:pt x="125" y="0"/>
                  </a:lnTo>
                  <a:lnTo>
                    <a:pt x="120" y="11"/>
                  </a:lnTo>
                  <a:lnTo>
                    <a:pt x="113" y="26"/>
                  </a:lnTo>
                  <a:lnTo>
                    <a:pt x="103" y="45"/>
                  </a:lnTo>
                  <a:lnTo>
                    <a:pt x="89" y="63"/>
                  </a:lnTo>
                  <a:lnTo>
                    <a:pt x="72" y="82"/>
                  </a:lnTo>
                  <a:lnTo>
                    <a:pt x="52" y="97"/>
                  </a:lnTo>
                  <a:lnTo>
                    <a:pt x="28" y="107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F72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2" name="Freeform 5451"/>
            <p:cNvSpPr/>
            <p:nvPr/>
          </p:nvSpPr>
          <p:spPr>
            <a:xfrm>
              <a:off x="4353" y="1018"/>
              <a:ext cx="99" cy="265"/>
            </a:xfrm>
            <a:custGeom>
              <a:avLst/>
              <a:gdLst/>
              <a:ahLst/>
              <a:cxnLst/>
              <a:pathLst>
                <a:path w="112" h="302">
                  <a:moveTo>
                    <a:pt x="88" y="302"/>
                  </a:moveTo>
                  <a:lnTo>
                    <a:pt x="87" y="302"/>
                  </a:lnTo>
                  <a:lnTo>
                    <a:pt x="86" y="299"/>
                  </a:lnTo>
                  <a:lnTo>
                    <a:pt x="84" y="296"/>
                  </a:lnTo>
                  <a:lnTo>
                    <a:pt x="83" y="295"/>
                  </a:lnTo>
                  <a:lnTo>
                    <a:pt x="97" y="248"/>
                  </a:lnTo>
                  <a:lnTo>
                    <a:pt x="99" y="203"/>
                  </a:lnTo>
                  <a:lnTo>
                    <a:pt x="91" y="160"/>
                  </a:lnTo>
                  <a:lnTo>
                    <a:pt x="78" y="120"/>
                  </a:lnTo>
                  <a:lnTo>
                    <a:pt x="60" y="84"/>
                  </a:lnTo>
                  <a:lnTo>
                    <a:pt x="39" y="52"/>
                  </a:lnTo>
                  <a:lnTo>
                    <a:pt x="18" y="23"/>
                  </a:lnTo>
                  <a:lnTo>
                    <a:pt x="0" y="0"/>
                  </a:lnTo>
                  <a:lnTo>
                    <a:pt x="23" y="13"/>
                  </a:lnTo>
                  <a:lnTo>
                    <a:pt x="47" y="39"/>
                  </a:lnTo>
                  <a:lnTo>
                    <a:pt x="71" y="78"/>
                  </a:lnTo>
                  <a:lnTo>
                    <a:pt x="91" y="122"/>
                  </a:lnTo>
                  <a:lnTo>
                    <a:pt x="106" y="171"/>
                  </a:lnTo>
                  <a:lnTo>
                    <a:pt x="112" y="219"/>
                  </a:lnTo>
                  <a:lnTo>
                    <a:pt x="107" y="264"/>
                  </a:lnTo>
                  <a:lnTo>
                    <a:pt x="88" y="3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3" name="Freeform 5452"/>
            <p:cNvSpPr/>
            <p:nvPr/>
          </p:nvSpPr>
          <p:spPr>
            <a:xfrm>
              <a:off x="4317" y="1058"/>
              <a:ext cx="87" cy="20"/>
            </a:xfrm>
            <a:custGeom>
              <a:avLst/>
              <a:gdLst/>
              <a:ahLst/>
              <a:cxnLst/>
              <a:pathLst>
                <a:path w="101" h="23">
                  <a:moveTo>
                    <a:pt x="0" y="3"/>
                  </a:moveTo>
                  <a:lnTo>
                    <a:pt x="4" y="0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42" y="1"/>
                  </a:lnTo>
                  <a:lnTo>
                    <a:pt x="58" y="4"/>
                  </a:lnTo>
                  <a:lnTo>
                    <a:pt x="74" y="8"/>
                  </a:lnTo>
                  <a:lnTo>
                    <a:pt x="89" y="15"/>
                  </a:lnTo>
                  <a:lnTo>
                    <a:pt x="101" y="23"/>
                  </a:lnTo>
                  <a:lnTo>
                    <a:pt x="89" y="21"/>
                  </a:lnTo>
                  <a:lnTo>
                    <a:pt x="75" y="18"/>
                  </a:lnTo>
                  <a:lnTo>
                    <a:pt x="58" y="15"/>
                  </a:lnTo>
                  <a:lnTo>
                    <a:pt x="42" y="13"/>
                  </a:lnTo>
                  <a:lnTo>
                    <a:pt x="26" y="11"/>
                  </a:lnTo>
                  <a:lnTo>
                    <a:pt x="13" y="7"/>
                  </a:lnTo>
                  <a:lnTo>
                    <a:pt x="4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4" name="Freeform 5453"/>
            <p:cNvSpPr/>
            <p:nvPr/>
          </p:nvSpPr>
          <p:spPr>
            <a:xfrm>
              <a:off x="4313" y="1074"/>
              <a:ext cx="105" cy="26"/>
            </a:xfrm>
            <a:custGeom>
              <a:avLst/>
              <a:gdLst/>
              <a:ahLst/>
              <a:cxnLst/>
              <a:pathLst>
                <a:path w="120" h="31">
                  <a:moveTo>
                    <a:pt x="0" y="3"/>
                  </a:moveTo>
                  <a:lnTo>
                    <a:pt x="5" y="1"/>
                  </a:lnTo>
                  <a:lnTo>
                    <a:pt x="15" y="0"/>
                  </a:lnTo>
                  <a:lnTo>
                    <a:pt x="31" y="1"/>
                  </a:lnTo>
                  <a:lnTo>
                    <a:pt x="51" y="4"/>
                  </a:lnTo>
                  <a:lnTo>
                    <a:pt x="70" y="9"/>
                  </a:lnTo>
                  <a:lnTo>
                    <a:pt x="90" y="16"/>
                  </a:lnTo>
                  <a:lnTo>
                    <a:pt x="107" y="23"/>
                  </a:lnTo>
                  <a:lnTo>
                    <a:pt x="120" y="31"/>
                  </a:lnTo>
                  <a:lnTo>
                    <a:pt x="110" y="28"/>
                  </a:lnTo>
                  <a:lnTo>
                    <a:pt x="94" y="25"/>
                  </a:lnTo>
                  <a:lnTo>
                    <a:pt x="75" y="23"/>
                  </a:lnTo>
                  <a:lnTo>
                    <a:pt x="54" y="18"/>
                  </a:lnTo>
                  <a:lnTo>
                    <a:pt x="33" y="15"/>
                  </a:lnTo>
                  <a:lnTo>
                    <a:pt x="16" y="11"/>
                  </a:lnTo>
                  <a:lnTo>
                    <a:pt x="5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5" name="Freeform 5454"/>
            <p:cNvSpPr/>
            <p:nvPr/>
          </p:nvSpPr>
          <p:spPr>
            <a:xfrm>
              <a:off x="4327" y="1118"/>
              <a:ext cx="109" cy="21"/>
            </a:xfrm>
            <a:custGeom>
              <a:avLst/>
              <a:gdLst/>
              <a:ahLst/>
              <a:cxnLst/>
              <a:pathLst>
                <a:path w="124" h="25">
                  <a:moveTo>
                    <a:pt x="0" y="5"/>
                  </a:moveTo>
                  <a:lnTo>
                    <a:pt x="5" y="2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5" y="3"/>
                  </a:lnTo>
                  <a:lnTo>
                    <a:pt x="76" y="6"/>
                  </a:lnTo>
                  <a:lnTo>
                    <a:pt x="97" y="11"/>
                  </a:lnTo>
                  <a:lnTo>
                    <a:pt x="113" y="17"/>
                  </a:lnTo>
                  <a:lnTo>
                    <a:pt x="124" y="25"/>
                  </a:lnTo>
                  <a:lnTo>
                    <a:pt x="115" y="23"/>
                  </a:lnTo>
                  <a:lnTo>
                    <a:pt x="99" y="22"/>
                  </a:lnTo>
                  <a:lnTo>
                    <a:pt x="78" y="20"/>
                  </a:lnTo>
                  <a:lnTo>
                    <a:pt x="56" y="18"/>
                  </a:lnTo>
                  <a:lnTo>
                    <a:pt x="36" y="14"/>
                  </a:lnTo>
                  <a:lnTo>
                    <a:pt x="17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6" name="Freeform 5455"/>
            <p:cNvSpPr/>
            <p:nvPr/>
          </p:nvSpPr>
          <p:spPr>
            <a:xfrm>
              <a:off x="4345" y="1146"/>
              <a:ext cx="98" cy="18"/>
            </a:xfrm>
            <a:custGeom>
              <a:avLst/>
              <a:gdLst/>
              <a:ahLst/>
              <a:cxnLst/>
              <a:pathLst>
                <a:path w="112" h="19">
                  <a:moveTo>
                    <a:pt x="0" y="3"/>
                  </a:moveTo>
                  <a:lnTo>
                    <a:pt x="4" y="1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71" y="4"/>
                  </a:lnTo>
                  <a:lnTo>
                    <a:pt x="89" y="8"/>
                  </a:lnTo>
                  <a:lnTo>
                    <a:pt x="103" y="13"/>
                  </a:lnTo>
                  <a:lnTo>
                    <a:pt x="112" y="19"/>
                  </a:lnTo>
                  <a:lnTo>
                    <a:pt x="102" y="18"/>
                  </a:lnTo>
                  <a:lnTo>
                    <a:pt x="87" y="17"/>
                  </a:lnTo>
                  <a:lnTo>
                    <a:pt x="68" y="16"/>
                  </a:lnTo>
                  <a:lnTo>
                    <a:pt x="49" y="15"/>
                  </a:lnTo>
                  <a:lnTo>
                    <a:pt x="30" y="12"/>
                  </a:lnTo>
                  <a:lnTo>
                    <a:pt x="14" y="10"/>
                  </a:lnTo>
                  <a:lnTo>
                    <a:pt x="4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7" name="Freeform 5456"/>
            <p:cNvSpPr/>
            <p:nvPr/>
          </p:nvSpPr>
          <p:spPr>
            <a:xfrm>
              <a:off x="4366" y="1193"/>
              <a:ext cx="82" cy="13"/>
            </a:xfrm>
            <a:custGeom>
              <a:avLst/>
              <a:gdLst/>
              <a:ahLst/>
              <a:cxnLst/>
              <a:pathLst>
                <a:path w="94" h="15">
                  <a:moveTo>
                    <a:pt x="0" y="9"/>
                  </a:moveTo>
                  <a:lnTo>
                    <a:pt x="3" y="5"/>
                  </a:lnTo>
                  <a:lnTo>
                    <a:pt x="11" y="3"/>
                  </a:lnTo>
                  <a:lnTo>
                    <a:pt x="24" y="1"/>
                  </a:lnTo>
                  <a:lnTo>
                    <a:pt x="38" y="0"/>
                  </a:lnTo>
                  <a:lnTo>
                    <a:pt x="54" y="1"/>
                  </a:lnTo>
                  <a:lnTo>
                    <a:pt x="69" y="3"/>
                  </a:lnTo>
                  <a:lnTo>
                    <a:pt x="83" y="8"/>
                  </a:lnTo>
                  <a:lnTo>
                    <a:pt x="94" y="15"/>
                  </a:lnTo>
                  <a:lnTo>
                    <a:pt x="85" y="13"/>
                  </a:lnTo>
                  <a:lnTo>
                    <a:pt x="71" y="13"/>
                  </a:lnTo>
                  <a:lnTo>
                    <a:pt x="55" y="13"/>
                  </a:lnTo>
                  <a:lnTo>
                    <a:pt x="39" y="13"/>
                  </a:lnTo>
                  <a:lnTo>
                    <a:pt x="24" y="13"/>
                  </a:lnTo>
                  <a:lnTo>
                    <a:pt x="11" y="13"/>
                  </a:lnTo>
                  <a:lnTo>
                    <a:pt x="3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8" name="Freeform 5457"/>
            <p:cNvSpPr/>
            <p:nvPr/>
          </p:nvSpPr>
          <p:spPr>
            <a:xfrm>
              <a:off x="4397" y="1260"/>
              <a:ext cx="41" cy="16"/>
            </a:xfrm>
            <a:custGeom>
              <a:avLst/>
              <a:gdLst/>
              <a:ahLst/>
              <a:cxnLst/>
              <a:pathLst>
                <a:path w="46" h="18">
                  <a:moveTo>
                    <a:pt x="0" y="16"/>
                  </a:moveTo>
                  <a:lnTo>
                    <a:pt x="1" y="12"/>
                  </a:lnTo>
                  <a:lnTo>
                    <a:pt x="6" y="9"/>
                  </a:lnTo>
                  <a:lnTo>
                    <a:pt x="12" y="5"/>
                  </a:lnTo>
                  <a:lnTo>
                    <a:pt x="20" y="3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6" y="5"/>
                  </a:lnTo>
                  <a:lnTo>
                    <a:pt x="39" y="4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2"/>
                  </a:lnTo>
                  <a:lnTo>
                    <a:pt x="11" y="16"/>
                  </a:lnTo>
                  <a:lnTo>
                    <a:pt x="5" y="18"/>
                  </a:lnTo>
                  <a:lnTo>
                    <a:pt x="1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59" name="Freeform 5458"/>
            <p:cNvSpPr/>
            <p:nvPr/>
          </p:nvSpPr>
          <p:spPr>
            <a:xfrm>
              <a:off x="4311" y="1032"/>
              <a:ext cx="74" cy="19"/>
            </a:xfrm>
            <a:custGeom>
              <a:avLst/>
              <a:gdLst/>
              <a:ahLst/>
              <a:cxnLst/>
              <a:pathLst>
                <a:path w="86" h="23">
                  <a:moveTo>
                    <a:pt x="0" y="4"/>
                  </a:moveTo>
                  <a:lnTo>
                    <a:pt x="4" y="1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1"/>
                  </a:lnTo>
                  <a:lnTo>
                    <a:pt x="49" y="4"/>
                  </a:lnTo>
                  <a:lnTo>
                    <a:pt x="63" y="8"/>
                  </a:lnTo>
                  <a:lnTo>
                    <a:pt x="75" y="15"/>
                  </a:lnTo>
                  <a:lnTo>
                    <a:pt x="86" y="23"/>
                  </a:lnTo>
                  <a:lnTo>
                    <a:pt x="75" y="21"/>
                  </a:lnTo>
                  <a:lnTo>
                    <a:pt x="63" y="19"/>
                  </a:lnTo>
                  <a:lnTo>
                    <a:pt x="49" y="16"/>
                  </a:lnTo>
                  <a:lnTo>
                    <a:pt x="35" y="13"/>
                  </a:lnTo>
                  <a:lnTo>
                    <a:pt x="21" y="11"/>
                  </a:lnTo>
                  <a:lnTo>
                    <a:pt x="11" y="8"/>
                  </a:lnTo>
                  <a:lnTo>
                    <a:pt x="3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60" name="Freeform 5459"/>
            <p:cNvSpPr/>
            <p:nvPr/>
          </p:nvSpPr>
          <p:spPr>
            <a:xfrm>
              <a:off x="4320" y="1097"/>
              <a:ext cx="107" cy="21"/>
            </a:xfrm>
            <a:custGeom>
              <a:avLst/>
              <a:gdLst/>
              <a:ahLst/>
              <a:cxnLst/>
              <a:pathLst>
                <a:path w="121" h="24">
                  <a:moveTo>
                    <a:pt x="0" y="5"/>
                  </a:moveTo>
                  <a:lnTo>
                    <a:pt x="5" y="1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54" y="2"/>
                  </a:lnTo>
                  <a:lnTo>
                    <a:pt x="74" y="6"/>
                  </a:lnTo>
                  <a:lnTo>
                    <a:pt x="93" y="11"/>
                  </a:lnTo>
                  <a:lnTo>
                    <a:pt x="109" y="16"/>
                  </a:lnTo>
                  <a:lnTo>
                    <a:pt x="121" y="24"/>
                  </a:lnTo>
                  <a:lnTo>
                    <a:pt x="112" y="23"/>
                  </a:lnTo>
                  <a:lnTo>
                    <a:pt x="96" y="22"/>
                  </a:lnTo>
                  <a:lnTo>
                    <a:pt x="76" y="20"/>
                  </a:lnTo>
                  <a:lnTo>
                    <a:pt x="55" y="17"/>
                  </a:lnTo>
                  <a:lnTo>
                    <a:pt x="35" y="14"/>
                  </a:lnTo>
                  <a:lnTo>
                    <a:pt x="16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61" name="Freeform 5460"/>
            <p:cNvSpPr/>
            <p:nvPr/>
          </p:nvSpPr>
          <p:spPr>
            <a:xfrm>
              <a:off x="4350" y="1174"/>
              <a:ext cx="96" cy="12"/>
            </a:xfrm>
            <a:custGeom>
              <a:avLst/>
              <a:gdLst/>
              <a:ahLst/>
              <a:cxnLst/>
              <a:pathLst>
                <a:path w="110" h="14">
                  <a:moveTo>
                    <a:pt x="0" y="9"/>
                  </a:moveTo>
                  <a:lnTo>
                    <a:pt x="5" y="6"/>
                  </a:lnTo>
                  <a:lnTo>
                    <a:pt x="14" y="3"/>
                  </a:lnTo>
                  <a:lnTo>
                    <a:pt x="29" y="1"/>
                  </a:lnTo>
                  <a:lnTo>
                    <a:pt x="46" y="0"/>
                  </a:lnTo>
                  <a:lnTo>
                    <a:pt x="65" y="0"/>
                  </a:lnTo>
                  <a:lnTo>
                    <a:pt x="82" y="2"/>
                  </a:lnTo>
                  <a:lnTo>
                    <a:pt x="98" y="7"/>
                  </a:lnTo>
                  <a:lnTo>
                    <a:pt x="110" y="14"/>
                  </a:lnTo>
                  <a:lnTo>
                    <a:pt x="99" y="12"/>
                  </a:lnTo>
                  <a:lnTo>
                    <a:pt x="84" y="12"/>
                  </a:lnTo>
                  <a:lnTo>
                    <a:pt x="66" y="14"/>
                  </a:lnTo>
                  <a:lnTo>
                    <a:pt x="48" y="14"/>
                  </a:lnTo>
                  <a:lnTo>
                    <a:pt x="30" y="14"/>
                  </a:lnTo>
                  <a:lnTo>
                    <a:pt x="14" y="14"/>
                  </a:lnTo>
                  <a:lnTo>
                    <a:pt x="4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62" name="Freeform 5461"/>
            <p:cNvSpPr/>
            <p:nvPr/>
          </p:nvSpPr>
          <p:spPr>
            <a:xfrm>
              <a:off x="4369" y="1214"/>
              <a:ext cx="77" cy="13"/>
            </a:xfrm>
            <a:custGeom>
              <a:avLst/>
              <a:gdLst/>
              <a:ahLst/>
              <a:cxnLst/>
              <a:pathLst>
                <a:path w="89" h="14">
                  <a:moveTo>
                    <a:pt x="0" y="4"/>
                  </a:moveTo>
                  <a:lnTo>
                    <a:pt x="4" y="2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3" y="1"/>
                  </a:lnTo>
                  <a:lnTo>
                    <a:pt x="58" y="3"/>
                  </a:lnTo>
                  <a:lnTo>
                    <a:pt x="73" y="6"/>
                  </a:lnTo>
                  <a:lnTo>
                    <a:pt x="83" y="9"/>
                  </a:lnTo>
                  <a:lnTo>
                    <a:pt x="89" y="14"/>
                  </a:lnTo>
                  <a:lnTo>
                    <a:pt x="81" y="13"/>
                  </a:lnTo>
                  <a:lnTo>
                    <a:pt x="69" y="13"/>
                  </a:lnTo>
                  <a:lnTo>
                    <a:pt x="55" y="11"/>
                  </a:lnTo>
                  <a:lnTo>
                    <a:pt x="40" y="10"/>
                  </a:lnTo>
                  <a:lnTo>
                    <a:pt x="27" y="10"/>
                  </a:lnTo>
                  <a:lnTo>
                    <a:pt x="14" y="8"/>
                  </a:lnTo>
                  <a:lnTo>
                    <a:pt x="5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63" name="Freeform 5462"/>
            <p:cNvSpPr/>
            <p:nvPr/>
          </p:nvSpPr>
          <p:spPr>
            <a:xfrm>
              <a:off x="4395" y="1239"/>
              <a:ext cx="48" cy="12"/>
            </a:xfrm>
            <a:custGeom>
              <a:avLst/>
              <a:gdLst/>
              <a:ahLst/>
              <a:cxnLst/>
              <a:pathLst>
                <a:path w="55" h="14">
                  <a:moveTo>
                    <a:pt x="0" y="11"/>
                  </a:moveTo>
                  <a:lnTo>
                    <a:pt x="2" y="9"/>
                  </a:lnTo>
                  <a:lnTo>
                    <a:pt x="8" y="5"/>
                  </a:lnTo>
                  <a:lnTo>
                    <a:pt x="15" y="3"/>
                  </a:lnTo>
                  <a:lnTo>
                    <a:pt x="24" y="1"/>
                  </a:lnTo>
                  <a:lnTo>
                    <a:pt x="35" y="0"/>
                  </a:lnTo>
                  <a:lnTo>
                    <a:pt x="44" y="1"/>
                  </a:lnTo>
                  <a:lnTo>
                    <a:pt x="51" y="2"/>
                  </a:lnTo>
                  <a:lnTo>
                    <a:pt x="55" y="6"/>
                  </a:lnTo>
                  <a:lnTo>
                    <a:pt x="48" y="5"/>
                  </a:lnTo>
                  <a:lnTo>
                    <a:pt x="39" y="5"/>
                  </a:lnTo>
                  <a:lnTo>
                    <a:pt x="30" y="8"/>
                  </a:lnTo>
                  <a:lnTo>
                    <a:pt x="21" y="10"/>
                  </a:lnTo>
                  <a:lnTo>
                    <a:pt x="13" y="13"/>
                  </a:lnTo>
                  <a:lnTo>
                    <a:pt x="6" y="14"/>
                  </a:lnTo>
                  <a:lnTo>
                    <a:pt x="1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64" name="Freeform 5463"/>
            <p:cNvSpPr/>
            <p:nvPr/>
          </p:nvSpPr>
          <p:spPr>
            <a:xfrm>
              <a:off x="4324" y="1011"/>
              <a:ext cx="47" cy="19"/>
            </a:xfrm>
            <a:custGeom>
              <a:avLst/>
              <a:gdLst/>
              <a:ahLst/>
              <a:cxnLst/>
              <a:pathLst>
                <a:path w="54" h="23">
                  <a:moveTo>
                    <a:pt x="54" y="23"/>
                  </a:moveTo>
                  <a:lnTo>
                    <a:pt x="50" y="22"/>
                  </a:lnTo>
                  <a:lnTo>
                    <a:pt x="42" y="21"/>
                  </a:lnTo>
                  <a:lnTo>
                    <a:pt x="33" y="20"/>
                  </a:lnTo>
                  <a:lnTo>
                    <a:pt x="22" y="17"/>
                  </a:lnTo>
                  <a:lnTo>
                    <a:pt x="13" y="15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6" y="7"/>
                  </a:lnTo>
                  <a:lnTo>
                    <a:pt x="34" y="12"/>
                  </a:lnTo>
                  <a:lnTo>
                    <a:pt x="42" y="16"/>
                  </a:lnTo>
                  <a:lnTo>
                    <a:pt x="50" y="21"/>
                  </a:lnTo>
                  <a:lnTo>
                    <a:pt x="54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65" name="Freeform 5464"/>
            <p:cNvSpPr/>
            <p:nvPr/>
          </p:nvSpPr>
          <p:spPr>
            <a:xfrm>
              <a:off x="4366" y="988"/>
              <a:ext cx="8" cy="46"/>
            </a:xfrm>
            <a:custGeom>
              <a:avLst/>
              <a:gdLst/>
              <a:ahLst/>
              <a:cxnLst/>
              <a:pathLst>
                <a:path w="10" h="52">
                  <a:moveTo>
                    <a:pt x="7" y="52"/>
                  </a:moveTo>
                  <a:lnTo>
                    <a:pt x="8" y="41"/>
                  </a:lnTo>
                  <a:lnTo>
                    <a:pt x="10" y="24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6"/>
                  </a:lnTo>
                  <a:lnTo>
                    <a:pt x="1" y="20"/>
                  </a:lnTo>
                  <a:lnTo>
                    <a:pt x="4" y="38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66" name="Freeform 5465"/>
            <p:cNvSpPr/>
            <p:nvPr/>
          </p:nvSpPr>
          <p:spPr>
            <a:xfrm>
              <a:off x="4329" y="979"/>
              <a:ext cx="28" cy="41"/>
            </a:xfrm>
            <a:custGeom>
              <a:avLst/>
              <a:gdLst/>
              <a:ahLst/>
              <a:cxnLst/>
              <a:pathLst>
                <a:path w="31" h="44">
                  <a:moveTo>
                    <a:pt x="31" y="44"/>
                  </a:moveTo>
                  <a:lnTo>
                    <a:pt x="27" y="35"/>
                  </a:lnTo>
                  <a:lnTo>
                    <a:pt x="20" y="18"/>
                  </a:lnTo>
                  <a:lnTo>
                    <a:pt x="11" y="4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8"/>
                  </a:lnTo>
                  <a:lnTo>
                    <a:pt x="5" y="13"/>
                  </a:lnTo>
                  <a:lnTo>
                    <a:pt x="9" y="20"/>
                  </a:lnTo>
                  <a:lnTo>
                    <a:pt x="15" y="28"/>
                  </a:lnTo>
                  <a:lnTo>
                    <a:pt x="22" y="35"/>
                  </a:lnTo>
                  <a:lnTo>
                    <a:pt x="28" y="40"/>
                  </a:lnTo>
                  <a:lnTo>
                    <a:pt x="31" y="4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67" name="Freeform 5466"/>
            <p:cNvSpPr/>
            <p:nvPr/>
          </p:nvSpPr>
          <p:spPr>
            <a:xfrm>
              <a:off x="4438" y="1235"/>
              <a:ext cx="61" cy="14"/>
            </a:xfrm>
            <a:custGeom>
              <a:avLst/>
              <a:gdLst/>
              <a:ahLst/>
              <a:cxnLst/>
              <a:pathLst>
                <a:path w="69" h="15">
                  <a:moveTo>
                    <a:pt x="0" y="10"/>
                  </a:moveTo>
                  <a:lnTo>
                    <a:pt x="6" y="6"/>
                  </a:lnTo>
                  <a:lnTo>
                    <a:pt x="17" y="4"/>
                  </a:lnTo>
                  <a:lnTo>
                    <a:pt x="27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5" y="5"/>
                  </a:lnTo>
                  <a:lnTo>
                    <a:pt x="69" y="9"/>
                  </a:lnTo>
                  <a:lnTo>
                    <a:pt x="67" y="13"/>
                  </a:lnTo>
                  <a:lnTo>
                    <a:pt x="62" y="15"/>
                  </a:lnTo>
                  <a:lnTo>
                    <a:pt x="53" y="15"/>
                  </a:lnTo>
                  <a:lnTo>
                    <a:pt x="41" y="15"/>
                  </a:lnTo>
                  <a:lnTo>
                    <a:pt x="29" y="13"/>
                  </a:lnTo>
                  <a:lnTo>
                    <a:pt x="18" y="12"/>
                  </a:lnTo>
                  <a:lnTo>
                    <a:pt x="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68" name="Freeform 5467"/>
            <p:cNvSpPr/>
            <p:nvPr/>
          </p:nvSpPr>
          <p:spPr>
            <a:xfrm>
              <a:off x="4429" y="1269"/>
              <a:ext cx="54" cy="24"/>
            </a:xfrm>
            <a:custGeom>
              <a:avLst/>
              <a:gdLst/>
              <a:ahLst/>
              <a:cxnLst/>
              <a:pathLst>
                <a:path w="63" h="28">
                  <a:moveTo>
                    <a:pt x="0" y="0"/>
                  </a:moveTo>
                  <a:lnTo>
                    <a:pt x="7" y="1"/>
                  </a:lnTo>
                  <a:lnTo>
                    <a:pt x="15" y="2"/>
                  </a:lnTo>
                  <a:lnTo>
                    <a:pt x="25" y="5"/>
                  </a:lnTo>
                  <a:lnTo>
                    <a:pt x="37" y="8"/>
                  </a:lnTo>
                  <a:lnTo>
                    <a:pt x="46" y="12"/>
                  </a:lnTo>
                  <a:lnTo>
                    <a:pt x="55" y="16"/>
                  </a:lnTo>
                  <a:lnTo>
                    <a:pt x="61" y="21"/>
                  </a:lnTo>
                  <a:lnTo>
                    <a:pt x="63" y="25"/>
                  </a:lnTo>
                  <a:lnTo>
                    <a:pt x="61" y="28"/>
                  </a:lnTo>
                  <a:lnTo>
                    <a:pt x="55" y="28"/>
                  </a:lnTo>
                  <a:lnTo>
                    <a:pt x="46" y="24"/>
                  </a:lnTo>
                  <a:lnTo>
                    <a:pt x="35" y="20"/>
                  </a:lnTo>
                  <a:lnTo>
                    <a:pt x="23" y="14"/>
                  </a:lnTo>
                  <a:lnTo>
                    <a:pt x="13" y="8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69" name="Freeform 5468"/>
            <p:cNvSpPr/>
            <p:nvPr/>
          </p:nvSpPr>
          <p:spPr>
            <a:xfrm>
              <a:off x="4445" y="1213"/>
              <a:ext cx="54" cy="14"/>
            </a:xfrm>
            <a:custGeom>
              <a:avLst/>
              <a:gdLst/>
              <a:ahLst/>
              <a:cxnLst/>
              <a:pathLst>
                <a:path w="64" h="15">
                  <a:moveTo>
                    <a:pt x="0" y="15"/>
                  </a:moveTo>
                  <a:lnTo>
                    <a:pt x="3" y="10"/>
                  </a:lnTo>
                  <a:lnTo>
                    <a:pt x="10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59" y="12"/>
                  </a:lnTo>
                  <a:lnTo>
                    <a:pt x="52" y="14"/>
                  </a:lnTo>
                  <a:lnTo>
                    <a:pt x="42" y="14"/>
                  </a:lnTo>
                  <a:lnTo>
                    <a:pt x="30" y="14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70" name="Freeform 5469"/>
            <p:cNvSpPr/>
            <p:nvPr/>
          </p:nvSpPr>
          <p:spPr>
            <a:xfrm>
              <a:off x="4445" y="1190"/>
              <a:ext cx="59" cy="16"/>
            </a:xfrm>
            <a:custGeom>
              <a:avLst/>
              <a:gdLst/>
              <a:ahLst/>
              <a:cxnLst/>
              <a:pathLst>
                <a:path w="66" h="20">
                  <a:moveTo>
                    <a:pt x="0" y="20"/>
                  </a:moveTo>
                  <a:lnTo>
                    <a:pt x="4" y="14"/>
                  </a:lnTo>
                  <a:lnTo>
                    <a:pt x="11" y="9"/>
                  </a:lnTo>
                  <a:lnTo>
                    <a:pt x="21" y="5"/>
                  </a:lnTo>
                  <a:lnTo>
                    <a:pt x="33" y="2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2" y="1"/>
                  </a:lnTo>
                  <a:lnTo>
                    <a:pt x="66" y="5"/>
                  </a:lnTo>
                  <a:lnTo>
                    <a:pt x="66" y="8"/>
                  </a:lnTo>
                  <a:lnTo>
                    <a:pt x="62" y="9"/>
                  </a:lnTo>
                  <a:lnTo>
                    <a:pt x="55" y="12"/>
                  </a:lnTo>
                  <a:lnTo>
                    <a:pt x="45" y="13"/>
                  </a:lnTo>
                  <a:lnTo>
                    <a:pt x="33" y="14"/>
                  </a:lnTo>
                  <a:lnTo>
                    <a:pt x="20" y="15"/>
                  </a:lnTo>
                  <a:lnTo>
                    <a:pt x="9" y="1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71" name="Freeform 5470"/>
            <p:cNvSpPr/>
            <p:nvPr/>
          </p:nvSpPr>
          <p:spPr>
            <a:xfrm>
              <a:off x="4443" y="1165"/>
              <a:ext cx="56" cy="25"/>
            </a:xfrm>
            <a:custGeom>
              <a:avLst/>
              <a:gdLst/>
              <a:ahLst/>
              <a:cxnLst/>
              <a:pathLst>
                <a:path w="65" h="26">
                  <a:moveTo>
                    <a:pt x="0" y="26"/>
                  </a:moveTo>
                  <a:lnTo>
                    <a:pt x="6" y="19"/>
                  </a:lnTo>
                  <a:lnTo>
                    <a:pt x="14" y="13"/>
                  </a:lnTo>
                  <a:lnTo>
                    <a:pt x="24" y="8"/>
                  </a:lnTo>
                  <a:lnTo>
                    <a:pt x="35" y="4"/>
                  </a:lnTo>
                  <a:lnTo>
                    <a:pt x="45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65" y="3"/>
                  </a:lnTo>
                  <a:lnTo>
                    <a:pt x="64" y="6"/>
                  </a:lnTo>
                  <a:lnTo>
                    <a:pt x="59" y="10"/>
                  </a:lnTo>
                  <a:lnTo>
                    <a:pt x="51" y="13"/>
                  </a:lnTo>
                  <a:lnTo>
                    <a:pt x="41" y="16"/>
                  </a:lnTo>
                  <a:lnTo>
                    <a:pt x="30" y="18"/>
                  </a:lnTo>
                  <a:lnTo>
                    <a:pt x="19" y="20"/>
                  </a:lnTo>
                  <a:lnTo>
                    <a:pt x="8" y="2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72" name="Freeform 5471"/>
            <p:cNvSpPr/>
            <p:nvPr/>
          </p:nvSpPr>
          <p:spPr>
            <a:xfrm>
              <a:off x="4439" y="1132"/>
              <a:ext cx="58" cy="35"/>
            </a:xfrm>
            <a:custGeom>
              <a:avLst/>
              <a:gdLst/>
              <a:ahLst/>
              <a:cxnLst/>
              <a:pathLst>
                <a:path w="66" h="40">
                  <a:moveTo>
                    <a:pt x="0" y="40"/>
                  </a:moveTo>
                  <a:lnTo>
                    <a:pt x="7" y="33"/>
                  </a:lnTo>
                  <a:lnTo>
                    <a:pt x="16" y="26"/>
                  </a:lnTo>
                  <a:lnTo>
                    <a:pt x="25" y="18"/>
                  </a:lnTo>
                  <a:lnTo>
                    <a:pt x="37" y="11"/>
                  </a:lnTo>
                  <a:lnTo>
                    <a:pt x="46" y="4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6" y="3"/>
                  </a:lnTo>
                  <a:lnTo>
                    <a:pt x="66" y="9"/>
                  </a:lnTo>
                  <a:lnTo>
                    <a:pt x="61" y="13"/>
                  </a:lnTo>
                  <a:lnTo>
                    <a:pt x="52" y="18"/>
                  </a:lnTo>
                  <a:lnTo>
                    <a:pt x="40" y="23"/>
                  </a:lnTo>
                  <a:lnTo>
                    <a:pt x="28" y="27"/>
                  </a:lnTo>
                  <a:lnTo>
                    <a:pt x="17" y="32"/>
                  </a:lnTo>
                  <a:lnTo>
                    <a:pt x="7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73" name="Freeform 5472"/>
            <p:cNvSpPr/>
            <p:nvPr/>
          </p:nvSpPr>
          <p:spPr>
            <a:xfrm>
              <a:off x="4431" y="1097"/>
              <a:ext cx="57" cy="47"/>
            </a:xfrm>
            <a:custGeom>
              <a:avLst/>
              <a:gdLst/>
              <a:ahLst/>
              <a:cxnLst/>
              <a:pathLst>
                <a:path w="67" h="54">
                  <a:moveTo>
                    <a:pt x="0" y="54"/>
                  </a:moveTo>
                  <a:lnTo>
                    <a:pt x="6" y="47"/>
                  </a:lnTo>
                  <a:lnTo>
                    <a:pt x="14" y="38"/>
                  </a:lnTo>
                  <a:lnTo>
                    <a:pt x="25" y="28"/>
                  </a:lnTo>
                  <a:lnTo>
                    <a:pt x="36" y="17"/>
                  </a:lnTo>
                  <a:lnTo>
                    <a:pt x="46" y="9"/>
                  </a:lnTo>
                  <a:lnTo>
                    <a:pt x="57" y="2"/>
                  </a:lnTo>
                  <a:lnTo>
                    <a:pt x="64" y="0"/>
                  </a:lnTo>
                  <a:lnTo>
                    <a:pt x="67" y="2"/>
                  </a:lnTo>
                  <a:lnTo>
                    <a:pt x="66" y="8"/>
                  </a:lnTo>
                  <a:lnTo>
                    <a:pt x="59" y="16"/>
                  </a:lnTo>
                  <a:lnTo>
                    <a:pt x="50" y="23"/>
                  </a:lnTo>
                  <a:lnTo>
                    <a:pt x="38" y="31"/>
                  </a:lnTo>
                  <a:lnTo>
                    <a:pt x="26" y="38"/>
                  </a:lnTo>
                  <a:lnTo>
                    <a:pt x="14" y="45"/>
                  </a:lnTo>
                  <a:lnTo>
                    <a:pt x="6" y="5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74" name="Freeform 5473"/>
            <p:cNvSpPr/>
            <p:nvPr/>
          </p:nvSpPr>
          <p:spPr>
            <a:xfrm>
              <a:off x="4420" y="1060"/>
              <a:ext cx="61" cy="54"/>
            </a:xfrm>
            <a:custGeom>
              <a:avLst/>
              <a:gdLst/>
              <a:ahLst/>
              <a:cxnLst/>
              <a:pathLst>
                <a:path w="69" h="61">
                  <a:moveTo>
                    <a:pt x="0" y="61"/>
                  </a:moveTo>
                  <a:lnTo>
                    <a:pt x="5" y="54"/>
                  </a:lnTo>
                  <a:lnTo>
                    <a:pt x="13" y="43"/>
                  </a:lnTo>
                  <a:lnTo>
                    <a:pt x="23" y="32"/>
                  </a:lnTo>
                  <a:lnTo>
                    <a:pt x="33" y="20"/>
                  </a:lnTo>
                  <a:lnTo>
                    <a:pt x="45" y="10"/>
                  </a:lnTo>
                  <a:lnTo>
                    <a:pt x="55" y="3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69" y="8"/>
                  </a:lnTo>
                  <a:lnTo>
                    <a:pt x="63" y="15"/>
                  </a:lnTo>
                  <a:lnTo>
                    <a:pt x="54" y="23"/>
                  </a:lnTo>
                  <a:lnTo>
                    <a:pt x="41" y="31"/>
                  </a:lnTo>
                  <a:lnTo>
                    <a:pt x="29" y="40"/>
                  </a:lnTo>
                  <a:lnTo>
                    <a:pt x="16" y="48"/>
                  </a:lnTo>
                  <a:lnTo>
                    <a:pt x="6" y="5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75" name="Freeform 5474"/>
            <p:cNvSpPr/>
            <p:nvPr/>
          </p:nvSpPr>
          <p:spPr>
            <a:xfrm>
              <a:off x="4409" y="1030"/>
              <a:ext cx="57" cy="63"/>
            </a:xfrm>
            <a:custGeom>
              <a:avLst/>
              <a:gdLst/>
              <a:ahLst/>
              <a:cxnLst/>
              <a:pathLst>
                <a:path w="65" h="73">
                  <a:moveTo>
                    <a:pt x="0" y="73"/>
                  </a:moveTo>
                  <a:lnTo>
                    <a:pt x="4" y="64"/>
                  </a:lnTo>
                  <a:lnTo>
                    <a:pt x="9" y="52"/>
                  </a:lnTo>
                  <a:lnTo>
                    <a:pt x="16" y="39"/>
                  </a:lnTo>
                  <a:lnTo>
                    <a:pt x="24" y="28"/>
                  </a:lnTo>
                  <a:lnTo>
                    <a:pt x="34" y="17"/>
                  </a:lnTo>
                  <a:lnTo>
                    <a:pt x="44" y="8"/>
                  </a:lnTo>
                  <a:lnTo>
                    <a:pt x="53" y="2"/>
                  </a:lnTo>
                  <a:lnTo>
                    <a:pt x="63" y="0"/>
                  </a:lnTo>
                  <a:lnTo>
                    <a:pt x="65" y="4"/>
                  </a:lnTo>
                  <a:lnTo>
                    <a:pt x="61" y="11"/>
                  </a:lnTo>
                  <a:lnTo>
                    <a:pt x="52" y="21"/>
                  </a:lnTo>
                  <a:lnTo>
                    <a:pt x="42" y="32"/>
                  </a:lnTo>
                  <a:lnTo>
                    <a:pt x="29" y="45"/>
                  </a:lnTo>
                  <a:lnTo>
                    <a:pt x="17" y="57"/>
                  </a:lnTo>
                  <a:lnTo>
                    <a:pt x="7" y="67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76" name="Freeform 5475"/>
            <p:cNvSpPr/>
            <p:nvPr/>
          </p:nvSpPr>
          <p:spPr>
            <a:xfrm>
              <a:off x="4402" y="1007"/>
              <a:ext cx="29" cy="71"/>
            </a:xfrm>
            <a:custGeom>
              <a:avLst/>
              <a:gdLst/>
              <a:ahLst/>
              <a:cxnLst/>
              <a:pathLst>
                <a:path w="32" h="79">
                  <a:moveTo>
                    <a:pt x="32" y="1"/>
                  </a:moveTo>
                  <a:lnTo>
                    <a:pt x="32" y="4"/>
                  </a:lnTo>
                  <a:lnTo>
                    <a:pt x="30" y="12"/>
                  </a:lnTo>
                  <a:lnTo>
                    <a:pt x="27" y="24"/>
                  </a:lnTo>
                  <a:lnTo>
                    <a:pt x="21" y="35"/>
                  </a:lnTo>
                  <a:lnTo>
                    <a:pt x="15" y="48"/>
                  </a:lnTo>
                  <a:lnTo>
                    <a:pt x="9" y="61"/>
                  </a:lnTo>
                  <a:lnTo>
                    <a:pt x="5" y="71"/>
                  </a:lnTo>
                  <a:lnTo>
                    <a:pt x="3" y="79"/>
                  </a:lnTo>
                  <a:lnTo>
                    <a:pt x="0" y="69"/>
                  </a:lnTo>
                  <a:lnTo>
                    <a:pt x="1" y="55"/>
                  </a:lnTo>
                  <a:lnTo>
                    <a:pt x="4" y="41"/>
                  </a:lnTo>
                  <a:lnTo>
                    <a:pt x="7" y="27"/>
                  </a:lnTo>
                  <a:lnTo>
                    <a:pt x="13" y="15"/>
                  </a:lnTo>
                  <a:lnTo>
                    <a:pt x="19" y="5"/>
                  </a:lnTo>
                  <a:lnTo>
                    <a:pt x="26" y="0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77" name="Freeform 5476"/>
            <p:cNvSpPr/>
            <p:nvPr/>
          </p:nvSpPr>
          <p:spPr>
            <a:xfrm>
              <a:off x="4383" y="985"/>
              <a:ext cx="28" cy="68"/>
            </a:xfrm>
            <a:custGeom>
              <a:avLst/>
              <a:gdLst/>
              <a:ahLst/>
              <a:cxnLst/>
              <a:pathLst>
                <a:path w="31" h="79">
                  <a:moveTo>
                    <a:pt x="31" y="0"/>
                  </a:moveTo>
                  <a:lnTo>
                    <a:pt x="31" y="5"/>
                  </a:lnTo>
                  <a:lnTo>
                    <a:pt x="29" y="13"/>
                  </a:lnTo>
                  <a:lnTo>
                    <a:pt x="26" y="23"/>
                  </a:lnTo>
                  <a:lnTo>
                    <a:pt x="20" y="36"/>
                  </a:lnTo>
                  <a:lnTo>
                    <a:pt x="14" y="50"/>
                  </a:lnTo>
                  <a:lnTo>
                    <a:pt x="10" y="61"/>
                  </a:lnTo>
                  <a:lnTo>
                    <a:pt x="5" y="72"/>
                  </a:lnTo>
                  <a:lnTo>
                    <a:pt x="2" y="79"/>
                  </a:lnTo>
                  <a:lnTo>
                    <a:pt x="0" y="67"/>
                  </a:lnTo>
                  <a:lnTo>
                    <a:pt x="0" y="54"/>
                  </a:lnTo>
                  <a:lnTo>
                    <a:pt x="3" y="41"/>
                  </a:lnTo>
                  <a:lnTo>
                    <a:pt x="7" y="27"/>
                  </a:lnTo>
                  <a:lnTo>
                    <a:pt x="12" y="14"/>
                  </a:lnTo>
                  <a:lnTo>
                    <a:pt x="18" y="5"/>
                  </a:lnTo>
                  <a:lnTo>
                    <a:pt x="2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78" name="Freeform 5477"/>
            <p:cNvSpPr/>
            <p:nvPr/>
          </p:nvSpPr>
          <p:spPr>
            <a:xfrm>
              <a:off x="4443" y="779"/>
              <a:ext cx="70" cy="346"/>
            </a:xfrm>
            <a:custGeom>
              <a:avLst/>
              <a:gdLst/>
              <a:ahLst/>
              <a:cxnLst/>
              <a:pathLst>
                <a:path w="81" h="395">
                  <a:moveTo>
                    <a:pt x="68" y="390"/>
                  </a:moveTo>
                  <a:lnTo>
                    <a:pt x="72" y="392"/>
                  </a:lnTo>
                  <a:lnTo>
                    <a:pt x="75" y="393"/>
                  </a:lnTo>
                  <a:lnTo>
                    <a:pt x="77" y="394"/>
                  </a:lnTo>
                  <a:lnTo>
                    <a:pt x="81" y="395"/>
                  </a:lnTo>
                  <a:lnTo>
                    <a:pt x="53" y="337"/>
                  </a:lnTo>
                  <a:lnTo>
                    <a:pt x="34" y="280"/>
                  </a:lnTo>
                  <a:lnTo>
                    <a:pt x="21" y="225"/>
                  </a:lnTo>
                  <a:lnTo>
                    <a:pt x="14" y="173"/>
                  </a:lnTo>
                  <a:lnTo>
                    <a:pt x="11" y="125"/>
                  </a:lnTo>
                  <a:lnTo>
                    <a:pt x="11" y="79"/>
                  </a:lnTo>
                  <a:lnTo>
                    <a:pt x="13" y="37"/>
                  </a:lnTo>
                  <a:lnTo>
                    <a:pt x="14" y="0"/>
                  </a:lnTo>
                  <a:lnTo>
                    <a:pt x="7" y="28"/>
                  </a:lnTo>
                  <a:lnTo>
                    <a:pt x="2" y="71"/>
                  </a:lnTo>
                  <a:lnTo>
                    <a:pt x="0" y="122"/>
                  </a:lnTo>
                  <a:lnTo>
                    <a:pt x="4" y="180"/>
                  </a:lnTo>
                  <a:lnTo>
                    <a:pt x="11" y="240"/>
                  </a:lnTo>
                  <a:lnTo>
                    <a:pt x="23" y="298"/>
                  </a:lnTo>
                  <a:lnTo>
                    <a:pt x="42" y="348"/>
                  </a:lnTo>
                  <a:lnTo>
                    <a:pt x="68" y="3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79" name="Freeform 5478"/>
            <p:cNvSpPr/>
            <p:nvPr/>
          </p:nvSpPr>
          <p:spPr>
            <a:xfrm>
              <a:off x="4448" y="802"/>
              <a:ext cx="53" cy="48"/>
            </a:xfrm>
            <a:custGeom>
              <a:avLst/>
              <a:gdLst/>
              <a:ahLst/>
              <a:cxnLst/>
              <a:pathLst>
                <a:path w="60" h="54">
                  <a:moveTo>
                    <a:pt x="60" y="1"/>
                  </a:moveTo>
                  <a:lnTo>
                    <a:pt x="56" y="0"/>
                  </a:lnTo>
                  <a:lnTo>
                    <a:pt x="50" y="1"/>
                  </a:lnTo>
                  <a:lnTo>
                    <a:pt x="42" y="4"/>
                  </a:lnTo>
                  <a:lnTo>
                    <a:pt x="31" y="10"/>
                  </a:lnTo>
                  <a:lnTo>
                    <a:pt x="21" y="19"/>
                  </a:lnTo>
                  <a:lnTo>
                    <a:pt x="12" y="29"/>
                  </a:lnTo>
                  <a:lnTo>
                    <a:pt x="5" y="41"/>
                  </a:lnTo>
                  <a:lnTo>
                    <a:pt x="0" y="54"/>
                  </a:lnTo>
                  <a:lnTo>
                    <a:pt x="7" y="48"/>
                  </a:lnTo>
                  <a:lnTo>
                    <a:pt x="15" y="40"/>
                  </a:lnTo>
                  <a:lnTo>
                    <a:pt x="25" y="33"/>
                  </a:lnTo>
                  <a:lnTo>
                    <a:pt x="36" y="25"/>
                  </a:lnTo>
                  <a:lnTo>
                    <a:pt x="46" y="17"/>
                  </a:lnTo>
                  <a:lnTo>
                    <a:pt x="54" y="10"/>
                  </a:lnTo>
                  <a:lnTo>
                    <a:pt x="59" y="4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80" name="Freeform 5479"/>
            <p:cNvSpPr/>
            <p:nvPr/>
          </p:nvSpPr>
          <p:spPr>
            <a:xfrm>
              <a:off x="4445" y="848"/>
              <a:ext cx="59" cy="63"/>
            </a:xfrm>
            <a:custGeom>
              <a:avLst/>
              <a:gdLst/>
              <a:ahLst/>
              <a:cxnLst/>
              <a:pathLst>
                <a:path w="70" h="71">
                  <a:moveTo>
                    <a:pt x="70" y="2"/>
                  </a:moveTo>
                  <a:lnTo>
                    <a:pt x="66" y="0"/>
                  </a:lnTo>
                  <a:lnTo>
                    <a:pt x="58" y="2"/>
                  </a:lnTo>
                  <a:lnTo>
                    <a:pt x="48" y="9"/>
                  </a:lnTo>
                  <a:lnTo>
                    <a:pt x="37" y="18"/>
                  </a:lnTo>
                  <a:lnTo>
                    <a:pt x="25" y="30"/>
                  </a:lnTo>
                  <a:lnTo>
                    <a:pt x="14" y="44"/>
                  </a:lnTo>
                  <a:lnTo>
                    <a:pt x="6" y="57"/>
                  </a:lnTo>
                  <a:lnTo>
                    <a:pt x="0" y="71"/>
                  </a:lnTo>
                  <a:lnTo>
                    <a:pt x="6" y="65"/>
                  </a:lnTo>
                  <a:lnTo>
                    <a:pt x="15" y="57"/>
                  </a:lnTo>
                  <a:lnTo>
                    <a:pt x="27" y="48"/>
                  </a:lnTo>
                  <a:lnTo>
                    <a:pt x="41" y="38"/>
                  </a:lnTo>
                  <a:lnTo>
                    <a:pt x="52" y="26"/>
                  </a:lnTo>
                  <a:lnTo>
                    <a:pt x="63" y="17"/>
                  </a:lnTo>
                  <a:lnTo>
                    <a:pt x="68" y="8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81" name="Freeform 5480"/>
            <p:cNvSpPr/>
            <p:nvPr/>
          </p:nvSpPr>
          <p:spPr>
            <a:xfrm>
              <a:off x="4448" y="888"/>
              <a:ext cx="68" cy="54"/>
            </a:xfrm>
            <a:custGeom>
              <a:avLst/>
              <a:gdLst/>
              <a:ahLst/>
              <a:cxnLst/>
              <a:pathLst>
                <a:path w="77" h="62">
                  <a:moveTo>
                    <a:pt x="77" y="2"/>
                  </a:moveTo>
                  <a:lnTo>
                    <a:pt x="73" y="0"/>
                  </a:lnTo>
                  <a:lnTo>
                    <a:pt x="63" y="1"/>
                  </a:lnTo>
                  <a:lnTo>
                    <a:pt x="52" y="7"/>
                  </a:lnTo>
                  <a:lnTo>
                    <a:pt x="39" y="15"/>
                  </a:lnTo>
                  <a:lnTo>
                    <a:pt x="25" y="25"/>
                  </a:lnTo>
                  <a:lnTo>
                    <a:pt x="14" y="37"/>
                  </a:lnTo>
                  <a:lnTo>
                    <a:pt x="5" y="49"/>
                  </a:lnTo>
                  <a:lnTo>
                    <a:pt x="0" y="62"/>
                  </a:lnTo>
                  <a:lnTo>
                    <a:pt x="6" y="58"/>
                  </a:lnTo>
                  <a:lnTo>
                    <a:pt x="16" y="52"/>
                  </a:lnTo>
                  <a:lnTo>
                    <a:pt x="30" y="42"/>
                  </a:lnTo>
                  <a:lnTo>
                    <a:pt x="44" y="33"/>
                  </a:lnTo>
                  <a:lnTo>
                    <a:pt x="56" y="24"/>
                  </a:lnTo>
                  <a:lnTo>
                    <a:pt x="68" y="15"/>
                  </a:lnTo>
                  <a:lnTo>
                    <a:pt x="75" y="7"/>
                  </a:lnTo>
                  <a:lnTo>
                    <a:pt x="77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82" name="Freeform 5481"/>
            <p:cNvSpPr/>
            <p:nvPr/>
          </p:nvSpPr>
          <p:spPr>
            <a:xfrm>
              <a:off x="4453" y="953"/>
              <a:ext cx="63" cy="47"/>
            </a:xfrm>
            <a:custGeom>
              <a:avLst/>
              <a:gdLst/>
              <a:ahLst/>
              <a:cxnLst/>
              <a:pathLst>
                <a:path w="71" h="54">
                  <a:moveTo>
                    <a:pt x="71" y="2"/>
                  </a:moveTo>
                  <a:lnTo>
                    <a:pt x="68" y="0"/>
                  </a:lnTo>
                  <a:lnTo>
                    <a:pt x="59" y="2"/>
                  </a:lnTo>
                  <a:lnTo>
                    <a:pt x="48" y="6"/>
                  </a:lnTo>
                  <a:lnTo>
                    <a:pt x="36" y="15"/>
                  </a:lnTo>
                  <a:lnTo>
                    <a:pt x="23" y="24"/>
                  </a:lnTo>
                  <a:lnTo>
                    <a:pt x="13" y="33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7" y="49"/>
                  </a:lnTo>
                  <a:lnTo>
                    <a:pt x="17" y="45"/>
                  </a:lnTo>
                  <a:lnTo>
                    <a:pt x="30" y="38"/>
                  </a:lnTo>
                  <a:lnTo>
                    <a:pt x="43" y="31"/>
                  </a:lnTo>
                  <a:lnTo>
                    <a:pt x="54" y="23"/>
                  </a:lnTo>
                  <a:lnTo>
                    <a:pt x="64" y="16"/>
                  </a:lnTo>
                  <a:lnTo>
                    <a:pt x="70" y="9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83" name="Freeform 5482"/>
            <p:cNvSpPr/>
            <p:nvPr/>
          </p:nvSpPr>
          <p:spPr>
            <a:xfrm>
              <a:off x="4462" y="992"/>
              <a:ext cx="56" cy="33"/>
            </a:xfrm>
            <a:custGeom>
              <a:avLst/>
              <a:gdLst/>
              <a:ahLst/>
              <a:cxnLst/>
              <a:pathLst>
                <a:path w="64" h="38">
                  <a:moveTo>
                    <a:pt x="64" y="4"/>
                  </a:moveTo>
                  <a:lnTo>
                    <a:pt x="60" y="0"/>
                  </a:lnTo>
                  <a:lnTo>
                    <a:pt x="53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2" y="10"/>
                  </a:lnTo>
                  <a:lnTo>
                    <a:pt x="13" y="16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7" y="35"/>
                  </a:lnTo>
                  <a:lnTo>
                    <a:pt x="16" y="30"/>
                  </a:lnTo>
                  <a:lnTo>
                    <a:pt x="27" y="27"/>
                  </a:lnTo>
                  <a:lnTo>
                    <a:pt x="38" y="22"/>
                  </a:lnTo>
                  <a:lnTo>
                    <a:pt x="49" y="18"/>
                  </a:lnTo>
                  <a:lnTo>
                    <a:pt x="58" y="13"/>
                  </a:lnTo>
                  <a:lnTo>
                    <a:pt x="62" y="8"/>
                  </a:lnTo>
                  <a:lnTo>
                    <a:pt x="64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84" name="Freeform 5483"/>
            <p:cNvSpPr/>
            <p:nvPr/>
          </p:nvSpPr>
          <p:spPr>
            <a:xfrm>
              <a:off x="4483" y="1053"/>
              <a:ext cx="42" cy="26"/>
            </a:xfrm>
            <a:custGeom>
              <a:avLst/>
              <a:gdLst/>
              <a:ahLst/>
              <a:cxnLst/>
              <a:pathLst>
                <a:path w="49" h="28">
                  <a:moveTo>
                    <a:pt x="49" y="2"/>
                  </a:moveTo>
                  <a:lnTo>
                    <a:pt x="45" y="0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3" y="5"/>
                  </a:lnTo>
                  <a:lnTo>
                    <a:pt x="14" y="10"/>
                  </a:lnTo>
                  <a:lnTo>
                    <a:pt x="7" y="17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5" y="26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8" y="17"/>
                  </a:lnTo>
                  <a:lnTo>
                    <a:pt x="36" y="13"/>
                  </a:lnTo>
                  <a:lnTo>
                    <a:pt x="42" y="10"/>
                  </a:lnTo>
                  <a:lnTo>
                    <a:pt x="46" y="5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85" name="Freeform 5484"/>
            <p:cNvSpPr/>
            <p:nvPr/>
          </p:nvSpPr>
          <p:spPr>
            <a:xfrm>
              <a:off x="4492" y="1085"/>
              <a:ext cx="28" cy="19"/>
            </a:xfrm>
            <a:custGeom>
              <a:avLst/>
              <a:gdLst/>
              <a:ahLst/>
              <a:cxnLst/>
              <a:pathLst>
                <a:path w="33" h="22">
                  <a:moveTo>
                    <a:pt x="31" y="1"/>
                  </a:moveTo>
                  <a:lnTo>
                    <a:pt x="27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0" y="3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8" y="13"/>
                  </a:lnTo>
                  <a:lnTo>
                    <a:pt x="15" y="11"/>
                  </a:lnTo>
                  <a:lnTo>
                    <a:pt x="21" y="9"/>
                  </a:lnTo>
                  <a:lnTo>
                    <a:pt x="27" y="8"/>
                  </a:lnTo>
                  <a:lnTo>
                    <a:pt x="32" y="6"/>
                  </a:lnTo>
                  <a:lnTo>
                    <a:pt x="33" y="5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86" name="Freeform 5485"/>
            <p:cNvSpPr/>
            <p:nvPr/>
          </p:nvSpPr>
          <p:spPr>
            <a:xfrm>
              <a:off x="4445" y="827"/>
              <a:ext cx="57" cy="54"/>
            </a:xfrm>
            <a:custGeom>
              <a:avLst/>
              <a:gdLst/>
              <a:ahLst/>
              <a:cxnLst/>
              <a:pathLst>
                <a:path w="65" h="64">
                  <a:moveTo>
                    <a:pt x="65" y="3"/>
                  </a:moveTo>
                  <a:lnTo>
                    <a:pt x="62" y="0"/>
                  </a:lnTo>
                  <a:lnTo>
                    <a:pt x="55" y="2"/>
                  </a:lnTo>
                  <a:lnTo>
                    <a:pt x="45" y="6"/>
                  </a:lnTo>
                  <a:lnTo>
                    <a:pt x="34" y="14"/>
                  </a:lnTo>
                  <a:lnTo>
                    <a:pt x="23" y="25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0" y="64"/>
                  </a:lnTo>
                  <a:lnTo>
                    <a:pt x="5" y="59"/>
                  </a:lnTo>
                  <a:lnTo>
                    <a:pt x="13" y="51"/>
                  </a:lnTo>
                  <a:lnTo>
                    <a:pt x="25" y="43"/>
                  </a:lnTo>
                  <a:lnTo>
                    <a:pt x="38" y="34"/>
                  </a:lnTo>
                  <a:lnTo>
                    <a:pt x="49" y="25"/>
                  </a:lnTo>
                  <a:lnTo>
                    <a:pt x="58" y="17"/>
                  </a:lnTo>
                  <a:lnTo>
                    <a:pt x="64" y="8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87" name="Freeform 5486"/>
            <p:cNvSpPr/>
            <p:nvPr/>
          </p:nvSpPr>
          <p:spPr>
            <a:xfrm>
              <a:off x="4448" y="776"/>
              <a:ext cx="46" cy="44"/>
            </a:xfrm>
            <a:custGeom>
              <a:avLst/>
              <a:gdLst/>
              <a:ahLst/>
              <a:cxnLst/>
              <a:pathLst>
                <a:path w="52" h="50">
                  <a:moveTo>
                    <a:pt x="52" y="2"/>
                  </a:moveTo>
                  <a:lnTo>
                    <a:pt x="50" y="0"/>
                  </a:lnTo>
                  <a:lnTo>
                    <a:pt x="44" y="1"/>
                  </a:lnTo>
                  <a:lnTo>
                    <a:pt x="37" y="4"/>
                  </a:lnTo>
                  <a:lnTo>
                    <a:pt x="28" y="9"/>
                  </a:lnTo>
                  <a:lnTo>
                    <a:pt x="20" y="16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0" y="50"/>
                  </a:lnTo>
                  <a:lnTo>
                    <a:pt x="7" y="44"/>
                  </a:lnTo>
                  <a:lnTo>
                    <a:pt x="15" y="38"/>
                  </a:lnTo>
                  <a:lnTo>
                    <a:pt x="23" y="30"/>
                  </a:lnTo>
                  <a:lnTo>
                    <a:pt x="32" y="23"/>
                  </a:lnTo>
                  <a:lnTo>
                    <a:pt x="40" y="17"/>
                  </a:lnTo>
                  <a:lnTo>
                    <a:pt x="47" y="11"/>
                  </a:lnTo>
                  <a:lnTo>
                    <a:pt x="51" y="6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88" name="Freeform 5487"/>
            <p:cNvSpPr/>
            <p:nvPr/>
          </p:nvSpPr>
          <p:spPr>
            <a:xfrm>
              <a:off x="4448" y="928"/>
              <a:ext cx="63" cy="48"/>
            </a:xfrm>
            <a:custGeom>
              <a:avLst/>
              <a:gdLst/>
              <a:ahLst/>
              <a:cxnLst/>
              <a:pathLst>
                <a:path w="71" h="53">
                  <a:moveTo>
                    <a:pt x="71" y="1"/>
                  </a:moveTo>
                  <a:lnTo>
                    <a:pt x="68" y="0"/>
                  </a:lnTo>
                  <a:lnTo>
                    <a:pt x="59" y="2"/>
                  </a:lnTo>
                  <a:lnTo>
                    <a:pt x="48" y="7"/>
                  </a:lnTo>
                  <a:lnTo>
                    <a:pt x="36" y="15"/>
                  </a:lnTo>
                  <a:lnTo>
                    <a:pt x="23" y="23"/>
                  </a:lnTo>
                  <a:lnTo>
                    <a:pt x="13" y="33"/>
                  </a:lnTo>
                  <a:lnTo>
                    <a:pt x="4" y="44"/>
                  </a:lnTo>
                  <a:lnTo>
                    <a:pt x="0" y="53"/>
                  </a:lnTo>
                  <a:lnTo>
                    <a:pt x="7" y="49"/>
                  </a:lnTo>
                  <a:lnTo>
                    <a:pt x="17" y="44"/>
                  </a:lnTo>
                  <a:lnTo>
                    <a:pt x="30" y="37"/>
                  </a:lnTo>
                  <a:lnTo>
                    <a:pt x="43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0" y="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89" name="Freeform 5488"/>
            <p:cNvSpPr/>
            <p:nvPr/>
          </p:nvSpPr>
          <p:spPr>
            <a:xfrm>
              <a:off x="4469" y="1018"/>
              <a:ext cx="53" cy="35"/>
            </a:xfrm>
            <a:custGeom>
              <a:avLst/>
              <a:gdLst/>
              <a:ahLst/>
              <a:cxnLst/>
              <a:pathLst>
                <a:path w="60" h="41">
                  <a:moveTo>
                    <a:pt x="60" y="3"/>
                  </a:moveTo>
                  <a:lnTo>
                    <a:pt x="57" y="0"/>
                  </a:lnTo>
                  <a:lnTo>
                    <a:pt x="50" y="1"/>
                  </a:lnTo>
                  <a:lnTo>
                    <a:pt x="39" y="5"/>
                  </a:lnTo>
                  <a:lnTo>
                    <a:pt x="29" y="11"/>
                  </a:lnTo>
                  <a:lnTo>
                    <a:pt x="19" y="19"/>
                  </a:lnTo>
                  <a:lnTo>
                    <a:pt x="9" y="27"/>
                  </a:lnTo>
                  <a:lnTo>
                    <a:pt x="3" y="34"/>
                  </a:lnTo>
                  <a:lnTo>
                    <a:pt x="0" y="41"/>
                  </a:lnTo>
                  <a:lnTo>
                    <a:pt x="6" y="37"/>
                  </a:lnTo>
                  <a:lnTo>
                    <a:pt x="14" y="34"/>
                  </a:lnTo>
                  <a:lnTo>
                    <a:pt x="23" y="29"/>
                  </a:lnTo>
                  <a:lnTo>
                    <a:pt x="34" y="23"/>
                  </a:lnTo>
                  <a:lnTo>
                    <a:pt x="43" y="18"/>
                  </a:lnTo>
                  <a:lnTo>
                    <a:pt x="51" y="13"/>
                  </a:lnTo>
                  <a:lnTo>
                    <a:pt x="58" y="7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90" name="Freeform 5489"/>
            <p:cNvSpPr/>
            <p:nvPr/>
          </p:nvSpPr>
          <p:spPr>
            <a:xfrm>
              <a:off x="4450" y="744"/>
              <a:ext cx="7" cy="55"/>
            </a:xfrm>
            <a:custGeom>
              <a:avLst/>
              <a:gdLst/>
              <a:ahLst/>
              <a:cxnLst/>
              <a:pathLst>
                <a:path w="8" h="61">
                  <a:moveTo>
                    <a:pt x="4" y="61"/>
                  </a:moveTo>
                  <a:lnTo>
                    <a:pt x="3" y="48"/>
                  </a:lnTo>
                  <a:lnTo>
                    <a:pt x="0" y="27"/>
                  </a:lnTo>
                  <a:lnTo>
                    <a:pt x="0" y="8"/>
                  </a:lnTo>
                  <a:lnTo>
                    <a:pt x="4" y="0"/>
                  </a:lnTo>
                  <a:lnTo>
                    <a:pt x="8" y="9"/>
                  </a:lnTo>
                  <a:lnTo>
                    <a:pt x="8" y="27"/>
                  </a:lnTo>
                  <a:lnTo>
                    <a:pt x="6" y="46"/>
                  </a:lnTo>
                  <a:lnTo>
                    <a:pt x="4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91" name="Freeform 5490"/>
            <p:cNvSpPr/>
            <p:nvPr/>
          </p:nvSpPr>
          <p:spPr>
            <a:xfrm>
              <a:off x="4390" y="783"/>
              <a:ext cx="56" cy="75"/>
            </a:xfrm>
            <a:custGeom>
              <a:avLst/>
              <a:gdLst/>
              <a:ahLst/>
              <a:cxnLst/>
              <a:pathLst>
                <a:path w="65" h="85">
                  <a:moveTo>
                    <a:pt x="65" y="85"/>
                  </a:moveTo>
                  <a:lnTo>
                    <a:pt x="60" y="75"/>
                  </a:lnTo>
                  <a:lnTo>
                    <a:pt x="53" y="62"/>
                  </a:lnTo>
                  <a:lnTo>
                    <a:pt x="44" y="46"/>
                  </a:lnTo>
                  <a:lnTo>
                    <a:pt x="34" y="31"/>
                  </a:lnTo>
                  <a:lnTo>
                    <a:pt x="23" y="16"/>
                  </a:lnTo>
                  <a:lnTo>
                    <a:pt x="14" y="6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8"/>
                  </a:lnTo>
                  <a:lnTo>
                    <a:pt x="6" y="17"/>
                  </a:lnTo>
                  <a:lnTo>
                    <a:pt x="15" y="29"/>
                  </a:lnTo>
                  <a:lnTo>
                    <a:pt x="27" y="41"/>
                  </a:lnTo>
                  <a:lnTo>
                    <a:pt x="38" y="54"/>
                  </a:lnTo>
                  <a:lnTo>
                    <a:pt x="50" y="66"/>
                  </a:lnTo>
                  <a:lnTo>
                    <a:pt x="59" y="76"/>
                  </a:lnTo>
                  <a:lnTo>
                    <a:pt x="65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92" name="Freeform 5491"/>
            <p:cNvSpPr/>
            <p:nvPr/>
          </p:nvSpPr>
          <p:spPr>
            <a:xfrm>
              <a:off x="4387" y="814"/>
              <a:ext cx="59" cy="67"/>
            </a:xfrm>
            <a:custGeom>
              <a:avLst/>
              <a:gdLst/>
              <a:ahLst/>
              <a:cxnLst/>
              <a:pathLst>
                <a:path w="68" h="77">
                  <a:moveTo>
                    <a:pt x="68" y="77"/>
                  </a:moveTo>
                  <a:lnTo>
                    <a:pt x="62" y="68"/>
                  </a:lnTo>
                  <a:lnTo>
                    <a:pt x="53" y="55"/>
                  </a:lnTo>
                  <a:lnTo>
                    <a:pt x="43" y="41"/>
                  </a:lnTo>
                  <a:lnTo>
                    <a:pt x="31" y="26"/>
                  </a:lnTo>
                  <a:lnTo>
                    <a:pt x="21" y="13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8" y="19"/>
                  </a:lnTo>
                  <a:lnTo>
                    <a:pt x="18" y="30"/>
                  </a:lnTo>
                  <a:lnTo>
                    <a:pt x="31" y="41"/>
                  </a:lnTo>
                  <a:lnTo>
                    <a:pt x="43" y="53"/>
                  </a:lnTo>
                  <a:lnTo>
                    <a:pt x="54" y="63"/>
                  </a:lnTo>
                  <a:lnTo>
                    <a:pt x="63" y="71"/>
                  </a:lnTo>
                  <a:lnTo>
                    <a:pt x="68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93" name="Freeform 5492"/>
            <p:cNvSpPr/>
            <p:nvPr/>
          </p:nvSpPr>
          <p:spPr>
            <a:xfrm>
              <a:off x="4383" y="851"/>
              <a:ext cx="63" cy="62"/>
            </a:xfrm>
            <a:custGeom>
              <a:avLst/>
              <a:gdLst/>
              <a:ahLst/>
              <a:cxnLst/>
              <a:pathLst>
                <a:path w="73" h="70">
                  <a:moveTo>
                    <a:pt x="73" y="70"/>
                  </a:moveTo>
                  <a:lnTo>
                    <a:pt x="66" y="60"/>
                  </a:lnTo>
                  <a:lnTo>
                    <a:pt x="57" y="47"/>
                  </a:lnTo>
                  <a:lnTo>
                    <a:pt x="45" y="33"/>
                  </a:lnTo>
                  <a:lnTo>
                    <a:pt x="33" y="22"/>
                  </a:lnTo>
                  <a:lnTo>
                    <a:pt x="21" y="12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8"/>
                  </a:lnTo>
                  <a:lnTo>
                    <a:pt x="10" y="16"/>
                  </a:lnTo>
                  <a:lnTo>
                    <a:pt x="20" y="25"/>
                  </a:lnTo>
                  <a:lnTo>
                    <a:pt x="33" y="35"/>
                  </a:lnTo>
                  <a:lnTo>
                    <a:pt x="45" y="45"/>
                  </a:lnTo>
                  <a:lnTo>
                    <a:pt x="58" y="54"/>
                  </a:lnTo>
                  <a:lnTo>
                    <a:pt x="67" y="63"/>
                  </a:lnTo>
                  <a:lnTo>
                    <a:pt x="73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94" name="Freeform 5493"/>
            <p:cNvSpPr/>
            <p:nvPr/>
          </p:nvSpPr>
          <p:spPr>
            <a:xfrm>
              <a:off x="4392" y="895"/>
              <a:ext cx="60" cy="46"/>
            </a:xfrm>
            <a:custGeom>
              <a:avLst/>
              <a:gdLst/>
              <a:ahLst/>
              <a:cxnLst/>
              <a:pathLst>
                <a:path w="69" h="53">
                  <a:moveTo>
                    <a:pt x="69" y="53"/>
                  </a:moveTo>
                  <a:lnTo>
                    <a:pt x="62" y="45"/>
                  </a:lnTo>
                  <a:lnTo>
                    <a:pt x="53" y="35"/>
                  </a:lnTo>
                  <a:lnTo>
                    <a:pt x="41" y="24"/>
                  </a:lnTo>
                  <a:lnTo>
                    <a:pt x="30" y="15"/>
                  </a:lnTo>
                  <a:lnTo>
                    <a:pt x="19" y="6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11"/>
                  </a:lnTo>
                  <a:lnTo>
                    <a:pt x="8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1" y="35"/>
                  </a:lnTo>
                  <a:lnTo>
                    <a:pt x="53" y="41"/>
                  </a:lnTo>
                  <a:lnTo>
                    <a:pt x="62" y="47"/>
                  </a:lnTo>
                  <a:lnTo>
                    <a:pt x="69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95" name="Freeform 5494"/>
            <p:cNvSpPr/>
            <p:nvPr/>
          </p:nvSpPr>
          <p:spPr>
            <a:xfrm>
              <a:off x="4395" y="932"/>
              <a:ext cx="58" cy="42"/>
            </a:xfrm>
            <a:custGeom>
              <a:avLst/>
              <a:gdLst/>
              <a:ahLst/>
              <a:cxnLst/>
              <a:pathLst>
                <a:path w="67" h="49">
                  <a:moveTo>
                    <a:pt x="67" y="49"/>
                  </a:moveTo>
                  <a:lnTo>
                    <a:pt x="61" y="43"/>
                  </a:lnTo>
                  <a:lnTo>
                    <a:pt x="51" y="34"/>
                  </a:lnTo>
                  <a:lnTo>
                    <a:pt x="39" y="25"/>
                  </a:lnTo>
                  <a:lnTo>
                    <a:pt x="28" y="14"/>
                  </a:lnTo>
                  <a:lnTo>
                    <a:pt x="16" y="7"/>
                  </a:lnTo>
                  <a:lnTo>
                    <a:pt x="7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4" y="12"/>
                  </a:lnTo>
                  <a:lnTo>
                    <a:pt x="11" y="19"/>
                  </a:lnTo>
                  <a:lnTo>
                    <a:pt x="20" y="26"/>
                  </a:lnTo>
                  <a:lnTo>
                    <a:pt x="31" y="31"/>
                  </a:lnTo>
                  <a:lnTo>
                    <a:pt x="43" y="37"/>
                  </a:lnTo>
                  <a:lnTo>
                    <a:pt x="53" y="42"/>
                  </a:lnTo>
                  <a:lnTo>
                    <a:pt x="62" y="45"/>
                  </a:lnTo>
                  <a:lnTo>
                    <a:pt x="67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96" name="Freeform 5495"/>
            <p:cNvSpPr/>
            <p:nvPr/>
          </p:nvSpPr>
          <p:spPr>
            <a:xfrm>
              <a:off x="4408" y="983"/>
              <a:ext cx="51" cy="23"/>
            </a:xfrm>
            <a:custGeom>
              <a:avLst/>
              <a:gdLst/>
              <a:ahLst/>
              <a:cxnLst/>
              <a:pathLst>
                <a:path w="59" h="25">
                  <a:moveTo>
                    <a:pt x="59" y="25"/>
                  </a:moveTo>
                  <a:lnTo>
                    <a:pt x="52" y="20"/>
                  </a:lnTo>
                  <a:lnTo>
                    <a:pt x="43" y="14"/>
                  </a:lnTo>
                  <a:lnTo>
                    <a:pt x="32" y="8"/>
                  </a:lnTo>
                  <a:lnTo>
                    <a:pt x="23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13"/>
                  </a:lnTo>
                  <a:lnTo>
                    <a:pt x="8" y="17"/>
                  </a:lnTo>
                  <a:lnTo>
                    <a:pt x="16" y="20"/>
                  </a:lnTo>
                  <a:lnTo>
                    <a:pt x="25" y="21"/>
                  </a:lnTo>
                  <a:lnTo>
                    <a:pt x="35" y="21"/>
                  </a:lnTo>
                  <a:lnTo>
                    <a:pt x="45" y="22"/>
                  </a:lnTo>
                  <a:lnTo>
                    <a:pt x="53" y="23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97" name="Freeform 5496"/>
            <p:cNvSpPr/>
            <p:nvPr/>
          </p:nvSpPr>
          <p:spPr>
            <a:xfrm>
              <a:off x="4420" y="1018"/>
              <a:ext cx="46" cy="10"/>
            </a:xfrm>
            <a:custGeom>
              <a:avLst/>
              <a:gdLst/>
              <a:ahLst/>
              <a:cxnLst/>
              <a:pathLst>
                <a:path w="52" h="13">
                  <a:moveTo>
                    <a:pt x="52" y="13"/>
                  </a:moveTo>
                  <a:lnTo>
                    <a:pt x="46" y="11"/>
                  </a:lnTo>
                  <a:lnTo>
                    <a:pt x="38" y="7"/>
                  </a:lnTo>
                  <a:lnTo>
                    <a:pt x="30" y="4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2" y="13"/>
                  </a:lnTo>
                  <a:lnTo>
                    <a:pt x="21" y="13"/>
                  </a:lnTo>
                  <a:lnTo>
                    <a:pt x="29" y="12"/>
                  </a:lnTo>
                  <a:lnTo>
                    <a:pt x="37" y="12"/>
                  </a:lnTo>
                  <a:lnTo>
                    <a:pt x="45" y="12"/>
                  </a:lnTo>
                  <a:lnTo>
                    <a:pt x="52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98" name="Freeform 5497"/>
            <p:cNvSpPr/>
            <p:nvPr/>
          </p:nvSpPr>
          <p:spPr>
            <a:xfrm>
              <a:off x="4427" y="1046"/>
              <a:ext cx="44" cy="12"/>
            </a:xfrm>
            <a:custGeom>
              <a:avLst/>
              <a:gdLst/>
              <a:ahLst/>
              <a:cxnLst/>
              <a:pathLst>
                <a:path w="51" h="14">
                  <a:moveTo>
                    <a:pt x="51" y="7"/>
                  </a:moveTo>
                  <a:lnTo>
                    <a:pt x="46" y="5"/>
                  </a:lnTo>
                  <a:lnTo>
                    <a:pt x="39" y="3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7" y="13"/>
                  </a:lnTo>
                  <a:lnTo>
                    <a:pt x="25" y="11"/>
                  </a:lnTo>
                  <a:lnTo>
                    <a:pt x="34" y="8"/>
                  </a:lnTo>
                  <a:lnTo>
                    <a:pt x="42" y="7"/>
                  </a:lnTo>
                  <a:lnTo>
                    <a:pt x="51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499" name="Freeform 5498"/>
            <p:cNvSpPr/>
            <p:nvPr/>
          </p:nvSpPr>
          <p:spPr>
            <a:xfrm>
              <a:off x="4441" y="1067"/>
              <a:ext cx="44" cy="14"/>
            </a:xfrm>
            <a:custGeom>
              <a:avLst/>
              <a:gdLst/>
              <a:ahLst/>
              <a:cxnLst/>
              <a:pathLst>
                <a:path w="50" h="16">
                  <a:moveTo>
                    <a:pt x="50" y="16"/>
                  </a:moveTo>
                  <a:lnTo>
                    <a:pt x="47" y="11"/>
                  </a:lnTo>
                  <a:lnTo>
                    <a:pt x="43" y="8"/>
                  </a:lnTo>
                  <a:lnTo>
                    <a:pt x="36" y="4"/>
                  </a:lnTo>
                  <a:lnTo>
                    <a:pt x="28" y="1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9" y="16"/>
                  </a:lnTo>
                  <a:lnTo>
                    <a:pt x="17" y="16"/>
                  </a:lnTo>
                  <a:lnTo>
                    <a:pt x="26" y="15"/>
                  </a:lnTo>
                  <a:lnTo>
                    <a:pt x="35" y="15"/>
                  </a:lnTo>
                  <a:lnTo>
                    <a:pt x="43" y="15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00" name="Freeform 5499"/>
            <p:cNvSpPr/>
            <p:nvPr/>
          </p:nvSpPr>
          <p:spPr>
            <a:xfrm>
              <a:off x="4445" y="1085"/>
              <a:ext cx="47" cy="14"/>
            </a:xfrm>
            <a:custGeom>
              <a:avLst/>
              <a:gdLst/>
              <a:ahLst/>
              <a:cxnLst/>
              <a:pathLst>
                <a:path w="56" h="15">
                  <a:moveTo>
                    <a:pt x="56" y="13"/>
                  </a:moveTo>
                  <a:lnTo>
                    <a:pt x="51" y="11"/>
                  </a:lnTo>
                  <a:lnTo>
                    <a:pt x="44" y="8"/>
                  </a:lnTo>
                  <a:lnTo>
                    <a:pt x="37" y="5"/>
                  </a:lnTo>
                  <a:lnTo>
                    <a:pt x="29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12" y="15"/>
                  </a:lnTo>
                  <a:lnTo>
                    <a:pt x="22" y="15"/>
                  </a:lnTo>
                  <a:lnTo>
                    <a:pt x="33" y="15"/>
                  </a:lnTo>
                  <a:lnTo>
                    <a:pt x="42" y="15"/>
                  </a:lnTo>
                  <a:lnTo>
                    <a:pt x="51" y="14"/>
                  </a:lnTo>
                  <a:lnTo>
                    <a:pt x="56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01" name="Freeform 5500"/>
            <p:cNvSpPr/>
            <p:nvPr/>
          </p:nvSpPr>
          <p:spPr>
            <a:xfrm>
              <a:off x="4402" y="753"/>
              <a:ext cx="46" cy="75"/>
            </a:xfrm>
            <a:custGeom>
              <a:avLst/>
              <a:gdLst/>
              <a:ahLst/>
              <a:cxnLst/>
              <a:pathLst>
                <a:path w="52" h="86">
                  <a:moveTo>
                    <a:pt x="0" y="3"/>
                  </a:moveTo>
                  <a:lnTo>
                    <a:pt x="3" y="7"/>
                  </a:lnTo>
                  <a:lnTo>
                    <a:pt x="7" y="15"/>
                  </a:lnTo>
                  <a:lnTo>
                    <a:pt x="15" y="26"/>
                  </a:lnTo>
                  <a:lnTo>
                    <a:pt x="24" y="37"/>
                  </a:lnTo>
                  <a:lnTo>
                    <a:pt x="35" y="50"/>
                  </a:lnTo>
                  <a:lnTo>
                    <a:pt x="43" y="63"/>
                  </a:lnTo>
                  <a:lnTo>
                    <a:pt x="49" y="75"/>
                  </a:lnTo>
                  <a:lnTo>
                    <a:pt x="52" y="86"/>
                  </a:lnTo>
                  <a:lnTo>
                    <a:pt x="49" y="72"/>
                  </a:lnTo>
                  <a:lnTo>
                    <a:pt x="43" y="57"/>
                  </a:lnTo>
                  <a:lnTo>
                    <a:pt x="36" y="41"/>
                  </a:lnTo>
                  <a:lnTo>
                    <a:pt x="28" y="26"/>
                  </a:lnTo>
                  <a:lnTo>
                    <a:pt x="20" y="13"/>
                  </a:lnTo>
                  <a:lnTo>
                    <a:pt x="12" y="4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02" name="Freeform 5501"/>
            <p:cNvSpPr/>
            <p:nvPr/>
          </p:nvSpPr>
          <p:spPr>
            <a:xfrm>
              <a:off x="4424" y="743"/>
              <a:ext cx="29" cy="54"/>
            </a:xfrm>
            <a:custGeom>
              <a:avLst/>
              <a:gdLst/>
              <a:ahLst/>
              <a:cxnLst/>
              <a:pathLst>
                <a:path w="34" h="62">
                  <a:moveTo>
                    <a:pt x="34" y="62"/>
                  </a:moveTo>
                  <a:lnTo>
                    <a:pt x="27" y="42"/>
                  </a:lnTo>
                  <a:lnTo>
                    <a:pt x="17" y="2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8" y="20"/>
                  </a:lnTo>
                  <a:lnTo>
                    <a:pt x="14" y="30"/>
                  </a:lnTo>
                  <a:lnTo>
                    <a:pt x="20" y="40"/>
                  </a:lnTo>
                  <a:lnTo>
                    <a:pt x="26" y="49"/>
                  </a:lnTo>
                  <a:lnTo>
                    <a:pt x="30" y="56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03" name="Freeform 5502"/>
            <p:cNvSpPr/>
            <p:nvPr/>
          </p:nvSpPr>
          <p:spPr>
            <a:xfrm>
              <a:off x="4580" y="948"/>
              <a:ext cx="84" cy="289"/>
            </a:xfrm>
            <a:custGeom>
              <a:avLst/>
              <a:gdLst/>
              <a:ahLst/>
              <a:cxnLst/>
              <a:pathLst>
                <a:path w="95" h="330">
                  <a:moveTo>
                    <a:pt x="14" y="329"/>
                  </a:moveTo>
                  <a:lnTo>
                    <a:pt x="10" y="330"/>
                  </a:lnTo>
                  <a:lnTo>
                    <a:pt x="7" y="329"/>
                  </a:lnTo>
                  <a:lnTo>
                    <a:pt x="3" y="328"/>
                  </a:lnTo>
                  <a:lnTo>
                    <a:pt x="0" y="328"/>
                  </a:lnTo>
                  <a:lnTo>
                    <a:pt x="35" y="288"/>
                  </a:lnTo>
                  <a:lnTo>
                    <a:pt x="60" y="245"/>
                  </a:lnTo>
                  <a:lnTo>
                    <a:pt x="76" y="200"/>
                  </a:lnTo>
                  <a:lnTo>
                    <a:pt x="83" y="154"/>
                  </a:lnTo>
                  <a:lnTo>
                    <a:pt x="85" y="110"/>
                  </a:lnTo>
                  <a:lnTo>
                    <a:pt x="83" y="69"/>
                  </a:lnTo>
                  <a:lnTo>
                    <a:pt x="79" y="32"/>
                  </a:lnTo>
                  <a:lnTo>
                    <a:pt x="75" y="0"/>
                  </a:lnTo>
                  <a:lnTo>
                    <a:pt x="86" y="25"/>
                  </a:lnTo>
                  <a:lnTo>
                    <a:pt x="94" y="64"/>
                  </a:lnTo>
                  <a:lnTo>
                    <a:pt x="95" y="111"/>
                  </a:lnTo>
                  <a:lnTo>
                    <a:pt x="92" y="162"/>
                  </a:lnTo>
                  <a:lnTo>
                    <a:pt x="83" y="214"/>
                  </a:lnTo>
                  <a:lnTo>
                    <a:pt x="67" y="262"/>
                  </a:lnTo>
                  <a:lnTo>
                    <a:pt x="43" y="302"/>
                  </a:lnTo>
                  <a:lnTo>
                    <a:pt x="14" y="3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04" name="Freeform 5503"/>
            <p:cNvSpPr/>
            <p:nvPr/>
          </p:nvSpPr>
          <p:spPr>
            <a:xfrm>
              <a:off x="4599" y="955"/>
              <a:ext cx="58" cy="40"/>
            </a:xfrm>
            <a:custGeom>
              <a:avLst/>
              <a:gdLst/>
              <a:ahLst/>
              <a:cxnLst/>
              <a:pathLst>
                <a:path w="64" h="46">
                  <a:moveTo>
                    <a:pt x="64" y="46"/>
                  </a:moveTo>
                  <a:lnTo>
                    <a:pt x="58" y="37"/>
                  </a:lnTo>
                  <a:lnTo>
                    <a:pt x="49" y="27"/>
                  </a:lnTo>
                  <a:lnTo>
                    <a:pt x="40" y="19"/>
                  </a:lnTo>
                  <a:lnTo>
                    <a:pt x="29" y="11"/>
                  </a:lnTo>
                  <a:lnTo>
                    <a:pt x="19" y="5"/>
                  </a:lnTo>
                  <a:lnTo>
                    <a:pt x="10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4" y="9"/>
                  </a:lnTo>
                  <a:lnTo>
                    <a:pt x="12" y="14"/>
                  </a:lnTo>
                  <a:lnTo>
                    <a:pt x="22" y="19"/>
                  </a:lnTo>
                  <a:lnTo>
                    <a:pt x="33" y="25"/>
                  </a:lnTo>
                  <a:lnTo>
                    <a:pt x="45" y="31"/>
                  </a:lnTo>
                  <a:lnTo>
                    <a:pt x="55" y="38"/>
                  </a:lnTo>
                  <a:lnTo>
                    <a:pt x="6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05" name="Freeform 5504"/>
            <p:cNvSpPr/>
            <p:nvPr/>
          </p:nvSpPr>
          <p:spPr>
            <a:xfrm>
              <a:off x="4590" y="964"/>
              <a:ext cx="69" cy="59"/>
            </a:xfrm>
            <a:custGeom>
              <a:avLst/>
              <a:gdLst/>
              <a:ahLst/>
              <a:cxnLst/>
              <a:pathLst>
                <a:path w="78" h="68">
                  <a:moveTo>
                    <a:pt x="0" y="1"/>
                  </a:moveTo>
                  <a:lnTo>
                    <a:pt x="4" y="0"/>
                  </a:lnTo>
                  <a:lnTo>
                    <a:pt x="13" y="4"/>
                  </a:lnTo>
                  <a:lnTo>
                    <a:pt x="23" y="9"/>
                  </a:lnTo>
                  <a:lnTo>
                    <a:pt x="37" y="19"/>
                  </a:lnTo>
                  <a:lnTo>
                    <a:pt x="50" y="29"/>
                  </a:lnTo>
                  <a:lnTo>
                    <a:pt x="63" y="42"/>
                  </a:lnTo>
                  <a:lnTo>
                    <a:pt x="72" y="54"/>
                  </a:lnTo>
                  <a:lnTo>
                    <a:pt x="78" y="68"/>
                  </a:lnTo>
                  <a:lnTo>
                    <a:pt x="69" y="60"/>
                  </a:lnTo>
                  <a:lnTo>
                    <a:pt x="58" y="51"/>
                  </a:lnTo>
                  <a:lnTo>
                    <a:pt x="44" y="40"/>
                  </a:lnTo>
                  <a:lnTo>
                    <a:pt x="30" y="30"/>
                  </a:lnTo>
                  <a:lnTo>
                    <a:pt x="18" y="20"/>
                  </a:lnTo>
                  <a:lnTo>
                    <a:pt x="8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06" name="Freeform 5505"/>
            <p:cNvSpPr/>
            <p:nvPr/>
          </p:nvSpPr>
          <p:spPr>
            <a:xfrm>
              <a:off x="4580" y="1002"/>
              <a:ext cx="79" cy="76"/>
            </a:xfrm>
            <a:custGeom>
              <a:avLst/>
              <a:gdLst/>
              <a:ahLst/>
              <a:cxnLst/>
              <a:pathLst>
                <a:path w="91" h="85">
                  <a:moveTo>
                    <a:pt x="0" y="0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9" y="14"/>
                  </a:lnTo>
                  <a:lnTo>
                    <a:pt x="43" y="26"/>
                  </a:lnTo>
                  <a:lnTo>
                    <a:pt x="58" y="40"/>
                  </a:lnTo>
                  <a:lnTo>
                    <a:pt x="72" y="56"/>
                  </a:lnTo>
                  <a:lnTo>
                    <a:pt x="84" y="71"/>
                  </a:lnTo>
                  <a:lnTo>
                    <a:pt x="91" y="85"/>
                  </a:lnTo>
                  <a:lnTo>
                    <a:pt x="84" y="78"/>
                  </a:lnTo>
                  <a:lnTo>
                    <a:pt x="71" y="68"/>
                  </a:lnTo>
                  <a:lnTo>
                    <a:pt x="56" y="56"/>
                  </a:lnTo>
                  <a:lnTo>
                    <a:pt x="39" y="43"/>
                  </a:lnTo>
                  <a:lnTo>
                    <a:pt x="23" y="29"/>
                  </a:lnTo>
                  <a:lnTo>
                    <a:pt x="10" y="1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07" name="Freeform 5506"/>
            <p:cNvSpPr/>
            <p:nvPr/>
          </p:nvSpPr>
          <p:spPr>
            <a:xfrm>
              <a:off x="4564" y="1060"/>
              <a:ext cx="88" cy="70"/>
            </a:xfrm>
            <a:custGeom>
              <a:avLst/>
              <a:gdLst/>
              <a:ahLst/>
              <a:cxnLst/>
              <a:pathLst>
                <a:path w="101" h="78">
                  <a:moveTo>
                    <a:pt x="0" y="1"/>
                  </a:moveTo>
                  <a:lnTo>
                    <a:pt x="6" y="0"/>
                  </a:lnTo>
                  <a:lnTo>
                    <a:pt x="19" y="4"/>
                  </a:lnTo>
                  <a:lnTo>
                    <a:pt x="34" y="12"/>
                  </a:lnTo>
                  <a:lnTo>
                    <a:pt x="51" y="24"/>
                  </a:lnTo>
                  <a:lnTo>
                    <a:pt x="67" y="38"/>
                  </a:lnTo>
                  <a:lnTo>
                    <a:pt x="82" y="52"/>
                  </a:lnTo>
                  <a:lnTo>
                    <a:pt x="95" y="65"/>
                  </a:lnTo>
                  <a:lnTo>
                    <a:pt x="101" y="78"/>
                  </a:lnTo>
                  <a:lnTo>
                    <a:pt x="93" y="73"/>
                  </a:lnTo>
                  <a:lnTo>
                    <a:pt x="80" y="64"/>
                  </a:lnTo>
                  <a:lnTo>
                    <a:pt x="63" y="53"/>
                  </a:lnTo>
                  <a:lnTo>
                    <a:pt x="44" y="39"/>
                  </a:lnTo>
                  <a:lnTo>
                    <a:pt x="27" y="26"/>
                  </a:lnTo>
                  <a:lnTo>
                    <a:pt x="13" y="15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08" name="Freeform 5507"/>
            <p:cNvSpPr/>
            <p:nvPr/>
          </p:nvSpPr>
          <p:spPr>
            <a:xfrm>
              <a:off x="4562" y="1090"/>
              <a:ext cx="79" cy="61"/>
            </a:xfrm>
            <a:custGeom>
              <a:avLst/>
              <a:gdLst/>
              <a:ahLst/>
              <a:cxnLst/>
              <a:pathLst>
                <a:path w="91" h="69">
                  <a:moveTo>
                    <a:pt x="0" y="1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30" y="13"/>
                  </a:lnTo>
                  <a:lnTo>
                    <a:pt x="46" y="23"/>
                  </a:lnTo>
                  <a:lnTo>
                    <a:pt x="61" y="35"/>
                  </a:lnTo>
                  <a:lnTo>
                    <a:pt x="76" y="47"/>
                  </a:lnTo>
                  <a:lnTo>
                    <a:pt x="86" y="59"/>
                  </a:lnTo>
                  <a:lnTo>
                    <a:pt x="91" y="69"/>
                  </a:lnTo>
                  <a:lnTo>
                    <a:pt x="83" y="64"/>
                  </a:lnTo>
                  <a:lnTo>
                    <a:pt x="69" y="55"/>
                  </a:lnTo>
                  <a:lnTo>
                    <a:pt x="53" y="46"/>
                  </a:lnTo>
                  <a:lnTo>
                    <a:pt x="37" y="35"/>
                  </a:lnTo>
                  <a:lnTo>
                    <a:pt x="21" y="24"/>
                  </a:lnTo>
                  <a:lnTo>
                    <a:pt x="9" y="15"/>
                  </a:lnTo>
                  <a:lnTo>
                    <a:pt x="1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09" name="Freeform 5508"/>
            <p:cNvSpPr/>
            <p:nvPr/>
          </p:nvSpPr>
          <p:spPr>
            <a:xfrm>
              <a:off x="4562" y="1141"/>
              <a:ext cx="67" cy="51"/>
            </a:xfrm>
            <a:custGeom>
              <a:avLst/>
              <a:gdLst/>
              <a:ahLst/>
              <a:cxnLst/>
              <a:pathLst>
                <a:path w="75" h="58">
                  <a:moveTo>
                    <a:pt x="0" y="1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4" y="6"/>
                  </a:lnTo>
                  <a:lnTo>
                    <a:pt x="37" y="13"/>
                  </a:lnTo>
                  <a:lnTo>
                    <a:pt x="50" y="22"/>
                  </a:lnTo>
                  <a:lnTo>
                    <a:pt x="61" y="33"/>
                  </a:lnTo>
                  <a:lnTo>
                    <a:pt x="70" y="45"/>
                  </a:lnTo>
                  <a:lnTo>
                    <a:pt x="75" y="58"/>
                  </a:lnTo>
                  <a:lnTo>
                    <a:pt x="67" y="52"/>
                  </a:lnTo>
                  <a:lnTo>
                    <a:pt x="57" y="44"/>
                  </a:lnTo>
                  <a:lnTo>
                    <a:pt x="43" y="36"/>
                  </a:lnTo>
                  <a:lnTo>
                    <a:pt x="29" y="28"/>
                  </a:lnTo>
                  <a:lnTo>
                    <a:pt x="17" y="18"/>
                  </a:lnTo>
                  <a:lnTo>
                    <a:pt x="7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10" name="Freeform 5509"/>
            <p:cNvSpPr/>
            <p:nvPr/>
          </p:nvSpPr>
          <p:spPr>
            <a:xfrm>
              <a:off x="4546" y="1213"/>
              <a:ext cx="41" cy="14"/>
            </a:xfrm>
            <a:custGeom>
              <a:avLst/>
              <a:gdLst/>
              <a:ahLst/>
              <a:cxnLst/>
              <a:pathLst>
                <a:path w="46" h="15">
                  <a:moveTo>
                    <a:pt x="0" y="3"/>
                  </a:moveTo>
                  <a:lnTo>
                    <a:pt x="3" y="1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9" y="4"/>
                  </a:lnTo>
                  <a:lnTo>
                    <a:pt x="44" y="9"/>
                  </a:lnTo>
                  <a:lnTo>
                    <a:pt x="46" y="15"/>
                  </a:lnTo>
                  <a:lnTo>
                    <a:pt x="40" y="10"/>
                  </a:lnTo>
                  <a:lnTo>
                    <a:pt x="33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11" name="Freeform 5510"/>
            <p:cNvSpPr/>
            <p:nvPr/>
          </p:nvSpPr>
          <p:spPr>
            <a:xfrm>
              <a:off x="4587" y="986"/>
              <a:ext cx="73" cy="67"/>
            </a:xfrm>
            <a:custGeom>
              <a:avLst/>
              <a:gdLst/>
              <a:ahLst/>
              <a:cxnLst/>
              <a:pathLst>
                <a:path w="84" h="76">
                  <a:moveTo>
                    <a:pt x="0" y="2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6" y="12"/>
                  </a:lnTo>
                  <a:lnTo>
                    <a:pt x="40" y="22"/>
                  </a:lnTo>
                  <a:lnTo>
                    <a:pt x="54" y="35"/>
                  </a:lnTo>
                  <a:lnTo>
                    <a:pt x="67" y="49"/>
                  </a:lnTo>
                  <a:lnTo>
                    <a:pt x="77" y="63"/>
                  </a:lnTo>
                  <a:lnTo>
                    <a:pt x="84" y="76"/>
                  </a:lnTo>
                  <a:lnTo>
                    <a:pt x="77" y="71"/>
                  </a:lnTo>
                  <a:lnTo>
                    <a:pt x="67" y="62"/>
                  </a:lnTo>
                  <a:lnTo>
                    <a:pt x="52" y="50"/>
                  </a:lnTo>
                  <a:lnTo>
                    <a:pt x="37" y="38"/>
                  </a:lnTo>
                  <a:lnTo>
                    <a:pt x="22" y="27"/>
                  </a:lnTo>
                  <a:lnTo>
                    <a:pt x="9" y="17"/>
                  </a:lnTo>
                  <a:lnTo>
                    <a:pt x="1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12" name="Freeform 5511"/>
            <p:cNvSpPr/>
            <p:nvPr/>
          </p:nvSpPr>
          <p:spPr>
            <a:xfrm>
              <a:off x="4573" y="1034"/>
              <a:ext cx="84" cy="68"/>
            </a:xfrm>
            <a:custGeom>
              <a:avLst/>
              <a:gdLst/>
              <a:ahLst/>
              <a:cxnLst/>
              <a:pathLst>
                <a:path w="96" h="77">
                  <a:moveTo>
                    <a:pt x="0" y="1"/>
                  </a:moveTo>
                  <a:lnTo>
                    <a:pt x="5" y="0"/>
                  </a:lnTo>
                  <a:lnTo>
                    <a:pt x="17" y="4"/>
                  </a:lnTo>
                  <a:lnTo>
                    <a:pt x="32" y="12"/>
                  </a:lnTo>
                  <a:lnTo>
                    <a:pt x="48" y="23"/>
                  </a:lnTo>
                  <a:lnTo>
                    <a:pt x="64" y="37"/>
                  </a:lnTo>
                  <a:lnTo>
                    <a:pt x="79" y="50"/>
                  </a:lnTo>
                  <a:lnTo>
                    <a:pt x="91" y="64"/>
                  </a:lnTo>
                  <a:lnTo>
                    <a:pt x="96" y="77"/>
                  </a:lnTo>
                  <a:lnTo>
                    <a:pt x="89" y="72"/>
                  </a:lnTo>
                  <a:lnTo>
                    <a:pt x="77" y="63"/>
                  </a:lnTo>
                  <a:lnTo>
                    <a:pt x="60" y="52"/>
                  </a:lnTo>
                  <a:lnTo>
                    <a:pt x="42" y="39"/>
                  </a:lnTo>
                  <a:lnTo>
                    <a:pt x="25" y="26"/>
                  </a:lnTo>
                  <a:lnTo>
                    <a:pt x="11" y="15"/>
                  </a:lnTo>
                  <a:lnTo>
                    <a:pt x="2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13" name="Freeform 5512"/>
            <p:cNvSpPr/>
            <p:nvPr/>
          </p:nvSpPr>
          <p:spPr>
            <a:xfrm>
              <a:off x="4559" y="1121"/>
              <a:ext cx="80" cy="51"/>
            </a:xfrm>
            <a:custGeom>
              <a:avLst/>
              <a:gdLst/>
              <a:ahLst/>
              <a:cxnLst/>
              <a:pathLst>
                <a:path w="93" h="57">
                  <a:moveTo>
                    <a:pt x="0" y="1"/>
                  </a:moveTo>
                  <a:lnTo>
                    <a:pt x="4" y="0"/>
                  </a:lnTo>
                  <a:lnTo>
                    <a:pt x="15" y="2"/>
                  </a:lnTo>
                  <a:lnTo>
                    <a:pt x="28" y="7"/>
                  </a:lnTo>
                  <a:lnTo>
                    <a:pt x="44" y="14"/>
                  </a:lnTo>
                  <a:lnTo>
                    <a:pt x="59" y="23"/>
                  </a:lnTo>
                  <a:lnTo>
                    <a:pt x="74" y="33"/>
                  </a:lnTo>
                  <a:lnTo>
                    <a:pt x="86" y="45"/>
                  </a:lnTo>
                  <a:lnTo>
                    <a:pt x="93" y="57"/>
                  </a:lnTo>
                  <a:lnTo>
                    <a:pt x="84" y="52"/>
                  </a:lnTo>
                  <a:lnTo>
                    <a:pt x="71" y="45"/>
                  </a:lnTo>
                  <a:lnTo>
                    <a:pt x="55" y="37"/>
                  </a:lnTo>
                  <a:lnTo>
                    <a:pt x="38" y="28"/>
                  </a:lnTo>
                  <a:lnTo>
                    <a:pt x="23" y="19"/>
                  </a:lnTo>
                  <a:lnTo>
                    <a:pt x="10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14" name="Freeform 5513"/>
            <p:cNvSpPr/>
            <p:nvPr/>
          </p:nvSpPr>
          <p:spPr>
            <a:xfrm>
              <a:off x="4557" y="1157"/>
              <a:ext cx="59" cy="50"/>
            </a:xfrm>
            <a:custGeom>
              <a:avLst/>
              <a:gdLst/>
              <a:ahLst/>
              <a:cxnLst/>
              <a:pathLst>
                <a:path w="68" h="58">
                  <a:moveTo>
                    <a:pt x="0" y="0"/>
                  </a:moveTo>
                  <a:lnTo>
                    <a:pt x="5" y="0"/>
                  </a:lnTo>
                  <a:lnTo>
                    <a:pt x="14" y="4"/>
                  </a:lnTo>
                  <a:lnTo>
                    <a:pt x="25" y="12"/>
                  </a:lnTo>
                  <a:lnTo>
                    <a:pt x="37" y="21"/>
                  </a:lnTo>
                  <a:lnTo>
                    <a:pt x="50" y="31"/>
                  </a:lnTo>
                  <a:lnTo>
                    <a:pt x="59" y="43"/>
                  </a:lnTo>
                  <a:lnTo>
                    <a:pt x="66" y="51"/>
                  </a:lnTo>
                  <a:lnTo>
                    <a:pt x="68" y="58"/>
                  </a:lnTo>
                  <a:lnTo>
                    <a:pt x="63" y="53"/>
                  </a:lnTo>
                  <a:lnTo>
                    <a:pt x="53" y="46"/>
                  </a:lnTo>
                  <a:lnTo>
                    <a:pt x="42" y="38"/>
                  </a:lnTo>
                  <a:lnTo>
                    <a:pt x="30" y="29"/>
                  </a:lnTo>
                  <a:lnTo>
                    <a:pt x="19" y="21"/>
                  </a:lnTo>
                  <a:lnTo>
                    <a:pt x="10" y="12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15" name="Freeform 5514"/>
            <p:cNvSpPr/>
            <p:nvPr/>
          </p:nvSpPr>
          <p:spPr>
            <a:xfrm>
              <a:off x="4564" y="1195"/>
              <a:ext cx="45" cy="21"/>
            </a:xfrm>
            <a:custGeom>
              <a:avLst/>
              <a:gdLst/>
              <a:ahLst/>
              <a:cxnLst/>
              <a:pathLst>
                <a:path w="51" h="23">
                  <a:moveTo>
                    <a:pt x="0" y="2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6" y="7"/>
                  </a:lnTo>
                  <a:lnTo>
                    <a:pt x="43" y="11"/>
                  </a:lnTo>
                  <a:lnTo>
                    <a:pt x="49" y="17"/>
                  </a:lnTo>
                  <a:lnTo>
                    <a:pt x="51" y="23"/>
                  </a:lnTo>
                  <a:lnTo>
                    <a:pt x="45" y="18"/>
                  </a:lnTo>
                  <a:lnTo>
                    <a:pt x="37" y="15"/>
                  </a:lnTo>
                  <a:lnTo>
                    <a:pt x="28" y="13"/>
                  </a:lnTo>
                  <a:lnTo>
                    <a:pt x="19" y="10"/>
                  </a:lnTo>
                  <a:lnTo>
                    <a:pt x="10" y="9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16" name="Freeform 5515"/>
            <p:cNvSpPr/>
            <p:nvPr/>
          </p:nvSpPr>
          <p:spPr>
            <a:xfrm>
              <a:off x="4615" y="932"/>
              <a:ext cx="35" cy="40"/>
            </a:xfrm>
            <a:custGeom>
              <a:avLst/>
              <a:gdLst/>
              <a:ahLst/>
              <a:cxnLst/>
              <a:pathLst>
                <a:path w="40" h="46">
                  <a:moveTo>
                    <a:pt x="40" y="46"/>
                  </a:moveTo>
                  <a:lnTo>
                    <a:pt x="37" y="44"/>
                  </a:lnTo>
                  <a:lnTo>
                    <a:pt x="31" y="38"/>
                  </a:lnTo>
                  <a:lnTo>
                    <a:pt x="23" y="32"/>
                  </a:lnTo>
                  <a:lnTo>
                    <a:pt x="15" y="26"/>
                  </a:lnTo>
                  <a:lnTo>
                    <a:pt x="8" y="19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1"/>
                  </a:lnTo>
                  <a:lnTo>
                    <a:pt x="7" y="0"/>
                  </a:lnTo>
                  <a:lnTo>
                    <a:pt x="12" y="4"/>
                  </a:lnTo>
                  <a:lnTo>
                    <a:pt x="17" y="9"/>
                  </a:lnTo>
                  <a:lnTo>
                    <a:pt x="23" y="16"/>
                  </a:lnTo>
                  <a:lnTo>
                    <a:pt x="28" y="26"/>
                  </a:lnTo>
                  <a:lnTo>
                    <a:pt x="33" y="34"/>
                  </a:lnTo>
                  <a:lnTo>
                    <a:pt x="37" y="42"/>
                  </a:lnTo>
                  <a:lnTo>
                    <a:pt x="4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17" name="Freeform 5516"/>
            <p:cNvSpPr/>
            <p:nvPr/>
          </p:nvSpPr>
          <p:spPr>
            <a:xfrm>
              <a:off x="4643" y="916"/>
              <a:ext cx="9" cy="48"/>
            </a:xfrm>
            <a:custGeom>
              <a:avLst/>
              <a:gdLst/>
              <a:ahLst/>
              <a:cxnLst/>
              <a:pathLst>
                <a:path w="11" h="54">
                  <a:moveTo>
                    <a:pt x="7" y="54"/>
                  </a:moveTo>
                  <a:lnTo>
                    <a:pt x="8" y="44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6" y="0"/>
                  </a:lnTo>
                  <a:lnTo>
                    <a:pt x="0" y="7"/>
                  </a:lnTo>
                  <a:lnTo>
                    <a:pt x="1" y="22"/>
                  </a:lnTo>
                  <a:lnTo>
                    <a:pt x="4" y="40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18" name="Freeform 5517"/>
            <p:cNvSpPr/>
            <p:nvPr/>
          </p:nvSpPr>
          <p:spPr>
            <a:xfrm>
              <a:off x="4650" y="928"/>
              <a:ext cx="40" cy="44"/>
            </a:xfrm>
            <a:custGeom>
              <a:avLst/>
              <a:gdLst/>
              <a:ahLst/>
              <a:cxnLst/>
              <a:pathLst>
                <a:path w="46" h="50">
                  <a:moveTo>
                    <a:pt x="0" y="50"/>
                  </a:moveTo>
                  <a:lnTo>
                    <a:pt x="5" y="44"/>
                  </a:lnTo>
                  <a:lnTo>
                    <a:pt x="11" y="35"/>
                  </a:lnTo>
                  <a:lnTo>
                    <a:pt x="17" y="26"/>
                  </a:lnTo>
                  <a:lnTo>
                    <a:pt x="24" y="17"/>
                  </a:lnTo>
                  <a:lnTo>
                    <a:pt x="31" y="9"/>
                  </a:lnTo>
                  <a:lnTo>
                    <a:pt x="38" y="3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6" y="6"/>
                  </a:lnTo>
                  <a:lnTo>
                    <a:pt x="43" y="11"/>
                  </a:lnTo>
                  <a:lnTo>
                    <a:pt x="36" y="18"/>
                  </a:lnTo>
                  <a:lnTo>
                    <a:pt x="29" y="26"/>
                  </a:lnTo>
                  <a:lnTo>
                    <a:pt x="20" y="33"/>
                  </a:lnTo>
                  <a:lnTo>
                    <a:pt x="12" y="40"/>
                  </a:lnTo>
                  <a:lnTo>
                    <a:pt x="5" y="4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19" name="Freeform 5518"/>
            <p:cNvSpPr/>
            <p:nvPr/>
          </p:nvSpPr>
          <p:spPr>
            <a:xfrm>
              <a:off x="4616" y="1204"/>
              <a:ext cx="58" cy="14"/>
            </a:xfrm>
            <a:custGeom>
              <a:avLst/>
              <a:gdLst/>
              <a:ahLst/>
              <a:cxnLst/>
              <a:pathLst>
                <a:path w="67" h="16">
                  <a:moveTo>
                    <a:pt x="0" y="2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9" y="2"/>
                  </a:lnTo>
                  <a:lnTo>
                    <a:pt x="65" y="6"/>
                  </a:lnTo>
                  <a:lnTo>
                    <a:pt x="67" y="11"/>
                  </a:lnTo>
                  <a:lnTo>
                    <a:pt x="65" y="15"/>
                  </a:lnTo>
                  <a:lnTo>
                    <a:pt x="59" y="16"/>
                  </a:lnTo>
                  <a:lnTo>
                    <a:pt x="51" y="15"/>
                  </a:lnTo>
                  <a:lnTo>
                    <a:pt x="40" y="13"/>
                  </a:lnTo>
                  <a:lnTo>
                    <a:pt x="29" y="11"/>
                  </a:lnTo>
                  <a:lnTo>
                    <a:pt x="19" y="7"/>
                  </a:lnTo>
                  <a:lnTo>
                    <a:pt x="8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20" name="Freeform 5519"/>
            <p:cNvSpPr/>
            <p:nvPr/>
          </p:nvSpPr>
          <p:spPr>
            <a:xfrm>
              <a:off x="4604" y="1216"/>
              <a:ext cx="58" cy="28"/>
            </a:xfrm>
            <a:custGeom>
              <a:avLst/>
              <a:gdLst/>
              <a:ahLst/>
              <a:cxnLst/>
              <a:pathLst>
                <a:path w="64" h="32">
                  <a:moveTo>
                    <a:pt x="0" y="0"/>
                  </a:moveTo>
                  <a:lnTo>
                    <a:pt x="6" y="1"/>
                  </a:lnTo>
                  <a:lnTo>
                    <a:pt x="16" y="2"/>
                  </a:lnTo>
                  <a:lnTo>
                    <a:pt x="26" y="6"/>
                  </a:lnTo>
                  <a:lnTo>
                    <a:pt x="36" y="9"/>
                  </a:lnTo>
                  <a:lnTo>
                    <a:pt x="47" y="14"/>
                  </a:lnTo>
                  <a:lnTo>
                    <a:pt x="56" y="18"/>
                  </a:lnTo>
                  <a:lnTo>
                    <a:pt x="62" y="23"/>
                  </a:lnTo>
                  <a:lnTo>
                    <a:pt x="64" y="29"/>
                  </a:lnTo>
                  <a:lnTo>
                    <a:pt x="62" y="32"/>
                  </a:lnTo>
                  <a:lnTo>
                    <a:pt x="55" y="31"/>
                  </a:lnTo>
                  <a:lnTo>
                    <a:pt x="46" y="28"/>
                  </a:lnTo>
                  <a:lnTo>
                    <a:pt x="35" y="22"/>
                  </a:lnTo>
                  <a:lnTo>
                    <a:pt x="24" y="16"/>
                  </a:lnTo>
                  <a:lnTo>
                    <a:pt x="13" y="9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21" name="Freeform 5520"/>
            <p:cNvSpPr/>
            <p:nvPr/>
          </p:nvSpPr>
          <p:spPr>
            <a:xfrm>
              <a:off x="4618" y="1179"/>
              <a:ext cx="58" cy="14"/>
            </a:xfrm>
            <a:custGeom>
              <a:avLst/>
              <a:gdLst/>
              <a:ahLst/>
              <a:cxnLst/>
              <a:pathLst>
                <a:path w="64" h="16">
                  <a:moveTo>
                    <a:pt x="0" y="8"/>
                  </a:moveTo>
                  <a:lnTo>
                    <a:pt x="3" y="5"/>
                  </a:lnTo>
                  <a:lnTo>
                    <a:pt x="10" y="2"/>
                  </a:lnTo>
                  <a:lnTo>
                    <a:pt x="19" y="1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60" y="5"/>
                  </a:lnTo>
                  <a:lnTo>
                    <a:pt x="64" y="10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1" y="16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8" y="1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22" name="Freeform 5521"/>
            <p:cNvSpPr/>
            <p:nvPr/>
          </p:nvSpPr>
          <p:spPr>
            <a:xfrm>
              <a:off x="4631" y="1158"/>
              <a:ext cx="59" cy="11"/>
            </a:xfrm>
            <a:custGeom>
              <a:avLst/>
              <a:gdLst/>
              <a:ahLst/>
              <a:cxnLst/>
              <a:pathLst>
                <a:path w="68" h="12">
                  <a:moveTo>
                    <a:pt x="0" y="11"/>
                  </a:moveTo>
                  <a:lnTo>
                    <a:pt x="5" y="9"/>
                  </a:lnTo>
                  <a:lnTo>
                    <a:pt x="14" y="5"/>
                  </a:lnTo>
                  <a:lnTo>
                    <a:pt x="25" y="3"/>
                  </a:lnTo>
                  <a:lnTo>
                    <a:pt x="36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3"/>
                  </a:lnTo>
                  <a:lnTo>
                    <a:pt x="68" y="6"/>
                  </a:lnTo>
                  <a:lnTo>
                    <a:pt x="68" y="10"/>
                  </a:lnTo>
                  <a:lnTo>
                    <a:pt x="64" y="11"/>
                  </a:lnTo>
                  <a:lnTo>
                    <a:pt x="56" y="12"/>
                  </a:lnTo>
                  <a:lnTo>
                    <a:pt x="45" y="12"/>
                  </a:lnTo>
                  <a:lnTo>
                    <a:pt x="34" y="11"/>
                  </a:lnTo>
                  <a:lnTo>
                    <a:pt x="22" y="11"/>
                  </a:lnTo>
                  <a:lnTo>
                    <a:pt x="11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23" name="Freeform 5522"/>
            <p:cNvSpPr/>
            <p:nvPr/>
          </p:nvSpPr>
          <p:spPr>
            <a:xfrm>
              <a:off x="4643" y="1137"/>
              <a:ext cx="59" cy="11"/>
            </a:xfrm>
            <a:custGeom>
              <a:avLst/>
              <a:gdLst/>
              <a:ahLst/>
              <a:cxnLst/>
              <a:pathLst>
                <a:path w="68" h="13">
                  <a:moveTo>
                    <a:pt x="0" y="13"/>
                  </a:moveTo>
                  <a:lnTo>
                    <a:pt x="7" y="11"/>
                  </a:lnTo>
                  <a:lnTo>
                    <a:pt x="16" y="8"/>
                  </a:lnTo>
                  <a:lnTo>
                    <a:pt x="28" y="5"/>
                  </a:lnTo>
                  <a:lnTo>
                    <a:pt x="39" y="2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1"/>
                  </a:lnTo>
                  <a:lnTo>
                    <a:pt x="68" y="5"/>
                  </a:lnTo>
                  <a:lnTo>
                    <a:pt x="66" y="8"/>
                  </a:lnTo>
                  <a:lnTo>
                    <a:pt x="60" y="11"/>
                  </a:lnTo>
                  <a:lnTo>
                    <a:pt x="52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9" y="12"/>
                  </a:lnTo>
                  <a:lnTo>
                    <a:pt x="8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24" name="Freeform 5523"/>
            <p:cNvSpPr/>
            <p:nvPr/>
          </p:nvSpPr>
          <p:spPr>
            <a:xfrm>
              <a:off x="4646" y="1113"/>
              <a:ext cx="69" cy="14"/>
            </a:xfrm>
            <a:custGeom>
              <a:avLst/>
              <a:gdLst/>
              <a:ahLst/>
              <a:cxnLst/>
              <a:pathLst>
                <a:path w="77" h="17">
                  <a:moveTo>
                    <a:pt x="0" y="17"/>
                  </a:moveTo>
                  <a:lnTo>
                    <a:pt x="9" y="13"/>
                  </a:lnTo>
                  <a:lnTo>
                    <a:pt x="21" y="9"/>
                  </a:lnTo>
                  <a:lnTo>
                    <a:pt x="32" y="5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77" y="7"/>
                  </a:lnTo>
                  <a:lnTo>
                    <a:pt x="75" y="12"/>
                  </a:lnTo>
                  <a:lnTo>
                    <a:pt x="68" y="15"/>
                  </a:lnTo>
                  <a:lnTo>
                    <a:pt x="57" y="17"/>
                  </a:lnTo>
                  <a:lnTo>
                    <a:pt x="45" y="17"/>
                  </a:lnTo>
                  <a:lnTo>
                    <a:pt x="32" y="15"/>
                  </a:lnTo>
                  <a:lnTo>
                    <a:pt x="19" y="15"/>
                  </a:lnTo>
                  <a:lnTo>
                    <a:pt x="8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25" name="Freeform 5524"/>
            <p:cNvSpPr/>
            <p:nvPr/>
          </p:nvSpPr>
          <p:spPr>
            <a:xfrm>
              <a:off x="4652" y="1081"/>
              <a:ext cx="73" cy="21"/>
            </a:xfrm>
            <a:custGeom>
              <a:avLst/>
              <a:gdLst/>
              <a:ahLst/>
              <a:cxnLst/>
              <a:pathLst>
                <a:path w="84" h="24">
                  <a:moveTo>
                    <a:pt x="0" y="24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9" y="6"/>
                  </a:lnTo>
                  <a:lnTo>
                    <a:pt x="63" y="2"/>
                  </a:lnTo>
                  <a:lnTo>
                    <a:pt x="74" y="0"/>
                  </a:lnTo>
                  <a:lnTo>
                    <a:pt x="83" y="0"/>
                  </a:lnTo>
                  <a:lnTo>
                    <a:pt x="84" y="4"/>
                  </a:lnTo>
                  <a:lnTo>
                    <a:pt x="79" y="10"/>
                  </a:lnTo>
                  <a:lnTo>
                    <a:pt x="71" y="15"/>
                  </a:lnTo>
                  <a:lnTo>
                    <a:pt x="58" y="17"/>
                  </a:lnTo>
                  <a:lnTo>
                    <a:pt x="45" y="19"/>
                  </a:lnTo>
                  <a:lnTo>
                    <a:pt x="30" y="20"/>
                  </a:lnTo>
                  <a:lnTo>
                    <a:pt x="17" y="22"/>
                  </a:lnTo>
                  <a:lnTo>
                    <a:pt x="7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26" name="Freeform 5525"/>
            <p:cNvSpPr/>
            <p:nvPr/>
          </p:nvSpPr>
          <p:spPr>
            <a:xfrm>
              <a:off x="4653" y="1055"/>
              <a:ext cx="81" cy="30"/>
            </a:xfrm>
            <a:custGeom>
              <a:avLst/>
              <a:gdLst/>
              <a:ahLst/>
              <a:cxnLst/>
              <a:pathLst>
                <a:path w="92" h="33">
                  <a:moveTo>
                    <a:pt x="0" y="33"/>
                  </a:moveTo>
                  <a:lnTo>
                    <a:pt x="8" y="25"/>
                  </a:lnTo>
                  <a:lnTo>
                    <a:pt x="21" y="18"/>
                  </a:lnTo>
                  <a:lnTo>
                    <a:pt x="35" y="11"/>
                  </a:lnTo>
                  <a:lnTo>
                    <a:pt x="52" y="6"/>
                  </a:lnTo>
                  <a:lnTo>
                    <a:pt x="67" y="1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2" y="7"/>
                  </a:lnTo>
                  <a:lnTo>
                    <a:pt x="90" y="12"/>
                  </a:lnTo>
                  <a:lnTo>
                    <a:pt x="80" y="18"/>
                  </a:lnTo>
                  <a:lnTo>
                    <a:pt x="69" y="22"/>
                  </a:lnTo>
                  <a:lnTo>
                    <a:pt x="54" y="25"/>
                  </a:lnTo>
                  <a:lnTo>
                    <a:pt x="38" y="29"/>
                  </a:lnTo>
                  <a:lnTo>
                    <a:pt x="23" y="31"/>
                  </a:lnTo>
                  <a:lnTo>
                    <a:pt x="10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27" name="Freeform 5526"/>
            <p:cNvSpPr/>
            <p:nvPr/>
          </p:nvSpPr>
          <p:spPr>
            <a:xfrm>
              <a:off x="4653" y="1006"/>
              <a:ext cx="74" cy="47"/>
            </a:xfrm>
            <a:custGeom>
              <a:avLst/>
              <a:gdLst/>
              <a:ahLst/>
              <a:cxnLst/>
              <a:pathLst>
                <a:path w="85" h="55">
                  <a:moveTo>
                    <a:pt x="0" y="55"/>
                  </a:moveTo>
                  <a:lnTo>
                    <a:pt x="8" y="47"/>
                  </a:lnTo>
                  <a:lnTo>
                    <a:pt x="18" y="36"/>
                  </a:lnTo>
                  <a:lnTo>
                    <a:pt x="32" y="26"/>
                  </a:lnTo>
                  <a:lnTo>
                    <a:pt x="46" y="17"/>
                  </a:lnTo>
                  <a:lnTo>
                    <a:pt x="60" y="9"/>
                  </a:lnTo>
                  <a:lnTo>
                    <a:pt x="71" y="3"/>
                  </a:lnTo>
                  <a:lnTo>
                    <a:pt x="80" y="0"/>
                  </a:lnTo>
                  <a:lnTo>
                    <a:pt x="85" y="3"/>
                  </a:lnTo>
                  <a:lnTo>
                    <a:pt x="85" y="9"/>
                  </a:lnTo>
                  <a:lnTo>
                    <a:pt x="78" y="15"/>
                  </a:lnTo>
                  <a:lnTo>
                    <a:pt x="69" y="24"/>
                  </a:lnTo>
                  <a:lnTo>
                    <a:pt x="55" y="32"/>
                  </a:lnTo>
                  <a:lnTo>
                    <a:pt x="41" y="40"/>
                  </a:lnTo>
                  <a:lnTo>
                    <a:pt x="26" y="47"/>
                  </a:lnTo>
                  <a:lnTo>
                    <a:pt x="11" y="5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28" name="Freeform 5527"/>
            <p:cNvSpPr/>
            <p:nvPr/>
          </p:nvSpPr>
          <p:spPr>
            <a:xfrm>
              <a:off x="4653" y="965"/>
              <a:ext cx="63" cy="60"/>
            </a:xfrm>
            <a:custGeom>
              <a:avLst/>
              <a:gdLst/>
              <a:ahLst/>
              <a:cxnLst/>
              <a:pathLst>
                <a:path w="72" h="69">
                  <a:moveTo>
                    <a:pt x="0" y="69"/>
                  </a:moveTo>
                  <a:lnTo>
                    <a:pt x="6" y="61"/>
                  </a:lnTo>
                  <a:lnTo>
                    <a:pt x="15" y="50"/>
                  </a:lnTo>
                  <a:lnTo>
                    <a:pt x="25" y="37"/>
                  </a:lnTo>
                  <a:lnTo>
                    <a:pt x="37" y="24"/>
                  </a:lnTo>
                  <a:lnTo>
                    <a:pt x="48" y="13"/>
                  </a:lnTo>
                  <a:lnTo>
                    <a:pt x="59" y="4"/>
                  </a:lnTo>
                  <a:lnTo>
                    <a:pt x="68" y="0"/>
                  </a:lnTo>
                  <a:lnTo>
                    <a:pt x="72" y="1"/>
                  </a:lnTo>
                  <a:lnTo>
                    <a:pt x="72" y="8"/>
                  </a:lnTo>
                  <a:lnTo>
                    <a:pt x="67" y="18"/>
                  </a:lnTo>
                  <a:lnTo>
                    <a:pt x="56" y="29"/>
                  </a:lnTo>
                  <a:lnTo>
                    <a:pt x="45" y="41"/>
                  </a:lnTo>
                  <a:lnTo>
                    <a:pt x="31" y="52"/>
                  </a:lnTo>
                  <a:lnTo>
                    <a:pt x="18" y="61"/>
                  </a:lnTo>
                  <a:lnTo>
                    <a:pt x="7" y="6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29" name="Freeform 5528"/>
            <p:cNvSpPr/>
            <p:nvPr/>
          </p:nvSpPr>
          <p:spPr>
            <a:xfrm>
              <a:off x="4652" y="944"/>
              <a:ext cx="57" cy="55"/>
            </a:xfrm>
            <a:custGeom>
              <a:avLst/>
              <a:gdLst/>
              <a:ahLst/>
              <a:cxnLst/>
              <a:pathLst>
                <a:path w="67" h="62">
                  <a:moveTo>
                    <a:pt x="67" y="4"/>
                  </a:moveTo>
                  <a:lnTo>
                    <a:pt x="66" y="7"/>
                  </a:lnTo>
                  <a:lnTo>
                    <a:pt x="59" y="13"/>
                  </a:lnTo>
                  <a:lnTo>
                    <a:pt x="50" y="20"/>
                  </a:lnTo>
                  <a:lnTo>
                    <a:pt x="40" y="28"/>
                  </a:lnTo>
                  <a:lnTo>
                    <a:pt x="28" y="37"/>
                  </a:lnTo>
                  <a:lnTo>
                    <a:pt x="17" y="46"/>
                  </a:lnTo>
                  <a:lnTo>
                    <a:pt x="7" y="54"/>
                  </a:lnTo>
                  <a:lnTo>
                    <a:pt x="0" y="62"/>
                  </a:lnTo>
                  <a:lnTo>
                    <a:pt x="5" y="51"/>
                  </a:lnTo>
                  <a:lnTo>
                    <a:pt x="12" y="39"/>
                  </a:lnTo>
                  <a:lnTo>
                    <a:pt x="21" y="27"/>
                  </a:lnTo>
                  <a:lnTo>
                    <a:pt x="32" y="15"/>
                  </a:lnTo>
                  <a:lnTo>
                    <a:pt x="43" y="7"/>
                  </a:lnTo>
                  <a:lnTo>
                    <a:pt x="52" y="1"/>
                  </a:lnTo>
                  <a:lnTo>
                    <a:pt x="62" y="0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30" name="Freeform 5529"/>
            <p:cNvSpPr/>
            <p:nvPr/>
          </p:nvSpPr>
          <p:spPr>
            <a:xfrm>
              <a:off x="4532" y="665"/>
              <a:ext cx="70" cy="272"/>
            </a:xfrm>
            <a:custGeom>
              <a:avLst/>
              <a:gdLst/>
              <a:ahLst/>
              <a:cxnLst/>
              <a:pathLst>
                <a:path w="79" h="311">
                  <a:moveTo>
                    <a:pt x="8" y="311"/>
                  </a:moveTo>
                  <a:lnTo>
                    <a:pt x="4" y="311"/>
                  </a:lnTo>
                  <a:lnTo>
                    <a:pt x="2" y="309"/>
                  </a:lnTo>
                  <a:lnTo>
                    <a:pt x="1" y="307"/>
                  </a:lnTo>
                  <a:lnTo>
                    <a:pt x="0" y="303"/>
                  </a:lnTo>
                  <a:lnTo>
                    <a:pt x="32" y="265"/>
                  </a:lnTo>
                  <a:lnTo>
                    <a:pt x="51" y="225"/>
                  </a:lnTo>
                  <a:lnTo>
                    <a:pt x="63" y="183"/>
                  </a:lnTo>
                  <a:lnTo>
                    <a:pt x="66" y="142"/>
                  </a:lnTo>
                  <a:lnTo>
                    <a:pt x="64" y="101"/>
                  </a:lnTo>
                  <a:lnTo>
                    <a:pt x="58" y="63"/>
                  </a:lnTo>
                  <a:lnTo>
                    <a:pt x="51" y="29"/>
                  </a:lnTo>
                  <a:lnTo>
                    <a:pt x="45" y="0"/>
                  </a:lnTo>
                  <a:lnTo>
                    <a:pt x="61" y="20"/>
                  </a:lnTo>
                  <a:lnTo>
                    <a:pt x="72" y="53"/>
                  </a:lnTo>
                  <a:lnTo>
                    <a:pt x="79" y="97"/>
                  </a:lnTo>
                  <a:lnTo>
                    <a:pt x="79" y="146"/>
                  </a:lnTo>
                  <a:lnTo>
                    <a:pt x="73" y="196"/>
                  </a:lnTo>
                  <a:lnTo>
                    <a:pt x="59" y="243"/>
                  </a:lnTo>
                  <a:lnTo>
                    <a:pt x="38" y="283"/>
                  </a:lnTo>
                  <a:lnTo>
                    <a:pt x="8" y="3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31" name="Freeform 5530"/>
            <p:cNvSpPr/>
            <p:nvPr/>
          </p:nvSpPr>
          <p:spPr>
            <a:xfrm>
              <a:off x="4531" y="667"/>
              <a:ext cx="57" cy="35"/>
            </a:xfrm>
            <a:custGeom>
              <a:avLst/>
              <a:gdLst/>
              <a:ahLst/>
              <a:cxnLst/>
              <a:pathLst>
                <a:path w="67" h="41">
                  <a:moveTo>
                    <a:pt x="67" y="41"/>
                  </a:moveTo>
                  <a:lnTo>
                    <a:pt x="60" y="33"/>
                  </a:lnTo>
                  <a:lnTo>
                    <a:pt x="51" y="25"/>
                  </a:lnTo>
                  <a:lnTo>
                    <a:pt x="41" y="18"/>
                  </a:lnTo>
                  <a:lnTo>
                    <a:pt x="30" y="11"/>
                  </a:lnTo>
                  <a:lnTo>
                    <a:pt x="20" y="5"/>
                  </a:lnTo>
                  <a:lnTo>
                    <a:pt x="11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6" y="10"/>
                  </a:lnTo>
                  <a:lnTo>
                    <a:pt x="14" y="13"/>
                  </a:lnTo>
                  <a:lnTo>
                    <a:pt x="23" y="18"/>
                  </a:lnTo>
                  <a:lnTo>
                    <a:pt x="35" y="22"/>
                  </a:lnTo>
                  <a:lnTo>
                    <a:pt x="46" y="28"/>
                  </a:lnTo>
                  <a:lnTo>
                    <a:pt x="58" y="34"/>
                  </a:lnTo>
                  <a:lnTo>
                    <a:pt x="67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32" name="Freeform 5531"/>
            <p:cNvSpPr/>
            <p:nvPr/>
          </p:nvSpPr>
          <p:spPr>
            <a:xfrm>
              <a:off x="4529" y="686"/>
              <a:ext cx="65" cy="41"/>
            </a:xfrm>
            <a:custGeom>
              <a:avLst/>
              <a:gdLst/>
              <a:ahLst/>
              <a:cxnLst/>
              <a:pathLst>
                <a:path w="74" h="46">
                  <a:moveTo>
                    <a:pt x="0" y="1"/>
                  </a:moveTo>
                  <a:lnTo>
                    <a:pt x="4" y="0"/>
                  </a:lnTo>
                  <a:lnTo>
                    <a:pt x="11" y="1"/>
                  </a:lnTo>
                  <a:lnTo>
                    <a:pt x="20" y="5"/>
                  </a:lnTo>
                  <a:lnTo>
                    <a:pt x="31" y="11"/>
                  </a:lnTo>
                  <a:lnTo>
                    <a:pt x="44" y="18"/>
                  </a:lnTo>
                  <a:lnTo>
                    <a:pt x="55" y="26"/>
                  </a:lnTo>
                  <a:lnTo>
                    <a:pt x="66" y="36"/>
                  </a:lnTo>
                  <a:lnTo>
                    <a:pt x="74" y="46"/>
                  </a:lnTo>
                  <a:lnTo>
                    <a:pt x="65" y="41"/>
                  </a:lnTo>
                  <a:lnTo>
                    <a:pt x="53" y="35"/>
                  </a:lnTo>
                  <a:lnTo>
                    <a:pt x="40" y="28"/>
                  </a:lnTo>
                  <a:lnTo>
                    <a:pt x="29" y="22"/>
                  </a:lnTo>
                  <a:lnTo>
                    <a:pt x="17" y="15"/>
                  </a:lnTo>
                  <a:lnTo>
                    <a:pt x="8" y="9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33" name="Freeform 5532"/>
            <p:cNvSpPr/>
            <p:nvPr/>
          </p:nvSpPr>
          <p:spPr>
            <a:xfrm>
              <a:off x="4515" y="727"/>
              <a:ext cx="84" cy="54"/>
            </a:xfrm>
            <a:custGeom>
              <a:avLst/>
              <a:gdLst/>
              <a:ahLst/>
              <a:cxnLst/>
              <a:pathLst>
                <a:path w="96" h="64">
                  <a:moveTo>
                    <a:pt x="0" y="1"/>
                  </a:moveTo>
                  <a:lnTo>
                    <a:pt x="5" y="0"/>
                  </a:lnTo>
                  <a:lnTo>
                    <a:pt x="15" y="3"/>
                  </a:lnTo>
                  <a:lnTo>
                    <a:pt x="29" y="8"/>
                  </a:lnTo>
                  <a:lnTo>
                    <a:pt x="44" y="16"/>
                  </a:lnTo>
                  <a:lnTo>
                    <a:pt x="60" y="27"/>
                  </a:lnTo>
                  <a:lnTo>
                    <a:pt x="75" y="39"/>
                  </a:lnTo>
                  <a:lnTo>
                    <a:pt x="88" y="51"/>
                  </a:lnTo>
                  <a:lnTo>
                    <a:pt x="96" y="64"/>
                  </a:lnTo>
                  <a:lnTo>
                    <a:pt x="88" y="58"/>
                  </a:lnTo>
                  <a:lnTo>
                    <a:pt x="75" y="51"/>
                  </a:lnTo>
                  <a:lnTo>
                    <a:pt x="59" y="42"/>
                  </a:lnTo>
                  <a:lnTo>
                    <a:pt x="42" y="33"/>
                  </a:lnTo>
                  <a:lnTo>
                    <a:pt x="24" y="22"/>
                  </a:lnTo>
                  <a:lnTo>
                    <a:pt x="10" y="14"/>
                  </a:lnTo>
                  <a:lnTo>
                    <a:pt x="2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34" name="Freeform 5533"/>
            <p:cNvSpPr/>
            <p:nvPr/>
          </p:nvSpPr>
          <p:spPr>
            <a:xfrm>
              <a:off x="4502" y="772"/>
              <a:ext cx="92" cy="60"/>
            </a:xfrm>
            <a:custGeom>
              <a:avLst/>
              <a:gdLst/>
              <a:ahLst/>
              <a:cxnLst/>
              <a:pathLst>
                <a:path w="105" h="68">
                  <a:moveTo>
                    <a:pt x="0" y="1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33" y="11"/>
                  </a:lnTo>
                  <a:lnTo>
                    <a:pt x="51" y="21"/>
                  </a:lnTo>
                  <a:lnTo>
                    <a:pt x="69" y="32"/>
                  </a:lnTo>
                  <a:lnTo>
                    <a:pt x="85" y="45"/>
                  </a:lnTo>
                  <a:lnTo>
                    <a:pt x="98" y="57"/>
                  </a:lnTo>
                  <a:lnTo>
                    <a:pt x="105" y="68"/>
                  </a:lnTo>
                  <a:lnTo>
                    <a:pt x="97" y="64"/>
                  </a:lnTo>
                  <a:lnTo>
                    <a:pt x="83" y="57"/>
                  </a:lnTo>
                  <a:lnTo>
                    <a:pt x="66" y="46"/>
                  </a:lnTo>
                  <a:lnTo>
                    <a:pt x="46" y="35"/>
                  </a:lnTo>
                  <a:lnTo>
                    <a:pt x="29" y="24"/>
                  </a:lnTo>
                  <a:lnTo>
                    <a:pt x="13" y="14"/>
                  </a:lnTo>
                  <a:lnTo>
                    <a:pt x="4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35" name="Freeform 5534"/>
            <p:cNvSpPr/>
            <p:nvPr/>
          </p:nvSpPr>
          <p:spPr>
            <a:xfrm>
              <a:off x="4509" y="800"/>
              <a:ext cx="76" cy="65"/>
            </a:xfrm>
            <a:custGeom>
              <a:avLst/>
              <a:gdLst/>
              <a:ahLst/>
              <a:cxnLst/>
              <a:pathLst>
                <a:path w="85" h="72">
                  <a:moveTo>
                    <a:pt x="0" y="0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28" y="15"/>
                  </a:lnTo>
                  <a:lnTo>
                    <a:pt x="43" y="25"/>
                  </a:lnTo>
                  <a:lnTo>
                    <a:pt x="58" y="39"/>
                  </a:lnTo>
                  <a:lnTo>
                    <a:pt x="72" y="51"/>
                  </a:lnTo>
                  <a:lnTo>
                    <a:pt x="81" y="63"/>
                  </a:lnTo>
                  <a:lnTo>
                    <a:pt x="85" y="72"/>
                  </a:lnTo>
                  <a:lnTo>
                    <a:pt x="77" y="66"/>
                  </a:lnTo>
                  <a:lnTo>
                    <a:pt x="65" y="57"/>
                  </a:lnTo>
                  <a:lnTo>
                    <a:pt x="50" y="47"/>
                  </a:lnTo>
                  <a:lnTo>
                    <a:pt x="35" y="35"/>
                  </a:lnTo>
                  <a:lnTo>
                    <a:pt x="20" y="24"/>
                  </a:lnTo>
                  <a:lnTo>
                    <a:pt x="8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36" name="Freeform 5535"/>
            <p:cNvSpPr/>
            <p:nvPr/>
          </p:nvSpPr>
          <p:spPr>
            <a:xfrm>
              <a:off x="4511" y="835"/>
              <a:ext cx="62" cy="55"/>
            </a:xfrm>
            <a:custGeom>
              <a:avLst/>
              <a:gdLst/>
              <a:ahLst/>
              <a:cxnLst/>
              <a:pathLst>
                <a:path w="70" h="62">
                  <a:moveTo>
                    <a:pt x="0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24" y="9"/>
                  </a:lnTo>
                  <a:lnTo>
                    <a:pt x="35" y="17"/>
                  </a:lnTo>
                  <a:lnTo>
                    <a:pt x="47" y="26"/>
                  </a:lnTo>
                  <a:lnTo>
                    <a:pt x="57" y="38"/>
                  </a:lnTo>
                  <a:lnTo>
                    <a:pt x="65" y="49"/>
                  </a:lnTo>
                  <a:lnTo>
                    <a:pt x="70" y="62"/>
                  </a:lnTo>
                  <a:lnTo>
                    <a:pt x="63" y="55"/>
                  </a:lnTo>
                  <a:lnTo>
                    <a:pt x="53" y="47"/>
                  </a:lnTo>
                  <a:lnTo>
                    <a:pt x="40" y="38"/>
                  </a:lnTo>
                  <a:lnTo>
                    <a:pt x="27" y="27"/>
                  </a:lnTo>
                  <a:lnTo>
                    <a:pt x="16" y="18"/>
                  </a:lnTo>
                  <a:lnTo>
                    <a:pt x="7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37" name="Freeform 5536"/>
            <p:cNvSpPr/>
            <p:nvPr/>
          </p:nvSpPr>
          <p:spPr>
            <a:xfrm>
              <a:off x="4511" y="869"/>
              <a:ext cx="44" cy="45"/>
            </a:xfrm>
            <a:custGeom>
              <a:avLst/>
              <a:gdLst/>
              <a:ahLst/>
              <a:cxnLst/>
              <a:pathLst>
                <a:path w="49" h="53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19" y="10"/>
                  </a:lnTo>
                  <a:lnTo>
                    <a:pt x="28" y="18"/>
                  </a:lnTo>
                  <a:lnTo>
                    <a:pt x="36" y="29"/>
                  </a:lnTo>
                  <a:lnTo>
                    <a:pt x="43" y="38"/>
                  </a:lnTo>
                  <a:lnTo>
                    <a:pt x="48" y="47"/>
                  </a:lnTo>
                  <a:lnTo>
                    <a:pt x="49" y="53"/>
                  </a:lnTo>
                  <a:lnTo>
                    <a:pt x="45" y="47"/>
                  </a:lnTo>
                  <a:lnTo>
                    <a:pt x="36" y="40"/>
                  </a:lnTo>
                  <a:lnTo>
                    <a:pt x="28" y="33"/>
                  </a:lnTo>
                  <a:lnTo>
                    <a:pt x="20" y="25"/>
                  </a:lnTo>
                  <a:lnTo>
                    <a:pt x="12" y="17"/>
                  </a:lnTo>
                  <a:lnTo>
                    <a:pt x="5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38" name="Freeform 5537"/>
            <p:cNvSpPr/>
            <p:nvPr/>
          </p:nvSpPr>
          <p:spPr>
            <a:xfrm>
              <a:off x="4515" y="899"/>
              <a:ext cx="30" cy="31"/>
            </a:xfrm>
            <a:custGeom>
              <a:avLst/>
              <a:gdLst/>
              <a:ahLst/>
              <a:cxnLst/>
              <a:pathLst>
                <a:path w="35" h="36">
                  <a:moveTo>
                    <a:pt x="2" y="0"/>
                  </a:moveTo>
                  <a:lnTo>
                    <a:pt x="6" y="0"/>
                  </a:lnTo>
                  <a:lnTo>
                    <a:pt x="10" y="3"/>
                  </a:lnTo>
                  <a:lnTo>
                    <a:pt x="17" y="6"/>
                  </a:lnTo>
                  <a:lnTo>
                    <a:pt x="23" y="12"/>
                  </a:lnTo>
                  <a:lnTo>
                    <a:pt x="29" y="18"/>
                  </a:lnTo>
                  <a:lnTo>
                    <a:pt x="32" y="25"/>
                  </a:lnTo>
                  <a:lnTo>
                    <a:pt x="35" y="30"/>
                  </a:lnTo>
                  <a:lnTo>
                    <a:pt x="33" y="36"/>
                  </a:lnTo>
                  <a:lnTo>
                    <a:pt x="31" y="29"/>
                  </a:lnTo>
                  <a:lnTo>
                    <a:pt x="27" y="23"/>
                  </a:lnTo>
                  <a:lnTo>
                    <a:pt x="20" y="18"/>
                  </a:lnTo>
                  <a:lnTo>
                    <a:pt x="13" y="13"/>
                  </a:lnTo>
                  <a:lnTo>
                    <a:pt x="7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39" name="Freeform 5538"/>
            <p:cNvSpPr/>
            <p:nvPr/>
          </p:nvSpPr>
          <p:spPr>
            <a:xfrm>
              <a:off x="4541" y="646"/>
              <a:ext cx="37" cy="35"/>
            </a:xfrm>
            <a:custGeom>
              <a:avLst/>
              <a:gdLst/>
              <a:ahLst/>
              <a:cxnLst/>
              <a:pathLst>
                <a:path w="43" h="40">
                  <a:moveTo>
                    <a:pt x="43" y="40"/>
                  </a:moveTo>
                  <a:lnTo>
                    <a:pt x="39" y="38"/>
                  </a:lnTo>
                  <a:lnTo>
                    <a:pt x="32" y="35"/>
                  </a:lnTo>
                  <a:lnTo>
                    <a:pt x="24" y="29"/>
                  </a:lnTo>
                  <a:lnTo>
                    <a:pt x="16" y="23"/>
                  </a:lnTo>
                  <a:lnTo>
                    <a:pt x="8" y="1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1" y="1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6" y="7"/>
                  </a:lnTo>
                  <a:lnTo>
                    <a:pt x="23" y="14"/>
                  </a:lnTo>
                  <a:lnTo>
                    <a:pt x="29" y="22"/>
                  </a:lnTo>
                  <a:lnTo>
                    <a:pt x="35" y="30"/>
                  </a:lnTo>
                  <a:lnTo>
                    <a:pt x="39" y="36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40" name="Freeform 5539"/>
            <p:cNvSpPr/>
            <p:nvPr/>
          </p:nvSpPr>
          <p:spPr>
            <a:xfrm>
              <a:off x="4580" y="643"/>
              <a:ext cx="19" cy="40"/>
            </a:xfrm>
            <a:custGeom>
              <a:avLst/>
              <a:gdLst/>
              <a:ahLst/>
              <a:cxnLst/>
              <a:pathLst>
                <a:path w="22" h="46">
                  <a:moveTo>
                    <a:pt x="0" y="46"/>
                  </a:moveTo>
                  <a:lnTo>
                    <a:pt x="5" y="37"/>
                  </a:lnTo>
                  <a:lnTo>
                    <a:pt x="15" y="23"/>
                  </a:lnTo>
                  <a:lnTo>
                    <a:pt x="22" y="9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8" y="16"/>
                  </a:lnTo>
                  <a:lnTo>
                    <a:pt x="3" y="3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41" name="Freeform 5540"/>
            <p:cNvSpPr/>
            <p:nvPr/>
          </p:nvSpPr>
          <p:spPr>
            <a:xfrm>
              <a:off x="4566" y="627"/>
              <a:ext cx="10" cy="47"/>
            </a:xfrm>
            <a:custGeom>
              <a:avLst/>
              <a:gdLst/>
              <a:ahLst/>
              <a:cxnLst/>
              <a:pathLst>
                <a:path w="12" h="53">
                  <a:moveTo>
                    <a:pt x="12" y="53"/>
                  </a:moveTo>
                  <a:lnTo>
                    <a:pt x="12" y="43"/>
                  </a:lnTo>
                  <a:lnTo>
                    <a:pt x="12" y="26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7"/>
                  </a:lnTo>
                  <a:lnTo>
                    <a:pt x="3" y="23"/>
                  </a:lnTo>
                  <a:lnTo>
                    <a:pt x="8" y="41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42" name="Freeform 5541"/>
            <p:cNvSpPr/>
            <p:nvPr/>
          </p:nvSpPr>
          <p:spPr>
            <a:xfrm>
              <a:off x="4585" y="655"/>
              <a:ext cx="37" cy="42"/>
            </a:xfrm>
            <a:custGeom>
              <a:avLst/>
              <a:gdLst/>
              <a:ahLst/>
              <a:cxnLst/>
              <a:pathLst>
                <a:path w="41" h="47">
                  <a:moveTo>
                    <a:pt x="0" y="47"/>
                  </a:moveTo>
                  <a:lnTo>
                    <a:pt x="3" y="41"/>
                  </a:lnTo>
                  <a:lnTo>
                    <a:pt x="9" y="33"/>
                  </a:lnTo>
                  <a:lnTo>
                    <a:pt x="15" y="24"/>
                  </a:lnTo>
                  <a:lnTo>
                    <a:pt x="20" y="16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1" y="4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4"/>
                  </a:lnTo>
                  <a:lnTo>
                    <a:pt x="17" y="32"/>
                  </a:lnTo>
                  <a:lnTo>
                    <a:pt x="10" y="38"/>
                  </a:lnTo>
                  <a:lnTo>
                    <a:pt x="3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43" name="Freeform 5542"/>
            <p:cNvSpPr/>
            <p:nvPr/>
          </p:nvSpPr>
          <p:spPr>
            <a:xfrm>
              <a:off x="4552" y="911"/>
              <a:ext cx="59" cy="12"/>
            </a:xfrm>
            <a:custGeom>
              <a:avLst/>
              <a:gdLst/>
              <a:ahLst/>
              <a:cxnLst/>
              <a:pathLst>
                <a:path w="68" h="15">
                  <a:moveTo>
                    <a:pt x="0" y="2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0" y="1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68" y="10"/>
                  </a:lnTo>
                  <a:lnTo>
                    <a:pt x="65" y="14"/>
                  </a:lnTo>
                  <a:lnTo>
                    <a:pt x="60" y="15"/>
                  </a:lnTo>
                  <a:lnTo>
                    <a:pt x="51" y="14"/>
                  </a:lnTo>
                  <a:lnTo>
                    <a:pt x="41" y="12"/>
                  </a:lnTo>
                  <a:lnTo>
                    <a:pt x="30" y="8"/>
                  </a:lnTo>
                  <a:lnTo>
                    <a:pt x="18" y="6"/>
                  </a:lnTo>
                  <a:lnTo>
                    <a:pt x="8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44" name="Freeform 5543"/>
            <p:cNvSpPr/>
            <p:nvPr/>
          </p:nvSpPr>
          <p:spPr>
            <a:xfrm>
              <a:off x="4545" y="925"/>
              <a:ext cx="56" cy="21"/>
            </a:xfrm>
            <a:custGeom>
              <a:avLst/>
              <a:gdLst/>
              <a:ahLst/>
              <a:cxnLst/>
              <a:pathLst>
                <a:path w="65" h="25">
                  <a:moveTo>
                    <a:pt x="0" y="0"/>
                  </a:moveTo>
                  <a:lnTo>
                    <a:pt x="7" y="0"/>
                  </a:lnTo>
                  <a:lnTo>
                    <a:pt x="15" y="1"/>
                  </a:lnTo>
                  <a:lnTo>
                    <a:pt x="26" y="4"/>
                  </a:lnTo>
                  <a:lnTo>
                    <a:pt x="37" y="6"/>
                  </a:lnTo>
                  <a:lnTo>
                    <a:pt x="48" y="8"/>
                  </a:lnTo>
                  <a:lnTo>
                    <a:pt x="56" y="13"/>
                  </a:lnTo>
                  <a:lnTo>
                    <a:pt x="63" y="16"/>
                  </a:lnTo>
                  <a:lnTo>
                    <a:pt x="65" y="21"/>
                  </a:lnTo>
                  <a:lnTo>
                    <a:pt x="63" y="25"/>
                  </a:lnTo>
                  <a:lnTo>
                    <a:pt x="57" y="25"/>
                  </a:lnTo>
                  <a:lnTo>
                    <a:pt x="48" y="22"/>
                  </a:lnTo>
                  <a:lnTo>
                    <a:pt x="36" y="18"/>
                  </a:lnTo>
                  <a:lnTo>
                    <a:pt x="25" y="13"/>
                  </a:lnTo>
                  <a:lnTo>
                    <a:pt x="14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45" name="Freeform 5544"/>
            <p:cNvSpPr/>
            <p:nvPr/>
          </p:nvSpPr>
          <p:spPr>
            <a:xfrm>
              <a:off x="4573" y="881"/>
              <a:ext cx="56" cy="12"/>
            </a:xfrm>
            <a:custGeom>
              <a:avLst/>
              <a:gdLst/>
              <a:ahLst/>
              <a:cxnLst/>
              <a:pathLst>
                <a:path w="63" h="15">
                  <a:moveTo>
                    <a:pt x="0" y="7"/>
                  </a:moveTo>
                  <a:lnTo>
                    <a:pt x="2" y="4"/>
                  </a:lnTo>
                  <a:lnTo>
                    <a:pt x="9" y="2"/>
                  </a:lnTo>
                  <a:lnTo>
                    <a:pt x="18" y="1"/>
                  </a:lnTo>
                  <a:lnTo>
                    <a:pt x="30" y="0"/>
                  </a:lnTo>
                  <a:lnTo>
                    <a:pt x="40" y="1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58" y="15"/>
                  </a:lnTo>
                  <a:lnTo>
                    <a:pt x="50" y="13"/>
                  </a:lnTo>
                  <a:lnTo>
                    <a:pt x="40" y="12"/>
                  </a:lnTo>
                  <a:lnTo>
                    <a:pt x="30" y="10"/>
                  </a:lnTo>
                  <a:lnTo>
                    <a:pt x="18" y="9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46" name="Freeform 5545"/>
            <p:cNvSpPr/>
            <p:nvPr/>
          </p:nvSpPr>
          <p:spPr>
            <a:xfrm>
              <a:off x="4580" y="848"/>
              <a:ext cx="65" cy="17"/>
            </a:xfrm>
            <a:custGeom>
              <a:avLst/>
              <a:gdLst/>
              <a:ahLst/>
              <a:cxnLst/>
              <a:pathLst>
                <a:path w="75" h="20">
                  <a:moveTo>
                    <a:pt x="0" y="20"/>
                  </a:moveTo>
                  <a:lnTo>
                    <a:pt x="8" y="16"/>
                  </a:lnTo>
                  <a:lnTo>
                    <a:pt x="18" y="11"/>
                  </a:lnTo>
                  <a:lnTo>
                    <a:pt x="30" y="6"/>
                  </a:lnTo>
                  <a:lnTo>
                    <a:pt x="42" y="3"/>
                  </a:lnTo>
                  <a:lnTo>
                    <a:pt x="54" y="1"/>
                  </a:lnTo>
                  <a:lnTo>
                    <a:pt x="64" y="0"/>
                  </a:lnTo>
                  <a:lnTo>
                    <a:pt x="71" y="1"/>
                  </a:lnTo>
                  <a:lnTo>
                    <a:pt x="75" y="5"/>
                  </a:lnTo>
                  <a:lnTo>
                    <a:pt x="72" y="10"/>
                  </a:lnTo>
                  <a:lnTo>
                    <a:pt x="67" y="13"/>
                  </a:lnTo>
                  <a:lnTo>
                    <a:pt x="56" y="16"/>
                  </a:lnTo>
                  <a:lnTo>
                    <a:pt x="43" y="16"/>
                  </a:lnTo>
                  <a:lnTo>
                    <a:pt x="31" y="17"/>
                  </a:lnTo>
                  <a:lnTo>
                    <a:pt x="18" y="18"/>
                  </a:lnTo>
                  <a:lnTo>
                    <a:pt x="8" y="1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47" name="Freeform 5546"/>
            <p:cNvSpPr/>
            <p:nvPr/>
          </p:nvSpPr>
          <p:spPr>
            <a:xfrm>
              <a:off x="4590" y="814"/>
              <a:ext cx="72" cy="21"/>
            </a:xfrm>
            <a:custGeom>
              <a:avLst/>
              <a:gdLst/>
              <a:ahLst/>
              <a:cxnLst/>
              <a:pathLst>
                <a:path w="82" h="24">
                  <a:moveTo>
                    <a:pt x="0" y="24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8" y="5"/>
                  </a:lnTo>
                  <a:lnTo>
                    <a:pt x="61" y="2"/>
                  </a:lnTo>
                  <a:lnTo>
                    <a:pt x="73" y="0"/>
                  </a:lnTo>
                  <a:lnTo>
                    <a:pt x="80" y="1"/>
                  </a:lnTo>
                  <a:lnTo>
                    <a:pt x="82" y="4"/>
                  </a:lnTo>
                  <a:lnTo>
                    <a:pt x="79" y="10"/>
                  </a:lnTo>
                  <a:lnTo>
                    <a:pt x="69" y="14"/>
                  </a:lnTo>
                  <a:lnTo>
                    <a:pt x="58" y="16"/>
                  </a:lnTo>
                  <a:lnTo>
                    <a:pt x="44" y="18"/>
                  </a:lnTo>
                  <a:lnTo>
                    <a:pt x="29" y="20"/>
                  </a:lnTo>
                  <a:lnTo>
                    <a:pt x="17" y="22"/>
                  </a:lnTo>
                  <a:lnTo>
                    <a:pt x="6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48" name="Freeform 5547"/>
            <p:cNvSpPr/>
            <p:nvPr/>
          </p:nvSpPr>
          <p:spPr>
            <a:xfrm>
              <a:off x="4592" y="746"/>
              <a:ext cx="77" cy="35"/>
            </a:xfrm>
            <a:custGeom>
              <a:avLst/>
              <a:gdLst/>
              <a:ahLst/>
              <a:cxnLst/>
              <a:pathLst>
                <a:path w="86" h="42">
                  <a:moveTo>
                    <a:pt x="0" y="42"/>
                  </a:moveTo>
                  <a:lnTo>
                    <a:pt x="8" y="35"/>
                  </a:lnTo>
                  <a:lnTo>
                    <a:pt x="19" y="27"/>
                  </a:lnTo>
                  <a:lnTo>
                    <a:pt x="32" y="19"/>
                  </a:lnTo>
                  <a:lnTo>
                    <a:pt x="47" y="11"/>
                  </a:lnTo>
                  <a:lnTo>
                    <a:pt x="61" y="5"/>
                  </a:lnTo>
                  <a:lnTo>
                    <a:pt x="72" y="1"/>
                  </a:lnTo>
                  <a:lnTo>
                    <a:pt x="81" y="0"/>
                  </a:lnTo>
                  <a:lnTo>
                    <a:pt x="86" y="3"/>
                  </a:lnTo>
                  <a:lnTo>
                    <a:pt x="85" y="7"/>
                  </a:lnTo>
                  <a:lnTo>
                    <a:pt x="76" y="12"/>
                  </a:lnTo>
                  <a:lnTo>
                    <a:pt x="63" y="17"/>
                  </a:lnTo>
                  <a:lnTo>
                    <a:pt x="48" y="22"/>
                  </a:lnTo>
                  <a:lnTo>
                    <a:pt x="32" y="27"/>
                  </a:lnTo>
                  <a:lnTo>
                    <a:pt x="17" y="32"/>
                  </a:lnTo>
                  <a:lnTo>
                    <a:pt x="5" y="3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49" name="Freeform 5548"/>
            <p:cNvSpPr/>
            <p:nvPr/>
          </p:nvSpPr>
          <p:spPr>
            <a:xfrm>
              <a:off x="4587" y="679"/>
              <a:ext cx="70" cy="42"/>
            </a:xfrm>
            <a:custGeom>
              <a:avLst/>
              <a:gdLst/>
              <a:ahLst/>
              <a:cxnLst/>
              <a:pathLst>
                <a:path w="80" h="50">
                  <a:moveTo>
                    <a:pt x="0" y="50"/>
                  </a:moveTo>
                  <a:lnTo>
                    <a:pt x="7" y="43"/>
                  </a:lnTo>
                  <a:lnTo>
                    <a:pt x="17" y="35"/>
                  </a:lnTo>
                  <a:lnTo>
                    <a:pt x="30" y="26"/>
                  </a:lnTo>
                  <a:lnTo>
                    <a:pt x="42" y="15"/>
                  </a:lnTo>
                  <a:lnTo>
                    <a:pt x="56" y="8"/>
                  </a:lnTo>
                  <a:lnTo>
                    <a:pt x="68" y="2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79" y="8"/>
                  </a:lnTo>
                  <a:lnTo>
                    <a:pt x="71" y="14"/>
                  </a:lnTo>
                  <a:lnTo>
                    <a:pt x="60" y="21"/>
                  </a:lnTo>
                  <a:lnTo>
                    <a:pt x="46" y="28"/>
                  </a:lnTo>
                  <a:lnTo>
                    <a:pt x="30" y="35"/>
                  </a:lnTo>
                  <a:lnTo>
                    <a:pt x="16" y="40"/>
                  </a:lnTo>
                  <a:lnTo>
                    <a:pt x="6" y="4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50" name="Freeform 5549"/>
            <p:cNvSpPr/>
            <p:nvPr/>
          </p:nvSpPr>
          <p:spPr>
            <a:xfrm>
              <a:off x="4595" y="772"/>
              <a:ext cx="64" cy="37"/>
            </a:xfrm>
            <a:custGeom>
              <a:avLst/>
              <a:gdLst/>
              <a:ahLst/>
              <a:cxnLst/>
              <a:pathLst>
                <a:path w="74" h="43">
                  <a:moveTo>
                    <a:pt x="0" y="43"/>
                  </a:moveTo>
                  <a:lnTo>
                    <a:pt x="7" y="37"/>
                  </a:lnTo>
                  <a:lnTo>
                    <a:pt x="16" y="29"/>
                  </a:lnTo>
                  <a:lnTo>
                    <a:pt x="28" y="21"/>
                  </a:lnTo>
                  <a:lnTo>
                    <a:pt x="40" y="13"/>
                  </a:lnTo>
                  <a:lnTo>
                    <a:pt x="53" y="6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4" y="4"/>
                  </a:lnTo>
                  <a:lnTo>
                    <a:pt x="71" y="10"/>
                  </a:lnTo>
                  <a:lnTo>
                    <a:pt x="63" y="15"/>
                  </a:lnTo>
                  <a:lnTo>
                    <a:pt x="53" y="21"/>
                  </a:lnTo>
                  <a:lnTo>
                    <a:pt x="40" y="27"/>
                  </a:lnTo>
                  <a:lnTo>
                    <a:pt x="28" y="31"/>
                  </a:lnTo>
                  <a:lnTo>
                    <a:pt x="15" y="36"/>
                  </a:lnTo>
                  <a:lnTo>
                    <a:pt x="6" y="3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51" name="Freeform 5550"/>
            <p:cNvSpPr/>
            <p:nvPr/>
          </p:nvSpPr>
          <p:spPr>
            <a:xfrm>
              <a:off x="4508" y="746"/>
              <a:ext cx="91" cy="60"/>
            </a:xfrm>
            <a:custGeom>
              <a:avLst/>
              <a:gdLst/>
              <a:ahLst/>
              <a:cxnLst/>
              <a:pathLst>
                <a:path w="104" h="68">
                  <a:moveTo>
                    <a:pt x="0" y="2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33" y="11"/>
                  </a:lnTo>
                  <a:lnTo>
                    <a:pt x="51" y="21"/>
                  </a:lnTo>
                  <a:lnTo>
                    <a:pt x="69" y="33"/>
                  </a:lnTo>
                  <a:lnTo>
                    <a:pt x="84" y="45"/>
                  </a:lnTo>
                  <a:lnTo>
                    <a:pt x="97" y="57"/>
                  </a:lnTo>
                  <a:lnTo>
                    <a:pt x="104" y="68"/>
                  </a:lnTo>
                  <a:lnTo>
                    <a:pt x="96" y="64"/>
                  </a:lnTo>
                  <a:lnTo>
                    <a:pt x="82" y="57"/>
                  </a:lnTo>
                  <a:lnTo>
                    <a:pt x="64" y="46"/>
                  </a:lnTo>
                  <a:lnTo>
                    <a:pt x="46" y="35"/>
                  </a:lnTo>
                  <a:lnTo>
                    <a:pt x="29" y="25"/>
                  </a:lnTo>
                  <a:lnTo>
                    <a:pt x="13" y="14"/>
                  </a:lnTo>
                  <a:lnTo>
                    <a:pt x="3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52" name="Freeform 5551"/>
            <p:cNvSpPr/>
            <p:nvPr/>
          </p:nvSpPr>
          <p:spPr>
            <a:xfrm>
              <a:off x="4525" y="707"/>
              <a:ext cx="72" cy="51"/>
            </a:xfrm>
            <a:custGeom>
              <a:avLst/>
              <a:gdLst/>
              <a:ahLst/>
              <a:cxnLst/>
              <a:pathLst>
                <a:path w="81" h="59">
                  <a:moveTo>
                    <a:pt x="0" y="0"/>
                  </a:moveTo>
                  <a:lnTo>
                    <a:pt x="3" y="0"/>
                  </a:lnTo>
                  <a:lnTo>
                    <a:pt x="11" y="3"/>
                  </a:lnTo>
                  <a:lnTo>
                    <a:pt x="23" y="7"/>
                  </a:lnTo>
                  <a:lnTo>
                    <a:pt x="36" y="15"/>
                  </a:lnTo>
                  <a:lnTo>
                    <a:pt x="50" y="25"/>
                  </a:lnTo>
                  <a:lnTo>
                    <a:pt x="64" y="35"/>
                  </a:lnTo>
                  <a:lnTo>
                    <a:pt x="74" y="47"/>
                  </a:lnTo>
                  <a:lnTo>
                    <a:pt x="81" y="59"/>
                  </a:lnTo>
                  <a:lnTo>
                    <a:pt x="72" y="52"/>
                  </a:lnTo>
                  <a:lnTo>
                    <a:pt x="61" y="44"/>
                  </a:lnTo>
                  <a:lnTo>
                    <a:pt x="47" y="35"/>
                  </a:lnTo>
                  <a:lnTo>
                    <a:pt x="32" y="26"/>
                  </a:lnTo>
                  <a:lnTo>
                    <a:pt x="19" y="18"/>
                  </a:lnTo>
                  <a:lnTo>
                    <a:pt x="9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53" name="Freeform 5552"/>
            <p:cNvSpPr/>
            <p:nvPr/>
          </p:nvSpPr>
          <p:spPr>
            <a:xfrm>
              <a:off x="4592" y="707"/>
              <a:ext cx="70" cy="44"/>
            </a:xfrm>
            <a:custGeom>
              <a:avLst/>
              <a:gdLst/>
              <a:ahLst/>
              <a:cxnLst/>
              <a:pathLst>
                <a:path w="80" h="49">
                  <a:moveTo>
                    <a:pt x="0" y="49"/>
                  </a:moveTo>
                  <a:lnTo>
                    <a:pt x="6" y="43"/>
                  </a:lnTo>
                  <a:lnTo>
                    <a:pt x="16" y="34"/>
                  </a:lnTo>
                  <a:lnTo>
                    <a:pt x="28" y="25"/>
                  </a:lnTo>
                  <a:lnTo>
                    <a:pt x="42" y="16"/>
                  </a:lnTo>
                  <a:lnTo>
                    <a:pt x="55" y="8"/>
                  </a:lnTo>
                  <a:lnTo>
                    <a:pt x="66" y="2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79" y="8"/>
                  </a:lnTo>
                  <a:lnTo>
                    <a:pt x="71" y="15"/>
                  </a:lnTo>
                  <a:lnTo>
                    <a:pt x="58" y="21"/>
                  </a:lnTo>
                  <a:lnTo>
                    <a:pt x="44" y="28"/>
                  </a:lnTo>
                  <a:lnTo>
                    <a:pt x="29" y="34"/>
                  </a:lnTo>
                  <a:lnTo>
                    <a:pt x="16" y="40"/>
                  </a:lnTo>
                  <a:lnTo>
                    <a:pt x="5" y="4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54" name="Freeform 5553"/>
            <p:cNvSpPr/>
            <p:nvPr/>
          </p:nvSpPr>
          <p:spPr>
            <a:xfrm>
              <a:off x="4445" y="464"/>
              <a:ext cx="59" cy="231"/>
            </a:xfrm>
            <a:custGeom>
              <a:avLst/>
              <a:gdLst/>
              <a:ahLst/>
              <a:cxnLst/>
              <a:pathLst>
                <a:path w="68" h="265">
                  <a:moveTo>
                    <a:pt x="7" y="265"/>
                  </a:moveTo>
                  <a:lnTo>
                    <a:pt x="4" y="265"/>
                  </a:lnTo>
                  <a:lnTo>
                    <a:pt x="2" y="262"/>
                  </a:lnTo>
                  <a:lnTo>
                    <a:pt x="1" y="260"/>
                  </a:lnTo>
                  <a:lnTo>
                    <a:pt x="0" y="258"/>
                  </a:lnTo>
                  <a:lnTo>
                    <a:pt x="26" y="226"/>
                  </a:lnTo>
                  <a:lnTo>
                    <a:pt x="43" y="191"/>
                  </a:lnTo>
                  <a:lnTo>
                    <a:pt x="54" y="156"/>
                  </a:lnTo>
                  <a:lnTo>
                    <a:pt x="56" y="121"/>
                  </a:lnTo>
                  <a:lnTo>
                    <a:pt x="55" y="86"/>
                  </a:lnTo>
                  <a:lnTo>
                    <a:pt x="49" y="54"/>
                  </a:lnTo>
                  <a:lnTo>
                    <a:pt x="43" y="25"/>
                  </a:lnTo>
                  <a:lnTo>
                    <a:pt x="38" y="0"/>
                  </a:lnTo>
                  <a:lnTo>
                    <a:pt x="51" y="17"/>
                  </a:lnTo>
                  <a:lnTo>
                    <a:pt x="62" y="45"/>
                  </a:lnTo>
                  <a:lnTo>
                    <a:pt x="68" y="83"/>
                  </a:lnTo>
                  <a:lnTo>
                    <a:pt x="68" y="124"/>
                  </a:lnTo>
                  <a:lnTo>
                    <a:pt x="63" y="167"/>
                  </a:lnTo>
                  <a:lnTo>
                    <a:pt x="51" y="207"/>
                  </a:lnTo>
                  <a:lnTo>
                    <a:pt x="33" y="241"/>
                  </a:lnTo>
                  <a:lnTo>
                    <a:pt x="7" y="2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55" name="Freeform 5554"/>
            <p:cNvSpPr/>
            <p:nvPr/>
          </p:nvSpPr>
          <p:spPr>
            <a:xfrm>
              <a:off x="4445" y="467"/>
              <a:ext cx="49" cy="28"/>
            </a:xfrm>
            <a:custGeom>
              <a:avLst/>
              <a:gdLst/>
              <a:ahLst/>
              <a:cxnLst/>
              <a:pathLst>
                <a:path w="57" h="34">
                  <a:moveTo>
                    <a:pt x="57" y="34"/>
                  </a:moveTo>
                  <a:lnTo>
                    <a:pt x="51" y="27"/>
                  </a:lnTo>
                  <a:lnTo>
                    <a:pt x="43" y="20"/>
                  </a:lnTo>
                  <a:lnTo>
                    <a:pt x="34" y="14"/>
                  </a:lnTo>
                  <a:lnTo>
                    <a:pt x="26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5" y="7"/>
                  </a:lnTo>
                  <a:lnTo>
                    <a:pt x="12" y="11"/>
                  </a:lnTo>
                  <a:lnTo>
                    <a:pt x="20" y="14"/>
                  </a:lnTo>
                  <a:lnTo>
                    <a:pt x="29" y="19"/>
                  </a:lnTo>
                  <a:lnTo>
                    <a:pt x="40" y="23"/>
                  </a:lnTo>
                  <a:lnTo>
                    <a:pt x="49" y="28"/>
                  </a:lnTo>
                  <a:lnTo>
                    <a:pt x="57" y="3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56" name="Freeform 5555"/>
            <p:cNvSpPr/>
            <p:nvPr/>
          </p:nvSpPr>
          <p:spPr>
            <a:xfrm>
              <a:off x="4443" y="481"/>
              <a:ext cx="54" cy="35"/>
            </a:xfrm>
            <a:custGeom>
              <a:avLst/>
              <a:gdLst/>
              <a:ahLst/>
              <a:cxnLst/>
              <a:pathLst>
                <a:path w="62" h="40">
                  <a:moveTo>
                    <a:pt x="0" y="2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8" y="5"/>
                  </a:lnTo>
                  <a:lnTo>
                    <a:pt x="27" y="10"/>
                  </a:lnTo>
                  <a:lnTo>
                    <a:pt x="37" y="15"/>
                  </a:lnTo>
                  <a:lnTo>
                    <a:pt x="46" y="22"/>
                  </a:lnTo>
                  <a:lnTo>
                    <a:pt x="56" y="30"/>
                  </a:lnTo>
                  <a:lnTo>
                    <a:pt x="62" y="40"/>
                  </a:lnTo>
                  <a:lnTo>
                    <a:pt x="54" y="35"/>
                  </a:lnTo>
                  <a:lnTo>
                    <a:pt x="45" y="30"/>
                  </a:lnTo>
                  <a:lnTo>
                    <a:pt x="35" y="25"/>
                  </a:lnTo>
                  <a:lnTo>
                    <a:pt x="24" y="19"/>
                  </a:lnTo>
                  <a:lnTo>
                    <a:pt x="14" y="13"/>
                  </a:lnTo>
                  <a:lnTo>
                    <a:pt x="6" y="9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57" name="Freeform 5556"/>
            <p:cNvSpPr/>
            <p:nvPr/>
          </p:nvSpPr>
          <p:spPr>
            <a:xfrm>
              <a:off x="4431" y="516"/>
              <a:ext cx="71" cy="46"/>
            </a:xfrm>
            <a:custGeom>
              <a:avLst/>
              <a:gdLst/>
              <a:ahLst/>
              <a:cxnLst/>
              <a:pathLst>
                <a:path w="81" h="53">
                  <a:moveTo>
                    <a:pt x="0" y="1"/>
                  </a:moveTo>
                  <a:lnTo>
                    <a:pt x="4" y="0"/>
                  </a:lnTo>
                  <a:lnTo>
                    <a:pt x="13" y="2"/>
                  </a:lnTo>
                  <a:lnTo>
                    <a:pt x="25" y="7"/>
                  </a:lnTo>
                  <a:lnTo>
                    <a:pt x="37" y="13"/>
                  </a:lnTo>
                  <a:lnTo>
                    <a:pt x="51" y="23"/>
                  </a:lnTo>
                  <a:lnTo>
                    <a:pt x="64" y="32"/>
                  </a:lnTo>
                  <a:lnTo>
                    <a:pt x="74" y="42"/>
                  </a:lnTo>
                  <a:lnTo>
                    <a:pt x="81" y="53"/>
                  </a:lnTo>
                  <a:lnTo>
                    <a:pt x="75" y="48"/>
                  </a:lnTo>
                  <a:lnTo>
                    <a:pt x="64" y="42"/>
                  </a:lnTo>
                  <a:lnTo>
                    <a:pt x="50" y="35"/>
                  </a:lnTo>
                  <a:lnTo>
                    <a:pt x="36" y="26"/>
                  </a:lnTo>
                  <a:lnTo>
                    <a:pt x="21" y="18"/>
                  </a:lnTo>
                  <a:lnTo>
                    <a:pt x="10" y="11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58" name="Freeform 5557"/>
            <p:cNvSpPr/>
            <p:nvPr/>
          </p:nvSpPr>
          <p:spPr>
            <a:xfrm>
              <a:off x="4420" y="555"/>
              <a:ext cx="77" cy="51"/>
            </a:xfrm>
            <a:custGeom>
              <a:avLst/>
              <a:gdLst/>
              <a:ahLst/>
              <a:cxnLst/>
              <a:pathLst>
                <a:path w="88" h="59">
                  <a:moveTo>
                    <a:pt x="0" y="2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27" y="10"/>
                  </a:lnTo>
                  <a:lnTo>
                    <a:pt x="42" y="18"/>
                  </a:lnTo>
                  <a:lnTo>
                    <a:pt x="57" y="28"/>
                  </a:lnTo>
                  <a:lnTo>
                    <a:pt x="71" y="38"/>
                  </a:lnTo>
                  <a:lnTo>
                    <a:pt x="83" y="49"/>
                  </a:lnTo>
                  <a:lnTo>
                    <a:pt x="88" y="59"/>
                  </a:lnTo>
                  <a:lnTo>
                    <a:pt x="82" y="56"/>
                  </a:lnTo>
                  <a:lnTo>
                    <a:pt x="70" y="49"/>
                  </a:lnTo>
                  <a:lnTo>
                    <a:pt x="55" y="40"/>
                  </a:lnTo>
                  <a:lnTo>
                    <a:pt x="39" y="30"/>
                  </a:lnTo>
                  <a:lnTo>
                    <a:pt x="24" y="21"/>
                  </a:lnTo>
                  <a:lnTo>
                    <a:pt x="11" y="12"/>
                  </a:lnTo>
                  <a:lnTo>
                    <a:pt x="2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59" name="Freeform 5558"/>
            <p:cNvSpPr/>
            <p:nvPr/>
          </p:nvSpPr>
          <p:spPr>
            <a:xfrm>
              <a:off x="4427" y="579"/>
              <a:ext cx="63" cy="55"/>
            </a:xfrm>
            <a:custGeom>
              <a:avLst/>
              <a:gdLst/>
              <a:ahLst/>
              <a:cxnLst/>
              <a:pathLst>
                <a:path w="71" h="62">
                  <a:moveTo>
                    <a:pt x="0" y="0"/>
                  </a:moveTo>
                  <a:lnTo>
                    <a:pt x="3" y="0"/>
                  </a:lnTo>
                  <a:lnTo>
                    <a:pt x="11" y="5"/>
                  </a:lnTo>
                  <a:lnTo>
                    <a:pt x="23" y="13"/>
                  </a:lnTo>
                  <a:lnTo>
                    <a:pt x="36" y="22"/>
                  </a:lnTo>
                  <a:lnTo>
                    <a:pt x="48" y="34"/>
                  </a:lnTo>
                  <a:lnTo>
                    <a:pt x="60" y="44"/>
                  </a:lnTo>
                  <a:lnTo>
                    <a:pt x="68" y="54"/>
                  </a:lnTo>
                  <a:lnTo>
                    <a:pt x="71" y="62"/>
                  </a:lnTo>
                  <a:lnTo>
                    <a:pt x="64" y="57"/>
                  </a:lnTo>
                  <a:lnTo>
                    <a:pt x="54" y="50"/>
                  </a:lnTo>
                  <a:lnTo>
                    <a:pt x="41" y="41"/>
                  </a:lnTo>
                  <a:lnTo>
                    <a:pt x="29" y="31"/>
                  </a:lnTo>
                  <a:lnTo>
                    <a:pt x="16" y="21"/>
                  </a:lnTo>
                  <a:lnTo>
                    <a:pt x="7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60" name="Freeform 5559"/>
            <p:cNvSpPr/>
            <p:nvPr/>
          </p:nvSpPr>
          <p:spPr>
            <a:xfrm>
              <a:off x="4429" y="609"/>
              <a:ext cx="51" cy="46"/>
            </a:xfrm>
            <a:custGeom>
              <a:avLst/>
              <a:gdLst/>
              <a:ahLst/>
              <a:cxnLst/>
              <a:pathLst>
                <a:path w="59" h="53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20" y="7"/>
                  </a:lnTo>
                  <a:lnTo>
                    <a:pt x="30" y="13"/>
                  </a:lnTo>
                  <a:lnTo>
                    <a:pt x="39" y="23"/>
                  </a:lnTo>
                  <a:lnTo>
                    <a:pt x="49" y="32"/>
                  </a:lnTo>
                  <a:lnTo>
                    <a:pt x="55" y="42"/>
                  </a:lnTo>
                  <a:lnTo>
                    <a:pt x="59" y="53"/>
                  </a:lnTo>
                  <a:lnTo>
                    <a:pt x="53" y="47"/>
                  </a:lnTo>
                  <a:lnTo>
                    <a:pt x="44" y="40"/>
                  </a:lnTo>
                  <a:lnTo>
                    <a:pt x="34" y="32"/>
                  </a:lnTo>
                  <a:lnTo>
                    <a:pt x="23" y="24"/>
                  </a:lnTo>
                  <a:lnTo>
                    <a:pt x="13" y="16"/>
                  </a:lnTo>
                  <a:lnTo>
                    <a:pt x="5" y="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61" name="Freeform 5560"/>
            <p:cNvSpPr/>
            <p:nvPr/>
          </p:nvSpPr>
          <p:spPr>
            <a:xfrm>
              <a:off x="4429" y="637"/>
              <a:ext cx="37" cy="39"/>
            </a:xfrm>
            <a:custGeom>
              <a:avLst/>
              <a:gdLst/>
              <a:ahLst/>
              <a:cxnLst/>
              <a:pathLst>
                <a:path w="43" h="45">
                  <a:moveTo>
                    <a:pt x="0" y="0"/>
                  </a:moveTo>
                  <a:lnTo>
                    <a:pt x="3" y="0"/>
                  </a:lnTo>
                  <a:lnTo>
                    <a:pt x="9" y="2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1" y="24"/>
                  </a:lnTo>
                  <a:lnTo>
                    <a:pt x="38" y="32"/>
                  </a:lnTo>
                  <a:lnTo>
                    <a:pt x="41" y="39"/>
                  </a:lnTo>
                  <a:lnTo>
                    <a:pt x="43" y="45"/>
                  </a:lnTo>
                  <a:lnTo>
                    <a:pt x="38" y="40"/>
                  </a:lnTo>
                  <a:lnTo>
                    <a:pt x="32" y="34"/>
                  </a:lnTo>
                  <a:lnTo>
                    <a:pt x="25" y="29"/>
                  </a:lnTo>
                  <a:lnTo>
                    <a:pt x="18" y="22"/>
                  </a:lnTo>
                  <a:lnTo>
                    <a:pt x="12" y="15"/>
                  </a:lnTo>
                  <a:lnTo>
                    <a:pt x="6" y="9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62" name="Freeform 5561"/>
            <p:cNvSpPr/>
            <p:nvPr/>
          </p:nvSpPr>
          <p:spPr>
            <a:xfrm>
              <a:off x="4431" y="662"/>
              <a:ext cx="26" cy="28"/>
            </a:xfrm>
            <a:custGeom>
              <a:avLst/>
              <a:gdLst/>
              <a:ahLst/>
              <a:cxnLst/>
              <a:pathLst>
                <a:path w="29" h="31">
                  <a:moveTo>
                    <a:pt x="3" y="0"/>
                  </a:moveTo>
                  <a:lnTo>
                    <a:pt x="10" y="1"/>
                  </a:lnTo>
                  <a:lnTo>
                    <a:pt x="20" y="9"/>
                  </a:lnTo>
                  <a:lnTo>
                    <a:pt x="29" y="20"/>
                  </a:lnTo>
                  <a:lnTo>
                    <a:pt x="29" y="31"/>
                  </a:lnTo>
                  <a:lnTo>
                    <a:pt x="27" y="25"/>
                  </a:lnTo>
                  <a:lnTo>
                    <a:pt x="24" y="20"/>
                  </a:lnTo>
                  <a:lnTo>
                    <a:pt x="18" y="16"/>
                  </a:lnTo>
                  <a:lnTo>
                    <a:pt x="12" y="11"/>
                  </a:lnTo>
                  <a:lnTo>
                    <a:pt x="6" y="8"/>
                  </a:lnTo>
                  <a:lnTo>
                    <a:pt x="3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63" name="Freeform 5562"/>
            <p:cNvSpPr/>
            <p:nvPr/>
          </p:nvSpPr>
          <p:spPr>
            <a:xfrm>
              <a:off x="4452" y="448"/>
              <a:ext cx="33" cy="30"/>
            </a:xfrm>
            <a:custGeom>
              <a:avLst/>
              <a:gdLst/>
              <a:ahLst/>
              <a:cxnLst/>
              <a:pathLst>
                <a:path w="37" h="35">
                  <a:moveTo>
                    <a:pt x="37" y="35"/>
                  </a:moveTo>
                  <a:lnTo>
                    <a:pt x="34" y="33"/>
                  </a:lnTo>
                  <a:lnTo>
                    <a:pt x="28" y="29"/>
                  </a:lnTo>
                  <a:lnTo>
                    <a:pt x="22" y="24"/>
                  </a:lnTo>
                  <a:lnTo>
                    <a:pt x="15" y="20"/>
                  </a:lnTo>
                  <a:lnTo>
                    <a:pt x="8" y="14"/>
                  </a:lnTo>
                  <a:lnTo>
                    <a:pt x="2" y="10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0" y="13"/>
                  </a:lnTo>
                  <a:lnTo>
                    <a:pt x="25" y="19"/>
                  </a:lnTo>
                  <a:lnTo>
                    <a:pt x="30" y="26"/>
                  </a:lnTo>
                  <a:lnTo>
                    <a:pt x="34" y="31"/>
                  </a:lnTo>
                  <a:lnTo>
                    <a:pt x="37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64" name="Freeform 5563"/>
            <p:cNvSpPr/>
            <p:nvPr/>
          </p:nvSpPr>
          <p:spPr>
            <a:xfrm>
              <a:off x="4487" y="444"/>
              <a:ext cx="15" cy="35"/>
            </a:xfrm>
            <a:custGeom>
              <a:avLst/>
              <a:gdLst/>
              <a:ahLst/>
              <a:cxnLst/>
              <a:pathLst>
                <a:path w="18" h="40">
                  <a:moveTo>
                    <a:pt x="0" y="40"/>
                  </a:moveTo>
                  <a:lnTo>
                    <a:pt x="4" y="33"/>
                  </a:lnTo>
                  <a:lnTo>
                    <a:pt x="12" y="21"/>
                  </a:lnTo>
                  <a:lnTo>
                    <a:pt x="18" y="8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7" y="15"/>
                  </a:lnTo>
                  <a:lnTo>
                    <a:pt x="2" y="2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65" name="Freeform 5564"/>
            <p:cNvSpPr/>
            <p:nvPr/>
          </p:nvSpPr>
          <p:spPr>
            <a:xfrm>
              <a:off x="4474" y="432"/>
              <a:ext cx="9" cy="39"/>
            </a:xfrm>
            <a:custGeom>
              <a:avLst/>
              <a:gdLst/>
              <a:ahLst/>
              <a:cxnLst/>
              <a:pathLst>
                <a:path w="10" h="45">
                  <a:moveTo>
                    <a:pt x="10" y="45"/>
                  </a:moveTo>
                  <a:lnTo>
                    <a:pt x="9" y="36"/>
                  </a:lnTo>
                  <a:lnTo>
                    <a:pt x="10" y="21"/>
                  </a:lnTo>
                  <a:lnTo>
                    <a:pt x="8" y="7"/>
                  </a:lnTo>
                  <a:lnTo>
                    <a:pt x="3" y="0"/>
                  </a:lnTo>
                  <a:lnTo>
                    <a:pt x="0" y="6"/>
                  </a:lnTo>
                  <a:lnTo>
                    <a:pt x="2" y="18"/>
                  </a:lnTo>
                  <a:lnTo>
                    <a:pt x="7" y="3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66" name="Freeform 5565"/>
            <p:cNvSpPr/>
            <p:nvPr/>
          </p:nvSpPr>
          <p:spPr>
            <a:xfrm>
              <a:off x="4492" y="455"/>
              <a:ext cx="30" cy="35"/>
            </a:xfrm>
            <a:custGeom>
              <a:avLst/>
              <a:gdLst/>
              <a:ahLst/>
              <a:cxnLst/>
              <a:pathLst>
                <a:path w="34" h="40">
                  <a:moveTo>
                    <a:pt x="0" y="40"/>
                  </a:moveTo>
                  <a:lnTo>
                    <a:pt x="3" y="34"/>
                  </a:lnTo>
                  <a:lnTo>
                    <a:pt x="6" y="28"/>
                  </a:lnTo>
                  <a:lnTo>
                    <a:pt x="11" y="20"/>
                  </a:lnTo>
                  <a:lnTo>
                    <a:pt x="17" y="13"/>
                  </a:lnTo>
                  <a:lnTo>
                    <a:pt x="23" y="6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4" y="4"/>
                  </a:lnTo>
                  <a:lnTo>
                    <a:pt x="32" y="9"/>
                  </a:lnTo>
                  <a:lnTo>
                    <a:pt x="27" y="14"/>
                  </a:lnTo>
                  <a:lnTo>
                    <a:pt x="20" y="20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3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67" name="Freeform 5566"/>
            <p:cNvSpPr/>
            <p:nvPr/>
          </p:nvSpPr>
          <p:spPr>
            <a:xfrm>
              <a:off x="4464" y="672"/>
              <a:ext cx="49" cy="11"/>
            </a:xfrm>
            <a:custGeom>
              <a:avLst/>
              <a:gdLst/>
              <a:ahLst/>
              <a:cxnLst/>
              <a:pathLst>
                <a:path w="57" h="13">
                  <a:moveTo>
                    <a:pt x="0" y="1"/>
                  </a:moveTo>
                  <a:lnTo>
                    <a:pt x="7" y="1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3"/>
                  </a:lnTo>
                  <a:lnTo>
                    <a:pt x="54" y="5"/>
                  </a:lnTo>
                  <a:lnTo>
                    <a:pt x="57" y="8"/>
                  </a:lnTo>
                  <a:lnTo>
                    <a:pt x="56" y="12"/>
                  </a:lnTo>
                  <a:lnTo>
                    <a:pt x="50" y="13"/>
                  </a:lnTo>
                  <a:lnTo>
                    <a:pt x="43" y="12"/>
                  </a:lnTo>
                  <a:lnTo>
                    <a:pt x="34" y="9"/>
                  </a:lnTo>
                  <a:lnTo>
                    <a:pt x="25" y="7"/>
                  </a:lnTo>
                  <a:lnTo>
                    <a:pt x="15" y="5"/>
                  </a:lnTo>
                  <a:lnTo>
                    <a:pt x="7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68" name="Freeform 5567"/>
            <p:cNvSpPr/>
            <p:nvPr/>
          </p:nvSpPr>
          <p:spPr>
            <a:xfrm>
              <a:off x="4455" y="686"/>
              <a:ext cx="49" cy="16"/>
            </a:xfrm>
            <a:custGeom>
              <a:avLst/>
              <a:gdLst/>
              <a:ahLst/>
              <a:cxnLst/>
              <a:pathLst>
                <a:path w="55" h="20">
                  <a:moveTo>
                    <a:pt x="0" y="0"/>
                  </a:moveTo>
                  <a:lnTo>
                    <a:pt x="6" y="0"/>
                  </a:lnTo>
                  <a:lnTo>
                    <a:pt x="14" y="1"/>
                  </a:lnTo>
                  <a:lnTo>
                    <a:pt x="22" y="3"/>
                  </a:lnTo>
                  <a:lnTo>
                    <a:pt x="31" y="5"/>
                  </a:lnTo>
                  <a:lnTo>
                    <a:pt x="40" y="7"/>
                  </a:lnTo>
                  <a:lnTo>
                    <a:pt x="47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3" y="20"/>
                  </a:lnTo>
                  <a:lnTo>
                    <a:pt x="48" y="20"/>
                  </a:lnTo>
                  <a:lnTo>
                    <a:pt x="40" y="18"/>
                  </a:lnTo>
                  <a:lnTo>
                    <a:pt x="31" y="14"/>
                  </a:lnTo>
                  <a:lnTo>
                    <a:pt x="21" y="11"/>
                  </a:lnTo>
                  <a:lnTo>
                    <a:pt x="12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69" name="Freeform 5568"/>
            <p:cNvSpPr/>
            <p:nvPr/>
          </p:nvSpPr>
          <p:spPr>
            <a:xfrm>
              <a:off x="4480" y="648"/>
              <a:ext cx="47" cy="10"/>
            </a:xfrm>
            <a:custGeom>
              <a:avLst/>
              <a:gdLst/>
              <a:ahLst/>
              <a:cxnLst/>
              <a:pathLst>
                <a:path w="54" h="13">
                  <a:moveTo>
                    <a:pt x="0" y="7"/>
                  </a:moveTo>
                  <a:lnTo>
                    <a:pt x="2" y="5"/>
                  </a:lnTo>
                  <a:lnTo>
                    <a:pt x="8" y="3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4" y="3"/>
                  </a:lnTo>
                  <a:lnTo>
                    <a:pt x="50" y="5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0" y="13"/>
                  </a:lnTo>
                  <a:lnTo>
                    <a:pt x="44" y="13"/>
                  </a:lnTo>
                  <a:lnTo>
                    <a:pt x="34" y="11"/>
                  </a:lnTo>
                  <a:lnTo>
                    <a:pt x="25" y="10"/>
                  </a:lnTo>
                  <a:lnTo>
                    <a:pt x="16" y="8"/>
                  </a:lnTo>
                  <a:lnTo>
                    <a:pt x="7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70" name="Freeform 5569"/>
            <p:cNvSpPr/>
            <p:nvPr/>
          </p:nvSpPr>
          <p:spPr>
            <a:xfrm>
              <a:off x="4485" y="620"/>
              <a:ext cx="56" cy="14"/>
            </a:xfrm>
            <a:custGeom>
              <a:avLst/>
              <a:gdLst/>
              <a:ahLst/>
              <a:cxnLst/>
              <a:pathLst>
                <a:path w="63" h="17">
                  <a:moveTo>
                    <a:pt x="0" y="17"/>
                  </a:moveTo>
                  <a:lnTo>
                    <a:pt x="7" y="14"/>
                  </a:lnTo>
                  <a:lnTo>
                    <a:pt x="16" y="9"/>
                  </a:lnTo>
                  <a:lnTo>
                    <a:pt x="26" y="6"/>
                  </a:lnTo>
                  <a:lnTo>
                    <a:pt x="37" y="2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63" y="5"/>
                  </a:lnTo>
                  <a:lnTo>
                    <a:pt x="62" y="8"/>
                  </a:lnTo>
                  <a:lnTo>
                    <a:pt x="56" y="12"/>
                  </a:lnTo>
                  <a:lnTo>
                    <a:pt x="48" y="13"/>
                  </a:lnTo>
                  <a:lnTo>
                    <a:pt x="38" y="14"/>
                  </a:lnTo>
                  <a:lnTo>
                    <a:pt x="26" y="15"/>
                  </a:lnTo>
                  <a:lnTo>
                    <a:pt x="16" y="15"/>
                  </a:lnTo>
                  <a:lnTo>
                    <a:pt x="7" y="1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71" name="Freeform 5570"/>
            <p:cNvSpPr/>
            <p:nvPr/>
          </p:nvSpPr>
          <p:spPr>
            <a:xfrm>
              <a:off x="4495" y="592"/>
              <a:ext cx="62" cy="17"/>
            </a:xfrm>
            <a:custGeom>
              <a:avLst/>
              <a:gdLst/>
              <a:ahLst/>
              <a:cxnLst/>
              <a:pathLst>
                <a:path w="69" h="20">
                  <a:moveTo>
                    <a:pt x="0" y="20"/>
                  </a:moveTo>
                  <a:lnTo>
                    <a:pt x="6" y="17"/>
                  </a:lnTo>
                  <a:lnTo>
                    <a:pt x="16" y="13"/>
                  </a:lnTo>
                  <a:lnTo>
                    <a:pt x="28" y="8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69" y="4"/>
                  </a:lnTo>
                  <a:lnTo>
                    <a:pt x="66" y="8"/>
                  </a:lnTo>
                  <a:lnTo>
                    <a:pt x="59" y="12"/>
                  </a:lnTo>
                  <a:lnTo>
                    <a:pt x="49" y="14"/>
                  </a:lnTo>
                  <a:lnTo>
                    <a:pt x="37" y="16"/>
                  </a:lnTo>
                  <a:lnTo>
                    <a:pt x="26" y="17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72" name="Freeform 5571"/>
            <p:cNvSpPr/>
            <p:nvPr/>
          </p:nvSpPr>
          <p:spPr>
            <a:xfrm>
              <a:off x="4497" y="532"/>
              <a:ext cx="65" cy="32"/>
            </a:xfrm>
            <a:custGeom>
              <a:avLst/>
              <a:gdLst/>
              <a:ahLst/>
              <a:cxnLst/>
              <a:pathLst>
                <a:path w="74" h="36">
                  <a:moveTo>
                    <a:pt x="0" y="36"/>
                  </a:moveTo>
                  <a:lnTo>
                    <a:pt x="7" y="30"/>
                  </a:lnTo>
                  <a:lnTo>
                    <a:pt x="18" y="23"/>
                  </a:lnTo>
                  <a:lnTo>
                    <a:pt x="28" y="16"/>
                  </a:lnTo>
                  <a:lnTo>
                    <a:pt x="41" y="9"/>
                  </a:lnTo>
                  <a:lnTo>
                    <a:pt x="52" y="5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4" y="2"/>
                  </a:lnTo>
                  <a:lnTo>
                    <a:pt x="73" y="6"/>
                  </a:lnTo>
                  <a:lnTo>
                    <a:pt x="66" y="10"/>
                  </a:lnTo>
                  <a:lnTo>
                    <a:pt x="54" y="15"/>
                  </a:lnTo>
                  <a:lnTo>
                    <a:pt x="42" y="19"/>
                  </a:lnTo>
                  <a:lnTo>
                    <a:pt x="28" y="23"/>
                  </a:lnTo>
                  <a:lnTo>
                    <a:pt x="15" y="28"/>
                  </a:lnTo>
                  <a:lnTo>
                    <a:pt x="6" y="3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73" name="Freeform 5572"/>
            <p:cNvSpPr/>
            <p:nvPr/>
          </p:nvSpPr>
          <p:spPr>
            <a:xfrm>
              <a:off x="4492" y="474"/>
              <a:ext cx="60" cy="39"/>
            </a:xfrm>
            <a:custGeom>
              <a:avLst/>
              <a:gdLst/>
              <a:ahLst/>
              <a:cxnLst/>
              <a:pathLst>
                <a:path w="68" h="43">
                  <a:moveTo>
                    <a:pt x="0" y="43"/>
                  </a:moveTo>
                  <a:lnTo>
                    <a:pt x="5" y="38"/>
                  </a:lnTo>
                  <a:lnTo>
                    <a:pt x="14" y="30"/>
                  </a:lnTo>
                  <a:lnTo>
                    <a:pt x="24" y="22"/>
                  </a:lnTo>
                  <a:lnTo>
                    <a:pt x="35" y="14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4" y="0"/>
                  </a:lnTo>
                  <a:lnTo>
                    <a:pt x="68" y="3"/>
                  </a:lnTo>
                  <a:lnTo>
                    <a:pt x="67" y="7"/>
                  </a:lnTo>
                  <a:lnTo>
                    <a:pt x="60" y="13"/>
                  </a:lnTo>
                  <a:lnTo>
                    <a:pt x="50" y="19"/>
                  </a:lnTo>
                  <a:lnTo>
                    <a:pt x="38" y="25"/>
                  </a:lnTo>
                  <a:lnTo>
                    <a:pt x="25" y="30"/>
                  </a:lnTo>
                  <a:lnTo>
                    <a:pt x="14" y="36"/>
                  </a:lnTo>
                  <a:lnTo>
                    <a:pt x="4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74" name="Freeform 5573"/>
            <p:cNvSpPr/>
            <p:nvPr/>
          </p:nvSpPr>
          <p:spPr>
            <a:xfrm>
              <a:off x="4499" y="555"/>
              <a:ext cx="54" cy="31"/>
            </a:xfrm>
            <a:custGeom>
              <a:avLst/>
              <a:gdLst/>
              <a:ahLst/>
              <a:cxnLst/>
              <a:pathLst>
                <a:path w="62" h="35">
                  <a:moveTo>
                    <a:pt x="0" y="35"/>
                  </a:moveTo>
                  <a:lnTo>
                    <a:pt x="5" y="31"/>
                  </a:lnTo>
                  <a:lnTo>
                    <a:pt x="13" y="25"/>
                  </a:lnTo>
                  <a:lnTo>
                    <a:pt x="24" y="17"/>
                  </a:lnTo>
                  <a:lnTo>
                    <a:pt x="34" y="10"/>
                  </a:lnTo>
                  <a:lnTo>
                    <a:pt x="45" y="4"/>
                  </a:lnTo>
                  <a:lnTo>
                    <a:pt x="53" y="1"/>
                  </a:lnTo>
                  <a:lnTo>
                    <a:pt x="60" y="0"/>
                  </a:lnTo>
                  <a:lnTo>
                    <a:pt x="62" y="2"/>
                  </a:lnTo>
                  <a:lnTo>
                    <a:pt x="60" y="8"/>
                  </a:lnTo>
                  <a:lnTo>
                    <a:pt x="54" y="12"/>
                  </a:lnTo>
                  <a:lnTo>
                    <a:pt x="45" y="17"/>
                  </a:lnTo>
                  <a:lnTo>
                    <a:pt x="34" y="21"/>
                  </a:lnTo>
                  <a:lnTo>
                    <a:pt x="23" y="26"/>
                  </a:lnTo>
                  <a:lnTo>
                    <a:pt x="12" y="30"/>
                  </a:lnTo>
                  <a:lnTo>
                    <a:pt x="4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75" name="Freeform 5574"/>
            <p:cNvSpPr/>
            <p:nvPr/>
          </p:nvSpPr>
          <p:spPr>
            <a:xfrm>
              <a:off x="4425" y="534"/>
              <a:ext cx="77" cy="49"/>
            </a:xfrm>
            <a:custGeom>
              <a:avLst/>
              <a:gdLst/>
              <a:ahLst/>
              <a:cxnLst/>
              <a:pathLst>
                <a:path w="88" h="58">
                  <a:moveTo>
                    <a:pt x="0" y="1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27" y="8"/>
                  </a:lnTo>
                  <a:lnTo>
                    <a:pt x="42" y="18"/>
                  </a:lnTo>
                  <a:lnTo>
                    <a:pt x="57" y="27"/>
                  </a:lnTo>
                  <a:lnTo>
                    <a:pt x="71" y="37"/>
                  </a:lnTo>
                  <a:lnTo>
                    <a:pt x="82" y="49"/>
                  </a:lnTo>
                  <a:lnTo>
                    <a:pt x="88" y="58"/>
                  </a:lnTo>
                  <a:lnTo>
                    <a:pt x="81" y="54"/>
                  </a:lnTo>
                  <a:lnTo>
                    <a:pt x="70" y="47"/>
                  </a:lnTo>
                  <a:lnTo>
                    <a:pt x="55" y="39"/>
                  </a:lnTo>
                  <a:lnTo>
                    <a:pt x="39" y="30"/>
                  </a:lnTo>
                  <a:lnTo>
                    <a:pt x="24" y="21"/>
                  </a:lnTo>
                  <a:lnTo>
                    <a:pt x="11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76" name="Freeform 5575"/>
            <p:cNvSpPr/>
            <p:nvPr/>
          </p:nvSpPr>
          <p:spPr>
            <a:xfrm>
              <a:off x="4439" y="500"/>
              <a:ext cx="60" cy="43"/>
            </a:xfrm>
            <a:custGeom>
              <a:avLst/>
              <a:gdLst/>
              <a:ahLst/>
              <a:cxnLst/>
              <a:pathLst>
                <a:path w="69" h="50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20" y="7"/>
                  </a:lnTo>
                  <a:lnTo>
                    <a:pt x="32" y="13"/>
                  </a:lnTo>
                  <a:lnTo>
                    <a:pt x="43" y="21"/>
                  </a:lnTo>
                  <a:lnTo>
                    <a:pt x="54" y="30"/>
                  </a:lnTo>
                  <a:lnTo>
                    <a:pt x="63" y="39"/>
                  </a:lnTo>
                  <a:lnTo>
                    <a:pt x="69" y="50"/>
                  </a:lnTo>
                  <a:lnTo>
                    <a:pt x="62" y="44"/>
                  </a:lnTo>
                  <a:lnTo>
                    <a:pt x="52" y="37"/>
                  </a:lnTo>
                  <a:lnTo>
                    <a:pt x="40" y="29"/>
                  </a:lnTo>
                  <a:lnTo>
                    <a:pt x="27" y="21"/>
                  </a:lnTo>
                  <a:lnTo>
                    <a:pt x="17" y="14"/>
                  </a:lnTo>
                  <a:lnTo>
                    <a:pt x="8" y="8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77" name="Freeform 5576"/>
            <p:cNvSpPr/>
            <p:nvPr/>
          </p:nvSpPr>
          <p:spPr>
            <a:xfrm>
              <a:off x="4495" y="500"/>
              <a:ext cx="62" cy="37"/>
            </a:xfrm>
            <a:custGeom>
              <a:avLst/>
              <a:gdLst/>
              <a:ahLst/>
              <a:cxnLst/>
              <a:pathLst>
                <a:path w="69" h="43">
                  <a:moveTo>
                    <a:pt x="0" y="43"/>
                  </a:moveTo>
                  <a:lnTo>
                    <a:pt x="6" y="37"/>
                  </a:lnTo>
                  <a:lnTo>
                    <a:pt x="14" y="30"/>
                  </a:lnTo>
                  <a:lnTo>
                    <a:pt x="26" y="22"/>
                  </a:lnTo>
                  <a:lnTo>
                    <a:pt x="37" y="14"/>
                  </a:lnTo>
                  <a:lnTo>
                    <a:pt x="47" y="7"/>
                  </a:lnTo>
                  <a:lnTo>
                    <a:pt x="58" y="3"/>
                  </a:lnTo>
                  <a:lnTo>
                    <a:pt x="65" y="0"/>
                  </a:lnTo>
                  <a:lnTo>
                    <a:pt x="69" y="3"/>
                  </a:lnTo>
                  <a:lnTo>
                    <a:pt x="68" y="7"/>
                  </a:lnTo>
                  <a:lnTo>
                    <a:pt x="61" y="13"/>
                  </a:lnTo>
                  <a:lnTo>
                    <a:pt x="51" y="19"/>
                  </a:lnTo>
                  <a:lnTo>
                    <a:pt x="38" y="25"/>
                  </a:lnTo>
                  <a:lnTo>
                    <a:pt x="26" y="29"/>
                  </a:lnTo>
                  <a:lnTo>
                    <a:pt x="14" y="35"/>
                  </a:lnTo>
                  <a:lnTo>
                    <a:pt x="5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78" name="Freeform 5577"/>
            <p:cNvSpPr/>
            <p:nvPr/>
          </p:nvSpPr>
          <p:spPr>
            <a:xfrm>
              <a:off x="3227" y="2237"/>
              <a:ext cx="263" cy="102"/>
            </a:xfrm>
            <a:custGeom>
              <a:avLst/>
              <a:gdLst/>
              <a:ahLst/>
              <a:cxnLst/>
              <a:pathLst>
                <a:path w="301" h="116">
                  <a:moveTo>
                    <a:pt x="301" y="21"/>
                  </a:moveTo>
                  <a:lnTo>
                    <a:pt x="301" y="22"/>
                  </a:lnTo>
                  <a:lnTo>
                    <a:pt x="297" y="24"/>
                  </a:lnTo>
                  <a:lnTo>
                    <a:pt x="294" y="25"/>
                  </a:lnTo>
                  <a:lnTo>
                    <a:pt x="294" y="28"/>
                  </a:lnTo>
                  <a:lnTo>
                    <a:pt x="270" y="20"/>
                  </a:lnTo>
                  <a:lnTo>
                    <a:pt x="246" y="15"/>
                  </a:lnTo>
                  <a:lnTo>
                    <a:pt x="223" y="14"/>
                  </a:lnTo>
                  <a:lnTo>
                    <a:pt x="200" y="14"/>
                  </a:lnTo>
                  <a:lnTo>
                    <a:pt x="180" y="17"/>
                  </a:lnTo>
                  <a:lnTo>
                    <a:pt x="159" y="22"/>
                  </a:lnTo>
                  <a:lnTo>
                    <a:pt x="138" y="29"/>
                  </a:lnTo>
                  <a:lnTo>
                    <a:pt x="120" y="37"/>
                  </a:lnTo>
                  <a:lnTo>
                    <a:pt x="101" y="46"/>
                  </a:lnTo>
                  <a:lnTo>
                    <a:pt x="83" y="55"/>
                  </a:lnTo>
                  <a:lnTo>
                    <a:pt x="67" y="66"/>
                  </a:lnTo>
                  <a:lnTo>
                    <a:pt x="52" y="77"/>
                  </a:lnTo>
                  <a:lnTo>
                    <a:pt x="37" y="88"/>
                  </a:lnTo>
                  <a:lnTo>
                    <a:pt x="23" y="98"/>
                  </a:lnTo>
                  <a:lnTo>
                    <a:pt x="12" y="107"/>
                  </a:lnTo>
                  <a:lnTo>
                    <a:pt x="0" y="116"/>
                  </a:lnTo>
                  <a:lnTo>
                    <a:pt x="5" y="105"/>
                  </a:lnTo>
                  <a:lnTo>
                    <a:pt x="13" y="93"/>
                  </a:lnTo>
                  <a:lnTo>
                    <a:pt x="24" y="81"/>
                  </a:lnTo>
                  <a:lnTo>
                    <a:pt x="39" y="68"/>
                  </a:lnTo>
                  <a:lnTo>
                    <a:pt x="57" y="56"/>
                  </a:lnTo>
                  <a:lnTo>
                    <a:pt x="76" y="44"/>
                  </a:lnTo>
                  <a:lnTo>
                    <a:pt x="98" y="32"/>
                  </a:lnTo>
                  <a:lnTo>
                    <a:pt x="121" y="23"/>
                  </a:lnTo>
                  <a:lnTo>
                    <a:pt x="145" y="14"/>
                  </a:lnTo>
                  <a:lnTo>
                    <a:pt x="169" y="7"/>
                  </a:lnTo>
                  <a:lnTo>
                    <a:pt x="194" y="2"/>
                  </a:lnTo>
                  <a:lnTo>
                    <a:pt x="218" y="0"/>
                  </a:lnTo>
                  <a:lnTo>
                    <a:pt x="241" y="0"/>
                  </a:lnTo>
                  <a:lnTo>
                    <a:pt x="263" y="3"/>
                  </a:lnTo>
                  <a:lnTo>
                    <a:pt x="282" y="10"/>
                  </a:lnTo>
                  <a:lnTo>
                    <a:pt x="301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79" name="Freeform 5578"/>
            <p:cNvSpPr/>
            <p:nvPr/>
          </p:nvSpPr>
          <p:spPr>
            <a:xfrm>
              <a:off x="3268" y="2288"/>
              <a:ext cx="17" cy="88"/>
            </a:xfrm>
            <a:custGeom>
              <a:avLst/>
              <a:gdLst/>
              <a:ahLst/>
              <a:cxnLst/>
              <a:pathLst>
                <a:path w="21" h="100">
                  <a:moveTo>
                    <a:pt x="4" y="100"/>
                  </a:moveTo>
                  <a:lnTo>
                    <a:pt x="0" y="87"/>
                  </a:lnTo>
                  <a:lnTo>
                    <a:pt x="0" y="58"/>
                  </a:lnTo>
                  <a:lnTo>
                    <a:pt x="7" y="26"/>
                  </a:lnTo>
                  <a:lnTo>
                    <a:pt x="21" y="0"/>
                  </a:lnTo>
                  <a:lnTo>
                    <a:pt x="16" y="25"/>
                  </a:lnTo>
                  <a:lnTo>
                    <a:pt x="12" y="58"/>
                  </a:lnTo>
                  <a:lnTo>
                    <a:pt x="8" y="87"/>
                  </a:lnTo>
                  <a:lnTo>
                    <a:pt x="4" y="10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80" name="Freeform 5579"/>
            <p:cNvSpPr/>
            <p:nvPr/>
          </p:nvSpPr>
          <p:spPr>
            <a:xfrm>
              <a:off x="3283" y="2272"/>
              <a:ext cx="27" cy="105"/>
            </a:xfrm>
            <a:custGeom>
              <a:avLst/>
              <a:gdLst/>
              <a:ahLst/>
              <a:cxnLst/>
              <a:pathLst>
                <a:path w="28" h="120">
                  <a:moveTo>
                    <a:pt x="4" y="120"/>
                  </a:moveTo>
                  <a:lnTo>
                    <a:pt x="1" y="116"/>
                  </a:lnTo>
                  <a:lnTo>
                    <a:pt x="0" y="105"/>
                  </a:lnTo>
                  <a:lnTo>
                    <a:pt x="1" y="89"/>
                  </a:lnTo>
                  <a:lnTo>
                    <a:pt x="3" y="69"/>
                  </a:lnTo>
                  <a:lnTo>
                    <a:pt x="8" y="50"/>
                  </a:lnTo>
                  <a:lnTo>
                    <a:pt x="13" y="30"/>
                  </a:lnTo>
                  <a:lnTo>
                    <a:pt x="20" y="13"/>
                  </a:lnTo>
                  <a:lnTo>
                    <a:pt x="28" y="0"/>
                  </a:lnTo>
                  <a:lnTo>
                    <a:pt x="24" y="26"/>
                  </a:lnTo>
                  <a:lnTo>
                    <a:pt x="18" y="66"/>
                  </a:lnTo>
                  <a:lnTo>
                    <a:pt x="12" y="104"/>
                  </a:lnTo>
                  <a:lnTo>
                    <a:pt x="4" y="1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81" name="Freeform 5580"/>
            <p:cNvSpPr/>
            <p:nvPr/>
          </p:nvSpPr>
          <p:spPr>
            <a:xfrm>
              <a:off x="3327" y="2255"/>
              <a:ext cx="19" cy="110"/>
            </a:xfrm>
            <a:custGeom>
              <a:avLst/>
              <a:gdLst/>
              <a:ahLst/>
              <a:cxnLst/>
              <a:pathLst>
                <a:path w="22" h="125">
                  <a:moveTo>
                    <a:pt x="6" y="125"/>
                  </a:moveTo>
                  <a:lnTo>
                    <a:pt x="0" y="108"/>
                  </a:lnTo>
                  <a:lnTo>
                    <a:pt x="2" y="70"/>
                  </a:lnTo>
                  <a:lnTo>
                    <a:pt x="9" y="28"/>
                  </a:lnTo>
                  <a:lnTo>
                    <a:pt x="22" y="0"/>
                  </a:lnTo>
                  <a:lnTo>
                    <a:pt x="20" y="25"/>
                  </a:lnTo>
                  <a:lnTo>
                    <a:pt x="16" y="68"/>
                  </a:lnTo>
                  <a:lnTo>
                    <a:pt x="12" y="108"/>
                  </a:lnTo>
                  <a:lnTo>
                    <a:pt x="6" y="1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82" name="Freeform 5581"/>
            <p:cNvSpPr/>
            <p:nvPr/>
          </p:nvSpPr>
          <p:spPr>
            <a:xfrm>
              <a:off x="3355" y="2248"/>
              <a:ext cx="16" cy="98"/>
            </a:xfrm>
            <a:custGeom>
              <a:avLst/>
              <a:gdLst/>
              <a:ahLst/>
              <a:cxnLst/>
              <a:pathLst>
                <a:path w="18" h="111">
                  <a:moveTo>
                    <a:pt x="4" y="111"/>
                  </a:moveTo>
                  <a:lnTo>
                    <a:pt x="0" y="96"/>
                  </a:lnTo>
                  <a:lnTo>
                    <a:pt x="1" y="61"/>
                  </a:lnTo>
                  <a:lnTo>
                    <a:pt x="7" y="23"/>
                  </a:lnTo>
                  <a:lnTo>
                    <a:pt x="18" y="0"/>
                  </a:lnTo>
                  <a:lnTo>
                    <a:pt x="16" y="25"/>
                  </a:lnTo>
                  <a:lnTo>
                    <a:pt x="15" y="63"/>
                  </a:lnTo>
                  <a:lnTo>
                    <a:pt x="12" y="98"/>
                  </a:lnTo>
                  <a:lnTo>
                    <a:pt x="4" y="1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83" name="Freeform 5582"/>
            <p:cNvSpPr/>
            <p:nvPr/>
          </p:nvSpPr>
          <p:spPr>
            <a:xfrm>
              <a:off x="3401" y="2241"/>
              <a:ext cx="14" cy="84"/>
            </a:xfrm>
            <a:custGeom>
              <a:avLst/>
              <a:gdLst/>
              <a:ahLst/>
              <a:cxnLst/>
              <a:pathLst>
                <a:path w="15" h="94">
                  <a:moveTo>
                    <a:pt x="10" y="94"/>
                  </a:moveTo>
                  <a:lnTo>
                    <a:pt x="4" y="83"/>
                  </a:lnTo>
                  <a:lnTo>
                    <a:pt x="0" y="56"/>
                  </a:lnTo>
                  <a:lnTo>
                    <a:pt x="2" y="25"/>
                  </a:lnTo>
                  <a:lnTo>
                    <a:pt x="14" y="0"/>
                  </a:lnTo>
                  <a:lnTo>
                    <a:pt x="14" y="23"/>
                  </a:lnTo>
                  <a:lnTo>
                    <a:pt x="15" y="54"/>
                  </a:lnTo>
                  <a:lnTo>
                    <a:pt x="15" y="83"/>
                  </a:lnTo>
                  <a:lnTo>
                    <a:pt x="10" y="9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84" name="Freeform 5583"/>
            <p:cNvSpPr/>
            <p:nvPr/>
          </p:nvSpPr>
          <p:spPr>
            <a:xfrm>
              <a:off x="3469" y="2249"/>
              <a:ext cx="14" cy="43"/>
            </a:xfrm>
            <a:custGeom>
              <a:avLst/>
              <a:gdLst/>
              <a:ahLst/>
              <a:cxnLst/>
              <a:pathLst>
                <a:path w="18" h="46">
                  <a:moveTo>
                    <a:pt x="15" y="46"/>
                  </a:moveTo>
                  <a:lnTo>
                    <a:pt x="8" y="40"/>
                  </a:lnTo>
                  <a:lnTo>
                    <a:pt x="3" y="26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12" y="30"/>
                  </a:lnTo>
                  <a:lnTo>
                    <a:pt x="18" y="41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85" name="Freeform 5584"/>
            <p:cNvSpPr/>
            <p:nvPr/>
          </p:nvSpPr>
          <p:spPr>
            <a:xfrm>
              <a:off x="3243" y="2307"/>
              <a:ext cx="17" cy="74"/>
            </a:xfrm>
            <a:custGeom>
              <a:avLst/>
              <a:gdLst/>
              <a:ahLst/>
              <a:cxnLst/>
              <a:pathLst>
                <a:path w="21" h="86">
                  <a:moveTo>
                    <a:pt x="4" y="86"/>
                  </a:moveTo>
                  <a:lnTo>
                    <a:pt x="0" y="77"/>
                  </a:lnTo>
                  <a:lnTo>
                    <a:pt x="0" y="52"/>
                  </a:lnTo>
                  <a:lnTo>
                    <a:pt x="7" y="25"/>
                  </a:lnTo>
                  <a:lnTo>
                    <a:pt x="21" y="0"/>
                  </a:lnTo>
                  <a:lnTo>
                    <a:pt x="16" y="25"/>
                  </a:lnTo>
                  <a:lnTo>
                    <a:pt x="12" y="52"/>
                  </a:lnTo>
                  <a:lnTo>
                    <a:pt x="8" y="77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86" name="Freeform 5585"/>
            <p:cNvSpPr/>
            <p:nvPr/>
          </p:nvSpPr>
          <p:spPr>
            <a:xfrm>
              <a:off x="3306" y="2265"/>
              <a:ext cx="19" cy="105"/>
            </a:xfrm>
            <a:custGeom>
              <a:avLst/>
              <a:gdLst/>
              <a:ahLst/>
              <a:cxnLst/>
              <a:pathLst>
                <a:path w="23" h="121">
                  <a:moveTo>
                    <a:pt x="6" y="121"/>
                  </a:moveTo>
                  <a:lnTo>
                    <a:pt x="0" y="105"/>
                  </a:lnTo>
                  <a:lnTo>
                    <a:pt x="2" y="68"/>
                  </a:lnTo>
                  <a:lnTo>
                    <a:pt x="9" y="28"/>
                  </a:lnTo>
                  <a:lnTo>
                    <a:pt x="23" y="0"/>
                  </a:lnTo>
                  <a:lnTo>
                    <a:pt x="21" y="24"/>
                  </a:lnTo>
                  <a:lnTo>
                    <a:pt x="17" y="66"/>
                  </a:lnTo>
                  <a:lnTo>
                    <a:pt x="11" y="105"/>
                  </a:lnTo>
                  <a:lnTo>
                    <a:pt x="6" y="1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87" name="Freeform 5586"/>
            <p:cNvSpPr/>
            <p:nvPr/>
          </p:nvSpPr>
          <p:spPr>
            <a:xfrm>
              <a:off x="3382" y="2242"/>
              <a:ext cx="12" cy="97"/>
            </a:xfrm>
            <a:custGeom>
              <a:avLst/>
              <a:gdLst/>
              <a:ahLst/>
              <a:cxnLst/>
              <a:pathLst>
                <a:path w="14" h="109">
                  <a:moveTo>
                    <a:pt x="11" y="109"/>
                  </a:moveTo>
                  <a:lnTo>
                    <a:pt x="4" y="96"/>
                  </a:lnTo>
                  <a:lnTo>
                    <a:pt x="0" y="63"/>
                  </a:lnTo>
                  <a:lnTo>
                    <a:pt x="3" y="28"/>
                  </a:lnTo>
                  <a:lnTo>
                    <a:pt x="13" y="0"/>
                  </a:lnTo>
                  <a:lnTo>
                    <a:pt x="13" y="25"/>
                  </a:lnTo>
                  <a:lnTo>
                    <a:pt x="14" y="62"/>
                  </a:lnTo>
                  <a:lnTo>
                    <a:pt x="14" y="96"/>
                  </a:lnTo>
                  <a:lnTo>
                    <a:pt x="11" y="10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88" name="Freeform 5587"/>
            <p:cNvSpPr/>
            <p:nvPr/>
          </p:nvSpPr>
          <p:spPr>
            <a:xfrm>
              <a:off x="3424" y="2242"/>
              <a:ext cx="8" cy="78"/>
            </a:xfrm>
            <a:custGeom>
              <a:avLst/>
              <a:gdLst/>
              <a:ahLst/>
              <a:cxnLst/>
              <a:pathLst>
                <a:path w="12" h="88">
                  <a:moveTo>
                    <a:pt x="5" y="88"/>
                  </a:moveTo>
                  <a:lnTo>
                    <a:pt x="0" y="76"/>
                  </a:lnTo>
                  <a:lnTo>
                    <a:pt x="0" y="47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11" y="19"/>
                  </a:lnTo>
                  <a:lnTo>
                    <a:pt x="11" y="48"/>
                  </a:lnTo>
                  <a:lnTo>
                    <a:pt x="9" y="75"/>
                  </a:lnTo>
                  <a:lnTo>
                    <a:pt x="5" y="8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89" name="Freeform 5588"/>
            <p:cNvSpPr/>
            <p:nvPr/>
          </p:nvSpPr>
          <p:spPr>
            <a:xfrm>
              <a:off x="3446" y="2246"/>
              <a:ext cx="13" cy="47"/>
            </a:xfrm>
            <a:custGeom>
              <a:avLst/>
              <a:gdLst/>
              <a:ahLst/>
              <a:cxnLst/>
              <a:pathLst>
                <a:path w="15" h="54">
                  <a:moveTo>
                    <a:pt x="11" y="54"/>
                  </a:moveTo>
                  <a:lnTo>
                    <a:pt x="6" y="47"/>
                  </a:lnTo>
                  <a:lnTo>
                    <a:pt x="1" y="30"/>
                  </a:lnTo>
                  <a:lnTo>
                    <a:pt x="0" y="12"/>
                  </a:lnTo>
                  <a:lnTo>
                    <a:pt x="6" y="0"/>
                  </a:lnTo>
                  <a:lnTo>
                    <a:pt x="6" y="15"/>
                  </a:lnTo>
                  <a:lnTo>
                    <a:pt x="10" y="34"/>
                  </a:lnTo>
                  <a:lnTo>
                    <a:pt x="15" y="49"/>
                  </a:lnTo>
                  <a:lnTo>
                    <a:pt x="11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90" name="Freeform 5589"/>
            <p:cNvSpPr/>
            <p:nvPr/>
          </p:nvSpPr>
          <p:spPr>
            <a:xfrm>
              <a:off x="3220" y="2323"/>
              <a:ext cx="19" cy="47"/>
            </a:xfrm>
            <a:custGeom>
              <a:avLst/>
              <a:gdLst/>
              <a:ahLst/>
              <a:cxnLst/>
              <a:pathLst>
                <a:path w="22" h="54">
                  <a:moveTo>
                    <a:pt x="22" y="0"/>
                  </a:moveTo>
                  <a:lnTo>
                    <a:pt x="21" y="11"/>
                  </a:lnTo>
                  <a:lnTo>
                    <a:pt x="17" y="31"/>
                  </a:lnTo>
                  <a:lnTo>
                    <a:pt x="12" y="48"/>
                  </a:lnTo>
                  <a:lnTo>
                    <a:pt x="3" y="54"/>
                  </a:lnTo>
                  <a:lnTo>
                    <a:pt x="0" y="45"/>
                  </a:lnTo>
                  <a:lnTo>
                    <a:pt x="6" y="29"/>
                  </a:lnTo>
                  <a:lnTo>
                    <a:pt x="15" y="1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91" name="Freeform 5590"/>
            <p:cNvSpPr/>
            <p:nvPr/>
          </p:nvSpPr>
          <p:spPr>
            <a:xfrm>
              <a:off x="3197" y="2320"/>
              <a:ext cx="46" cy="8"/>
            </a:xfrm>
            <a:custGeom>
              <a:avLst/>
              <a:gdLst/>
              <a:ahLst/>
              <a:cxnLst/>
              <a:pathLst>
                <a:path w="51" h="11">
                  <a:moveTo>
                    <a:pt x="51" y="3"/>
                  </a:moveTo>
                  <a:lnTo>
                    <a:pt x="48" y="3"/>
                  </a:lnTo>
                  <a:lnTo>
                    <a:pt x="41" y="1"/>
                  </a:lnTo>
                  <a:lnTo>
                    <a:pt x="33" y="1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5" y="11"/>
                  </a:lnTo>
                  <a:lnTo>
                    <a:pt x="12" y="11"/>
                  </a:lnTo>
                  <a:lnTo>
                    <a:pt x="20" y="10"/>
                  </a:lnTo>
                  <a:lnTo>
                    <a:pt x="29" y="8"/>
                  </a:lnTo>
                  <a:lnTo>
                    <a:pt x="39" y="6"/>
                  </a:lnTo>
                  <a:lnTo>
                    <a:pt x="46" y="4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92" name="Freeform 5591"/>
            <p:cNvSpPr/>
            <p:nvPr/>
          </p:nvSpPr>
          <p:spPr>
            <a:xfrm>
              <a:off x="3190" y="2337"/>
              <a:ext cx="39" cy="28"/>
            </a:xfrm>
            <a:custGeom>
              <a:avLst/>
              <a:gdLst/>
              <a:ahLst/>
              <a:cxnLst/>
              <a:pathLst>
                <a:path w="44" h="32">
                  <a:moveTo>
                    <a:pt x="44" y="0"/>
                  </a:moveTo>
                  <a:lnTo>
                    <a:pt x="41" y="2"/>
                  </a:lnTo>
                  <a:lnTo>
                    <a:pt x="35" y="5"/>
                  </a:lnTo>
                  <a:lnTo>
                    <a:pt x="28" y="8"/>
                  </a:lnTo>
                  <a:lnTo>
                    <a:pt x="19" y="12"/>
                  </a:lnTo>
                  <a:lnTo>
                    <a:pt x="11" y="16"/>
                  </a:lnTo>
                  <a:lnTo>
                    <a:pt x="5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9" y="31"/>
                  </a:lnTo>
                  <a:lnTo>
                    <a:pt x="14" y="28"/>
                  </a:lnTo>
                  <a:lnTo>
                    <a:pt x="21" y="22"/>
                  </a:lnTo>
                  <a:lnTo>
                    <a:pt x="28" y="16"/>
                  </a:lnTo>
                  <a:lnTo>
                    <a:pt x="35" y="9"/>
                  </a:lnTo>
                  <a:lnTo>
                    <a:pt x="41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93" name="Freeform 5592"/>
            <p:cNvSpPr/>
            <p:nvPr/>
          </p:nvSpPr>
          <p:spPr>
            <a:xfrm>
              <a:off x="3443" y="2190"/>
              <a:ext cx="12" cy="59"/>
            </a:xfrm>
            <a:custGeom>
              <a:avLst/>
              <a:gdLst/>
              <a:ahLst/>
              <a:cxnLst/>
              <a:pathLst>
                <a:path w="14" h="68">
                  <a:moveTo>
                    <a:pt x="12" y="68"/>
                  </a:moveTo>
                  <a:lnTo>
                    <a:pt x="4" y="52"/>
                  </a:lnTo>
                  <a:lnTo>
                    <a:pt x="0" y="30"/>
                  </a:lnTo>
                  <a:lnTo>
                    <a:pt x="1" y="10"/>
                  </a:lnTo>
                  <a:lnTo>
                    <a:pt x="8" y="0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2" y="49"/>
                  </a:lnTo>
                  <a:lnTo>
                    <a:pt x="12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94" name="Freeform 5593"/>
            <p:cNvSpPr/>
            <p:nvPr/>
          </p:nvSpPr>
          <p:spPr>
            <a:xfrm>
              <a:off x="3476" y="2202"/>
              <a:ext cx="23" cy="58"/>
            </a:xfrm>
            <a:custGeom>
              <a:avLst/>
              <a:gdLst/>
              <a:ahLst/>
              <a:cxnLst/>
              <a:pathLst>
                <a:path w="28" h="64">
                  <a:moveTo>
                    <a:pt x="0" y="64"/>
                  </a:moveTo>
                  <a:lnTo>
                    <a:pt x="3" y="49"/>
                  </a:lnTo>
                  <a:lnTo>
                    <a:pt x="8" y="27"/>
                  </a:lnTo>
                  <a:lnTo>
                    <a:pt x="15" y="9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27" y="9"/>
                  </a:lnTo>
                  <a:lnTo>
                    <a:pt x="24" y="18"/>
                  </a:lnTo>
                  <a:lnTo>
                    <a:pt x="20" y="30"/>
                  </a:lnTo>
                  <a:lnTo>
                    <a:pt x="14" y="41"/>
                  </a:lnTo>
                  <a:lnTo>
                    <a:pt x="8" y="52"/>
                  </a:lnTo>
                  <a:lnTo>
                    <a:pt x="4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95" name="Freeform 5594"/>
            <p:cNvSpPr/>
            <p:nvPr/>
          </p:nvSpPr>
          <p:spPr>
            <a:xfrm>
              <a:off x="3420" y="2190"/>
              <a:ext cx="12" cy="54"/>
            </a:xfrm>
            <a:custGeom>
              <a:avLst/>
              <a:gdLst/>
              <a:ahLst/>
              <a:cxnLst/>
              <a:pathLst>
                <a:path w="15" h="62">
                  <a:moveTo>
                    <a:pt x="15" y="62"/>
                  </a:moveTo>
                  <a:lnTo>
                    <a:pt x="6" y="54"/>
                  </a:lnTo>
                  <a:lnTo>
                    <a:pt x="0" y="3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3"/>
                  </a:lnTo>
                  <a:lnTo>
                    <a:pt x="14" y="21"/>
                  </a:lnTo>
                  <a:lnTo>
                    <a:pt x="14" y="44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96" name="Freeform 5595"/>
            <p:cNvSpPr/>
            <p:nvPr/>
          </p:nvSpPr>
          <p:spPr>
            <a:xfrm>
              <a:off x="3396" y="2186"/>
              <a:ext cx="17" cy="58"/>
            </a:xfrm>
            <a:custGeom>
              <a:avLst/>
              <a:gdLst/>
              <a:ahLst/>
              <a:cxnLst/>
              <a:pathLst>
                <a:path w="20" h="67">
                  <a:moveTo>
                    <a:pt x="20" y="67"/>
                  </a:moveTo>
                  <a:lnTo>
                    <a:pt x="10" y="54"/>
                  </a:lnTo>
                  <a:lnTo>
                    <a:pt x="3" y="34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0" y="5"/>
                  </a:lnTo>
                  <a:lnTo>
                    <a:pt x="12" y="22"/>
                  </a:lnTo>
                  <a:lnTo>
                    <a:pt x="15" y="45"/>
                  </a:lnTo>
                  <a:lnTo>
                    <a:pt x="20" y="6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97" name="Freeform 5596"/>
            <p:cNvSpPr/>
            <p:nvPr/>
          </p:nvSpPr>
          <p:spPr>
            <a:xfrm>
              <a:off x="3371" y="2190"/>
              <a:ext cx="25" cy="56"/>
            </a:xfrm>
            <a:custGeom>
              <a:avLst/>
              <a:gdLst/>
              <a:ahLst/>
              <a:cxnLst/>
              <a:pathLst>
                <a:path w="27" h="64">
                  <a:moveTo>
                    <a:pt x="27" y="64"/>
                  </a:moveTo>
                  <a:lnTo>
                    <a:pt x="20" y="59"/>
                  </a:lnTo>
                  <a:lnTo>
                    <a:pt x="15" y="51"/>
                  </a:lnTo>
                  <a:lnTo>
                    <a:pt x="9" y="40"/>
                  </a:lnTo>
                  <a:lnTo>
                    <a:pt x="5" y="30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" y="3"/>
                  </a:lnTo>
                  <a:lnTo>
                    <a:pt x="3" y="0"/>
                  </a:lnTo>
                  <a:lnTo>
                    <a:pt x="10" y="6"/>
                  </a:lnTo>
                  <a:lnTo>
                    <a:pt x="16" y="24"/>
                  </a:lnTo>
                  <a:lnTo>
                    <a:pt x="22" y="46"/>
                  </a:lnTo>
                  <a:lnTo>
                    <a:pt x="27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98" name="Freeform 5597"/>
            <p:cNvSpPr/>
            <p:nvPr/>
          </p:nvSpPr>
          <p:spPr>
            <a:xfrm>
              <a:off x="3339" y="2193"/>
              <a:ext cx="36" cy="56"/>
            </a:xfrm>
            <a:custGeom>
              <a:avLst/>
              <a:gdLst/>
              <a:ahLst/>
              <a:cxnLst/>
              <a:pathLst>
                <a:path w="40" h="66">
                  <a:moveTo>
                    <a:pt x="40" y="66"/>
                  </a:moveTo>
                  <a:lnTo>
                    <a:pt x="33" y="59"/>
                  </a:lnTo>
                  <a:lnTo>
                    <a:pt x="26" y="51"/>
                  </a:lnTo>
                  <a:lnTo>
                    <a:pt x="18" y="41"/>
                  </a:lnTo>
                  <a:lnTo>
                    <a:pt x="11" y="30"/>
                  </a:lnTo>
                  <a:lnTo>
                    <a:pt x="4" y="21"/>
                  </a:lnTo>
                  <a:lnTo>
                    <a:pt x="1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0"/>
                  </a:lnTo>
                  <a:lnTo>
                    <a:pt x="14" y="6"/>
                  </a:lnTo>
                  <a:lnTo>
                    <a:pt x="18" y="15"/>
                  </a:lnTo>
                  <a:lnTo>
                    <a:pt x="24" y="26"/>
                  </a:lnTo>
                  <a:lnTo>
                    <a:pt x="29" y="38"/>
                  </a:lnTo>
                  <a:lnTo>
                    <a:pt x="32" y="50"/>
                  </a:lnTo>
                  <a:lnTo>
                    <a:pt x="37" y="59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599" name="Freeform 5598"/>
            <p:cNvSpPr/>
            <p:nvPr/>
          </p:nvSpPr>
          <p:spPr>
            <a:xfrm>
              <a:off x="3303" y="2202"/>
              <a:ext cx="47" cy="58"/>
            </a:xfrm>
            <a:custGeom>
              <a:avLst/>
              <a:gdLst/>
              <a:ahLst/>
              <a:cxnLst/>
              <a:pathLst>
                <a:path w="56" h="65">
                  <a:moveTo>
                    <a:pt x="56" y="65"/>
                  </a:moveTo>
                  <a:lnTo>
                    <a:pt x="49" y="60"/>
                  </a:lnTo>
                  <a:lnTo>
                    <a:pt x="39" y="52"/>
                  </a:lnTo>
                  <a:lnTo>
                    <a:pt x="29" y="41"/>
                  </a:lnTo>
                  <a:lnTo>
                    <a:pt x="19" y="31"/>
                  </a:lnTo>
                  <a:lnTo>
                    <a:pt x="9" y="19"/>
                  </a:lnTo>
                  <a:lnTo>
                    <a:pt x="3" y="10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16" y="8"/>
                  </a:lnTo>
                  <a:lnTo>
                    <a:pt x="24" y="17"/>
                  </a:lnTo>
                  <a:lnTo>
                    <a:pt x="33" y="29"/>
                  </a:lnTo>
                  <a:lnTo>
                    <a:pt x="39" y="41"/>
                  </a:lnTo>
                  <a:lnTo>
                    <a:pt x="46" y="52"/>
                  </a:lnTo>
                  <a:lnTo>
                    <a:pt x="52" y="61"/>
                  </a:lnTo>
                  <a:lnTo>
                    <a:pt x="56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00" name="Freeform 5599"/>
            <p:cNvSpPr/>
            <p:nvPr/>
          </p:nvSpPr>
          <p:spPr>
            <a:xfrm>
              <a:off x="3266" y="2211"/>
              <a:ext cx="56" cy="59"/>
            </a:xfrm>
            <a:custGeom>
              <a:avLst/>
              <a:gdLst/>
              <a:ahLst/>
              <a:cxnLst/>
              <a:pathLst>
                <a:path w="63" h="68">
                  <a:moveTo>
                    <a:pt x="63" y="68"/>
                  </a:moveTo>
                  <a:lnTo>
                    <a:pt x="55" y="63"/>
                  </a:lnTo>
                  <a:lnTo>
                    <a:pt x="46" y="55"/>
                  </a:lnTo>
                  <a:lnTo>
                    <a:pt x="33" y="46"/>
                  </a:lnTo>
                  <a:lnTo>
                    <a:pt x="22" y="35"/>
                  </a:lnTo>
                  <a:lnTo>
                    <a:pt x="12" y="24"/>
                  </a:lnTo>
                  <a:lnTo>
                    <a:pt x="3" y="14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0"/>
                  </a:lnTo>
                  <a:lnTo>
                    <a:pt x="16" y="6"/>
                  </a:lnTo>
                  <a:lnTo>
                    <a:pt x="24" y="15"/>
                  </a:lnTo>
                  <a:lnTo>
                    <a:pt x="33" y="27"/>
                  </a:lnTo>
                  <a:lnTo>
                    <a:pt x="41" y="40"/>
                  </a:lnTo>
                  <a:lnTo>
                    <a:pt x="49" y="52"/>
                  </a:lnTo>
                  <a:lnTo>
                    <a:pt x="58" y="62"/>
                  </a:lnTo>
                  <a:lnTo>
                    <a:pt x="6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01" name="Freeform 5600"/>
            <p:cNvSpPr/>
            <p:nvPr/>
          </p:nvSpPr>
          <p:spPr>
            <a:xfrm>
              <a:off x="3238" y="2227"/>
              <a:ext cx="65" cy="56"/>
            </a:xfrm>
            <a:custGeom>
              <a:avLst/>
              <a:gdLst/>
              <a:ahLst/>
              <a:cxnLst/>
              <a:pathLst>
                <a:path w="73" h="64">
                  <a:moveTo>
                    <a:pt x="73" y="64"/>
                  </a:moveTo>
                  <a:lnTo>
                    <a:pt x="64" y="60"/>
                  </a:lnTo>
                  <a:lnTo>
                    <a:pt x="53" y="55"/>
                  </a:lnTo>
                  <a:lnTo>
                    <a:pt x="40" y="49"/>
                  </a:lnTo>
                  <a:lnTo>
                    <a:pt x="28" y="41"/>
                  </a:lnTo>
                  <a:lnTo>
                    <a:pt x="17" y="32"/>
                  </a:lnTo>
                  <a:lnTo>
                    <a:pt x="8" y="22"/>
                  </a:lnTo>
                  <a:lnTo>
                    <a:pt x="2" y="13"/>
                  </a:lnTo>
                  <a:lnTo>
                    <a:pt x="0" y="3"/>
                  </a:lnTo>
                  <a:lnTo>
                    <a:pt x="2" y="0"/>
                  </a:lnTo>
                  <a:lnTo>
                    <a:pt x="10" y="5"/>
                  </a:lnTo>
                  <a:lnTo>
                    <a:pt x="20" y="13"/>
                  </a:lnTo>
                  <a:lnTo>
                    <a:pt x="33" y="23"/>
                  </a:lnTo>
                  <a:lnTo>
                    <a:pt x="46" y="36"/>
                  </a:lnTo>
                  <a:lnTo>
                    <a:pt x="57" y="48"/>
                  </a:lnTo>
                  <a:lnTo>
                    <a:pt x="68" y="57"/>
                  </a:lnTo>
                  <a:lnTo>
                    <a:pt x="73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02" name="Freeform 5601"/>
            <p:cNvSpPr/>
            <p:nvPr/>
          </p:nvSpPr>
          <p:spPr>
            <a:xfrm>
              <a:off x="3215" y="2262"/>
              <a:ext cx="70" cy="28"/>
            </a:xfrm>
            <a:custGeom>
              <a:avLst/>
              <a:gdLst/>
              <a:ahLst/>
              <a:cxnLst/>
              <a:pathLst>
                <a:path w="81" h="31">
                  <a:moveTo>
                    <a:pt x="0" y="1"/>
                  </a:moveTo>
                  <a:lnTo>
                    <a:pt x="5" y="0"/>
                  </a:lnTo>
                  <a:lnTo>
                    <a:pt x="13" y="2"/>
                  </a:lnTo>
                  <a:lnTo>
                    <a:pt x="23" y="6"/>
                  </a:lnTo>
                  <a:lnTo>
                    <a:pt x="36" y="11"/>
                  </a:lnTo>
                  <a:lnTo>
                    <a:pt x="49" y="16"/>
                  </a:lnTo>
                  <a:lnTo>
                    <a:pt x="61" y="22"/>
                  </a:lnTo>
                  <a:lnTo>
                    <a:pt x="73" y="26"/>
                  </a:lnTo>
                  <a:lnTo>
                    <a:pt x="81" y="29"/>
                  </a:lnTo>
                  <a:lnTo>
                    <a:pt x="69" y="31"/>
                  </a:lnTo>
                  <a:lnTo>
                    <a:pt x="57" y="30"/>
                  </a:lnTo>
                  <a:lnTo>
                    <a:pt x="42" y="27"/>
                  </a:lnTo>
                  <a:lnTo>
                    <a:pt x="28" y="24"/>
                  </a:lnTo>
                  <a:lnTo>
                    <a:pt x="15" y="19"/>
                  </a:lnTo>
                  <a:lnTo>
                    <a:pt x="5" y="14"/>
                  </a:lnTo>
                  <a:lnTo>
                    <a:pt x="0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03" name="Freeform 5602"/>
            <p:cNvSpPr/>
            <p:nvPr/>
          </p:nvSpPr>
          <p:spPr>
            <a:xfrm>
              <a:off x="3192" y="2283"/>
              <a:ext cx="70" cy="26"/>
            </a:xfrm>
            <a:custGeom>
              <a:avLst/>
              <a:gdLst/>
              <a:ahLst/>
              <a:cxnLst/>
              <a:pathLst>
                <a:path w="78" h="30">
                  <a:moveTo>
                    <a:pt x="0" y="0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3" y="6"/>
                  </a:lnTo>
                  <a:lnTo>
                    <a:pt x="36" y="10"/>
                  </a:lnTo>
                  <a:lnTo>
                    <a:pt x="49" y="16"/>
                  </a:lnTo>
                  <a:lnTo>
                    <a:pt x="61" y="21"/>
                  </a:lnTo>
                  <a:lnTo>
                    <a:pt x="71" y="25"/>
                  </a:lnTo>
                  <a:lnTo>
                    <a:pt x="78" y="28"/>
                  </a:lnTo>
                  <a:lnTo>
                    <a:pt x="68" y="30"/>
                  </a:lnTo>
                  <a:lnTo>
                    <a:pt x="55" y="29"/>
                  </a:lnTo>
                  <a:lnTo>
                    <a:pt x="40" y="28"/>
                  </a:lnTo>
                  <a:lnTo>
                    <a:pt x="28" y="24"/>
                  </a:lnTo>
                  <a:lnTo>
                    <a:pt x="15" y="18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04" name="Freeform 5603"/>
            <p:cNvSpPr/>
            <p:nvPr/>
          </p:nvSpPr>
          <p:spPr>
            <a:xfrm>
              <a:off x="2985" y="2178"/>
              <a:ext cx="346" cy="77"/>
            </a:xfrm>
            <a:custGeom>
              <a:avLst/>
              <a:gdLst/>
              <a:ahLst/>
              <a:cxnLst/>
              <a:pathLst>
                <a:path w="394" h="88">
                  <a:moveTo>
                    <a:pt x="388" y="13"/>
                  </a:moveTo>
                  <a:lnTo>
                    <a:pt x="390" y="10"/>
                  </a:lnTo>
                  <a:lnTo>
                    <a:pt x="391" y="7"/>
                  </a:lnTo>
                  <a:lnTo>
                    <a:pt x="393" y="3"/>
                  </a:lnTo>
                  <a:lnTo>
                    <a:pt x="394" y="0"/>
                  </a:lnTo>
                  <a:lnTo>
                    <a:pt x="364" y="16"/>
                  </a:lnTo>
                  <a:lnTo>
                    <a:pt x="335" y="30"/>
                  </a:lnTo>
                  <a:lnTo>
                    <a:pt x="307" y="41"/>
                  </a:lnTo>
                  <a:lnTo>
                    <a:pt x="279" y="51"/>
                  </a:lnTo>
                  <a:lnTo>
                    <a:pt x="251" y="59"/>
                  </a:lnTo>
                  <a:lnTo>
                    <a:pt x="224" y="65"/>
                  </a:lnTo>
                  <a:lnTo>
                    <a:pt x="198" y="69"/>
                  </a:lnTo>
                  <a:lnTo>
                    <a:pt x="173" y="73"/>
                  </a:lnTo>
                  <a:lnTo>
                    <a:pt x="148" y="75"/>
                  </a:lnTo>
                  <a:lnTo>
                    <a:pt x="124" y="76"/>
                  </a:lnTo>
                  <a:lnTo>
                    <a:pt x="101" y="77"/>
                  </a:lnTo>
                  <a:lnTo>
                    <a:pt x="79" y="77"/>
                  </a:lnTo>
                  <a:lnTo>
                    <a:pt x="57" y="77"/>
                  </a:lnTo>
                  <a:lnTo>
                    <a:pt x="38" y="77"/>
                  </a:lnTo>
                  <a:lnTo>
                    <a:pt x="18" y="76"/>
                  </a:lnTo>
                  <a:lnTo>
                    <a:pt x="0" y="76"/>
                  </a:lnTo>
                  <a:lnTo>
                    <a:pt x="13" y="79"/>
                  </a:lnTo>
                  <a:lnTo>
                    <a:pt x="28" y="83"/>
                  </a:lnTo>
                  <a:lnTo>
                    <a:pt x="47" y="85"/>
                  </a:lnTo>
                  <a:lnTo>
                    <a:pt x="70" y="86"/>
                  </a:lnTo>
                  <a:lnTo>
                    <a:pt x="95" y="88"/>
                  </a:lnTo>
                  <a:lnTo>
                    <a:pt x="122" y="88"/>
                  </a:lnTo>
                  <a:lnTo>
                    <a:pt x="151" y="85"/>
                  </a:lnTo>
                  <a:lnTo>
                    <a:pt x="181" y="83"/>
                  </a:lnTo>
                  <a:lnTo>
                    <a:pt x="209" y="79"/>
                  </a:lnTo>
                  <a:lnTo>
                    <a:pt x="239" y="75"/>
                  </a:lnTo>
                  <a:lnTo>
                    <a:pt x="269" y="68"/>
                  </a:lnTo>
                  <a:lnTo>
                    <a:pt x="297" y="60"/>
                  </a:lnTo>
                  <a:lnTo>
                    <a:pt x="323" y="51"/>
                  </a:lnTo>
                  <a:lnTo>
                    <a:pt x="348" y="40"/>
                  </a:lnTo>
                  <a:lnTo>
                    <a:pt x="369" y="28"/>
                  </a:lnTo>
                  <a:lnTo>
                    <a:pt x="388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05" name="Freeform 5604"/>
            <p:cNvSpPr/>
            <p:nvPr/>
          </p:nvSpPr>
          <p:spPr>
            <a:xfrm>
              <a:off x="3008" y="2199"/>
              <a:ext cx="49" cy="50"/>
            </a:xfrm>
            <a:custGeom>
              <a:avLst/>
              <a:gdLst/>
              <a:ahLst/>
              <a:cxnLst/>
              <a:pathLst>
                <a:path w="57" h="59">
                  <a:moveTo>
                    <a:pt x="1" y="0"/>
                  </a:moveTo>
                  <a:lnTo>
                    <a:pt x="0" y="3"/>
                  </a:lnTo>
                  <a:lnTo>
                    <a:pt x="1" y="9"/>
                  </a:lnTo>
                  <a:lnTo>
                    <a:pt x="5" y="17"/>
                  </a:lnTo>
                  <a:lnTo>
                    <a:pt x="12" y="28"/>
                  </a:lnTo>
                  <a:lnTo>
                    <a:pt x="20" y="38"/>
                  </a:lnTo>
                  <a:lnTo>
                    <a:pt x="31" y="47"/>
                  </a:lnTo>
                  <a:lnTo>
                    <a:pt x="43" y="54"/>
                  </a:lnTo>
                  <a:lnTo>
                    <a:pt x="57" y="59"/>
                  </a:lnTo>
                  <a:lnTo>
                    <a:pt x="50" y="53"/>
                  </a:lnTo>
                  <a:lnTo>
                    <a:pt x="43" y="44"/>
                  </a:lnTo>
                  <a:lnTo>
                    <a:pt x="35" y="33"/>
                  </a:lnTo>
                  <a:lnTo>
                    <a:pt x="26" y="23"/>
                  </a:lnTo>
                  <a:lnTo>
                    <a:pt x="19" y="14"/>
                  </a:lnTo>
                  <a:lnTo>
                    <a:pt x="11" y="6"/>
                  </a:lnTo>
                  <a:lnTo>
                    <a:pt x="5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06" name="Freeform 5605"/>
            <p:cNvSpPr/>
            <p:nvPr/>
          </p:nvSpPr>
          <p:spPr>
            <a:xfrm>
              <a:off x="3055" y="2192"/>
              <a:ext cx="63" cy="59"/>
            </a:xfrm>
            <a:custGeom>
              <a:avLst/>
              <a:gdLst/>
              <a:ahLst/>
              <a:cxnLst/>
              <a:pathLst>
                <a:path w="73" h="68">
                  <a:moveTo>
                    <a:pt x="3" y="0"/>
                  </a:moveTo>
                  <a:lnTo>
                    <a:pt x="0" y="5"/>
                  </a:lnTo>
                  <a:lnTo>
                    <a:pt x="3" y="12"/>
                  </a:lnTo>
                  <a:lnTo>
                    <a:pt x="9" y="22"/>
                  </a:lnTo>
                  <a:lnTo>
                    <a:pt x="19" y="34"/>
                  </a:lnTo>
                  <a:lnTo>
                    <a:pt x="31" y="45"/>
                  </a:lnTo>
                  <a:lnTo>
                    <a:pt x="44" y="55"/>
                  </a:lnTo>
                  <a:lnTo>
                    <a:pt x="59" y="63"/>
                  </a:lnTo>
                  <a:lnTo>
                    <a:pt x="73" y="68"/>
                  </a:lnTo>
                  <a:lnTo>
                    <a:pt x="67" y="63"/>
                  </a:lnTo>
                  <a:lnTo>
                    <a:pt x="59" y="54"/>
                  </a:lnTo>
                  <a:lnTo>
                    <a:pt x="50" y="43"/>
                  </a:lnTo>
                  <a:lnTo>
                    <a:pt x="38" y="30"/>
                  </a:lnTo>
                  <a:lnTo>
                    <a:pt x="28" y="17"/>
                  </a:lnTo>
                  <a:lnTo>
                    <a:pt x="17" y="8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07" name="Freeform 5606"/>
            <p:cNvSpPr/>
            <p:nvPr/>
          </p:nvSpPr>
          <p:spPr>
            <a:xfrm>
              <a:off x="3094" y="2181"/>
              <a:ext cx="56" cy="67"/>
            </a:xfrm>
            <a:custGeom>
              <a:avLst/>
              <a:gdLst/>
              <a:ahLst/>
              <a:cxnLst/>
              <a:pathLst>
                <a:path w="63" h="76">
                  <a:moveTo>
                    <a:pt x="2" y="0"/>
                  </a:moveTo>
                  <a:lnTo>
                    <a:pt x="0" y="5"/>
                  </a:lnTo>
                  <a:lnTo>
                    <a:pt x="1" y="14"/>
                  </a:lnTo>
                  <a:lnTo>
                    <a:pt x="7" y="26"/>
                  </a:lnTo>
                  <a:lnTo>
                    <a:pt x="16" y="38"/>
                  </a:lnTo>
                  <a:lnTo>
                    <a:pt x="27" y="51"/>
                  </a:lnTo>
                  <a:lnTo>
                    <a:pt x="38" y="63"/>
                  </a:lnTo>
                  <a:lnTo>
                    <a:pt x="51" y="72"/>
                  </a:lnTo>
                  <a:lnTo>
                    <a:pt x="63" y="76"/>
                  </a:lnTo>
                  <a:lnTo>
                    <a:pt x="60" y="71"/>
                  </a:lnTo>
                  <a:lnTo>
                    <a:pt x="53" y="60"/>
                  </a:lnTo>
                  <a:lnTo>
                    <a:pt x="45" y="48"/>
                  </a:lnTo>
                  <a:lnTo>
                    <a:pt x="35" y="33"/>
                  </a:lnTo>
                  <a:lnTo>
                    <a:pt x="24" y="20"/>
                  </a:lnTo>
                  <a:lnTo>
                    <a:pt x="15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08" name="Freeform 5607"/>
            <p:cNvSpPr/>
            <p:nvPr/>
          </p:nvSpPr>
          <p:spPr>
            <a:xfrm>
              <a:off x="3159" y="2178"/>
              <a:ext cx="49" cy="61"/>
            </a:xfrm>
            <a:custGeom>
              <a:avLst/>
              <a:gdLst/>
              <a:ahLst/>
              <a:cxnLst/>
              <a:pathLst>
                <a:path w="55" h="70">
                  <a:moveTo>
                    <a:pt x="1" y="0"/>
                  </a:moveTo>
                  <a:lnTo>
                    <a:pt x="0" y="3"/>
                  </a:lnTo>
                  <a:lnTo>
                    <a:pt x="2" y="13"/>
                  </a:lnTo>
                  <a:lnTo>
                    <a:pt x="8" y="23"/>
                  </a:lnTo>
                  <a:lnTo>
                    <a:pt x="15" y="36"/>
                  </a:lnTo>
                  <a:lnTo>
                    <a:pt x="24" y="48"/>
                  </a:lnTo>
                  <a:lnTo>
                    <a:pt x="34" y="59"/>
                  </a:lnTo>
                  <a:lnTo>
                    <a:pt x="45" y="67"/>
                  </a:lnTo>
                  <a:lnTo>
                    <a:pt x="55" y="70"/>
                  </a:lnTo>
                  <a:lnTo>
                    <a:pt x="51" y="63"/>
                  </a:lnTo>
                  <a:lnTo>
                    <a:pt x="45" y="54"/>
                  </a:lnTo>
                  <a:lnTo>
                    <a:pt x="38" y="41"/>
                  </a:lnTo>
                  <a:lnTo>
                    <a:pt x="31" y="29"/>
                  </a:lnTo>
                  <a:lnTo>
                    <a:pt x="23" y="16"/>
                  </a:lnTo>
                  <a:lnTo>
                    <a:pt x="15" y="7"/>
                  </a:lnTo>
                  <a:lnTo>
                    <a:pt x="8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09" name="Freeform 5608"/>
            <p:cNvSpPr/>
            <p:nvPr/>
          </p:nvSpPr>
          <p:spPr>
            <a:xfrm>
              <a:off x="3197" y="2176"/>
              <a:ext cx="35" cy="56"/>
            </a:xfrm>
            <a:custGeom>
              <a:avLst/>
              <a:gdLst/>
              <a:ahLst/>
              <a:cxnLst/>
              <a:pathLst>
                <a:path w="39" h="63">
                  <a:moveTo>
                    <a:pt x="3" y="0"/>
                  </a:moveTo>
                  <a:lnTo>
                    <a:pt x="1" y="3"/>
                  </a:lnTo>
                  <a:lnTo>
                    <a:pt x="0" y="10"/>
                  </a:lnTo>
                  <a:lnTo>
                    <a:pt x="1" y="19"/>
                  </a:lnTo>
                  <a:lnTo>
                    <a:pt x="4" y="30"/>
                  </a:lnTo>
                  <a:lnTo>
                    <a:pt x="10" y="41"/>
                  </a:lnTo>
                  <a:lnTo>
                    <a:pt x="17" y="50"/>
                  </a:lnTo>
                  <a:lnTo>
                    <a:pt x="27" y="58"/>
                  </a:lnTo>
                  <a:lnTo>
                    <a:pt x="39" y="63"/>
                  </a:lnTo>
                  <a:lnTo>
                    <a:pt x="35" y="56"/>
                  </a:lnTo>
                  <a:lnTo>
                    <a:pt x="31" y="47"/>
                  </a:lnTo>
                  <a:lnTo>
                    <a:pt x="26" y="37"/>
                  </a:lnTo>
                  <a:lnTo>
                    <a:pt x="22" y="25"/>
                  </a:lnTo>
                  <a:lnTo>
                    <a:pt x="17" y="15"/>
                  </a:lnTo>
                  <a:lnTo>
                    <a:pt x="12" y="5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10" name="Freeform 5609"/>
            <p:cNvSpPr/>
            <p:nvPr/>
          </p:nvSpPr>
          <p:spPr>
            <a:xfrm>
              <a:off x="3259" y="2167"/>
              <a:ext cx="26" cy="42"/>
            </a:xfrm>
            <a:custGeom>
              <a:avLst/>
              <a:gdLst/>
              <a:ahLst/>
              <a:cxnLst/>
              <a:pathLst>
                <a:path w="30" h="49">
                  <a:moveTo>
                    <a:pt x="2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11" y="35"/>
                  </a:lnTo>
                  <a:lnTo>
                    <a:pt x="17" y="42"/>
                  </a:lnTo>
                  <a:lnTo>
                    <a:pt x="24" y="47"/>
                  </a:lnTo>
                  <a:lnTo>
                    <a:pt x="30" y="49"/>
                  </a:lnTo>
                  <a:lnTo>
                    <a:pt x="24" y="37"/>
                  </a:lnTo>
                  <a:lnTo>
                    <a:pt x="17" y="21"/>
                  </a:lnTo>
                  <a:lnTo>
                    <a:pt x="1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11" name="Freeform 5610"/>
            <p:cNvSpPr/>
            <p:nvPr/>
          </p:nvSpPr>
          <p:spPr>
            <a:xfrm>
              <a:off x="3290" y="2172"/>
              <a:ext cx="20" cy="27"/>
            </a:xfrm>
            <a:custGeom>
              <a:avLst/>
              <a:gdLst/>
              <a:ahLst/>
              <a:cxnLst/>
              <a:pathLst>
                <a:path w="22" h="31">
                  <a:moveTo>
                    <a:pt x="2" y="1"/>
                  </a:moveTo>
                  <a:lnTo>
                    <a:pt x="0" y="10"/>
                  </a:lnTo>
                  <a:lnTo>
                    <a:pt x="4" y="22"/>
                  </a:lnTo>
                  <a:lnTo>
                    <a:pt x="12" y="31"/>
                  </a:lnTo>
                  <a:lnTo>
                    <a:pt x="22" y="30"/>
                  </a:lnTo>
                  <a:lnTo>
                    <a:pt x="13" y="24"/>
                  </a:lnTo>
                  <a:lnTo>
                    <a:pt x="10" y="10"/>
                  </a:lnTo>
                  <a:lnTo>
                    <a:pt x="7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12" name="Freeform 5611"/>
            <p:cNvSpPr/>
            <p:nvPr/>
          </p:nvSpPr>
          <p:spPr>
            <a:xfrm>
              <a:off x="3032" y="2195"/>
              <a:ext cx="57" cy="56"/>
            </a:xfrm>
            <a:custGeom>
              <a:avLst/>
              <a:gdLst/>
              <a:ahLst/>
              <a:cxnLst/>
              <a:pathLst>
                <a:path w="64" h="64">
                  <a:moveTo>
                    <a:pt x="2" y="0"/>
                  </a:moveTo>
                  <a:lnTo>
                    <a:pt x="0" y="4"/>
                  </a:lnTo>
                  <a:lnTo>
                    <a:pt x="1" y="11"/>
                  </a:lnTo>
                  <a:lnTo>
                    <a:pt x="7" y="20"/>
                  </a:lnTo>
                  <a:lnTo>
                    <a:pt x="15" y="31"/>
                  </a:lnTo>
                  <a:lnTo>
                    <a:pt x="25" y="42"/>
                  </a:lnTo>
                  <a:lnTo>
                    <a:pt x="38" y="51"/>
                  </a:lnTo>
                  <a:lnTo>
                    <a:pt x="51" y="59"/>
                  </a:lnTo>
                  <a:lnTo>
                    <a:pt x="64" y="64"/>
                  </a:lnTo>
                  <a:lnTo>
                    <a:pt x="60" y="58"/>
                  </a:lnTo>
                  <a:lnTo>
                    <a:pt x="52" y="50"/>
                  </a:lnTo>
                  <a:lnTo>
                    <a:pt x="44" y="39"/>
                  </a:lnTo>
                  <a:lnTo>
                    <a:pt x="34" y="27"/>
                  </a:lnTo>
                  <a:lnTo>
                    <a:pt x="25" y="16"/>
                  </a:lnTo>
                  <a:lnTo>
                    <a:pt x="16" y="6"/>
                  </a:lnTo>
                  <a:lnTo>
                    <a:pt x="8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13" name="Freeform 5612"/>
            <p:cNvSpPr/>
            <p:nvPr/>
          </p:nvSpPr>
          <p:spPr>
            <a:xfrm>
              <a:off x="2982" y="2206"/>
              <a:ext cx="45" cy="43"/>
            </a:xfrm>
            <a:custGeom>
              <a:avLst/>
              <a:gdLst/>
              <a:ahLst/>
              <a:cxnLst/>
              <a:pathLst>
                <a:path w="52" h="51">
                  <a:moveTo>
                    <a:pt x="3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5" y="16"/>
                  </a:lnTo>
                  <a:lnTo>
                    <a:pt x="11" y="24"/>
                  </a:lnTo>
                  <a:lnTo>
                    <a:pt x="18" y="32"/>
                  </a:lnTo>
                  <a:lnTo>
                    <a:pt x="27" y="40"/>
                  </a:lnTo>
                  <a:lnTo>
                    <a:pt x="38" y="47"/>
                  </a:lnTo>
                  <a:lnTo>
                    <a:pt x="52" y="51"/>
                  </a:lnTo>
                  <a:lnTo>
                    <a:pt x="45" y="45"/>
                  </a:lnTo>
                  <a:lnTo>
                    <a:pt x="38" y="37"/>
                  </a:lnTo>
                  <a:lnTo>
                    <a:pt x="31" y="28"/>
                  </a:lnTo>
                  <a:lnTo>
                    <a:pt x="24" y="20"/>
                  </a:lnTo>
                  <a:lnTo>
                    <a:pt x="18" y="12"/>
                  </a:lnTo>
                  <a:lnTo>
                    <a:pt x="12" y="5"/>
                  </a:lnTo>
                  <a:lnTo>
                    <a:pt x="6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14" name="Freeform 5613"/>
            <p:cNvSpPr/>
            <p:nvPr/>
          </p:nvSpPr>
          <p:spPr>
            <a:xfrm>
              <a:off x="3136" y="2185"/>
              <a:ext cx="47" cy="61"/>
            </a:xfrm>
            <a:custGeom>
              <a:avLst/>
              <a:gdLst/>
              <a:ahLst/>
              <a:cxnLst/>
              <a:pathLst>
                <a:path w="56" h="69">
                  <a:moveTo>
                    <a:pt x="1" y="0"/>
                  </a:moveTo>
                  <a:lnTo>
                    <a:pt x="0" y="3"/>
                  </a:lnTo>
                  <a:lnTo>
                    <a:pt x="1" y="12"/>
                  </a:lnTo>
                  <a:lnTo>
                    <a:pt x="7" y="23"/>
                  </a:lnTo>
                  <a:lnTo>
                    <a:pt x="15" y="36"/>
                  </a:lnTo>
                  <a:lnTo>
                    <a:pt x="24" y="47"/>
                  </a:lnTo>
                  <a:lnTo>
                    <a:pt x="35" y="59"/>
                  </a:lnTo>
                  <a:lnTo>
                    <a:pt x="45" y="66"/>
                  </a:lnTo>
                  <a:lnTo>
                    <a:pt x="56" y="69"/>
                  </a:lnTo>
                  <a:lnTo>
                    <a:pt x="51" y="62"/>
                  </a:lnTo>
                  <a:lnTo>
                    <a:pt x="45" y="53"/>
                  </a:lnTo>
                  <a:lnTo>
                    <a:pt x="38" y="40"/>
                  </a:lnTo>
                  <a:lnTo>
                    <a:pt x="31" y="28"/>
                  </a:lnTo>
                  <a:lnTo>
                    <a:pt x="23" y="16"/>
                  </a:lnTo>
                  <a:lnTo>
                    <a:pt x="15" y="6"/>
                  </a:lnTo>
                  <a:lnTo>
                    <a:pt x="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15" name="Freeform 5614"/>
            <p:cNvSpPr/>
            <p:nvPr/>
          </p:nvSpPr>
          <p:spPr>
            <a:xfrm>
              <a:off x="3224" y="2172"/>
              <a:ext cx="35" cy="51"/>
            </a:xfrm>
            <a:custGeom>
              <a:avLst/>
              <a:gdLst/>
              <a:ahLst/>
              <a:cxnLst/>
              <a:pathLst>
                <a:path w="40" h="59">
                  <a:moveTo>
                    <a:pt x="2" y="0"/>
                  </a:moveTo>
                  <a:lnTo>
                    <a:pt x="0" y="4"/>
                  </a:lnTo>
                  <a:lnTo>
                    <a:pt x="1" y="10"/>
                  </a:lnTo>
                  <a:lnTo>
                    <a:pt x="5" y="20"/>
                  </a:lnTo>
                  <a:lnTo>
                    <a:pt x="11" y="31"/>
                  </a:lnTo>
                  <a:lnTo>
                    <a:pt x="18" y="42"/>
                  </a:lnTo>
                  <a:lnTo>
                    <a:pt x="26" y="50"/>
                  </a:lnTo>
                  <a:lnTo>
                    <a:pt x="33" y="57"/>
                  </a:lnTo>
                  <a:lnTo>
                    <a:pt x="40" y="59"/>
                  </a:lnTo>
                  <a:lnTo>
                    <a:pt x="38" y="53"/>
                  </a:lnTo>
                  <a:lnTo>
                    <a:pt x="33" y="45"/>
                  </a:lnTo>
                  <a:lnTo>
                    <a:pt x="28" y="36"/>
                  </a:lnTo>
                  <a:lnTo>
                    <a:pt x="23" y="25"/>
                  </a:lnTo>
                  <a:lnTo>
                    <a:pt x="17" y="16"/>
                  </a:lnTo>
                  <a:lnTo>
                    <a:pt x="11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16" name="Freeform 5615"/>
            <p:cNvSpPr/>
            <p:nvPr/>
          </p:nvSpPr>
          <p:spPr>
            <a:xfrm>
              <a:off x="2952" y="2241"/>
              <a:ext cx="52" cy="8"/>
            </a:xfrm>
            <a:custGeom>
              <a:avLst/>
              <a:gdLst/>
              <a:ahLst/>
              <a:cxnLst/>
              <a:pathLst>
                <a:path w="61" h="9">
                  <a:moveTo>
                    <a:pt x="61" y="4"/>
                  </a:moveTo>
                  <a:lnTo>
                    <a:pt x="56" y="4"/>
                  </a:lnTo>
                  <a:lnTo>
                    <a:pt x="48" y="5"/>
                  </a:lnTo>
                  <a:lnTo>
                    <a:pt x="38" y="6"/>
                  </a:lnTo>
                  <a:lnTo>
                    <a:pt x="27" y="8"/>
                  </a:lnTo>
                  <a:lnTo>
                    <a:pt x="17" y="9"/>
                  </a:lnTo>
                  <a:lnTo>
                    <a:pt x="8" y="9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7" y="1"/>
                  </a:lnTo>
                  <a:lnTo>
                    <a:pt x="46" y="2"/>
                  </a:lnTo>
                  <a:lnTo>
                    <a:pt x="55" y="3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17" name="Freeform 5616"/>
            <p:cNvSpPr/>
            <p:nvPr/>
          </p:nvSpPr>
          <p:spPr>
            <a:xfrm>
              <a:off x="2990" y="2251"/>
              <a:ext cx="74" cy="58"/>
            </a:xfrm>
            <a:custGeom>
              <a:avLst/>
              <a:gdLst/>
              <a:ahLst/>
              <a:cxnLst/>
              <a:pathLst>
                <a:path w="84" h="66">
                  <a:moveTo>
                    <a:pt x="84" y="0"/>
                  </a:moveTo>
                  <a:lnTo>
                    <a:pt x="75" y="5"/>
                  </a:lnTo>
                  <a:lnTo>
                    <a:pt x="61" y="12"/>
                  </a:lnTo>
                  <a:lnTo>
                    <a:pt x="46" y="21"/>
                  </a:lnTo>
                  <a:lnTo>
                    <a:pt x="30" y="31"/>
                  </a:lnTo>
                  <a:lnTo>
                    <a:pt x="16" y="43"/>
                  </a:lnTo>
                  <a:lnTo>
                    <a:pt x="5" y="52"/>
                  </a:lnTo>
                  <a:lnTo>
                    <a:pt x="0" y="60"/>
                  </a:lnTo>
                  <a:lnTo>
                    <a:pt x="1" y="66"/>
                  </a:lnTo>
                  <a:lnTo>
                    <a:pt x="8" y="66"/>
                  </a:lnTo>
                  <a:lnTo>
                    <a:pt x="17" y="60"/>
                  </a:lnTo>
                  <a:lnTo>
                    <a:pt x="28" y="51"/>
                  </a:lnTo>
                  <a:lnTo>
                    <a:pt x="41" y="39"/>
                  </a:lnTo>
                  <a:lnTo>
                    <a:pt x="53" y="27"/>
                  </a:lnTo>
                  <a:lnTo>
                    <a:pt x="65" y="15"/>
                  </a:lnTo>
                  <a:lnTo>
                    <a:pt x="76" y="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18" name="Freeform 5617"/>
            <p:cNvSpPr/>
            <p:nvPr/>
          </p:nvSpPr>
          <p:spPr>
            <a:xfrm>
              <a:off x="3024" y="2249"/>
              <a:ext cx="66" cy="62"/>
            </a:xfrm>
            <a:custGeom>
              <a:avLst/>
              <a:gdLst/>
              <a:ahLst/>
              <a:cxnLst/>
              <a:pathLst>
                <a:path w="76" h="70">
                  <a:moveTo>
                    <a:pt x="76" y="0"/>
                  </a:moveTo>
                  <a:lnTo>
                    <a:pt x="66" y="6"/>
                  </a:lnTo>
                  <a:lnTo>
                    <a:pt x="54" y="15"/>
                  </a:lnTo>
                  <a:lnTo>
                    <a:pt x="40" y="25"/>
                  </a:lnTo>
                  <a:lnTo>
                    <a:pt x="25" y="38"/>
                  </a:lnTo>
                  <a:lnTo>
                    <a:pt x="13" y="49"/>
                  </a:lnTo>
                  <a:lnTo>
                    <a:pt x="4" y="59"/>
                  </a:lnTo>
                  <a:lnTo>
                    <a:pt x="0" y="67"/>
                  </a:lnTo>
                  <a:lnTo>
                    <a:pt x="2" y="70"/>
                  </a:lnTo>
                  <a:lnTo>
                    <a:pt x="9" y="68"/>
                  </a:lnTo>
                  <a:lnTo>
                    <a:pt x="18" y="61"/>
                  </a:lnTo>
                  <a:lnTo>
                    <a:pt x="29" y="50"/>
                  </a:lnTo>
                  <a:lnTo>
                    <a:pt x="40" y="38"/>
                  </a:lnTo>
                  <a:lnTo>
                    <a:pt x="51" y="25"/>
                  </a:lnTo>
                  <a:lnTo>
                    <a:pt x="61" y="14"/>
                  </a:lnTo>
                  <a:lnTo>
                    <a:pt x="70" y="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19" name="Freeform 5618"/>
            <p:cNvSpPr/>
            <p:nvPr/>
          </p:nvSpPr>
          <p:spPr>
            <a:xfrm>
              <a:off x="3059" y="2248"/>
              <a:ext cx="59" cy="66"/>
            </a:xfrm>
            <a:custGeom>
              <a:avLst/>
              <a:gdLst/>
              <a:ahLst/>
              <a:cxnLst/>
              <a:pathLst>
                <a:path w="68" h="75">
                  <a:moveTo>
                    <a:pt x="68" y="0"/>
                  </a:moveTo>
                  <a:lnTo>
                    <a:pt x="58" y="7"/>
                  </a:lnTo>
                  <a:lnTo>
                    <a:pt x="46" y="17"/>
                  </a:lnTo>
                  <a:lnTo>
                    <a:pt x="33" y="28"/>
                  </a:lnTo>
                  <a:lnTo>
                    <a:pt x="21" y="41"/>
                  </a:lnTo>
                  <a:lnTo>
                    <a:pt x="10" y="54"/>
                  </a:lnTo>
                  <a:lnTo>
                    <a:pt x="3" y="63"/>
                  </a:lnTo>
                  <a:lnTo>
                    <a:pt x="0" y="71"/>
                  </a:lnTo>
                  <a:lnTo>
                    <a:pt x="2" y="75"/>
                  </a:lnTo>
                  <a:lnTo>
                    <a:pt x="8" y="72"/>
                  </a:lnTo>
                  <a:lnTo>
                    <a:pt x="16" y="65"/>
                  </a:lnTo>
                  <a:lnTo>
                    <a:pt x="25" y="54"/>
                  </a:lnTo>
                  <a:lnTo>
                    <a:pt x="35" y="41"/>
                  </a:lnTo>
                  <a:lnTo>
                    <a:pt x="44" y="27"/>
                  </a:lnTo>
                  <a:lnTo>
                    <a:pt x="53" y="15"/>
                  </a:lnTo>
                  <a:lnTo>
                    <a:pt x="61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20" name="Freeform 5619"/>
            <p:cNvSpPr/>
            <p:nvPr/>
          </p:nvSpPr>
          <p:spPr>
            <a:xfrm>
              <a:off x="3103" y="2242"/>
              <a:ext cx="45" cy="64"/>
            </a:xfrm>
            <a:custGeom>
              <a:avLst/>
              <a:gdLst/>
              <a:ahLst/>
              <a:cxnLst/>
              <a:pathLst>
                <a:path w="52" h="70">
                  <a:moveTo>
                    <a:pt x="52" y="0"/>
                  </a:moveTo>
                  <a:lnTo>
                    <a:pt x="45" y="7"/>
                  </a:lnTo>
                  <a:lnTo>
                    <a:pt x="35" y="16"/>
                  </a:lnTo>
                  <a:lnTo>
                    <a:pt x="25" y="28"/>
                  </a:lnTo>
                  <a:lnTo>
                    <a:pt x="15" y="39"/>
                  </a:lnTo>
                  <a:lnTo>
                    <a:pt x="7" y="51"/>
                  </a:lnTo>
                  <a:lnTo>
                    <a:pt x="2" y="61"/>
                  </a:lnTo>
                  <a:lnTo>
                    <a:pt x="0" y="68"/>
                  </a:lnTo>
                  <a:lnTo>
                    <a:pt x="5" y="70"/>
                  </a:lnTo>
                  <a:lnTo>
                    <a:pt x="12" y="68"/>
                  </a:lnTo>
                  <a:lnTo>
                    <a:pt x="19" y="61"/>
                  </a:lnTo>
                  <a:lnTo>
                    <a:pt x="26" y="52"/>
                  </a:lnTo>
                  <a:lnTo>
                    <a:pt x="32" y="40"/>
                  </a:lnTo>
                  <a:lnTo>
                    <a:pt x="37" y="28"/>
                  </a:lnTo>
                  <a:lnTo>
                    <a:pt x="42" y="16"/>
                  </a:lnTo>
                  <a:lnTo>
                    <a:pt x="48" y="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21" name="Freeform 5620"/>
            <p:cNvSpPr/>
            <p:nvPr/>
          </p:nvSpPr>
          <p:spPr>
            <a:xfrm>
              <a:off x="3141" y="2239"/>
              <a:ext cx="41" cy="61"/>
            </a:xfrm>
            <a:custGeom>
              <a:avLst/>
              <a:gdLst/>
              <a:ahLst/>
              <a:cxnLst/>
              <a:pathLst>
                <a:path w="47" h="69">
                  <a:moveTo>
                    <a:pt x="47" y="0"/>
                  </a:moveTo>
                  <a:lnTo>
                    <a:pt x="42" y="7"/>
                  </a:lnTo>
                  <a:lnTo>
                    <a:pt x="32" y="16"/>
                  </a:lnTo>
                  <a:lnTo>
                    <a:pt x="23" y="29"/>
                  </a:lnTo>
                  <a:lnTo>
                    <a:pt x="14" y="41"/>
                  </a:lnTo>
                  <a:lnTo>
                    <a:pt x="6" y="52"/>
                  </a:lnTo>
                  <a:lnTo>
                    <a:pt x="1" y="61"/>
                  </a:lnTo>
                  <a:lnTo>
                    <a:pt x="0" y="68"/>
                  </a:lnTo>
                  <a:lnTo>
                    <a:pt x="5" y="69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5" y="49"/>
                  </a:lnTo>
                  <a:lnTo>
                    <a:pt x="31" y="36"/>
                  </a:lnTo>
                  <a:lnTo>
                    <a:pt x="36" y="24"/>
                  </a:lnTo>
                  <a:lnTo>
                    <a:pt x="40" y="14"/>
                  </a:lnTo>
                  <a:lnTo>
                    <a:pt x="44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22" name="Freeform 5621"/>
            <p:cNvSpPr/>
            <p:nvPr/>
          </p:nvSpPr>
          <p:spPr>
            <a:xfrm>
              <a:off x="3190" y="2234"/>
              <a:ext cx="21" cy="52"/>
            </a:xfrm>
            <a:custGeom>
              <a:avLst/>
              <a:gdLst/>
              <a:ahLst/>
              <a:cxnLst/>
              <a:pathLst>
                <a:path w="26" h="59">
                  <a:moveTo>
                    <a:pt x="26" y="0"/>
                  </a:moveTo>
                  <a:lnTo>
                    <a:pt x="20" y="6"/>
                  </a:lnTo>
                  <a:lnTo>
                    <a:pt x="14" y="16"/>
                  </a:lnTo>
                  <a:lnTo>
                    <a:pt x="9" y="26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3"/>
                  </a:lnTo>
                  <a:lnTo>
                    <a:pt x="3" y="58"/>
                  </a:lnTo>
                  <a:lnTo>
                    <a:pt x="9" y="59"/>
                  </a:lnTo>
                  <a:lnTo>
                    <a:pt x="19" y="51"/>
                  </a:lnTo>
                  <a:lnTo>
                    <a:pt x="21" y="33"/>
                  </a:lnTo>
                  <a:lnTo>
                    <a:pt x="22" y="1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23" name="Freeform 5622"/>
            <p:cNvSpPr/>
            <p:nvPr/>
          </p:nvSpPr>
          <p:spPr>
            <a:xfrm>
              <a:off x="3225" y="2228"/>
              <a:ext cx="11" cy="46"/>
            </a:xfrm>
            <a:custGeom>
              <a:avLst/>
              <a:gdLst/>
              <a:ahLst/>
              <a:cxnLst/>
              <a:pathLst>
                <a:path w="11" h="51">
                  <a:moveTo>
                    <a:pt x="11" y="0"/>
                  </a:moveTo>
                  <a:lnTo>
                    <a:pt x="6" y="12"/>
                  </a:lnTo>
                  <a:lnTo>
                    <a:pt x="1" y="31"/>
                  </a:lnTo>
                  <a:lnTo>
                    <a:pt x="0" y="46"/>
                  </a:lnTo>
                  <a:lnTo>
                    <a:pt x="6" y="51"/>
                  </a:lnTo>
                  <a:lnTo>
                    <a:pt x="11" y="45"/>
                  </a:lnTo>
                  <a:lnTo>
                    <a:pt x="11" y="31"/>
                  </a:lnTo>
                  <a:lnTo>
                    <a:pt x="10" y="1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24" name="Freeform 5623"/>
            <p:cNvSpPr/>
            <p:nvPr/>
          </p:nvSpPr>
          <p:spPr>
            <a:xfrm>
              <a:off x="3252" y="2221"/>
              <a:ext cx="14" cy="44"/>
            </a:xfrm>
            <a:custGeom>
              <a:avLst/>
              <a:gdLst/>
              <a:ahLst/>
              <a:cxnLst/>
              <a:pathLst>
                <a:path w="15" h="50">
                  <a:moveTo>
                    <a:pt x="7" y="0"/>
                  </a:moveTo>
                  <a:lnTo>
                    <a:pt x="2" y="11"/>
                  </a:lnTo>
                  <a:lnTo>
                    <a:pt x="0" y="28"/>
                  </a:lnTo>
                  <a:lnTo>
                    <a:pt x="2" y="43"/>
                  </a:lnTo>
                  <a:lnTo>
                    <a:pt x="9" y="50"/>
                  </a:lnTo>
                  <a:lnTo>
                    <a:pt x="15" y="46"/>
                  </a:lnTo>
                  <a:lnTo>
                    <a:pt x="13" y="33"/>
                  </a:lnTo>
                  <a:lnTo>
                    <a:pt x="8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25" name="Freeform 5624"/>
            <p:cNvSpPr/>
            <p:nvPr/>
          </p:nvSpPr>
          <p:spPr>
            <a:xfrm>
              <a:off x="3275" y="2207"/>
              <a:ext cx="14" cy="44"/>
            </a:xfrm>
            <a:custGeom>
              <a:avLst/>
              <a:gdLst/>
              <a:ahLst/>
              <a:cxnLst/>
              <a:pathLst>
                <a:path w="16" h="49">
                  <a:moveTo>
                    <a:pt x="15" y="0"/>
                  </a:moveTo>
                  <a:lnTo>
                    <a:pt x="8" y="6"/>
                  </a:lnTo>
                  <a:lnTo>
                    <a:pt x="1" y="21"/>
                  </a:lnTo>
                  <a:lnTo>
                    <a:pt x="0" y="39"/>
                  </a:lnTo>
                  <a:lnTo>
                    <a:pt x="7" y="49"/>
                  </a:lnTo>
                  <a:lnTo>
                    <a:pt x="15" y="46"/>
                  </a:lnTo>
                  <a:lnTo>
                    <a:pt x="16" y="32"/>
                  </a:lnTo>
                  <a:lnTo>
                    <a:pt x="15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26" name="Freeform 5625"/>
            <p:cNvSpPr/>
            <p:nvPr/>
          </p:nvSpPr>
          <p:spPr>
            <a:xfrm>
              <a:off x="3292" y="2199"/>
              <a:ext cx="12" cy="47"/>
            </a:xfrm>
            <a:custGeom>
              <a:avLst/>
              <a:gdLst/>
              <a:ahLst/>
              <a:cxnLst/>
              <a:pathLst>
                <a:path w="15" h="54">
                  <a:moveTo>
                    <a:pt x="11" y="0"/>
                  </a:moveTo>
                  <a:lnTo>
                    <a:pt x="7" y="12"/>
                  </a:lnTo>
                  <a:lnTo>
                    <a:pt x="2" y="27"/>
                  </a:lnTo>
                  <a:lnTo>
                    <a:pt x="0" y="43"/>
                  </a:lnTo>
                  <a:lnTo>
                    <a:pt x="6" y="54"/>
                  </a:lnTo>
                  <a:lnTo>
                    <a:pt x="12" y="51"/>
                  </a:lnTo>
                  <a:lnTo>
                    <a:pt x="15" y="34"/>
                  </a:lnTo>
                  <a:lnTo>
                    <a:pt x="14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27" name="Freeform 5626"/>
            <p:cNvSpPr/>
            <p:nvPr/>
          </p:nvSpPr>
          <p:spPr>
            <a:xfrm>
              <a:off x="2962" y="2249"/>
              <a:ext cx="74" cy="48"/>
            </a:xfrm>
            <a:custGeom>
              <a:avLst/>
              <a:gdLst/>
              <a:ahLst/>
              <a:cxnLst/>
              <a:pathLst>
                <a:path w="85" h="54">
                  <a:moveTo>
                    <a:pt x="3" y="54"/>
                  </a:moveTo>
                  <a:lnTo>
                    <a:pt x="7" y="52"/>
                  </a:lnTo>
                  <a:lnTo>
                    <a:pt x="15" y="46"/>
                  </a:lnTo>
                  <a:lnTo>
                    <a:pt x="24" y="38"/>
                  </a:lnTo>
                  <a:lnTo>
                    <a:pt x="37" y="29"/>
                  </a:lnTo>
                  <a:lnTo>
                    <a:pt x="50" y="18"/>
                  </a:lnTo>
                  <a:lnTo>
                    <a:pt x="62" y="9"/>
                  </a:lnTo>
                  <a:lnTo>
                    <a:pt x="75" y="3"/>
                  </a:lnTo>
                  <a:lnTo>
                    <a:pt x="85" y="0"/>
                  </a:lnTo>
                  <a:lnTo>
                    <a:pt x="72" y="3"/>
                  </a:lnTo>
                  <a:lnTo>
                    <a:pt x="57" y="9"/>
                  </a:lnTo>
                  <a:lnTo>
                    <a:pt x="41" y="17"/>
                  </a:lnTo>
                  <a:lnTo>
                    <a:pt x="26" y="25"/>
                  </a:lnTo>
                  <a:lnTo>
                    <a:pt x="13" y="34"/>
                  </a:lnTo>
                  <a:lnTo>
                    <a:pt x="4" y="42"/>
                  </a:lnTo>
                  <a:lnTo>
                    <a:pt x="0" y="49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28" name="Freeform 5627"/>
            <p:cNvSpPr/>
            <p:nvPr/>
          </p:nvSpPr>
          <p:spPr>
            <a:xfrm>
              <a:off x="2950" y="2246"/>
              <a:ext cx="54" cy="30"/>
            </a:xfrm>
            <a:custGeom>
              <a:avLst/>
              <a:gdLst/>
              <a:ahLst/>
              <a:cxnLst/>
              <a:pathLst>
                <a:path w="63" h="35">
                  <a:moveTo>
                    <a:pt x="63" y="0"/>
                  </a:moveTo>
                  <a:lnTo>
                    <a:pt x="55" y="4"/>
                  </a:lnTo>
                  <a:lnTo>
                    <a:pt x="44" y="8"/>
                  </a:lnTo>
                  <a:lnTo>
                    <a:pt x="33" y="14"/>
                  </a:lnTo>
                  <a:lnTo>
                    <a:pt x="22" y="19"/>
                  </a:lnTo>
                  <a:lnTo>
                    <a:pt x="12" y="24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6" y="35"/>
                  </a:lnTo>
                  <a:lnTo>
                    <a:pt x="13" y="31"/>
                  </a:lnTo>
                  <a:lnTo>
                    <a:pt x="22" y="27"/>
                  </a:lnTo>
                  <a:lnTo>
                    <a:pt x="32" y="21"/>
                  </a:lnTo>
                  <a:lnTo>
                    <a:pt x="42" y="14"/>
                  </a:lnTo>
                  <a:lnTo>
                    <a:pt x="50" y="8"/>
                  </a:lnTo>
                  <a:lnTo>
                    <a:pt x="58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29" name="Freeform 5628"/>
            <p:cNvSpPr/>
            <p:nvPr/>
          </p:nvSpPr>
          <p:spPr>
            <a:xfrm>
              <a:off x="3150" y="2028"/>
              <a:ext cx="291" cy="81"/>
            </a:xfrm>
            <a:custGeom>
              <a:avLst/>
              <a:gdLst/>
              <a:ahLst/>
              <a:cxnLst/>
              <a:pathLst>
                <a:path w="331" h="91">
                  <a:moveTo>
                    <a:pt x="330" y="77"/>
                  </a:moveTo>
                  <a:lnTo>
                    <a:pt x="331" y="80"/>
                  </a:lnTo>
                  <a:lnTo>
                    <a:pt x="330" y="84"/>
                  </a:lnTo>
                  <a:lnTo>
                    <a:pt x="329" y="87"/>
                  </a:lnTo>
                  <a:lnTo>
                    <a:pt x="329" y="91"/>
                  </a:lnTo>
                  <a:lnTo>
                    <a:pt x="309" y="72"/>
                  </a:lnTo>
                  <a:lnTo>
                    <a:pt x="289" y="56"/>
                  </a:lnTo>
                  <a:lnTo>
                    <a:pt x="267" y="42"/>
                  </a:lnTo>
                  <a:lnTo>
                    <a:pt x="245" y="32"/>
                  </a:lnTo>
                  <a:lnTo>
                    <a:pt x="222" y="24"/>
                  </a:lnTo>
                  <a:lnTo>
                    <a:pt x="199" y="18"/>
                  </a:lnTo>
                  <a:lnTo>
                    <a:pt x="177" y="13"/>
                  </a:lnTo>
                  <a:lnTo>
                    <a:pt x="154" y="11"/>
                  </a:lnTo>
                  <a:lnTo>
                    <a:pt x="132" y="10"/>
                  </a:lnTo>
                  <a:lnTo>
                    <a:pt x="110" y="10"/>
                  </a:lnTo>
                  <a:lnTo>
                    <a:pt x="88" y="11"/>
                  </a:lnTo>
                  <a:lnTo>
                    <a:pt x="69" y="13"/>
                  </a:lnTo>
                  <a:lnTo>
                    <a:pt x="49" y="16"/>
                  </a:lnTo>
                  <a:lnTo>
                    <a:pt x="32" y="18"/>
                  </a:lnTo>
                  <a:lnTo>
                    <a:pt x="15" y="20"/>
                  </a:lnTo>
                  <a:lnTo>
                    <a:pt x="0" y="23"/>
                  </a:lnTo>
                  <a:lnTo>
                    <a:pt x="10" y="16"/>
                  </a:lnTo>
                  <a:lnTo>
                    <a:pt x="25" y="10"/>
                  </a:lnTo>
                  <a:lnTo>
                    <a:pt x="43" y="5"/>
                  </a:lnTo>
                  <a:lnTo>
                    <a:pt x="63" y="3"/>
                  </a:lnTo>
                  <a:lnTo>
                    <a:pt x="86" y="1"/>
                  </a:lnTo>
                  <a:lnTo>
                    <a:pt x="110" y="0"/>
                  </a:lnTo>
                  <a:lnTo>
                    <a:pt x="135" y="1"/>
                  </a:lnTo>
                  <a:lnTo>
                    <a:pt x="162" y="2"/>
                  </a:lnTo>
                  <a:lnTo>
                    <a:pt x="188" y="5"/>
                  </a:lnTo>
                  <a:lnTo>
                    <a:pt x="214" y="11"/>
                  </a:lnTo>
                  <a:lnTo>
                    <a:pt x="238" y="17"/>
                  </a:lnTo>
                  <a:lnTo>
                    <a:pt x="262" y="26"/>
                  </a:lnTo>
                  <a:lnTo>
                    <a:pt x="283" y="35"/>
                  </a:lnTo>
                  <a:lnTo>
                    <a:pt x="302" y="48"/>
                  </a:lnTo>
                  <a:lnTo>
                    <a:pt x="317" y="61"/>
                  </a:lnTo>
                  <a:lnTo>
                    <a:pt x="330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30" name="Freeform 5629"/>
            <p:cNvSpPr/>
            <p:nvPr/>
          </p:nvSpPr>
          <p:spPr>
            <a:xfrm>
              <a:off x="3159" y="2037"/>
              <a:ext cx="38" cy="58"/>
            </a:xfrm>
            <a:custGeom>
              <a:avLst/>
              <a:gdLst/>
              <a:ahLst/>
              <a:cxnLst/>
              <a:pathLst>
                <a:path w="44" h="67">
                  <a:moveTo>
                    <a:pt x="44" y="0"/>
                  </a:moveTo>
                  <a:lnTo>
                    <a:pt x="35" y="7"/>
                  </a:lnTo>
                  <a:lnTo>
                    <a:pt x="26" y="15"/>
                  </a:lnTo>
                  <a:lnTo>
                    <a:pt x="18" y="25"/>
                  </a:lnTo>
                  <a:lnTo>
                    <a:pt x="10" y="37"/>
                  </a:lnTo>
                  <a:lnTo>
                    <a:pt x="4" y="47"/>
                  </a:lnTo>
                  <a:lnTo>
                    <a:pt x="1" y="56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4" y="65"/>
                  </a:lnTo>
                  <a:lnTo>
                    <a:pt x="9" y="61"/>
                  </a:lnTo>
                  <a:lnTo>
                    <a:pt x="14" y="53"/>
                  </a:lnTo>
                  <a:lnTo>
                    <a:pt x="18" y="44"/>
                  </a:lnTo>
                  <a:lnTo>
                    <a:pt x="24" y="32"/>
                  </a:lnTo>
                  <a:lnTo>
                    <a:pt x="30" y="21"/>
                  </a:lnTo>
                  <a:lnTo>
                    <a:pt x="37" y="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31" name="Freeform 5630"/>
            <p:cNvSpPr/>
            <p:nvPr/>
          </p:nvSpPr>
          <p:spPr>
            <a:xfrm>
              <a:off x="3168" y="2035"/>
              <a:ext cx="57" cy="69"/>
            </a:xfrm>
            <a:custGeom>
              <a:avLst/>
              <a:gdLst/>
              <a:ahLst/>
              <a:cxnLst/>
              <a:pathLst>
                <a:path w="66" h="78">
                  <a:moveTo>
                    <a:pt x="1" y="78"/>
                  </a:moveTo>
                  <a:lnTo>
                    <a:pt x="0" y="74"/>
                  </a:lnTo>
                  <a:lnTo>
                    <a:pt x="4" y="65"/>
                  </a:lnTo>
                  <a:lnTo>
                    <a:pt x="9" y="55"/>
                  </a:lnTo>
                  <a:lnTo>
                    <a:pt x="17" y="41"/>
                  </a:lnTo>
                  <a:lnTo>
                    <a:pt x="28" y="28"/>
                  </a:lnTo>
                  <a:lnTo>
                    <a:pt x="39" y="16"/>
                  </a:lnTo>
                  <a:lnTo>
                    <a:pt x="52" y="5"/>
                  </a:lnTo>
                  <a:lnTo>
                    <a:pt x="66" y="0"/>
                  </a:lnTo>
                  <a:lnTo>
                    <a:pt x="58" y="8"/>
                  </a:lnTo>
                  <a:lnTo>
                    <a:pt x="50" y="20"/>
                  </a:lnTo>
                  <a:lnTo>
                    <a:pt x="39" y="33"/>
                  </a:lnTo>
                  <a:lnTo>
                    <a:pt x="29" y="47"/>
                  </a:lnTo>
                  <a:lnTo>
                    <a:pt x="20" y="59"/>
                  </a:lnTo>
                  <a:lnTo>
                    <a:pt x="12" y="70"/>
                  </a:lnTo>
                  <a:lnTo>
                    <a:pt x="5" y="77"/>
                  </a:lnTo>
                  <a:lnTo>
                    <a:pt x="1" y="7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32" name="Freeform 5631"/>
            <p:cNvSpPr/>
            <p:nvPr/>
          </p:nvSpPr>
          <p:spPr>
            <a:xfrm>
              <a:off x="3206" y="2034"/>
              <a:ext cx="74" cy="80"/>
            </a:xfrm>
            <a:custGeom>
              <a:avLst/>
              <a:gdLst/>
              <a:ahLst/>
              <a:cxnLst/>
              <a:pathLst>
                <a:path w="84" h="92">
                  <a:moveTo>
                    <a:pt x="1" y="92"/>
                  </a:moveTo>
                  <a:lnTo>
                    <a:pt x="0" y="88"/>
                  </a:lnTo>
                  <a:lnTo>
                    <a:pt x="5" y="77"/>
                  </a:lnTo>
                  <a:lnTo>
                    <a:pt x="14" y="64"/>
                  </a:lnTo>
                  <a:lnTo>
                    <a:pt x="25" y="49"/>
                  </a:lnTo>
                  <a:lnTo>
                    <a:pt x="39" y="32"/>
                  </a:lnTo>
                  <a:lnTo>
                    <a:pt x="54" y="19"/>
                  </a:lnTo>
                  <a:lnTo>
                    <a:pt x="70" y="7"/>
                  </a:lnTo>
                  <a:lnTo>
                    <a:pt x="84" y="0"/>
                  </a:lnTo>
                  <a:lnTo>
                    <a:pt x="77" y="7"/>
                  </a:lnTo>
                  <a:lnTo>
                    <a:pt x="68" y="20"/>
                  </a:lnTo>
                  <a:lnTo>
                    <a:pt x="55" y="35"/>
                  </a:lnTo>
                  <a:lnTo>
                    <a:pt x="41" y="52"/>
                  </a:lnTo>
                  <a:lnTo>
                    <a:pt x="29" y="68"/>
                  </a:lnTo>
                  <a:lnTo>
                    <a:pt x="16" y="82"/>
                  </a:lnTo>
                  <a:lnTo>
                    <a:pt x="7" y="90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33" name="Freeform 5632"/>
            <p:cNvSpPr/>
            <p:nvPr/>
          </p:nvSpPr>
          <p:spPr>
            <a:xfrm>
              <a:off x="3264" y="2039"/>
              <a:ext cx="68" cy="89"/>
            </a:xfrm>
            <a:custGeom>
              <a:avLst/>
              <a:gdLst/>
              <a:ahLst/>
              <a:cxnLst/>
              <a:pathLst>
                <a:path w="77" h="102">
                  <a:moveTo>
                    <a:pt x="1" y="102"/>
                  </a:moveTo>
                  <a:lnTo>
                    <a:pt x="0" y="95"/>
                  </a:lnTo>
                  <a:lnTo>
                    <a:pt x="4" y="83"/>
                  </a:lnTo>
                  <a:lnTo>
                    <a:pt x="12" y="68"/>
                  </a:lnTo>
                  <a:lnTo>
                    <a:pt x="24" y="51"/>
                  </a:lnTo>
                  <a:lnTo>
                    <a:pt x="37" y="34"/>
                  </a:lnTo>
                  <a:lnTo>
                    <a:pt x="50" y="19"/>
                  </a:lnTo>
                  <a:lnTo>
                    <a:pt x="64" y="7"/>
                  </a:lnTo>
                  <a:lnTo>
                    <a:pt x="77" y="0"/>
                  </a:lnTo>
                  <a:lnTo>
                    <a:pt x="72" y="8"/>
                  </a:lnTo>
                  <a:lnTo>
                    <a:pt x="63" y="21"/>
                  </a:lnTo>
                  <a:lnTo>
                    <a:pt x="51" y="38"/>
                  </a:lnTo>
                  <a:lnTo>
                    <a:pt x="39" y="57"/>
                  </a:lnTo>
                  <a:lnTo>
                    <a:pt x="26" y="74"/>
                  </a:lnTo>
                  <a:lnTo>
                    <a:pt x="15" y="89"/>
                  </a:lnTo>
                  <a:lnTo>
                    <a:pt x="7" y="99"/>
                  </a:lnTo>
                  <a:lnTo>
                    <a:pt x="1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34" name="Freeform 5633"/>
            <p:cNvSpPr/>
            <p:nvPr/>
          </p:nvSpPr>
          <p:spPr>
            <a:xfrm>
              <a:off x="3296" y="2049"/>
              <a:ext cx="57" cy="81"/>
            </a:xfrm>
            <a:custGeom>
              <a:avLst/>
              <a:gdLst/>
              <a:ahLst/>
              <a:cxnLst/>
              <a:pathLst>
                <a:path w="67" h="92">
                  <a:moveTo>
                    <a:pt x="0" y="92"/>
                  </a:moveTo>
                  <a:lnTo>
                    <a:pt x="0" y="87"/>
                  </a:lnTo>
                  <a:lnTo>
                    <a:pt x="4" y="77"/>
                  </a:lnTo>
                  <a:lnTo>
                    <a:pt x="12" y="62"/>
                  </a:lnTo>
                  <a:lnTo>
                    <a:pt x="22" y="46"/>
                  </a:lnTo>
                  <a:lnTo>
                    <a:pt x="34" y="30"/>
                  </a:lnTo>
                  <a:lnTo>
                    <a:pt x="46" y="15"/>
                  </a:lnTo>
                  <a:lnTo>
                    <a:pt x="57" y="4"/>
                  </a:lnTo>
                  <a:lnTo>
                    <a:pt x="67" y="0"/>
                  </a:lnTo>
                  <a:lnTo>
                    <a:pt x="61" y="8"/>
                  </a:lnTo>
                  <a:lnTo>
                    <a:pt x="53" y="22"/>
                  </a:lnTo>
                  <a:lnTo>
                    <a:pt x="44" y="38"/>
                  </a:lnTo>
                  <a:lnTo>
                    <a:pt x="34" y="54"/>
                  </a:lnTo>
                  <a:lnTo>
                    <a:pt x="24" y="70"/>
                  </a:lnTo>
                  <a:lnTo>
                    <a:pt x="14" y="83"/>
                  </a:lnTo>
                  <a:lnTo>
                    <a:pt x="6" y="91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35" name="Freeform 5634"/>
            <p:cNvSpPr/>
            <p:nvPr/>
          </p:nvSpPr>
          <p:spPr>
            <a:xfrm>
              <a:off x="3345" y="2062"/>
              <a:ext cx="51" cy="66"/>
            </a:xfrm>
            <a:custGeom>
              <a:avLst/>
              <a:gdLst/>
              <a:ahLst/>
              <a:cxnLst/>
              <a:pathLst>
                <a:path w="56" h="77">
                  <a:moveTo>
                    <a:pt x="1" y="77"/>
                  </a:moveTo>
                  <a:lnTo>
                    <a:pt x="0" y="72"/>
                  </a:lnTo>
                  <a:lnTo>
                    <a:pt x="1" y="64"/>
                  </a:lnTo>
                  <a:lnTo>
                    <a:pt x="6" y="52"/>
                  </a:lnTo>
                  <a:lnTo>
                    <a:pt x="14" y="40"/>
                  </a:lnTo>
                  <a:lnTo>
                    <a:pt x="22" y="27"/>
                  </a:lnTo>
                  <a:lnTo>
                    <a:pt x="32" y="15"/>
                  </a:lnTo>
                  <a:lnTo>
                    <a:pt x="44" y="6"/>
                  </a:lnTo>
                  <a:lnTo>
                    <a:pt x="56" y="0"/>
                  </a:lnTo>
                  <a:lnTo>
                    <a:pt x="50" y="9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27" y="47"/>
                  </a:lnTo>
                  <a:lnTo>
                    <a:pt x="18" y="59"/>
                  </a:lnTo>
                  <a:lnTo>
                    <a:pt x="11" y="70"/>
                  </a:lnTo>
                  <a:lnTo>
                    <a:pt x="6" y="75"/>
                  </a:lnTo>
                  <a:lnTo>
                    <a:pt x="1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36" name="Freeform 5635"/>
            <p:cNvSpPr/>
            <p:nvPr/>
          </p:nvSpPr>
          <p:spPr>
            <a:xfrm>
              <a:off x="3417" y="2100"/>
              <a:ext cx="14" cy="41"/>
            </a:xfrm>
            <a:custGeom>
              <a:avLst/>
              <a:gdLst/>
              <a:ahLst/>
              <a:cxnLst/>
              <a:pathLst>
                <a:path w="15" h="46">
                  <a:moveTo>
                    <a:pt x="4" y="46"/>
                  </a:moveTo>
                  <a:lnTo>
                    <a:pt x="0" y="38"/>
                  </a:lnTo>
                  <a:lnTo>
                    <a:pt x="0" y="23"/>
                  </a:lnTo>
                  <a:lnTo>
                    <a:pt x="4" y="7"/>
                  </a:lnTo>
                  <a:lnTo>
                    <a:pt x="15" y="0"/>
                  </a:lnTo>
                  <a:lnTo>
                    <a:pt x="9" y="13"/>
                  </a:lnTo>
                  <a:lnTo>
                    <a:pt x="9" y="30"/>
                  </a:lnTo>
                  <a:lnTo>
                    <a:pt x="9" y="44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37" name="Freeform 5636"/>
            <p:cNvSpPr/>
            <p:nvPr/>
          </p:nvSpPr>
          <p:spPr>
            <a:xfrm>
              <a:off x="3190" y="2032"/>
              <a:ext cx="65" cy="75"/>
            </a:xfrm>
            <a:custGeom>
              <a:avLst/>
              <a:gdLst/>
              <a:ahLst/>
              <a:cxnLst/>
              <a:pathLst>
                <a:path w="75" h="85">
                  <a:moveTo>
                    <a:pt x="2" y="85"/>
                  </a:moveTo>
                  <a:lnTo>
                    <a:pt x="0" y="81"/>
                  </a:lnTo>
                  <a:lnTo>
                    <a:pt x="4" y="71"/>
                  </a:lnTo>
                  <a:lnTo>
                    <a:pt x="11" y="59"/>
                  </a:lnTo>
                  <a:lnTo>
                    <a:pt x="21" y="45"/>
                  </a:lnTo>
                  <a:lnTo>
                    <a:pt x="34" y="30"/>
                  </a:lnTo>
                  <a:lnTo>
                    <a:pt x="48" y="17"/>
                  </a:lnTo>
                  <a:lnTo>
                    <a:pt x="62" y="7"/>
                  </a:lnTo>
                  <a:lnTo>
                    <a:pt x="75" y="0"/>
                  </a:lnTo>
                  <a:lnTo>
                    <a:pt x="70" y="7"/>
                  </a:lnTo>
                  <a:lnTo>
                    <a:pt x="60" y="18"/>
                  </a:lnTo>
                  <a:lnTo>
                    <a:pt x="50" y="33"/>
                  </a:lnTo>
                  <a:lnTo>
                    <a:pt x="38" y="48"/>
                  </a:lnTo>
                  <a:lnTo>
                    <a:pt x="27" y="63"/>
                  </a:lnTo>
                  <a:lnTo>
                    <a:pt x="15" y="76"/>
                  </a:lnTo>
                  <a:lnTo>
                    <a:pt x="7" y="84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38" name="Freeform 5637"/>
            <p:cNvSpPr/>
            <p:nvPr/>
          </p:nvSpPr>
          <p:spPr>
            <a:xfrm>
              <a:off x="3239" y="2034"/>
              <a:ext cx="65" cy="87"/>
            </a:xfrm>
            <a:custGeom>
              <a:avLst/>
              <a:gdLst/>
              <a:ahLst/>
              <a:cxnLst/>
              <a:pathLst>
                <a:path w="74" h="99">
                  <a:moveTo>
                    <a:pt x="1" y="99"/>
                  </a:moveTo>
                  <a:lnTo>
                    <a:pt x="0" y="94"/>
                  </a:lnTo>
                  <a:lnTo>
                    <a:pt x="3" y="82"/>
                  </a:lnTo>
                  <a:lnTo>
                    <a:pt x="11" y="67"/>
                  </a:lnTo>
                  <a:lnTo>
                    <a:pt x="22" y="50"/>
                  </a:lnTo>
                  <a:lnTo>
                    <a:pt x="34" y="33"/>
                  </a:lnTo>
                  <a:lnTo>
                    <a:pt x="48" y="18"/>
                  </a:lnTo>
                  <a:lnTo>
                    <a:pt x="61" y="6"/>
                  </a:lnTo>
                  <a:lnTo>
                    <a:pt x="74" y="0"/>
                  </a:lnTo>
                  <a:lnTo>
                    <a:pt x="69" y="8"/>
                  </a:lnTo>
                  <a:lnTo>
                    <a:pt x="60" y="21"/>
                  </a:lnTo>
                  <a:lnTo>
                    <a:pt x="49" y="38"/>
                  </a:lnTo>
                  <a:lnTo>
                    <a:pt x="38" y="56"/>
                  </a:lnTo>
                  <a:lnTo>
                    <a:pt x="25" y="73"/>
                  </a:lnTo>
                  <a:lnTo>
                    <a:pt x="15" y="88"/>
                  </a:lnTo>
                  <a:lnTo>
                    <a:pt x="6" y="97"/>
                  </a:lnTo>
                  <a:lnTo>
                    <a:pt x="1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39" name="Freeform 5638"/>
            <p:cNvSpPr/>
            <p:nvPr/>
          </p:nvSpPr>
          <p:spPr>
            <a:xfrm>
              <a:off x="3325" y="2049"/>
              <a:ext cx="50" cy="85"/>
            </a:xfrm>
            <a:custGeom>
              <a:avLst/>
              <a:gdLst/>
              <a:ahLst/>
              <a:cxnLst/>
              <a:pathLst>
                <a:path w="55" h="95">
                  <a:moveTo>
                    <a:pt x="1" y="95"/>
                  </a:moveTo>
                  <a:lnTo>
                    <a:pt x="0" y="90"/>
                  </a:lnTo>
                  <a:lnTo>
                    <a:pt x="1" y="79"/>
                  </a:lnTo>
                  <a:lnTo>
                    <a:pt x="6" y="65"/>
                  </a:lnTo>
                  <a:lnTo>
                    <a:pt x="13" y="49"/>
                  </a:lnTo>
                  <a:lnTo>
                    <a:pt x="21" y="33"/>
                  </a:lnTo>
                  <a:lnTo>
                    <a:pt x="31" y="18"/>
                  </a:lnTo>
                  <a:lnTo>
                    <a:pt x="43" y="7"/>
                  </a:lnTo>
                  <a:lnTo>
                    <a:pt x="55" y="0"/>
                  </a:lnTo>
                  <a:lnTo>
                    <a:pt x="49" y="9"/>
                  </a:lnTo>
                  <a:lnTo>
                    <a:pt x="43" y="22"/>
                  </a:lnTo>
                  <a:lnTo>
                    <a:pt x="34" y="38"/>
                  </a:lnTo>
                  <a:lnTo>
                    <a:pt x="26" y="55"/>
                  </a:lnTo>
                  <a:lnTo>
                    <a:pt x="18" y="71"/>
                  </a:lnTo>
                  <a:lnTo>
                    <a:pt x="11" y="85"/>
                  </a:lnTo>
                  <a:lnTo>
                    <a:pt x="6" y="93"/>
                  </a:lnTo>
                  <a:lnTo>
                    <a:pt x="1" y="9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40" name="Freeform 5639"/>
            <p:cNvSpPr/>
            <p:nvPr/>
          </p:nvSpPr>
          <p:spPr>
            <a:xfrm>
              <a:off x="3361" y="2070"/>
              <a:ext cx="51" cy="63"/>
            </a:xfrm>
            <a:custGeom>
              <a:avLst/>
              <a:gdLst/>
              <a:ahLst/>
              <a:cxnLst/>
              <a:pathLst>
                <a:path w="58" h="70">
                  <a:moveTo>
                    <a:pt x="1" y="7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2" y="45"/>
                  </a:lnTo>
                  <a:lnTo>
                    <a:pt x="21" y="32"/>
                  </a:lnTo>
                  <a:lnTo>
                    <a:pt x="31" y="21"/>
                  </a:lnTo>
                  <a:lnTo>
                    <a:pt x="42" y="9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41" name="Freeform 5640"/>
            <p:cNvSpPr/>
            <p:nvPr/>
          </p:nvSpPr>
          <p:spPr>
            <a:xfrm>
              <a:off x="3399" y="2079"/>
              <a:ext cx="20" cy="46"/>
            </a:xfrm>
            <a:custGeom>
              <a:avLst/>
              <a:gdLst/>
              <a:ahLst/>
              <a:cxnLst/>
              <a:pathLst>
                <a:path w="22" h="52">
                  <a:moveTo>
                    <a:pt x="2" y="52"/>
                  </a:moveTo>
                  <a:lnTo>
                    <a:pt x="0" y="43"/>
                  </a:lnTo>
                  <a:lnTo>
                    <a:pt x="3" y="26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4"/>
                  </a:lnTo>
                  <a:lnTo>
                    <a:pt x="11" y="32"/>
                  </a:lnTo>
                  <a:lnTo>
                    <a:pt x="8" y="49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42" name="Freeform 5641"/>
            <p:cNvSpPr/>
            <p:nvPr/>
          </p:nvSpPr>
          <p:spPr>
            <a:xfrm>
              <a:off x="3136" y="2044"/>
              <a:ext cx="39" cy="35"/>
            </a:xfrm>
            <a:custGeom>
              <a:avLst/>
              <a:gdLst/>
              <a:ahLst/>
              <a:cxnLst/>
              <a:pathLst>
                <a:path w="45" h="40">
                  <a:moveTo>
                    <a:pt x="45" y="0"/>
                  </a:moveTo>
                  <a:lnTo>
                    <a:pt x="42" y="3"/>
                  </a:lnTo>
                  <a:lnTo>
                    <a:pt x="37" y="9"/>
                  </a:lnTo>
                  <a:lnTo>
                    <a:pt x="31" y="17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2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43" name="Freeform 5642"/>
            <p:cNvSpPr/>
            <p:nvPr/>
          </p:nvSpPr>
          <p:spPr>
            <a:xfrm>
              <a:off x="3119" y="2042"/>
              <a:ext cx="49" cy="11"/>
            </a:xfrm>
            <a:custGeom>
              <a:avLst/>
              <a:gdLst/>
              <a:ahLst/>
              <a:cxnLst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6"/>
                  </a:lnTo>
                  <a:lnTo>
                    <a:pt x="48" y="4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44" name="Freeform 5643"/>
            <p:cNvSpPr/>
            <p:nvPr/>
          </p:nvSpPr>
          <p:spPr>
            <a:xfrm>
              <a:off x="3131" y="2005"/>
              <a:ext cx="46" cy="41"/>
            </a:xfrm>
            <a:custGeom>
              <a:avLst/>
              <a:gdLst/>
              <a:ahLst/>
              <a:cxnLst/>
              <a:pathLst>
                <a:path w="51" h="45">
                  <a:moveTo>
                    <a:pt x="51" y="45"/>
                  </a:moveTo>
                  <a:lnTo>
                    <a:pt x="44" y="40"/>
                  </a:lnTo>
                  <a:lnTo>
                    <a:pt x="35" y="35"/>
                  </a:lnTo>
                  <a:lnTo>
                    <a:pt x="26" y="28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4"/>
                  </a:lnTo>
                  <a:lnTo>
                    <a:pt x="47" y="40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45" name="Freeform 5644"/>
            <p:cNvSpPr/>
            <p:nvPr/>
          </p:nvSpPr>
          <p:spPr>
            <a:xfrm>
              <a:off x="3406" y="2014"/>
              <a:ext cx="13" cy="60"/>
            </a:xfrm>
            <a:custGeom>
              <a:avLst/>
              <a:gdLst/>
              <a:ahLst/>
              <a:cxnLst/>
              <a:pathLst>
                <a:path w="15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7"/>
                  </a:lnTo>
                  <a:lnTo>
                    <a:pt x="7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46" name="Freeform 5645"/>
            <p:cNvSpPr/>
            <p:nvPr/>
          </p:nvSpPr>
          <p:spPr>
            <a:xfrm>
              <a:off x="3419" y="2026"/>
              <a:ext cx="26" cy="56"/>
            </a:xfrm>
            <a:custGeom>
              <a:avLst/>
              <a:gdLst/>
              <a:ahLst/>
              <a:cxnLst/>
              <a:pathLst>
                <a:path w="30" h="65">
                  <a:moveTo>
                    <a:pt x="0" y="65"/>
                  </a:moveTo>
                  <a:lnTo>
                    <a:pt x="2" y="49"/>
                  </a:lnTo>
                  <a:lnTo>
                    <a:pt x="8" y="28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29" y="8"/>
                  </a:lnTo>
                  <a:lnTo>
                    <a:pt x="25" y="18"/>
                  </a:lnTo>
                  <a:lnTo>
                    <a:pt x="21" y="29"/>
                  </a:lnTo>
                  <a:lnTo>
                    <a:pt x="14" y="41"/>
                  </a:lnTo>
                  <a:lnTo>
                    <a:pt x="8" y="51"/>
                  </a:lnTo>
                  <a:lnTo>
                    <a:pt x="3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47" name="Freeform 5646"/>
            <p:cNvSpPr/>
            <p:nvPr/>
          </p:nvSpPr>
          <p:spPr>
            <a:xfrm>
              <a:off x="3382" y="2014"/>
              <a:ext cx="14" cy="56"/>
            </a:xfrm>
            <a:custGeom>
              <a:avLst/>
              <a:gdLst/>
              <a:ahLst/>
              <a:cxnLst/>
              <a:pathLst>
                <a:path w="15" h="65">
                  <a:moveTo>
                    <a:pt x="8" y="65"/>
                  </a:moveTo>
                  <a:lnTo>
                    <a:pt x="3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48" name="Freeform 5647"/>
            <p:cNvSpPr/>
            <p:nvPr/>
          </p:nvSpPr>
          <p:spPr>
            <a:xfrm>
              <a:off x="3361" y="1998"/>
              <a:ext cx="10" cy="62"/>
            </a:xfrm>
            <a:custGeom>
              <a:avLst/>
              <a:gdLst/>
              <a:ahLst/>
              <a:cxnLst/>
              <a:pathLst>
                <a:path w="12" h="69">
                  <a:moveTo>
                    <a:pt x="12" y="69"/>
                  </a:moveTo>
                  <a:lnTo>
                    <a:pt x="6" y="55"/>
                  </a:lnTo>
                  <a:lnTo>
                    <a:pt x="1" y="33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7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49" name="Freeform 5648"/>
            <p:cNvSpPr/>
            <p:nvPr/>
          </p:nvSpPr>
          <p:spPr>
            <a:xfrm>
              <a:off x="3338" y="1988"/>
              <a:ext cx="12" cy="59"/>
            </a:xfrm>
            <a:custGeom>
              <a:avLst/>
              <a:gdLst/>
              <a:ahLst/>
              <a:cxnLst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0" y="9"/>
                  </a:lnTo>
                  <a:lnTo>
                    <a:pt x="12" y="27"/>
                  </a:lnTo>
                  <a:lnTo>
                    <a:pt x="12" y="50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50" name="Freeform 5649"/>
            <p:cNvSpPr/>
            <p:nvPr/>
          </p:nvSpPr>
          <p:spPr>
            <a:xfrm>
              <a:off x="3313" y="1975"/>
              <a:ext cx="16" cy="67"/>
            </a:xfrm>
            <a:custGeom>
              <a:avLst/>
              <a:gdLst/>
              <a:ahLst/>
              <a:cxnLst/>
              <a:pathLst>
                <a:path w="18" h="76">
                  <a:moveTo>
                    <a:pt x="18" y="76"/>
                  </a:moveTo>
                  <a:lnTo>
                    <a:pt x="10" y="56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7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51" name="Freeform 5650"/>
            <p:cNvSpPr/>
            <p:nvPr/>
          </p:nvSpPr>
          <p:spPr>
            <a:xfrm>
              <a:off x="3282" y="1965"/>
              <a:ext cx="23" cy="74"/>
            </a:xfrm>
            <a:custGeom>
              <a:avLst/>
              <a:gdLst/>
              <a:ahLst/>
              <a:cxnLst/>
              <a:pathLst>
                <a:path w="27" h="84">
                  <a:moveTo>
                    <a:pt x="27" y="84"/>
                  </a:moveTo>
                  <a:lnTo>
                    <a:pt x="23" y="76"/>
                  </a:lnTo>
                  <a:lnTo>
                    <a:pt x="18" y="63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39"/>
                  </a:lnTo>
                  <a:lnTo>
                    <a:pt x="23" y="67"/>
                  </a:lnTo>
                  <a:lnTo>
                    <a:pt x="27" y="8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52" name="Freeform 5651"/>
            <p:cNvSpPr/>
            <p:nvPr/>
          </p:nvSpPr>
          <p:spPr>
            <a:xfrm>
              <a:off x="3256" y="1958"/>
              <a:ext cx="29" cy="79"/>
            </a:xfrm>
            <a:custGeom>
              <a:avLst/>
              <a:gdLst/>
              <a:ahLst/>
              <a:cxnLst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0"/>
                  </a:lnTo>
                  <a:lnTo>
                    <a:pt x="12" y="56"/>
                  </a:lnTo>
                  <a:lnTo>
                    <a:pt x="6" y="40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3"/>
                  </a:lnTo>
                  <a:lnTo>
                    <a:pt x="6" y="0"/>
                  </a:lnTo>
                  <a:lnTo>
                    <a:pt x="18" y="10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53" name="Freeform 5652"/>
            <p:cNvSpPr/>
            <p:nvPr/>
          </p:nvSpPr>
          <p:spPr>
            <a:xfrm>
              <a:off x="3208" y="1965"/>
              <a:ext cx="49" cy="75"/>
            </a:xfrm>
            <a:custGeom>
              <a:avLst/>
              <a:gdLst/>
              <a:ahLst/>
              <a:cxnLst/>
              <a:pathLst>
                <a:path w="56" h="85">
                  <a:moveTo>
                    <a:pt x="56" y="85"/>
                  </a:moveTo>
                  <a:lnTo>
                    <a:pt x="47" y="77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39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6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54" name="Freeform 5653"/>
            <p:cNvSpPr/>
            <p:nvPr/>
          </p:nvSpPr>
          <p:spPr>
            <a:xfrm>
              <a:off x="3166" y="1977"/>
              <a:ext cx="63" cy="62"/>
            </a:xfrm>
            <a:custGeom>
              <a:avLst/>
              <a:gdLst/>
              <a:ahLst/>
              <a:cxnLst/>
              <a:pathLst>
                <a:path w="71" h="70">
                  <a:moveTo>
                    <a:pt x="71" y="70"/>
                  </a:moveTo>
                  <a:lnTo>
                    <a:pt x="63" y="64"/>
                  </a:lnTo>
                  <a:lnTo>
                    <a:pt x="51" y="56"/>
                  </a:lnTo>
                  <a:lnTo>
                    <a:pt x="38" y="46"/>
                  </a:lnTo>
                  <a:lnTo>
                    <a:pt x="24" y="34"/>
                  </a:lnTo>
                  <a:lnTo>
                    <a:pt x="13" y="23"/>
                  </a:lnTo>
                  <a:lnTo>
                    <a:pt x="3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6"/>
                  </a:lnTo>
                  <a:lnTo>
                    <a:pt x="53" y="40"/>
                  </a:lnTo>
                  <a:lnTo>
                    <a:pt x="62" y="52"/>
                  </a:lnTo>
                  <a:lnTo>
                    <a:pt x="69" y="63"/>
                  </a:lnTo>
                  <a:lnTo>
                    <a:pt x="7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55" name="Freeform 5654"/>
            <p:cNvSpPr/>
            <p:nvPr/>
          </p:nvSpPr>
          <p:spPr>
            <a:xfrm>
              <a:off x="3145" y="1986"/>
              <a:ext cx="58" cy="56"/>
            </a:xfrm>
            <a:custGeom>
              <a:avLst/>
              <a:gdLst/>
              <a:ahLst/>
              <a:cxnLst/>
              <a:pathLst>
                <a:path w="64" h="65">
                  <a:moveTo>
                    <a:pt x="3" y="0"/>
                  </a:moveTo>
                  <a:lnTo>
                    <a:pt x="7" y="1"/>
                  </a:lnTo>
                  <a:lnTo>
                    <a:pt x="12" y="7"/>
                  </a:lnTo>
                  <a:lnTo>
                    <a:pt x="21" y="16"/>
                  </a:lnTo>
                  <a:lnTo>
                    <a:pt x="29" y="27"/>
                  </a:lnTo>
                  <a:lnTo>
                    <a:pt x="38" y="38"/>
                  </a:lnTo>
                  <a:lnTo>
                    <a:pt x="47" y="48"/>
                  </a:lnTo>
                  <a:lnTo>
                    <a:pt x="56" y="58"/>
                  </a:lnTo>
                  <a:lnTo>
                    <a:pt x="64" y="65"/>
                  </a:lnTo>
                  <a:lnTo>
                    <a:pt x="53" y="61"/>
                  </a:lnTo>
                  <a:lnTo>
                    <a:pt x="40" y="53"/>
                  </a:lnTo>
                  <a:lnTo>
                    <a:pt x="29" y="44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4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56" name="Freeform 5655"/>
            <p:cNvSpPr/>
            <p:nvPr/>
          </p:nvSpPr>
          <p:spPr>
            <a:xfrm>
              <a:off x="2870" y="2096"/>
              <a:ext cx="273" cy="67"/>
            </a:xfrm>
            <a:custGeom>
              <a:avLst/>
              <a:gdLst/>
              <a:ahLst/>
              <a:cxnLst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2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4"/>
                  </a:lnTo>
                  <a:lnTo>
                    <a:pt x="224" y="25"/>
                  </a:lnTo>
                  <a:lnTo>
                    <a:pt x="203" y="19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2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8"/>
                  </a:lnTo>
                  <a:lnTo>
                    <a:pt x="62" y="22"/>
                  </a:lnTo>
                  <a:lnTo>
                    <a:pt x="44" y="26"/>
                  </a:lnTo>
                  <a:lnTo>
                    <a:pt x="28" y="30"/>
                  </a:lnTo>
                  <a:lnTo>
                    <a:pt x="13" y="34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4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4"/>
                  </a:lnTo>
                  <a:lnTo>
                    <a:pt x="218" y="10"/>
                  </a:lnTo>
                  <a:lnTo>
                    <a:pt x="242" y="17"/>
                  </a:lnTo>
                  <a:lnTo>
                    <a:pt x="263" y="26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57" name="Freeform 5656"/>
            <p:cNvSpPr/>
            <p:nvPr/>
          </p:nvSpPr>
          <p:spPr>
            <a:xfrm>
              <a:off x="2875" y="2112"/>
              <a:ext cx="33" cy="60"/>
            </a:xfrm>
            <a:custGeom>
              <a:avLst/>
              <a:gdLst/>
              <a:ahLst/>
              <a:cxnLst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2"/>
                  </a:lnTo>
                  <a:lnTo>
                    <a:pt x="12" y="54"/>
                  </a:lnTo>
                  <a:lnTo>
                    <a:pt x="16" y="44"/>
                  </a:lnTo>
                  <a:lnTo>
                    <a:pt x="21" y="32"/>
                  </a:lnTo>
                  <a:lnTo>
                    <a:pt x="27" y="21"/>
                  </a:lnTo>
                  <a:lnTo>
                    <a:pt x="32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58" name="Freeform 5657"/>
            <p:cNvSpPr/>
            <p:nvPr/>
          </p:nvSpPr>
          <p:spPr>
            <a:xfrm>
              <a:off x="2893" y="2105"/>
              <a:ext cx="38" cy="67"/>
            </a:xfrm>
            <a:custGeom>
              <a:avLst/>
              <a:gdLst/>
              <a:ahLst/>
              <a:cxnLst/>
              <a:pathLst>
                <a:path w="45" h="75">
                  <a:moveTo>
                    <a:pt x="1" y="75"/>
                  </a:moveTo>
                  <a:lnTo>
                    <a:pt x="0" y="72"/>
                  </a:lnTo>
                  <a:lnTo>
                    <a:pt x="1" y="65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6" y="31"/>
                  </a:lnTo>
                  <a:lnTo>
                    <a:pt x="24" y="20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1"/>
                  </a:lnTo>
                  <a:lnTo>
                    <a:pt x="26" y="34"/>
                  </a:lnTo>
                  <a:lnTo>
                    <a:pt x="21" y="46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4" y="7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59" name="Freeform 5658"/>
            <p:cNvSpPr/>
            <p:nvPr/>
          </p:nvSpPr>
          <p:spPr>
            <a:xfrm>
              <a:off x="2933" y="2100"/>
              <a:ext cx="52" cy="86"/>
            </a:xfrm>
            <a:custGeom>
              <a:avLst/>
              <a:gdLst/>
              <a:ahLst/>
              <a:cxnLst/>
              <a:pathLst>
                <a:path w="60" h="98">
                  <a:moveTo>
                    <a:pt x="1" y="98"/>
                  </a:moveTo>
                  <a:lnTo>
                    <a:pt x="0" y="92"/>
                  </a:lnTo>
                  <a:lnTo>
                    <a:pt x="2" y="82"/>
                  </a:lnTo>
                  <a:lnTo>
                    <a:pt x="8" y="68"/>
                  </a:lnTo>
                  <a:lnTo>
                    <a:pt x="15" y="52"/>
                  </a:lnTo>
                  <a:lnTo>
                    <a:pt x="25" y="36"/>
                  </a:lnTo>
                  <a:lnTo>
                    <a:pt x="37" y="21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1"/>
                  </a:lnTo>
                  <a:lnTo>
                    <a:pt x="40" y="37"/>
                  </a:lnTo>
                  <a:lnTo>
                    <a:pt x="31" y="56"/>
                  </a:lnTo>
                  <a:lnTo>
                    <a:pt x="22" y="72"/>
                  </a:lnTo>
                  <a:lnTo>
                    <a:pt x="14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60" name="Freeform 5659"/>
            <p:cNvSpPr/>
            <p:nvPr/>
          </p:nvSpPr>
          <p:spPr>
            <a:xfrm>
              <a:off x="2978" y="2105"/>
              <a:ext cx="58" cy="91"/>
            </a:xfrm>
            <a:custGeom>
              <a:avLst/>
              <a:gdLst/>
              <a:ahLst/>
              <a:cxnLst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1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39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61" name="Freeform 5660"/>
            <p:cNvSpPr/>
            <p:nvPr/>
          </p:nvSpPr>
          <p:spPr>
            <a:xfrm>
              <a:off x="3008" y="2112"/>
              <a:ext cx="62" cy="76"/>
            </a:xfrm>
            <a:custGeom>
              <a:avLst/>
              <a:gdLst/>
              <a:ahLst/>
              <a:cxnLst/>
              <a:pathLst>
                <a:path w="71" h="87">
                  <a:moveTo>
                    <a:pt x="0" y="87"/>
                  </a:moveTo>
                  <a:lnTo>
                    <a:pt x="0" y="82"/>
                  </a:lnTo>
                  <a:lnTo>
                    <a:pt x="5" y="72"/>
                  </a:lnTo>
                  <a:lnTo>
                    <a:pt x="14" y="58"/>
                  </a:lnTo>
                  <a:lnTo>
                    <a:pt x="25" y="43"/>
                  </a:lnTo>
                  <a:lnTo>
                    <a:pt x="37" y="28"/>
                  </a:lnTo>
                  <a:lnTo>
                    <a:pt x="50" y="14"/>
                  </a:lnTo>
                  <a:lnTo>
                    <a:pt x="62" y="5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1"/>
                  </a:lnTo>
                  <a:lnTo>
                    <a:pt x="46" y="36"/>
                  </a:lnTo>
                  <a:lnTo>
                    <a:pt x="35" y="52"/>
                  </a:lnTo>
                  <a:lnTo>
                    <a:pt x="24" y="67"/>
                  </a:lnTo>
                  <a:lnTo>
                    <a:pt x="14" y="79"/>
                  </a:lnTo>
                  <a:lnTo>
                    <a:pt x="6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62" name="Freeform 5661"/>
            <p:cNvSpPr/>
            <p:nvPr/>
          </p:nvSpPr>
          <p:spPr>
            <a:xfrm>
              <a:off x="3042" y="2123"/>
              <a:ext cx="52" cy="63"/>
            </a:xfrm>
            <a:custGeom>
              <a:avLst/>
              <a:gdLst/>
              <a:ahLst/>
              <a:cxnLst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5"/>
                  </a:lnTo>
                  <a:lnTo>
                    <a:pt x="27" y="24"/>
                  </a:lnTo>
                  <a:lnTo>
                    <a:pt x="37" y="12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2"/>
                  </a:lnTo>
                  <a:lnTo>
                    <a:pt x="20" y="55"/>
                  </a:lnTo>
                  <a:lnTo>
                    <a:pt x="12" y="64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63" name="Freeform 5662"/>
            <p:cNvSpPr/>
            <p:nvPr/>
          </p:nvSpPr>
          <p:spPr>
            <a:xfrm>
              <a:off x="3075" y="2140"/>
              <a:ext cx="46" cy="44"/>
            </a:xfrm>
            <a:custGeom>
              <a:avLst/>
              <a:gdLst/>
              <a:ahLst/>
              <a:cxnLst/>
              <a:pathLst>
                <a:path w="53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4"/>
                  </a:lnTo>
                  <a:lnTo>
                    <a:pt x="38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6"/>
                  </a:lnTo>
                  <a:lnTo>
                    <a:pt x="40" y="13"/>
                  </a:lnTo>
                  <a:lnTo>
                    <a:pt x="33" y="21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64" name="Freeform 5663"/>
            <p:cNvSpPr/>
            <p:nvPr/>
          </p:nvSpPr>
          <p:spPr>
            <a:xfrm>
              <a:off x="3105" y="2149"/>
              <a:ext cx="31" cy="32"/>
            </a:xfrm>
            <a:custGeom>
              <a:avLst/>
              <a:gdLst/>
              <a:ahLst/>
              <a:cxnLst/>
              <a:pathLst>
                <a:path w="34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65" name="Freeform 5664"/>
            <p:cNvSpPr/>
            <p:nvPr/>
          </p:nvSpPr>
          <p:spPr>
            <a:xfrm>
              <a:off x="2850" y="2123"/>
              <a:ext cx="36" cy="38"/>
            </a:xfrm>
            <a:custGeom>
              <a:avLst/>
              <a:gdLst/>
              <a:ahLst/>
              <a:cxnLst/>
              <a:pathLst>
                <a:path w="40" h="44">
                  <a:moveTo>
                    <a:pt x="40" y="0"/>
                  </a:moveTo>
                  <a:lnTo>
                    <a:pt x="38" y="3"/>
                  </a:lnTo>
                  <a:lnTo>
                    <a:pt x="33" y="10"/>
                  </a:lnTo>
                  <a:lnTo>
                    <a:pt x="28" y="18"/>
                  </a:lnTo>
                  <a:lnTo>
                    <a:pt x="23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6"/>
                  </a:lnTo>
                  <a:lnTo>
                    <a:pt x="13" y="19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66" name="Freeform 5665"/>
            <p:cNvSpPr/>
            <p:nvPr/>
          </p:nvSpPr>
          <p:spPr>
            <a:xfrm>
              <a:off x="2845" y="2102"/>
              <a:ext cx="42" cy="19"/>
            </a:xfrm>
            <a:custGeom>
              <a:avLst/>
              <a:gdLst/>
              <a:ahLst/>
              <a:cxnLst/>
              <a:pathLst>
                <a:path w="47" h="21">
                  <a:moveTo>
                    <a:pt x="47" y="21"/>
                  </a:moveTo>
                  <a:lnTo>
                    <a:pt x="44" y="20"/>
                  </a:lnTo>
                  <a:lnTo>
                    <a:pt x="39" y="17"/>
                  </a:lnTo>
                  <a:lnTo>
                    <a:pt x="32" y="12"/>
                  </a:lnTo>
                  <a:lnTo>
                    <a:pt x="24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9" y="12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0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67" name="Freeform 5666"/>
            <p:cNvSpPr/>
            <p:nvPr/>
          </p:nvSpPr>
          <p:spPr>
            <a:xfrm>
              <a:off x="2833" y="2125"/>
              <a:ext cx="46" cy="10"/>
            </a:xfrm>
            <a:custGeom>
              <a:avLst/>
              <a:gdLst/>
              <a:ahLst/>
              <a:cxnLst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68" name="Freeform 5667"/>
            <p:cNvSpPr/>
            <p:nvPr/>
          </p:nvSpPr>
          <p:spPr>
            <a:xfrm>
              <a:off x="2859" y="2079"/>
              <a:ext cx="42" cy="35"/>
            </a:xfrm>
            <a:custGeom>
              <a:avLst/>
              <a:gdLst/>
              <a:ahLst/>
              <a:cxnLst/>
              <a:pathLst>
                <a:path w="48" h="41">
                  <a:moveTo>
                    <a:pt x="48" y="41"/>
                  </a:moveTo>
                  <a:lnTo>
                    <a:pt x="42" y="37"/>
                  </a:lnTo>
                  <a:lnTo>
                    <a:pt x="34" y="31"/>
                  </a:lnTo>
                  <a:lnTo>
                    <a:pt x="25" y="26"/>
                  </a:lnTo>
                  <a:lnTo>
                    <a:pt x="16" y="20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4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7"/>
                  </a:lnTo>
                  <a:lnTo>
                    <a:pt x="48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69" name="Freeform 5668"/>
            <p:cNvSpPr/>
            <p:nvPr/>
          </p:nvSpPr>
          <p:spPr>
            <a:xfrm>
              <a:off x="3115" y="2082"/>
              <a:ext cx="13" cy="60"/>
            </a:xfrm>
            <a:custGeom>
              <a:avLst/>
              <a:gdLst/>
              <a:ahLst/>
              <a:cxnLst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6"/>
                  </a:lnTo>
                  <a:lnTo>
                    <a:pt x="6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70" name="Freeform 5669"/>
            <p:cNvSpPr/>
            <p:nvPr/>
          </p:nvSpPr>
          <p:spPr>
            <a:xfrm>
              <a:off x="3131" y="2093"/>
              <a:ext cx="19" cy="58"/>
            </a:xfrm>
            <a:custGeom>
              <a:avLst/>
              <a:gdLst/>
              <a:ahLst/>
              <a:cxnLst/>
              <a:pathLst>
                <a:path w="23" h="66">
                  <a:moveTo>
                    <a:pt x="0" y="66"/>
                  </a:moveTo>
                  <a:lnTo>
                    <a:pt x="1" y="51"/>
                  </a:lnTo>
                  <a:lnTo>
                    <a:pt x="4" y="29"/>
                  </a:lnTo>
                  <a:lnTo>
                    <a:pt x="11" y="10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9"/>
                  </a:lnTo>
                  <a:lnTo>
                    <a:pt x="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71" name="Freeform 5670"/>
            <p:cNvSpPr/>
            <p:nvPr/>
          </p:nvSpPr>
          <p:spPr>
            <a:xfrm>
              <a:off x="3085" y="2068"/>
              <a:ext cx="13" cy="55"/>
            </a:xfrm>
            <a:custGeom>
              <a:avLst/>
              <a:gdLst/>
              <a:ahLst/>
              <a:cxnLst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2" y="23"/>
                  </a:lnTo>
                  <a:lnTo>
                    <a:pt x="9" y="44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72" name="Freeform 5671"/>
            <p:cNvSpPr/>
            <p:nvPr/>
          </p:nvSpPr>
          <p:spPr>
            <a:xfrm>
              <a:off x="3050" y="2053"/>
              <a:ext cx="20" cy="64"/>
            </a:xfrm>
            <a:custGeom>
              <a:avLst/>
              <a:gdLst/>
              <a:ahLst/>
              <a:cxnLst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3" y="8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73" name="Freeform 5672"/>
            <p:cNvSpPr/>
            <p:nvPr/>
          </p:nvSpPr>
          <p:spPr>
            <a:xfrm>
              <a:off x="3019" y="2035"/>
              <a:ext cx="23" cy="72"/>
            </a:xfrm>
            <a:custGeom>
              <a:avLst/>
              <a:gdLst/>
              <a:ahLst/>
              <a:cxnLst/>
              <a:pathLst>
                <a:path w="25" h="80">
                  <a:moveTo>
                    <a:pt x="25" y="80"/>
                  </a:moveTo>
                  <a:lnTo>
                    <a:pt x="22" y="72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8" y="38"/>
                  </a:lnTo>
                  <a:lnTo>
                    <a:pt x="22" y="6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74" name="Freeform 5673"/>
            <p:cNvSpPr/>
            <p:nvPr/>
          </p:nvSpPr>
          <p:spPr>
            <a:xfrm>
              <a:off x="2949" y="2030"/>
              <a:ext cx="36" cy="77"/>
            </a:xfrm>
            <a:custGeom>
              <a:avLst/>
              <a:gdLst/>
              <a:ahLst/>
              <a:cxnLst/>
              <a:pathLst>
                <a:path w="44" h="86">
                  <a:moveTo>
                    <a:pt x="44" y="86"/>
                  </a:moveTo>
                  <a:lnTo>
                    <a:pt x="37" y="78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0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75" name="Freeform 5674"/>
            <p:cNvSpPr/>
            <p:nvPr/>
          </p:nvSpPr>
          <p:spPr>
            <a:xfrm>
              <a:off x="2882" y="2042"/>
              <a:ext cx="44" cy="70"/>
            </a:xfrm>
            <a:custGeom>
              <a:avLst/>
              <a:gdLst/>
              <a:ahLst/>
              <a:cxnLst/>
              <a:pathLst>
                <a:path w="52" h="79">
                  <a:moveTo>
                    <a:pt x="52" y="79"/>
                  </a:moveTo>
                  <a:lnTo>
                    <a:pt x="45" y="72"/>
                  </a:lnTo>
                  <a:lnTo>
                    <a:pt x="37" y="63"/>
                  </a:lnTo>
                  <a:lnTo>
                    <a:pt x="27" y="50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9" y="35"/>
                  </a:lnTo>
                  <a:lnTo>
                    <a:pt x="36" y="50"/>
                  </a:lnTo>
                  <a:lnTo>
                    <a:pt x="43" y="63"/>
                  </a:lnTo>
                  <a:lnTo>
                    <a:pt x="47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76" name="Freeform 5675"/>
            <p:cNvSpPr/>
            <p:nvPr/>
          </p:nvSpPr>
          <p:spPr>
            <a:xfrm>
              <a:off x="2975" y="2040"/>
              <a:ext cx="40" cy="63"/>
            </a:xfrm>
            <a:custGeom>
              <a:avLst/>
              <a:gdLst/>
              <a:ahLst/>
              <a:cxnLst/>
              <a:pathLst>
                <a:path w="45" h="73">
                  <a:moveTo>
                    <a:pt x="45" y="73"/>
                  </a:moveTo>
                  <a:lnTo>
                    <a:pt x="39" y="66"/>
                  </a:lnTo>
                  <a:lnTo>
                    <a:pt x="31" y="57"/>
                  </a:lnTo>
                  <a:lnTo>
                    <a:pt x="23" y="45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8" y="33"/>
                  </a:lnTo>
                  <a:lnTo>
                    <a:pt x="32" y="45"/>
                  </a:lnTo>
                  <a:lnTo>
                    <a:pt x="38" y="58"/>
                  </a:lnTo>
                  <a:lnTo>
                    <a:pt x="42" y="67"/>
                  </a:lnTo>
                  <a:lnTo>
                    <a:pt x="45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77" name="Freeform 5676"/>
            <p:cNvSpPr/>
            <p:nvPr/>
          </p:nvSpPr>
          <p:spPr>
            <a:xfrm>
              <a:off x="2952" y="2098"/>
              <a:ext cx="58" cy="93"/>
            </a:xfrm>
            <a:custGeom>
              <a:avLst/>
              <a:gdLst/>
              <a:ahLst/>
              <a:cxnLst/>
              <a:pathLst>
                <a:path w="67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4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8"/>
                  </a:lnTo>
                  <a:lnTo>
                    <a:pt x="67" y="0"/>
                  </a:lnTo>
                  <a:lnTo>
                    <a:pt x="62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4" y="59"/>
                  </a:lnTo>
                  <a:lnTo>
                    <a:pt x="24" y="77"/>
                  </a:lnTo>
                  <a:lnTo>
                    <a:pt x="14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78" name="Freeform 5677"/>
            <p:cNvSpPr/>
            <p:nvPr/>
          </p:nvSpPr>
          <p:spPr>
            <a:xfrm>
              <a:off x="2912" y="2102"/>
              <a:ext cx="51" cy="73"/>
            </a:xfrm>
            <a:custGeom>
              <a:avLst/>
              <a:gdLst/>
              <a:ahLst/>
              <a:cxnLst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0"/>
                  </a:lnTo>
                  <a:lnTo>
                    <a:pt x="34" y="35"/>
                  </a:lnTo>
                  <a:lnTo>
                    <a:pt x="25" y="49"/>
                  </a:lnTo>
                  <a:lnTo>
                    <a:pt x="17" y="63"/>
                  </a:lnTo>
                  <a:lnTo>
                    <a:pt x="9" y="73"/>
                  </a:lnTo>
                  <a:lnTo>
                    <a:pt x="3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79" name="Freeform 5678"/>
            <p:cNvSpPr/>
            <p:nvPr/>
          </p:nvSpPr>
          <p:spPr>
            <a:xfrm>
              <a:off x="2912" y="2037"/>
              <a:ext cx="45" cy="70"/>
            </a:xfrm>
            <a:custGeom>
              <a:avLst/>
              <a:gdLst/>
              <a:ahLst/>
              <a:cxnLst/>
              <a:pathLst>
                <a:path w="52" h="79">
                  <a:moveTo>
                    <a:pt x="52" y="79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3"/>
                  </a:lnTo>
                  <a:lnTo>
                    <a:pt x="47" y="74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80" name="Freeform 5679"/>
            <p:cNvSpPr/>
            <p:nvPr/>
          </p:nvSpPr>
          <p:spPr>
            <a:xfrm>
              <a:off x="2672" y="2198"/>
              <a:ext cx="231" cy="56"/>
            </a:xfrm>
            <a:custGeom>
              <a:avLst/>
              <a:gdLst/>
              <a:ahLst/>
              <a:cxnLst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2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7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6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1"/>
                  </a:lnTo>
                  <a:lnTo>
                    <a:pt x="165" y="5"/>
                  </a:lnTo>
                  <a:lnTo>
                    <a:pt x="186" y="9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2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81" name="Freeform 5680"/>
            <p:cNvSpPr/>
            <p:nvPr/>
          </p:nvSpPr>
          <p:spPr>
            <a:xfrm>
              <a:off x="2675" y="2212"/>
              <a:ext cx="28" cy="49"/>
            </a:xfrm>
            <a:custGeom>
              <a:avLst/>
              <a:gdLst/>
              <a:ahLst/>
              <a:cxnLst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82" name="Freeform 5681"/>
            <p:cNvSpPr/>
            <p:nvPr/>
          </p:nvSpPr>
          <p:spPr>
            <a:xfrm>
              <a:off x="2691" y="2207"/>
              <a:ext cx="33" cy="54"/>
            </a:xfrm>
            <a:custGeom>
              <a:avLst/>
              <a:gdLst/>
              <a:ahLst/>
              <a:cxnLst/>
              <a:pathLst>
                <a:path w="38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3" y="46"/>
                  </a:lnTo>
                  <a:lnTo>
                    <a:pt x="8" y="37"/>
                  </a:lnTo>
                  <a:lnTo>
                    <a:pt x="13" y="27"/>
                  </a:lnTo>
                  <a:lnTo>
                    <a:pt x="20" y="17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8"/>
                  </a:lnTo>
                  <a:lnTo>
                    <a:pt x="23" y="28"/>
                  </a:lnTo>
                  <a:lnTo>
                    <a:pt x="17" y="38"/>
                  </a:lnTo>
                  <a:lnTo>
                    <a:pt x="12" y="49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83" name="Freeform 5682"/>
            <p:cNvSpPr/>
            <p:nvPr/>
          </p:nvSpPr>
          <p:spPr>
            <a:xfrm>
              <a:off x="2724" y="2202"/>
              <a:ext cx="46" cy="72"/>
            </a:xfrm>
            <a:custGeom>
              <a:avLst/>
              <a:gdLst/>
              <a:ahLst/>
              <a:cxnLst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84" name="Freeform 5683"/>
            <p:cNvSpPr/>
            <p:nvPr/>
          </p:nvSpPr>
          <p:spPr>
            <a:xfrm>
              <a:off x="2763" y="2205"/>
              <a:ext cx="49" cy="77"/>
            </a:xfrm>
            <a:custGeom>
              <a:avLst/>
              <a:gdLst/>
              <a:ahLst/>
              <a:cxnLst/>
              <a:pathLst>
                <a:path w="57" h="90">
                  <a:moveTo>
                    <a:pt x="2" y="90"/>
                  </a:moveTo>
                  <a:lnTo>
                    <a:pt x="0" y="85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7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8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85" name="Freeform 5684"/>
            <p:cNvSpPr/>
            <p:nvPr/>
          </p:nvSpPr>
          <p:spPr>
            <a:xfrm>
              <a:off x="2789" y="2212"/>
              <a:ext cx="53" cy="63"/>
            </a:xfrm>
            <a:custGeom>
              <a:avLst/>
              <a:gdLst/>
              <a:ahLst/>
              <a:cxnLst/>
              <a:pathLst>
                <a:path w="60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4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7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86" name="Freeform 5685"/>
            <p:cNvSpPr/>
            <p:nvPr/>
          </p:nvSpPr>
          <p:spPr>
            <a:xfrm>
              <a:off x="2817" y="2221"/>
              <a:ext cx="46" cy="53"/>
            </a:xfrm>
            <a:custGeom>
              <a:avLst/>
              <a:gdLst/>
              <a:ahLst/>
              <a:cxnLst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29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5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6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5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87" name="Freeform 5686"/>
            <p:cNvSpPr/>
            <p:nvPr/>
          </p:nvSpPr>
          <p:spPr>
            <a:xfrm>
              <a:off x="2845" y="2235"/>
              <a:ext cx="39" cy="39"/>
            </a:xfrm>
            <a:custGeom>
              <a:avLst/>
              <a:gdLst/>
              <a:ahLst/>
              <a:cxnLst/>
              <a:pathLst>
                <a:path w="45" h="42">
                  <a:moveTo>
                    <a:pt x="0" y="42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88" name="Freeform 5687"/>
            <p:cNvSpPr/>
            <p:nvPr/>
          </p:nvSpPr>
          <p:spPr>
            <a:xfrm>
              <a:off x="2871" y="2246"/>
              <a:ext cx="27" cy="22"/>
            </a:xfrm>
            <a:custGeom>
              <a:avLst/>
              <a:gdLst/>
              <a:ahLst/>
              <a:cxnLst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7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89" name="Freeform 5688"/>
            <p:cNvSpPr/>
            <p:nvPr/>
          </p:nvSpPr>
          <p:spPr>
            <a:xfrm>
              <a:off x="2656" y="2221"/>
              <a:ext cx="30" cy="32"/>
            </a:xfrm>
            <a:custGeom>
              <a:avLst/>
              <a:gdLst/>
              <a:ahLst/>
              <a:cxnLst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90" name="Freeform 5689"/>
            <p:cNvSpPr/>
            <p:nvPr/>
          </p:nvSpPr>
          <p:spPr>
            <a:xfrm>
              <a:off x="2651" y="2203"/>
              <a:ext cx="35" cy="16"/>
            </a:xfrm>
            <a:custGeom>
              <a:avLst/>
              <a:gdLst/>
              <a:ahLst/>
              <a:cxnLst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1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91" name="Freeform 5690"/>
            <p:cNvSpPr/>
            <p:nvPr/>
          </p:nvSpPr>
          <p:spPr>
            <a:xfrm>
              <a:off x="2640" y="2223"/>
              <a:ext cx="39" cy="9"/>
            </a:xfrm>
            <a:custGeom>
              <a:avLst/>
              <a:gdLst/>
              <a:ahLst/>
              <a:cxnLst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92" name="Freeform 5691"/>
            <p:cNvSpPr/>
            <p:nvPr/>
          </p:nvSpPr>
          <p:spPr>
            <a:xfrm>
              <a:off x="2663" y="2184"/>
              <a:ext cx="35" cy="30"/>
            </a:xfrm>
            <a:custGeom>
              <a:avLst/>
              <a:gdLst/>
              <a:ahLst/>
              <a:cxnLst/>
              <a:pathLst>
                <a:path w="42" h="33">
                  <a:moveTo>
                    <a:pt x="42" y="33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4" y="25"/>
                  </a:lnTo>
                  <a:lnTo>
                    <a:pt x="38" y="30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93" name="Freeform 5692"/>
            <p:cNvSpPr/>
            <p:nvPr/>
          </p:nvSpPr>
          <p:spPr>
            <a:xfrm>
              <a:off x="2879" y="2188"/>
              <a:ext cx="12" cy="51"/>
            </a:xfrm>
            <a:custGeom>
              <a:avLst/>
              <a:gdLst/>
              <a:ahLst/>
              <a:cxnLst/>
              <a:pathLst>
                <a:path w="13" h="58">
                  <a:moveTo>
                    <a:pt x="2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2" y="9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4"/>
                  </a:lnTo>
                  <a:lnTo>
                    <a:pt x="6" y="43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94" name="Freeform 5693"/>
            <p:cNvSpPr/>
            <p:nvPr/>
          </p:nvSpPr>
          <p:spPr>
            <a:xfrm>
              <a:off x="2893" y="2196"/>
              <a:ext cx="17" cy="50"/>
            </a:xfrm>
            <a:custGeom>
              <a:avLst/>
              <a:gdLst/>
              <a:ahLst/>
              <a:cxnLst/>
              <a:pathLst>
                <a:path w="18" h="55">
                  <a:moveTo>
                    <a:pt x="0" y="55"/>
                  </a:moveTo>
                  <a:lnTo>
                    <a:pt x="1" y="41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95" name="Freeform 5694"/>
            <p:cNvSpPr/>
            <p:nvPr/>
          </p:nvSpPr>
          <p:spPr>
            <a:xfrm>
              <a:off x="2854" y="2174"/>
              <a:ext cx="10" cy="47"/>
            </a:xfrm>
            <a:custGeom>
              <a:avLst/>
              <a:gdLst/>
              <a:ahLst/>
              <a:cxnLst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96" name="Freeform 5695"/>
            <p:cNvSpPr/>
            <p:nvPr/>
          </p:nvSpPr>
          <p:spPr>
            <a:xfrm>
              <a:off x="2824" y="2161"/>
              <a:ext cx="18" cy="55"/>
            </a:xfrm>
            <a:custGeom>
              <a:avLst/>
              <a:gdLst/>
              <a:ahLst/>
              <a:cxnLst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6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97" name="Freeform 5696"/>
            <p:cNvSpPr/>
            <p:nvPr/>
          </p:nvSpPr>
          <p:spPr>
            <a:xfrm>
              <a:off x="2798" y="2147"/>
              <a:ext cx="19" cy="60"/>
            </a:xfrm>
            <a:custGeom>
              <a:avLst/>
              <a:gdLst/>
              <a:ahLst/>
              <a:cxnLst/>
              <a:pathLst>
                <a:path w="21" h="70">
                  <a:moveTo>
                    <a:pt x="21" y="70"/>
                  </a:moveTo>
                  <a:lnTo>
                    <a:pt x="13" y="53"/>
                  </a:lnTo>
                  <a:lnTo>
                    <a:pt x="5" y="29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1"/>
                  </a:lnTo>
                  <a:lnTo>
                    <a:pt x="16" y="32"/>
                  </a:lnTo>
                  <a:lnTo>
                    <a:pt x="19" y="55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98" name="Freeform 5697"/>
            <p:cNvSpPr/>
            <p:nvPr/>
          </p:nvSpPr>
          <p:spPr>
            <a:xfrm>
              <a:off x="2738" y="2142"/>
              <a:ext cx="32" cy="65"/>
            </a:xfrm>
            <a:custGeom>
              <a:avLst/>
              <a:gdLst/>
              <a:ahLst/>
              <a:cxnLst/>
              <a:pathLst>
                <a:path w="37" h="72">
                  <a:moveTo>
                    <a:pt x="37" y="72"/>
                  </a:moveTo>
                  <a:lnTo>
                    <a:pt x="31" y="65"/>
                  </a:lnTo>
                  <a:lnTo>
                    <a:pt x="24" y="56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8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7"/>
                  </a:lnTo>
                  <a:lnTo>
                    <a:pt x="32" y="67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699" name="Freeform 5698"/>
            <p:cNvSpPr/>
            <p:nvPr/>
          </p:nvSpPr>
          <p:spPr>
            <a:xfrm>
              <a:off x="2682" y="2153"/>
              <a:ext cx="37" cy="59"/>
            </a:xfrm>
            <a:custGeom>
              <a:avLst/>
              <a:gdLst/>
              <a:ahLst/>
              <a:cxnLst/>
              <a:pathLst>
                <a:path w="44" h="68">
                  <a:moveTo>
                    <a:pt x="44" y="68"/>
                  </a:moveTo>
                  <a:lnTo>
                    <a:pt x="38" y="63"/>
                  </a:lnTo>
                  <a:lnTo>
                    <a:pt x="31" y="54"/>
                  </a:lnTo>
                  <a:lnTo>
                    <a:pt x="22" y="44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8"/>
                  </a:lnTo>
                  <a:lnTo>
                    <a:pt x="24" y="30"/>
                  </a:lnTo>
                  <a:lnTo>
                    <a:pt x="30" y="43"/>
                  </a:lnTo>
                  <a:lnTo>
                    <a:pt x="36" y="54"/>
                  </a:lnTo>
                  <a:lnTo>
                    <a:pt x="41" y="64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00" name="Freeform 5699"/>
            <p:cNvSpPr/>
            <p:nvPr/>
          </p:nvSpPr>
          <p:spPr>
            <a:xfrm>
              <a:off x="2761" y="2149"/>
              <a:ext cx="33" cy="56"/>
            </a:xfrm>
            <a:custGeom>
              <a:avLst/>
              <a:gdLst/>
              <a:ahLst/>
              <a:cxnLst/>
              <a:pathLst>
                <a:path w="37" h="62">
                  <a:moveTo>
                    <a:pt x="37" y="62"/>
                  </a:moveTo>
                  <a:lnTo>
                    <a:pt x="32" y="56"/>
                  </a:lnTo>
                  <a:lnTo>
                    <a:pt x="25" y="48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49"/>
                  </a:lnTo>
                  <a:lnTo>
                    <a:pt x="35" y="57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01" name="Freeform 5700"/>
            <p:cNvSpPr/>
            <p:nvPr/>
          </p:nvSpPr>
          <p:spPr>
            <a:xfrm>
              <a:off x="2742" y="2200"/>
              <a:ext cx="49" cy="79"/>
            </a:xfrm>
            <a:custGeom>
              <a:avLst/>
              <a:gdLst/>
              <a:ahLst/>
              <a:cxnLst/>
              <a:pathLst>
                <a:path w="58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9" y="62"/>
                  </a:lnTo>
                  <a:lnTo>
                    <a:pt x="17" y="47"/>
                  </a:lnTo>
                  <a:lnTo>
                    <a:pt x="27" y="32"/>
                  </a:lnTo>
                  <a:lnTo>
                    <a:pt x="38" y="18"/>
                  </a:lnTo>
                  <a:lnTo>
                    <a:pt x="48" y="6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9"/>
                  </a:lnTo>
                  <a:lnTo>
                    <a:pt x="39" y="34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2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02" name="Freeform 5701"/>
            <p:cNvSpPr/>
            <p:nvPr/>
          </p:nvSpPr>
          <p:spPr>
            <a:xfrm>
              <a:off x="2708" y="2203"/>
              <a:ext cx="42" cy="62"/>
            </a:xfrm>
            <a:custGeom>
              <a:avLst/>
              <a:gdLst/>
              <a:ahLst/>
              <a:cxnLst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49"/>
                  </a:lnTo>
                  <a:lnTo>
                    <a:pt x="13" y="38"/>
                  </a:lnTo>
                  <a:lnTo>
                    <a:pt x="20" y="26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8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03" name="Freeform 5702"/>
            <p:cNvSpPr/>
            <p:nvPr/>
          </p:nvSpPr>
          <p:spPr>
            <a:xfrm>
              <a:off x="2707" y="2149"/>
              <a:ext cx="38" cy="60"/>
            </a:xfrm>
            <a:custGeom>
              <a:avLst/>
              <a:gdLst/>
              <a:ahLst/>
              <a:cxnLst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2"/>
                  </a:lnTo>
                  <a:lnTo>
                    <a:pt x="15" y="32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2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04" name="Freeform 5703"/>
            <p:cNvSpPr/>
            <p:nvPr/>
          </p:nvSpPr>
          <p:spPr>
            <a:xfrm>
              <a:off x="4264" y="1283"/>
              <a:ext cx="151" cy="156"/>
            </a:xfrm>
            <a:custGeom>
              <a:avLst/>
              <a:gdLst/>
              <a:ahLst/>
              <a:cxnLst/>
              <a:pathLst>
                <a:path w="173" h="178">
                  <a:moveTo>
                    <a:pt x="43" y="39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0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8"/>
                  </a:lnTo>
                  <a:lnTo>
                    <a:pt x="26" y="138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8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39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9" y="1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39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05" name="Freeform 5704"/>
            <p:cNvSpPr/>
            <p:nvPr/>
          </p:nvSpPr>
          <p:spPr>
            <a:xfrm>
              <a:off x="4157" y="1488"/>
              <a:ext cx="156" cy="270"/>
            </a:xfrm>
            <a:custGeom>
              <a:avLst/>
              <a:gdLst/>
              <a:ahLst/>
              <a:cxnLst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2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6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6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9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4"/>
                  </a:lnTo>
                  <a:lnTo>
                    <a:pt x="134" y="247"/>
                  </a:lnTo>
                  <a:lnTo>
                    <a:pt x="147" y="241"/>
                  </a:lnTo>
                  <a:lnTo>
                    <a:pt x="161" y="239"/>
                  </a:lnTo>
                  <a:lnTo>
                    <a:pt x="154" y="225"/>
                  </a:lnTo>
                  <a:lnTo>
                    <a:pt x="150" y="208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06" name="Freeform 5705"/>
            <p:cNvSpPr/>
            <p:nvPr/>
          </p:nvSpPr>
          <p:spPr>
            <a:xfrm>
              <a:off x="4555" y="1419"/>
              <a:ext cx="293" cy="225"/>
            </a:xfrm>
            <a:custGeom>
              <a:avLst/>
              <a:gdLst/>
              <a:ahLst/>
              <a:cxnLst/>
              <a:pathLst>
                <a:path w="334" h="256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5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1"/>
                  </a:lnTo>
                  <a:lnTo>
                    <a:pt x="181" y="256"/>
                  </a:lnTo>
                  <a:lnTo>
                    <a:pt x="191" y="248"/>
                  </a:lnTo>
                  <a:lnTo>
                    <a:pt x="204" y="241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6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5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4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07" name="Freeform 5706"/>
            <p:cNvSpPr/>
            <p:nvPr/>
          </p:nvSpPr>
          <p:spPr>
            <a:xfrm>
              <a:off x="4404" y="1084"/>
              <a:ext cx="258" cy="316"/>
            </a:xfrm>
            <a:custGeom>
              <a:avLst/>
              <a:gdLst/>
              <a:ahLst/>
              <a:cxnLst/>
              <a:pathLst>
                <a:path w="293" h="361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8"/>
                  </a:lnTo>
                  <a:lnTo>
                    <a:pt x="185" y="183"/>
                  </a:lnTo>
                  <a:lnTo>
                    <a:pt x="160" y="194"/>
                  </a:lnTo>
                  <a:lnTo>
                    <a:pt x="134" y="211"/>
                  </a:lnTo>
                  <a:lnTo>
                    <a:pt x="112" y="235"/>
                  </a:lnTo>
                  <a:lnTo>
                    <a:pt x="95" y="270"/>
                  </a:lnTo>
                  <a:lnTo>
                    <a:pt x="89" y="286"/>
                  </a:lnTo>
                  <a:lnTo>
                    <a:pt x="85" y="301"/>
                  </a:lnTo>
                  <a:lnTo>
                    <a:pt x="80" y="314"/>
                  </a:lnTo>
                  <a:lnTo>
                    <a:pt x="76" y="324"/>
                  </a:lnTo>
                  <a:lnTo>
                    <a:pt x="71" y="333"/>
                  </a:lnTo>
                  <a:lnTo>
                    <a:pt x="65" y="341"/>
                  </a:lnTo>
                  <a:lnTo>
                    <a:pt x="61" y="346"/>
                  </a:lnTo>
                  <a:lnTo>
                    <a:pt x="54" y="348"/>
                  </a:lnTo>
                  <a:lnTo>
                    <a:pt x="47" y="349"/>
                  </a:lnTo>
                  <a:lnTo>
                    <a:pt x="39" y="351"/>
                  </a:lnTo>
                  <a:lnTo>
                    <a:pt x="31" y="352"/>
                  </a:lnTo>
                  <a:lnTo>
                    <a:pt x="24" y="354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5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4" y="345"/>
                  </a:lnTo>
                  <a:lnTo>
                    <a:pt x="42" y="329"/>
                  </a:lnTo>
                  <a:lnTo>
                    <a:pt x="55" y="309"/>
                  </a:lnTo>
                  <a:lnTo>
                    <a:pt x="64" y="287"/>
                  </a:lnTo>
                  <a:lnTo>
                    <a:pt x="69" y="265"/>
                  </a:lnTo>
                  <a:lnTo>
                    <a:pt x="71" y="244"/>
                  </a:lnTo>
                  <a:lnTo>
                    <a:pt x="72" y="226"/>
                  </a:lnTo>
                  <a:lnTo>
                    <a:pt x="72" y="213"/>
                  </a:lnTo>
                  <a:lnTo>
                    <a:pt x="72" y="202"/>
                  </a:lnTo>
                  <a:lnTo>
                    <a:pt x="69" y="187"/>
                  </a:lnTo>
                  <a:lnTo>
                    <a:pt x="65" y="172"/>
                  </a:lnTo>
                  <a:lnTo>
                    <a:pt x="61" y="155"/>
                  </a:lnTo>
                  <a:lnTo>
                    <a:pt x="70" y="152"/>
                  </a:lnTo>
                  <a:lnTo>
                    <a:pt x="81" y="147"/>
                  </a:lnTo>
                  <a:lnTo>
                    <a:pt x="93" y="137"/>
                  </a:lnTo>
                  <a:lnTo>
                    <a:pt x="104" y="126"/>
                  </a:lnTo>
                  <a:lnTo>
                    <a:pt x="114" y="112"/>
                  </a:lnTo>
                  <a:lnTo>
                    <a:pt x="119" y="96"/>
                  </a:lnTo>
                  <a:lnTo>
                    <a:pt x="120" y="80"/>
                  </a:lnTo>
                  <a:lnTo>
                    <a:pt x="117" y="64"/>
                  </a:lnTo>
                  <a:lnTo>
                    <a:pt x="130" y="62"/>
                  </a:lnTo>
                  <a:lnTo>
                    <a:pt x="145" y="58"/>
                  </a:lnTo>
                  <a:lnTo>
                    <a:pt x="163" y="52"/>
                  </a:lnTo>
                  <a:lnTo>
                    <a:pt x="181" y="43"/>
                  </a:lnTo>
                  <a:lnTo>
                    <a:pt x="200" y="34"/>
                  </a:lnTo>
                  <a:lnTo>
                    <a:pt x="216" y="22"/>
                  </a:lnTo>
                  <a:lnTo>
                    <a:pt x="229" y="12"/>
                  </a:lnTo>
                  <a:lnTo>
                    <a:pt x="238" y="0"/>
                  </a:lnTo>
                  <a:lnTo>
                    <a:pt x="237" y="14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5"/>
                  </a:lnTo>
                  <a:lnTo>
                    <a:pt x="256" y="82"/>
                  </a:lnTo>
                  <a:lnTo>
                    <a:pt x="267" y="97"/>
                  </a:lnTo>
                  <a:lnTo>
                    <a:pt x="279" y="110"/>
                  </a:lnTo>
                  <a:lnTo>
                    <a:pt x="293" y="119"/>
                  </a:lnTo>
                  <a:lnTo>
                    <a:pt x="284" y="120"/>
                  </a:lnTo>
                  <a:lnTo>
                    <a:pt x="274" y="124"/>
                  </a:lnTo>
                  <a:lnTo>
                    <a:pt x="266" y="128"/>
                  </a:lnTo>
                  <a:lnTo>
                    <a:pt x="257" y="135"/>
                  </a:lnTo>
                  <a:lnTo>
                    <a:pt x="252" y="142"/>
                  </a:lnTo>
                  <a:lnTo>
                    <a:pt x="249" y="152"/>
                  </a:lnTo>
                  <a:lnTo>
                    <a:pt x="251" y="163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08" name="Freeform 5707"/>
            <p:cNvSpPr/>
            <p:nvPr/>
          </p:nvSpPr>
          <p:spPr>
            <a:xfrm>
              <a:off x="4320" y="1088"/>
              <a:ext cx="151" cy="309"/>
            </a:xfrm>
            <a:custGeom>
              <a:avLst/>
              <a:gdLst/>
              <a:ahLst/>
              <a:cxnLst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7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1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1"/>
                  </a:lnTo>
                  <a:lnTo>
                    <a:pt x="55" y="254"/>
                  </a:lnTo>
                  <a:lnTo>
                    <a:pt x="57" y="249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3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1"/>
                  </a:lnTo>
                  <a:lnTo>
                    <a:pt x="9" y="234"/>
                  </a:lnTo>
                  <a:lnTo>
                    <a:pt x="0" y="201"/>
                  </a:lnTo>
                  <a:lnTo>
                    <a:pt x="2" y="167"/>
                  </a:lnTo>
                  <a:lnTo>
                    <a:pt x="16" y="133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5"/>
                  </a:lnTo>
                  <a:lnTo>
                    <a:pt x="147" y="11"/>
                  </a:lnTo>
                  <a:lnTo>
                    <a:pt x="151" y="10"/>
                  </a:lnTo>
                  <a:lnTo>
                    <a:pt x="155" y="7"/>
                  </a:lnTo>
                  <a:lnTo>
                    <a:pt x="161" y="4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8"/>
                  </a:lnTo>
                  <a:lnTo>
                    <a:pt x="169" y="221"/>
                  </a:lnTo>
                  <a:lnTo>
                    <a:pt x="168" y="239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09" name="Freeform 5708"/>
            <p:cNvSpPr/>
            <p:nvPr/>
          </p:nvSpPr>
          <p:spPr>
            <a:xfrm>
              <a:off x="4083" y="1237"/>
              <a:ext cx="740" cy="519"/>
            </a:xfrm>
            <a:custGeom>
              <a:avLst/>
              <a:gdLst/>
              <a:ahLst/>
              <a:cxnLst/>
              <a:pathLst>
                <a:path w="844" h="593">
                  <a:moveTo>
                    <a:pt x="402" y="349"/>
                  </a:moveTo>
                  <a:lnTo>
                    <a:pt x="410" y="391"/>
                  </a:lnTo>
                  <a:lnTo>
                    <a:pt x="410" y="435"/>
                  </a:lnTo>
                  <a:lnTo>
                    <a:pt x="404" y="474"/>
                  </a:lnTo>
                  <a:lnTo>
                    <a:pt x="391" y="505"/>
                  </a:lnTo>
                  <a:lnTo>
                    <a:pt x="383" y="517"/>
                  </a:lnTo>
                  <a:lnTo>
                    <a:pt x="376" y="528"/>
                  </a:lnTo>
                  <a:lnTo>
                    <a:pt x="369" y="538"/>
                  </a:lnTo>
                  <a:lnTo>
                    <a:pt x="363" y="549"/>
                  </a:lnTo>
                  <a:lnTo>
                    <a:pt x="357" y="558"/>
                  </a:lnTo>
                  <a:lnTo>
                    <a:pt x="353" y="570"/>
                  </a:lnTo>
                  <a:lnTo>
                    <a:pt x="349" y="580"/>
                  </a:lnTo>
                  <a:lnTo>
                    <a:pt x="346" y="593"/>
                  </a:lnTo>
                  <a:lnTo>
                    <a:pt x="343" y="585"/>
                  </a:lnTo>
                  <a:lnTo>
                    <a:pt x="340" y="573"/>
                  </a:lnTo>
                  <a:lnTo>
                    <a:pt x="333" y="560"/>
                  </a:lnTo>
                  <a:lnTo>
                    <a:pt x="326" y="545"/>
                  </a:lnTo>
                  <a:lnTo>
                    <a:pt x="316" y="530"/>
                  </a:lnTo>
                  <a:lnTo>
                    <a:pt x="307" y="515"/>
                  </a:lnTo>
                  <a:lnTo>
                    <a:pt x="295" y="504"/>
                  </a:lnTo>
                  <a:lnTo>
                    <a:pt x="285" y="494"/>
                  </a:lnTo>
                  <a:lnTo>
                    <a:pt x="279" y="489"/>
                  </a:lnTo>
                  <a:lnTo>
                    <a:pt x="273" y="484"/>
                  </a:lnTo>
                  <a:lnTo>
                    <a:pt x="269" y="480"/>
                  </a:lnTo>
                  <a:lnTo>
                    <a:pt x="264" y="475"/>
                  </a:lnTo>
                  <a:lnTo>
                    <a:pt x="260" y="469"/>
                  </a:lnTo>
                  <a:lnTo>
                    <a:pt x="257" y="465"/>
                  </a:lnTo>
                  <a:lnTo>
                    <a:pt x="254" y="459"/>
                  </a:lnTo>
                  <a:lnTo>
                    <a:pt x="250" y="454"/>
                  </a:lnTo>
                  <a:lnTo>
                    <a:pt x="239" y="421"/>
                  </a:lnTo>
                  <a:lnTo>
                    <a:pt x="235" y="389"/>
                  </a:lnTo>
                  <a:lnTo>
                    <a:pt x="236" y="360"/>
                  </a:lnTo>
                  <a:lnTo>
                    <a:pt x="241" y="338"/>
                  </a:lnTo>
                  <a:lnTo>
                    <a:pt x="244" y="326"/>
                  </a:lnTo>
                  <a:lnTo>
                    <a:pt x="250" y="316"/>
                  </a:lnTo>
                  <a:lnTo>
                    <a:pt x="257" y="305"/>
                  </a:lnTo>
                  <a:lnTo>
                    <a:pt x="265" y="292"/>
                  </a:lnTo>
                  <a:lnTo>
                    <a:pt x="274" y="280"/>
                  </a:lnTo>
                  <a:lnTo>
                    <a:pt x="284" y="268"/>
                  </a:lnTo>
                  <a:lnTo>
                    <a:pt x="292" y="254"/>
                  </a:lnTo>
                  <a:lnTo>
                    <a:pt x="300" y="240"/>
                  </a:lnTo>
                  <a:lnTo>
                    <a:pt x="302" y="231"/>
                  </a:lnTo>
                  <a:lnTo>
                    <a:pt x="303" y="220"/>
                  </a:lnTo>
                  <a:lnTo>
                    <a:pt x="301" y="214"/>
                  </a:lnTo>
                  <a:lnTo>
                    <a:pt x="298" y="211"/>
                  </a:lnTo>
                  <a:lnTo>
                    <a:pt x="292" y="216"/>
                  </a:lnTo>
                  <a:lnTo>
                    <a:pt x="287" y="224"/>
                  </a:lnTo>
                  <a:lnTo>
                    <a:pt x="284" y="232"/>
                  </a:lnTo>
                  <a:lnTo>
                    <a:pt x="281" y="240"/>
                  </a:lnTo>
                  <a:lnTo>
                    <a:pt x="278" y="253"/>
                  </a:lnTo>
                  <a:lnTo>
                    <a:pt x="273" y="264"/>
                  </a:lnTo>
                  <a:lnTo>
                    <a:pt x="267" y="276"/>
                  </a:lnTo>
                  <a:lnTo>
                    <a:pt x="262" y="286"/>
                  </a:lnTo>
                  <a:lnTo>
                    <a:pt x="247" y="306"/>
                  </a:lnTo>
                  <a:lnTo>
                    <a:pt x="231" y="323"/>
                  </a:lnTo>
                  <a:lnTo>
                    <a:pt x="212" y="337"/>
                  </a:lnTo>
                  <a:lnTo>
                    <a:pt x="194" y="347"/>
                  </a:lnTo>
                  <a:lnTo>
                    <a:pt x="174" y="355"/>
                  </a:lnTo>
                  <a:lnTo>
                    <a:pt x="155" y="361"/>
                  </a:lnTo>
                  <a:lnTo>
                    <a:pt x="136" y="363"/>
                  </a:lnTo>
                  <a:lnTo>
                    <a:pt x="118" y="363"/>
                  </a:lnTo>
                  <a:lnTo>
                    <a:pt x="112" y="362"/>
                  </a:lnTo>
                  <a:lnTo>
                    <a:pt x="106" y="361"/>
                  </a:lnTo>
                  <a:lnTo>
                    <a:pt x="100" y="360"/>
                  </a:lnTo>
                  <a:lnTo>
                    <a:pt x="95" y="359"/>
                  </a:lnTo>
                  <a:lnTo>
                    <a:pt x="84" y="354"/>
                  </a:lnTo>
                  <a:lnTo>
                    <a:pt x="74" y="351"/>
                  </a:lnTo>
                  <a:lnTo>
                    <a:pt x="64" y="345"/>
                  </a:lnTo>
                  <a:lnTo>
                    <a:pt x="53" y="340"/>
                  </a:lnTo>
                  <a:lnTo>
                    <a:pt x="42" y="335"/>
                  </a:lnTo>
                  <a:lnTo>
                    <a:pt x="29" y="329"/>
                  </a:lnTo>
                  <a:lnTo>
                    <a:pt x="15" y="323"/>
                  </a:lnTo>
                  <a:lnTo>
                    <a:pt x="0" y="316"/>
                  </a:lnTo>
                  <a:lnTo>
                    <a:pt x="8" y="314"/>
                  </a:lnTo>
                  <a:lnTo>
                    <a:pt x="19" y="311"/>
                  </a:lnTo>
                  <a:lnTo>
                    <a:pt x="30" y="308"/>
                  </a:lnTo>
                  <a:lnTo>
                    <a:pt x="42" y="303"/>
                  </a:lnTo>
                  <a:lnTo>
                    <a:pt x="53" y="298"/>
                  </a:lnTo>
                  <a:lnTo>
                    <a:pt x="64" y="291"/>
                  </a:lnTo>
                  <a:lnTo>
                    <a:pt x="72" y="283"/>
                  </a:lnTo>
                  <a:lnTo>
                    <a:pt x="79" y="272"/>
                  </a:lnTo>
                  <a:lnTo>
                    <a:pt x="87" y="257"/>
                  </a:lnTo>
                  <a:lnTo>
                    <a:pt x="99" y="240"/>
                  </a:lnTo>
                  <a:lnTo>
                    <a:pt x="113" y="223"/>
                  </a:lnTo>
                  <a:lnTo>
                    <a:pt x="130" y="208"/>
                  </a:lnTo>
                  <a:lnTo>
                    <a:pt x="149" y="195"/>
                  </a:lnTo>
                  <a:lnTo>
                    <a:pt x="170" y="186"/>
                  </a:lnTo>
                  <a:lnTo>
                    <a:pt x="190" y="182"/>
                  </a:lnTo>
                  <a:lnTo>
                    <a:pt x="212" y="185"/>
                  </a:lnTo>
                  <a:lnTo>
                    <a:pt x="216" y="187"/>
                  </a:lnTo>
                  <a:lnTo>
                    <a:pt x="221" y="189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9"/>
                  </a:lnTo>
                  <a:lnTo>
                    <a:pt x="242" y="188"/>
                  </a:lnTo>
                  <a:lnTo>
                    <a:pt x="246" y="186"/>
                  </a:lnTo>
                  <a:lnTo>
                    <a:pt x="248" y="184"/>
                  </a:lnTo>
                  <a:lnTo>
                    <a:pt x="251" y="180"/>
                  </a:lnTo>
                  <a:lnTo>
                    <a:pt x="257" y="179"/>
                  </a:lnTo>
                  <a:lnTo>
                    <a:pt x="262" y="181"/>
                  </a:lnTo>
                  <a:lnTo>
                    <a:pt x="265" y="182"/>
                  </a:lnTo>
                  <a:lnTo>
                    <a:pt x="258" y="189"/>
                  </a:lnTo>
                  <a:lnTo>
                    <a:pt x="251" y="197"/>
                  </a:lnTo>
                  <a:lnTo>
                    <a:pt x="247" y="208"/>
                  </a:lnTo>
                  <a:lnTo>
                    <a:pt x="244" y="216"/>
                  </a:lnTo>
                  <a:lnTo>
                    <a:pt x="244" y="218"/>
                  </a:lnTo>
                  <a:lnTo>
                    <a:pt x="246" y="220"/>
                  </a:lnTo>
                  <a:lnTo>
                    <a:pt x="247" y="222"/>
                  </a:lnTo>
                  <a:lnTo>
                    <a:pt x="248" y="224"/>
                  </a:lnTo>
                  <a:lnTo>
                    <a:pt x="250" y="225"/>
                  </a:lnTo>
                  <a:lnTo>
                    <a:pt x="251" y="226"/>
                  </a:lnTo>
                  <a:lnTo>
                    <a:pt x="254" y="227"/>
                  </a:lnTo>
                  <a:lnTo>
                    <a:pt x="255" y="227"/>
                  </a:lnTo>
                  <a:lnTo>
                    <a:pt x="263" y="229"/>
                  </a:lnTo>
                  <a:lnTo>
                    <a:pt x="271" y="227"/>
                  </a:lnTo>
                  <a:lnTo>
                    <a:pt x="278" y="224"/>
                  </a:lnTo>
                  <a:lnTo>
                    <a:pt x="284" y="219"/>
                  </a:lnTo>
                  <a:lnTo>
                    <a:pt x="287" y="211"/>
                  </a:lnTo>
                  <a:lnTo>
                    <a:pt x="287" y="202"/>
                  </a:lnTo>
                  <a:lnTo>
                    <a:pt x="286" y="194"/>
                  </a:lnTo>
                  <a:lnTo>
                    <a:pt x="282" y="187"/>
                  </a:lnTo>
                  <a:lnTo>
                    <a:pt x="280" y="184"/>
                  </a:lnTo>
                  <a:lnTo>
                    <a:pt x="280" y="180"/>
                  </a:lnTo>
                  <a:lnTo>
                    <a:pt x="282" y="178"/>
                  </a:lnTo>
                  <a:lnTo>
                    <a:pt x="285" y="177"/>
                  </a:lnTo>
                  <a:lnTo>
                    <a:pt x="287" y="178"/>
                  </a:lnTo>
                  <a:lnTo>
                    <a:pt x="289" y="180"/>
                  </a:lnTo>
                  <a:lnTo>
                    <a:pt x="290" y="186"/>
                  </a:lnTo>
                  <a:lnTo>
                    <a:pt x="292" y="192"/>
                  </a:lnTo>
                  <a:lnTo>
                    <a:pt x="294" y="197"/>
                  </a:lnTo>
                  <a:lnTo>
                    <a:pt x="298" y="203"/>
                  </a:lnTo>
                  <a:lnTo>
                    <a:pt x="308" y="204"/>
                  </a:lnTo>
                  <a:lnTo>
                    <a:pt x="319" y="197"/>
                  </a:lnTo>
                  <a:lnTo>
                    <a:pt x="324" y="202"/>
                  </a:lnTo>
                  <a:lnTo>
                    <a:pt x="330" y="205"/>
                  </a:lnTo>
                  <a:lnTo>
                    <a:pt x="336" y="208"/>
                  </a:lnTo>
                  <a:lnTo>
                    <a:pt x="345" y="209"/>
                  </a:lnTo>
                  <a:lnTo>
                    <a:pt x="351" y="207"/>
                  </a:lnTo>
                  <a:lnTo>
                    <a:pt x="358" y="203"/>
                  </a:lnTo>
                  <a:lnTo>
                    <a:pt x="364" y="196"/>
                  </a:lnTo>
                  <a:lnTo>
                    <a:pt x="369" y="186"/>
                  </a:lnTo>
                  <a:lnTo>
                    <a:pt x="373" y="184"/>
                  </a:lnTo>
                  <a:lnTo>
                    <a:pt x="379" y="182"/>
                  </a:lnTo>
                  <a:lnTo>
                    <a:pt x="385" y="180"/>
                  </a:lnTo>
                  <a:lnTo>
                    <a:pt x="392" y="179"/>
                  </a:lnTo>
                  <a:lnTo>
                    <a:pt x="399" y="177"/>
                  </a:lnTo>
                  <a:lnTo>
                    <a:pt x="407" y="176"/>
                  </a:lnTo>
                  <a:lnTo>
                    <a:pt x="415" y="174"/>
                  </a:lnTo>
                  <a:lnTo>
                    <a:pt x="422" y="173"/>
                  </a:lnTo>
                  <a:lnTo>
                    <a:pt x="429" y="171"/>
                  </a:lnTo>
                  <a:lnTo>
                    <a:pt x="433" y="166"/>
                  </a:lnTo>
                  <a:lnTo>
                    <a:pt x="439" y="158"/>
                  </a:lnTo>
                  <a:lnTo>
                    <a:pt x="444" y="149"/>
                  </a:lnTo>
                  <a:lnTo>
                    <a:pt x="448" y="139"/>
                  </a:lnTo>
                  <a:lnTo>
                    <a:pt x="453" y="126"/>
                  </a:lnTo>
                  <a:lnTo>
                    <a:pt x="457" y="111"/>
                  </a:lnTo>
                  <a:lnTo>
                    <a:pt x="463" y="95"/>
                  </a:lnTo>
                  <a:lnTo>
                    <a:pt x="480" y="60"/>
                  </a:lnTo>
                  <a:lnTo>
                    <a:pt x="502" y="36"/>
                  </a:lnTo>
                  <a:lnTo>
                    <a:pt x="528" y="19"/>
                  </a:lnTo>
                  <a:lnTo>
                    <a:pt x="553" y="8"/>
                  </a:lnTo>
                  <a:lnTo>
                    <a:pt x="577" y="3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2"/>
                  </a:lnTo>
                  <a:lnTo>
                    <a:pt x="654" y="3"/>
                  </a:lnTo>
                  <a:lnTo>
                    <a:pt x="667" y="5"/>
                  </a:lnTo>
                  <a:lnTo>
                    <a:pt x="682" y="8"/>
                  </a:lnTo>
                  <a:lnTo>
                    <a:pt x="697" y="13"/>
                  </a:lnTo>
                  <a:lnTo>
                    <a:pt x="711" y="19"/>
                  </a:lnTo>
                  <a:lnTo>
                    <a:pt x="723" y="25"/>
                  </a:lnTo>
                  <a:lnTo>
                    <a:pt x="736" y="30"/>
                  </a:lnTo>
                  <a:lnTo>
                    <a:pt x="750" y="35"/>
                  </a:lnTo>
                  <a:lnTo>
                    <a:pt x="764" y="38"/>
                  </a:lnTo>
                  <a:lnTo>
                    <a:pt x="779" y="40"/>
                  </a:lnTo>
                  <a:lnTo>
                    <a:pt x="792" y="41"/>
                  </a:lnTo>
                  <a:lnTo>
                    <a:pt x="806" y="42"/>
                  </a:lnTo>
                  <a:lnTo>
                    <a:pt x="819" y="42"/>
                  </a:lnTo>
                  <a:lnTo>
                    <a:pt x="830" y="41"/>
                  </a:lnTo>
                  <a:lnTo>
                    <a:pt x="844" y="41"/>
                  </a:lnTo>
                  <a:lnTo>
                    <a:pt x="844" y="45"/>
                  </a:lnTo>
                  <a:lnTo>
                    <a:pt x="838" y="52"/>
                  </a:lnTo>
                  <a:lnTo>
                    <a:pt x="833" y="58"/>
                  </a:lnTo>
                  <a:lnTo>
                    <a:pt x="820" y="75"/>
                  </a:lnTo>
                  <a:lnTo>
                    <a:pt x="805" y="96"/>
                  </a:lnTo>
                  <a:lnTo>
                    <a:pt x="788" y="119"/>
                  </a:lnTo>
                  <a:lnTo>
                    <a:pt x="768" y="143"/>
                  </a:lnTo>
                  <a:lnTo>
                    <a:pt x="749" y="165"/>
                  </a:lnTo>
                  <a:lnTo>
                    <a:pt x="729" y="185"/>
                  </a:lnTo>
                  <a:lnTo>
                    <a:pt x="710" y="200"/>
                  </a:lnTo>
                  <a:lnTo>
                    <a:pt x="691" y="208"/>
                  </a:lnTo>
                  <a:lnTo>
                    <a:pt x="680" y="211"/>
                  </a:lnTo>
                  <a:lnTo>
                    <a:pt x="665" y="217"/>
                  </a:lnTo>
                  <a:lnTo>
                    <a:pt x="647" y="223"/>
                  </a:lnTo>
                  <a:lnTo>
                    <a:pt x="630" y="229"/>
                  </a:lnTo>
                  <a:lnTo>
                    <a:pt x="610" y="234"/>
                  </a:lnTo>
                  <a:lnTo>
                    <a:pt x="593" y="239"/>
                  </a:lnTo>
                  <a:lnTo>
                    <a:pt x="576" y="242"/>
                  </a:lnTo>
                  <a:lnTo>
                    <a:pt x="561" y="243"/>
                  </a:lnTo>
                  <a:lnTo>
                    <a:pt x="546" y="242"/>
                  </a:lnTo>
                  <a:lnTo>
                    <a:pt x="530" y="239"/>
                  </a:lnTo>
                  <a:lnTo>
                    <a:pt x="513" y="234"/>
                  </a:lnTo>
                  <a:lnTo>
                    <a:pt x="495" y="229"/>
                  </a:lnTo>
                  <a:lnTo>
                    <a:pt x="479" y="223"/>
                  </a:lnTo>
                  <a:lnTo>
                    <a:pt x="465" y="217"/>
                  </a:lnTo>
                  <a:lnTo>
                    <a:pt x="455" y="212"/>
                  </a:lnTo>
                  <a:lnTo>
                    <a:pt x="449" y="209"/>
                  </a:lnTo>
                  <a:lnTo>
                    <a:pt x="442" y="204"/>
                  </a:lnTo>
                  <a:lnTo>
                    <a:pt x="437" y="200"/>
                  </a:lnTo>
                  <a:lnTo>
                    <a:pt x="431" y="196"/>
                  </a:lnTo>
                  <a:lnTo>
                    <a:pt x="424" y="192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2"/>
                  </a:lnTo>
                  <a:lnTo>
                    <a:pt x="392" y="194"/>
                  </a:lnTo>
                  <a:lnTo>
                    <a:pt x="384" y="195"/>
                  </a:lnTo>
                  <a:lnTo>
                    <a:pt x="378" y="197"/>
                  </a:lnTo>
                  <a:lnTo>
                    <a:pt x="373" y="200"/>
                  </a:lnTo>
                  <a:lnTo>
                    <a:pt x="368" y="204"/>
                  </a:lnTo>
                  <a:lnTo>
                    <a:pt x="366" y="209"/>
                  </a:lnTo>
                  <a:lnTo>
                    <a:pt x="368" y="212"/>
                  </a:lnTo>
                  <a:lnTo>
                    <a:pt x="372" y="215"/>
                  </a:lnTo>
                  <a:lnTo>
                    <a:pt x="377" y="216"/>
                  </a:lnTo>
                  <a:lnTo>
                    <a:pt x="383" y="216"/>
                  </a:lnTo>
                  <a:lnTo>
                    <a:pt x="389" y="216"/>
                  </a:lnTo>
                  <a:lnTo>
                    <a:pt x="396" y="216"/>
                  </a:lnTo>
                  <a:lnTo>
                    <a:pt x="406" y="215"/>
                  </a:lnTo>
                  <a:lnTo>
                    <a:pt x="414" y="214"/>
                  </a:lnTo>
                  <a:lnTo>
                    <a:pt x="423" y="212"/>
                  </a:lnTo>
                  <a:lnTo>
                    <a:pt x="431" y="211"/>
                  </a:lnTo>
                  <a:lnTo>
                    <a:pt x="439" y="210"/>
                  </a:lnTo>
                  <a:lnTo>
                    <a:pt x="448" y="210"/>
                  </a:lnTo>
                  <a:lnTo>
                    <a:pt x="457" y="210"/>
                  </a:lnTo>
                  <a:lnTo>
                    <a:pt x="468" y="212"/>
                  </a:lnTo>
                  <a:lnTo>
                    <a:pt x="482" y="216"/>
                  </a:lnTo>
                  <a:lnTo>
                    <a:pt x="498" y="222"/>
                  </a:lnTo>
                  <a:lnTo>
                    <a:pt x="516" y="230"/>
                  </a:lnTo>
                  <a:lnTo>
                    <a:pt x="539" y="240"/>
                  </a:lnTo>
                  <a:lnTo>
                    <a:pt x="556" y="252"/>
                  </a:lnTo>
                  <a:lnTo>
                    <a:pt x="574" y="267"/>
                  </a:lnTo>
                  <a:lnTo>
                    <a:pt x="587" y="284"/>
                  </a:lnTo>
                  <a:lnTo>
                    <a:pt x="601" y="305"/>
                  </a:lnTo>
                  <a:lnTo>
                    <a:pt x="612" y="326"/>
                  </a:lnTo>
                  <a:lnTo>
                    <a:pt x="621" y="349"/>
                  </a:lnTo>
                  <a:lnTo>
                    <a:pt x="628" y="375"/>
                  </a:lnTo>
                  <a:lnTo>
                    <a:pt x="632" y="399"/>
                  </a:lnTo>
                  <a:lnTo>
                    <a:pt x="635" y="415"/>
                  </a:lnTo>
                  <a:lnTo>
                    <a:pt x="635" y="431"/>
                  </a:lnTo>
                  <a:lnTo>
                    <a:pt x="635" y="447"/>
                  </a:lnTo>
                  <a:lnTo>
                    <a:pt x="632" y="462"/>
                  </a:lnTo>
                  <a:lnTo>
                    <a:pt x="622" y="451"/>
                  </a:lnTo>
                  <a:lnTo>
                    <a:pt x="608" y="441"/>
                  </a:lnTo>
                  <a:lnTo>
                    <a:pt x="590" y="431"/>
                  </a:lnTo>
                  <a:lnTo>
                    <a:pt x="570" y="423"/>
                  </a:lnTo>
                  <a:lnTo>
                    <a:pt x="549" y="416"/>
                  </a:lnTo>
                  <a:lnTo>
                    <a:pt x="528" y="409"/>
                  </a:lnTo>
                  <a:lnTo>
                    <a:pt x="508" y="406"/>
                  </a:lnTo>
                  <a:lnTo>
                    <a:pt x="491" y="403"/>
                  </a:lnTo>
                  <a:lnTo>
                    <a:pt x="480" y="400"/>
                  </a:lnTo>
                  <a:lnTo>
                    <a:pt x="468" y="398"/>
                  </a:lnTo>
                  <a:lnTo>
                    <a:pt x="455" y="396"/>
                  </a:lnTo>
                  <a:lnTo>
                    <a:pt x="441" y="390"/>
                  </a:lnTo>
                  <a:lnTo>
                    <a:pt x="429" y="384"/>
                  </a:lnTo>
                  <a:lnTo>
                    <a:pt x="417" y="375"/>
                  </a:lnTo>
                  <a:lnTo>
                    <a:pt x="408" y="362"/>
                  </a:lnTo>
                  <a:lnTo>
                    <a:pt x="401" y="347"/>
                  </a:lnTo>
                  <a:lnTo>
                    <a:pt x="392" y="326"/>
                  </a:lnTo>
                  <a:lnTo>
                    <a:pt x="381" y="308"/>
                  </a:lnTo>
                  <a:lnTo>
                    <a:pt x="376" y="290"/>
                  </a:lnTo>
                  <a:lnTo>
                    <a:pt x="376" y="262"/>
                  </a:lnTo>
                  <a:lnTo>
                    <a:pt x="374" y="254"/>
                  </a:lnTo>
                  <a:lnTo>
                    <a:pt x="371" y="246"/>
                  </a:lnTo>
                  <a:lnTo>
                    <a:pt x="365" y="239"/>
                  </a:lnTo>
                  <a:lnTo>
                    <a:pt x="359" y="232"/>
                  </a:lnTo>
                  <a:lnTo>
                    <a:pt x="351" y="226"/>
                  </a:lnTo>
                  <a:lnTo>
                    <a:pt x="343" y="222"/>
                  </a:lnTo>
                  <a:lnTo>
                    <a:pt x="338" y="217"/>
                  </a:lnTo>
                  <a:lnTo>
                    <a:pt x="332" y="215"/>
                  </a:lnTo>
                  <a:lnTo>
                    <a:pt x="324" y="211"/>
                  </a:lnTo>
                  <a:lnTo>
                    <a:pt x="317" y="209"/>
                  </a:lnTo>
                  <a:lnTo>
                    <a:pt x="312" y="210"/>
                  </a:lnTo>
                  <a:lnTo>
                    <a:pt x="311" y="214"/>
                  </a:lnTo>
                  <a:lnTo>
                    <a:pt x="312" y="220"/>
                  </a:lnTo>
                  <a:lnTo>
                    <a:pt x="313" y="226"/>
                  </a:lnTo>
                  <a:lnTo>
                    <a:pt x="315" y="233"/>
                  </a:lnTo>
                  <a:lnTo>
                    <a:pt x="318" y="240"/>
                  </a:lnTo>
                  <a:lnTo>
                    <a:pt x="323" y="245"/>
                  </a:lnTo>
                  <a:lnTo>
                    <a:pt x="331" y="253"/>
                  </a:lnTo>
                  <a:lnTo>
                    <a:pt x="342" y="263"/>
                  </a:lnTo>
                  <a:lnTo>
                    <a:pt x="355" y="276"/>
                  </a:lnTo>
                  <a:lnTo>
                    <a:pt x="369" y="291"/>
                  </a:lnTo>
                  <a:lnTo>
                    <a:pt x="383" y="308"/>
                  </a:lnTo>
                  <a:lnTo>
                    <a:pt x="393" y="328"/>
                  </a:lnTo>
                  <a:lnTo>
                    <a:pt x="402" y="34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10" name="Freeform 5709"/>
            <p:cNvSpPr/>
            <p:nvPr/>
          </p:nvSpPr>
          <p:spPr>
            <a:xfrm>
              <a:off x="4096" y="1160"/>
              <a:ext cx="221" cy="226"/>
            </a:xfrm>
            <a:custGeom>
              <a:avLst/>
              <a:gdLst/>
              <a:ahLst/>
              <a:cxnLst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0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0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5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79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5"/>
                  </a:lnTo>
                  <a:lnTo>
                    <a:pt x="103" y="27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3"/>
                  </a:lnTo>
                  <a:lnTo>
                    <a:pt x="29" y="9"/>
                  </a:lnTo>
                  <a:lnTo>
                    <a:pt x="1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1"/>
                  </a:lnTo>
                  <a:lnTo>
                    <a:pt x="48" y="126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5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11" name="Freeform 5710"/>
            <p:cNvSpPr/>
            <p:nvPr/>
          </p:nvSpPr>
          <p:spPr>
            <a:xfrm>
              <a:off x="4334" y="1293"/>
              <a:ext cx="23" cy="25"/>
            </a:xfrm>
            <a:custGeom>
              <a:avLst/>
              <a:gdLst/>
              <a:ahLst/>
              <a:cxnLst/>
              <a:pathLst>
                <a:path w="26" h="28">
                  <a:moveTo>
                    <a:pt x="0" y="11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3" y="24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12" name="Freeform 5711"/>
            <p:cNvSpPr/>
            <p:nvPr/>
          </p:nvSpPr>
          <p:spPr>
            <a:xfrm>
              <a:off x="4381" y="1326"/>
              <a:ext cx="25" cy="25"/>
            </a:xfrm>
            <a:custGeom>
              <a:avLst/>
              <a:gdLst/>
              <a:ahLst/>
              <a:cxnLst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7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13" name="Freeform 5712"/>
            <p:cNvSpPr/>
            <p:nvPr/>
          </p:nvSpPr>
          <p:spPr>
            <a:xfrm>
              <a:off x="4325" y="1356"/>
              <a:ext cx="25" cy="27"/>
            </a:xfrm>
            <a:custGeom>
              <a:avLst/>
              <a:gdLst/>
              <a:ahLst/>
              <a:cxnLst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14" name="Freeform 5713"/>
            <p:cNvSpPr/>
            <p:nvPr/>
          </p:nvSpPr>
          <p:spPr>
            <a:xfrm>
              <a:off x="4285" y="1326"/>
              <a:ext cx="25" cy="25"/>
            </a:xfrm>
            <a:custGeom>
              <a:avLst/>
              <a:gdLst/>
              <a:ahLst/>
              <a:cxnLst/>
              <a:pathLst>
                <a:path w="28" h="27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7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15" name="Freeform 5714"/>
            <p:cNvSpPr/>
            <p:nvPr/>
          </p:nvSpPr>
          <p:spPr>
            <a:xfrm>
              <a:off x="4269" y="1372"/>
              <a:ext cx="21" cy="23"/>
            </a:xfrm>
            <a:custGeom>
              <a:avLst/>
              <a:gdLst/>
              <a:ahLst/>
              <a:cxnLst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16" name="Freeform 5715"/>
            <p:cNvSpPr/>
            <p:nvPr/>
          </p:nvSpPr>
          <p:spPr>
            <a:xfrm>
              <a:off x="4310" y="1407"/>
              <a:ext cx="19" cy="25"/>
            </a:xfrm>
            <a:custGeom>
              <a:avLst/>
              <a:gdLst/>
              <a:ahLst/>
              <a:cxnLst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17" name="Freeform 5716"/>
            <p:cNvSpPr/>
            <p:nvPr/>
          </p:nvSpPr>
          <p:spPr>
            <a:xfrm>
              <a:off x="4343" y="1384"/>
              <a:ext cx="23" cy="28"/>
            </a:xfrm>
            <a:custGeom>
              <a:avLst/>
              <a:gdLst/>
              <a:ahLst/>
              <a:cxnLst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18" name="Freeform 5717"/>
            <p:cNvSpPr/>
            <p:nvPr/>
          </p:nvSpPr>
          <p:spPr>
            <a:xfrm>
              <a:off x="4371" y="1390"/>
              <a:ext cx="25" cy="22"/>
            </a:xfrm>
            <a:custGeom>
              <a:avLst/>
              <a:gdLst/>
              <a:ahLst/>
              <a:cxnLst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19" name="Freeform 5718"/>
            <p:cNvSpPr/>
            <p:nvPr/>
          </p:nvSpPr>
          <p:spPr>
            <a:xfrm>
              <a:off x="4117" y="1423"/>
              <a:ext cx="189" cy="128"/>
            </a:xfrm>
            <a:custGeom>
              <a:avLst/>
              <a:gdLst/>
              <a:ahLst/>
              <a:cxnLst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1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1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2"/>
                  </a:lnTo>
                  <a:lnTo>
                    <a:pt x="75" y="142"/>
                  </a:lnTo>
                  <a:lnTo>
                    <a:pt x="72" y="147"/>
                  </a:lnTo>
                  <a:lnTo>
                    <a:pt x="73" y="148"/>
                  </a:lnTo>
                  <a:lnTo>
                    <a:pt x="76" y="147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20" name="Freeform 5719"/>
            <p:cNvSpPr/>
            <p:nvPr/>
          </p:nvSpPr>
          <p:spPr>
            <a:xfrm>
              <a:off x="4131" y="1191"/>
              <a:ext cx="151" cy="144"/>
            </a:xfrm>
            <a:custGeom>
              <a:avLst/>
              <a:gdLst/>
              <a:ahLst/>
              <a:cxnLst/>
              <a:pathLst>
                <a:path w="173" h="165">
                  <a:moveTo>
                    <a:pt x="167" y="165"/>
                  </a:moveTo>
                  <a:lnTo>
                    <a:pt x="168" y="162"/>
                  </a:lnTo>
                  <a:lnTo>
                    <a:pt x="170" y="159"/>
                  </a:lnTo>
                  <a:lnTo>
                    <a:pt x="172" y="157"/>
                  </a:lnTo>
                  <a:lnTo>
                    <a:pt x="173" y="155"/>
                  </a:lnTo>
                  <a:lnTo>
                    <a:pt x="166" y="148"/>
                  </a:lnTo>
                  <a:lnTo>
                    <a:pt x="159" y="141"/>
                  </a:lnTo>
                  <a:lnTo>
                    <a:pt x="156" y="135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1" y="96"/>
                  </a:lnTo>
                  <a:lnTo>
                    <a:pt x="148" y="76"/>
                  </a:lnTo>
                  <a:lnTo>
                    <a:pt x="144" y="64"/>
                  </a:lnTo>
                  <a:lnTo>
                    <a:pt x="141" y="58"/>
                  </a:lnTo>
                  <a:lnTo>
                    <a:pt x="137" y="55"/>
                  </a:lnTo>
                  <a:lnTo>
                    <a:pt x="136" y="57"/>
                  </a:lnTo>
                  <a:lnTo>
                    <a:pt x="137" y="63"/>
                  </a:lnTo>
                  <a:lnTo>
                    <a:pt x="140" y="75"/>
                  </a:lnTo>
                  <a:lnTo>
                    <a:pt x="141" y="91"/>
                  </a:lnTo>
                  <a:lnTo>
                    <a:pt x="141" y="108"/>
                  </a:lnTo>
                  <a:lnTo>
                    <a:pt x="140" y="119"/>
                  </a:lnTo>
                  <a:lnTo>
                    <a:pt x="135" y="117"/>
                  </a:lnTo>
                  <a:lnTo>
                    <a:pt x="130" y="113"/>
                  </a:lnTo>
                  <a:lnTo>
                    <a:pt x="126" y="111"/>
                  </a:lnTo>
                  <a:lnTo>
                    <a:pt x="121" y="108"/>
                  </a:lnTo>
                  <a:lnTo>
                    <a:pt x="116" y="104"/>
                  </a:lnTo>
                  <a:lnTo>
                    <a:pt x="112" y="101"/>
                  </a:lnTo>
                  <a:lnTo>
                    <a:pt x="107" y="97"/>
                  </a:lnTo>
                  <a:lnTo>
                    <a:pt x="105" y="94"/>
                  </a:lnTo>
                  <a:lnTo>
                    <a:pt x="101" y="83"/>
                  </a:lnTo>
                  <a:lnTo>
                    <a:pt x="97" y="68"/>
                  </a:lnTo>
                  <a:lnTo>
                    <a:pt x="94" y="52"/>
                  </a:lnTo>
                  <a:lnTo>
                    <a:pt x="92" y="40"/>
                  </a:lnTo>
                  <a:lnTo>
                    <a:pt x="92" y="30"/>
                  </a:lnTo>
                  <a:lnTo>
                    <a:pt x="91" y="21"/>
                  </a:lnTo>
                  <a:lnTo>
                    <a:pt x="90" y="13"/>
                  </a:lnTo>
                  <a:lnTo>
                    <a:pt x="87" y="7"/>
                  </a:lnTo>
                  <a:lnTo>
                    <a:pt x="84" y="4"/>
                  </a:lnTo>
                  <a:lnTo>
                    <a:pt x="83" y="5"/>
                  </a:lnTo>
                  <a:lnTo>
                    <a:pt x="84" y="10"/>
                  </a:lnTo>
                  <a:lnTo>
                    <a:pt x="86" y="16"/>
                  </a:lnTo>
                  <a:lnTo>
                    <a:pt x="87" y="25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4"/>
                  </a:lnTo>
                  <a:lnTo>
                    <a:pt x="83" y="52"/>
                  </a:lnTo>
                  <a:lnTo>
                    <a:pt x="84" y="64"/>
                  </a:lnTo>
                  <a:lnTo>
                    <a:pt x="87" y="75"/>
                  </a:lnTo>
                  <a:lnTo>
                    <a:pt x="88" y="83"/>
                  </a:lnTo>
                  <a:lnTo>
                    <a:pt x="76" y="73"/>
                  </a:lnTo>
                  <a:lnTo>
                    <a:pt x="64" y="60"/>
                  </a:lnTo>
                  <a:lnTo>
                    <a:pt x="51" y="46"/>
                  </a:lnTo>
                  <a:lnTo>
                    <a:pt x="38" y="34"/>
                  </a:lnTo>
                  <a:lnTo>
                    <a:pt x="26" y="21"/>
                  </a:lnTo>
                  <a:lnTo>
                    <a:pt x="15" y="11"/>
                  </a:lnTo>
                  <a:lnTo>
                    <a:pt x="7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3"/>
                  </a:lnTo>
                  <a:lnTo>
                    <a:pt x="29" y="41"/>
                  </a:lnTo>
                  <a:lnTo>
                    <a:pt x="34" y="48"/>
                  </a:lnTo>
                  <a:lnTo>
                    <a:pt x="38" y="53"/>
                  </a:lnTo>
                  <a:lnTo>
                    <a:pt x="41" y="58"/>
                  </a:lnTo>
                  <a:lnTo>
                    <a:pt x="44" y="61"/>
                  </a:lnTo>
                  <a:lnTo>
                    <a:pt x="48" y="66"/>
                  </a:lnTo>
                  <a:lnTo>
                    <a:pt x="53" y="72"/>
                  </a:lnTo>
                  <a:lnTo>
                    <a:pt x="59" y="76"/>
                  </a:lnTo>
                  <a:lnTo>
                    <a:pt x="65" y="82"/>
                  </a:lnTo>
                  <a:lnTo>
                    <a:pt x="71" y="87"/>
                  </a:lnTo>
                  <a:lnTo>
                    <a:pt x="76" y="90"/>
                  </a:lnTo>
                  <a:lnTo>
                    <a:pt x="80" y="93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5" y="93"/>
                  </a:lnTo>
                  <a:lnTo>
                    <a:pt x="59" y="91"/>
                  </a:lnTo>
                  <a:lnTo>
                    <a:pt x="53" y="90"/>
                  </a:lnTo>
                  <a:lnTo>
                    <a:pt x="48" y="88"/>
                  </a:lnTo>
                  <a:lnTo>
                    <a:pt x="44" y="87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33" y="88"/>
                  </a:lnTo>
                  <a:lnTo>
                    <a:pt x="37" y="91"/>
                  </a:lnTo>
                  <a:lnTo>
                    <a:pt x="44" y="95"/>
                  </a:lnTo>
                  <a:lnTo>
                    <a:pt x="52" y="99"/>
                  </a:lnTo>
                  <a:lnTo>
                    <a:pt x="61" y="103"/>
                  </a:lnTo>
                  <a:lnTo>
                    <a:pt x="72" y="106"/>
                  </a:lnTo>
                  <a:lnTo>
                    <a:pt x="81" y="109"/>
                  </a:lnTo>
                  <a:lnTo>
                    <a:pt x="91" y="111"/>
                  </a:lnTo>
                  <a:lnTo>
                    <a:pt x="99" y="111"/>
                  </a:lnTo>
                  <a:lnTo>
                    <a:pt x="104" y="112"/>
                  </a:lnTo>
                  <a:lnTo>
                    <a:pt x="109" y="114"/>
                  </a:lnTo>
                  <a:lnTo>
                    <a:pt x="114" y="118"/>
                  </a:lnTo>
                  <a:lnTo>
                    <a:pt x="119" y="121"/>
                  </a:lnTo>
                  <a:lnTo>
                    <a:pt x="124" y="125"/>
                  </a:lnTo>
                  <a:lnTo>
                    <a:pt x="128" y="128"/>
                  </a:lnTo>
                  <a:lnTo>
                    <a:pt x="132" y="132"/>
                  </a:lnTo>
                  <a:lnTo>
                    <a:pt x="135" y="135"/>
                  </a:lnTo>
                  <a:lnTo>
                    <a:pt x="130" y="137"/>
                  </a:lnTo>
                  <a:lnTo>
                    <a:pt x="124" y="140"/>
                  </a:lnTo>
                  <a:lnTo>
                    <a:pt x="117" y="141"/>
                  </a:lnTo>
                  <a:lnTo>
                    <a:pt x="109" y="142"/>
                  </a:lnTo>
                  <a:lnTo>
                    <a:pt x="101" y="143"/>
                  </a:lnTo>
                  <a:lnTo>
                    <a:pt x="94" y="143"/>
                  </a:lnTo>
                  <a:lnTo>
                    <a:pt x="87" y="143"/>
                  </a:lnTo>
                  <a:lnTo>
                    <a:pt x="81" y="142"/>
                  </a:lnTo>
                  <a:lnTo>
                    <a:pt x="74" y="142"/>
                  </a:lnTo>
                  <a:lnTo>
                    <a:pt x="69" y="143"/>
                  </a:lnTo>
                  <a:lnTo>
                    <a:pt x="72" y="146"/>
                  </a:lnTo>
                  <a:lnTo>
                    <a:pt x="82" y="149"/>
                  </a:lnTo>
                  <a:lnTo>
                    <a:pt x="90" y="150"/>
                  </a:lnTo>
                  <a:lnTo>
                    <a:pt x="99" y="151"/>
                  </a:lnTo>
                  <a:lnTo>
                    <a:pt x="110" y="151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50"/>
                  </a:lnTo>
                  <a:lnTo>
                    <a:pt x="144" y="149"/>
                  </a:lnTo>
                  <a:lnTo>
                    <a:pt x="149" y="149"/>
                  </a:lnTo>
                  <a:lnTo>
                    <a:pt x="155" y="150"/>
                  </a:lnTo>
                  <a:lnTo>
                    <a:pt x="160" y="155"/>
                  </a:lnTo>
                  <a:lnTo>
                    <a:pt x="164" y="159"/>
                  </a:lnTo>
                  <a:lnTo>
                    <a:pt x="167" y="16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21" name="Freeform 5720"/>
            <p:cNvSpPr/>
            <p:nvPr/>
          </p:nvSpPr>
          <p:spPr>
            <a:xfrm>
              <a:off x="4355" y="1137"/>
              <a:ext cx="95" cy="219"/>
            </a:xfrm>
            <a:custGeom>
              <a:avLst/>
              <a:gdLst/>
              <a:ahLst/>
              <a:cxnLst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6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199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5" y="130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8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0"/>
                  </a:lnTo>
                  <a:lnTo>
                    <a:pt x="38" y="54"/>
                  </a:lnTo>
                  <a:lnTo>
                    <a:pt x="38" y="39"/>
                  </a:lnTo>
                  <a:lnTo>
                    <a:pt x="39" y="29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4"/>
                  </a:lnTo>
                  <a:lnTo>
                    <a:pt x="47" y="65"/>
                  </a:lnTo>
                  <a:lnTo>
                    <a:pt x="50" y="70"/>
                  </a:lnTo>
                  <a:lnTo>
                    <a:pt x="55" y="54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2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2"/>
                  </a:lnTo>
                  <a:lnTo>
                    <a:pt x="90" y="59"/>
                  </a:lnTo>
                  <a:lnTo>
                    <a:pt x="93" y="55"/>
                  </a:lnTo>
                  <a:lnTo>
                    <a:pt x="96" y="55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0"/>
                  </a:lnTo>
                  <a:lnTo>
                    <a:pt x="75" y="74"/>
                  </a:lnTo>
                  <a:lnTo>
                    <a:pt x="69" y="77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5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3"/>
                  </a:lnTo>
                  <a:lnTo>
                    <a:pt x="52" y="153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6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4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1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6"/>
                  </a:lnTo>
                  <a:lnTo>
                    <a:pt x="107" y="179"/>
                  </a:lnTo>
                  <a:lnTo>
                    <a:pt x="104" y="184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6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4"/>
                  </a:lnTo>
                  <a:lnTo>
                    <a:pt x="6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22" name="Freeform 5721"/>
            <p:cNvSpPr/>
            <p:nvPr/>
          </p:nvSpPr>
          <p:spPr>
            <a:xfrm>
              <a:off x="4336" y="1258"/>
              <a:ext cx="16" cy="28"/>
            </a:xfrm>
            <a:custGeom>
              <a:avLst/>
              <a:gdLst/>
              <a:ahLst/>
              <a:cxnLst/>
              <a:pathLst>
                <a:path w="20" h="33">
                  <a:moveTo>
                    <a:pt x="20" y="30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2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11"/>
                  </a:lnTo>
                  <a:lnTo>
                    <a:pt x="9" y="18"/>
                  </a:lnTo>
                  <a:lnTo>
                    <a:pt x="14" y="25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23" name="Freeform 5722"/>
            <p:cNvSpPr/>
            <p:nvPr/>
          </p:nvSpPr>
          <p:spPr>
            <a:xfrm>
              <a:off x="4462" y="1251"/>
              <a:ext cx="298" cy="181"/>
            </a:xfrm>
            <a:custGeom>
              <a:avLst/>
              <a:gdLst/>
              <a:ahLst/>
              <a:cxnLst/>
              <a:pathLst>
                <a:path w="341" h="208">
                  <a:moveTo>
                    <a:pt x="14" y="161"/>
                  </a:moveTo>
                  <a:lnTo>
                    <a:pt x="19" y="157"/>
                  </a:lnTo>
                  <a:lnTo>
                    <a:pt x="26" y="151"/>
                  </a:lnTo>
                  <a:lnTo>
                    <a:pt x="34" y="147"/>
                  </a:lnTo>
                  <a:lnTo>
                    <a:pt x="43" y="141"/>
                  </a:lnTo>
                  <a:lnTo>
                    <a:pt x="52" y="136"/>
                  </a:lnTo>
                  <a:lnTo>
                    <a:pt x="60" y="131"/>
                  </a:lnTo>
                  <a:lnTo>
                    <a:pt x="66" y="127"/>
                  </a:lnTo>
                  <a:lnTo>
                    <a:pt x="68" y="124"/>
                  </a:lnTo>
                  <a:lnTo>
                    <a:pt x="72" y="113"/>
                  </a:lnTo>
                  <a:lnTo>
                    <a:pt x="77" y="96"/>
                  </a:lnTo>
                  <a:lnTo>
                    <a:pt x="85" y="78"/>
                  </a:lnTo>
                  <a:lnTo>
                    <a:pt x="92" y="64"/>
                  </a:lnTo>
                  <a:lnTo>
                    <a:pt x="97" y="57"/>
                  </a:lnTo>
                  <a:lnTo>
                    <a:pt x="103" y="49"/>
                  </a:lnTo>
                  <a:lnTo>
                    <a:pt x="111" y="40"/>
                  </a:lnTo>
                  <a:lnTo>
                    <a:pt x="119" y="29"/>
                  </a:lnTo>
                  <a:lnTo>
                    <a:pt x="128" y="20"/>
                  </a:lnTo>
                  <a:lnTo>
                    <a:pt x="136" y="11"/>
                  </a:lnTo>
                  <a:lnTo>
                    <a:pt x="143" y="5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4"/>
                  </a:lnTo>
                  <a:lnTo>
                    <a:pt x="150" y="7"/>
                  </a:lnTo>
                  <a:lnTo>
                    <a:pt x="146" y="11"/>
                  </a:lnTo>
                  <a:lnTo>
                    <a:pt x="141" y="18"/>
                  </a:lnTo>
                  <a:lnTo>
                    <a:pt x="133" y="26"/>
                  </a:lnTo>
                  <a:lnTo>
                    <a:pt x="125" y="36"/>
                  </a:lnTo>
                  <a:lnTo>
                    <a:pt x="115" y="46"/>
                  </a:lnTo>
                  <a:lnTo>
                    <a:pt x="107" y="56"/>
                  </a:lnTo>
                  <a:lnTo>
                    <a:pt x="102" y="65"/>
                  </a:lnTo>
                  <a:lnTo>
                    <a:pt x="98" y="71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9" y="113"/>
                  </a:lnTo>
                  <a:lnTo>
                    <a:pt x="91" y="112"/>
                  </a:lnTo>
                  <a:lnTo>
                    <a:pt x="97" y="110"/>
                  </a:lnTo>
                  <a:lnTo>
                    <a:pt x="102" y="108"/>
                  </a:lnTo>
                  <a:lnTo>
                    <a:pt x="106" y="103"/>
                  </a:lnTo>
                  <a:lnTo>
                    <a:pt x="113" y="98"/>
                  </a:lnTo>
                  <a:lnTo>
                    <a:pt x="120" y="94"/>
                  </a:lnTo>
                  <a:lnTo>
                    <a:pt x="127" y="89"/>
                  </a:lnTo>
                  <a:lnTo>
                    <a:pt x="133" y="84"/>
                  </a:lnTo>
                  <a:lnTo>
                    <a:pt x="138" y="81"/>
                  </a:lnTo>
                  <a:lnTo>
                    <a:pt x="142" y="80"/>
                  </a:lnTo>
                  <a:lnTo>
                    <a:pt x="149" y="67"/>
                  </a:lnTo>
                  <a:lnTo>
                    <a:pt x="159" y="54"/>
                  </a:lnTo>
                  <a:lnTo>
                    <a:pt x="172" y="42"/>
                  </a:lnTo>
                  <a:lnTo>
                    <a:pt x="186" y="30"/>
                  </a:lnTo>
                  <a:lnTo>
                    <a:pt x="198" y="21"/>
                  </a:lnTo>
                  <a:lnTo>
                    <a:pt x="211" y="12"/>
                  </a:lnTo>
                  <a:lnTo>
                    <a:pt x="221" y="7"/>
                  </a:lnTo>
                  <a:lnTo>
                    <a:pt x="228" y="4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0" y="4"/>
                  </a:lnTo>
                  <a:lnTo>
                    <a:pt x="234" y="7"/>
                  </a:lnTo>
                  <a:lnTo>
                    <a:pt x="224" y="13"/>
                  </a:lnTo>
                  <a:lnTo>
                    <a:pt x="212" y="22"/>
                  </a:lnTo>
                  <a:lnTo>
                    <a:pt x="199" y="33"/>
                  </a:lnTo>
                  <a:lnTo>
                    <a:pt x="187" y="44"/>
                  </a:lnTo>
                  <a:lnTo>
                    <a:pt x="175" y="56"/>
                  </a:lnTo>
                  <a:lnTo>
                    <a:pt x="166" y="66"/>
                  </a:lnTo>
                  <a:lnTo>
                    <a:pt x="160" y="75"/>
                  </a:lnTo>
                  <a:lnTo>
                    <a:pt x="158" y="82"/>
                  </a:lnTo>
                  <a:lnTo>
                    <a:pt x="158" y="84"/>
                  </a:lnTo>
                  <a:lnTo>
                    <a:pt x="160" y="86"/>
                  </a:lnTo>
                  <a:lnTo>
                    <a:pt x="165" y="84"/>
                  </a:lnTo>
                  <a:lnTo>
                    <a:pt x="172" y="83"/>
                  </a:lnTo>
                  <a:lnTo>
                    <a:pt x="176" y="82"/>
                  </a:lnTo>
                  <a:lnTo>
                    <a:pt x="182" y="81"/>
                  </a:lnTo>
                  <a:lnTo>
                    <a:pt x="188" y="80"/>
                  </a:lnTo>
                  <a:lnTo>
                    <a:pt x="194" y="79"/>
                  </a:lnTo>
                  <a:lnTo>
                    <a:pt x="199" y="78"/>
                  </a:lnTo>
                  <a:lnTo>
                    <a:pt x="204" y="76"/>
                  </a:lnTo>
                  <a:lnTo>
                    <a:pt x="209" y="75"/>
                  </a:lnTo>
                  <a:lnTo>
                    <a:pt x="212" y="75"/>
                  </a:lnTo>
                  <a:lnTo>
                    <a:pt x="221" y="67"/>
                  </a:lnTo>
                  <a:lnTo>
                    <a:pt x="233" y="60"/>
                  </a:lnTo>
                  <a:lnTo>
                    <a:pt x="245" y="52"/>
                  </a:lnTo>
                  <a:lnTo>
                    <a:pt x="260" y="45"/>
                  </a:lnTo>
                  <a:lnTo>
                    <a:pt x="273" y="38"/>
                  </a:lnTo>
                  <a:lnTo>
                    <a:pt x="286" y="33"/>
                  </a:lnTo>
                  <a:lnTo>
                    <a:pt x="295" y="29"/>
                  </a:lnTo>
                  <a:lnTo>
                    <a:pt x="301" y="26"/>
                  </a:lnTo>
                  <a:lnTo>
                    <a:pt x="306" y="23"/>
                  </a:lnTo>
                  <a:lnTo>
                    <a:pt x="310" y="26"/>
                  </a:lnTo>
                  <a:lnTo>
                    <a:pt x="308" y="30"/>
                  </a:lnTo>
                  <a:lnTo>
                    <a:pt x="301" y="34"/>
                  </a:lnTo>
                  <a:lnTo>
                    <a:pt x="291" y="37"/>
                  </a:lnTo>
                  <a:lnTo>
                    <a:pt x="281" y="41"/>
                  </a:lnTo>
                  <a:lnTo>
                    <a:pt x="270" y="46"/>
                  </a:lnTo>
                  <a:lnTo>
                    <a:pt x="260" y="53"/>
                  </a:lnTo>
                  <a:lnTo>
                    <a:pt x="251" y="59"/>
                  </a:lnTo>
                  <a:lnTo>
                    <a:pt x="243" y="66"/>
                  </a:lnTo>
                  <a:lnTo>
                    <a:pt x="237" y="72"/>
                  </a:lnTo>
                  <a:lnTo>
                    <a:pt x="234" y="78"/>
                  </a:lnTo>
                  <a:lnTo>
                    <a:pt x="245" y="79"/>
                  </a:lnTo>
                  <a:lnTo>
                    <a:pt x="258" y="78"/>
                  </a:lnTo>
                  <a:lnTo>
                    <a:pt x="272" y="76"/>
                  </a:lnTo>
                  <a:lnTo>
                    <a:pt x="286" y="74"/>
                  </a:lnTo>
                  <a:lnTo>
                    <a:pt x="300" y="71"/>
                  </a:lnTo>
                  <a:lnTo>
                    <a:pt x="311" y="68"/>
                  </a:lnTo>
                  <a:lnTo>
                    <a:pt x="320" y="65"/>
                  </a:lnTo>
                  <a:lnTo>
                    <a:pt x="327" y="63"/>
                  </a:lnTo>
                  <a:lnTo>
                    <a:pt x="335" y="59"/>
                  </a:lnTo>
                  <a:lnTo>
                    <a:pt x="340" y="58"/>
                  </a:lnTo>
                  <a:lnTo>
                    <a:pt x="341" y="59"/>
                  </a:lnTo>
                  <a:lnTo>
                    <a:pt x="336" y="64"/>
                  </a:lnTo>
                  <a:lnTo>
                    <a:pt x="331" y="67"/>
                  </a:lnTo>
                  <a:lnTo>
                    <a:pt x="321" y="72"/>
                  </a:lnTo>
                  <a:lnTo>
                    <a:pt x="311" y="78"/>
                  </a:lnTo>
                  <a:lnTo>
                    <a:pt x="298" y="82"/>
                  </a:lnTo>
                  <a:lnTo>
                    <a:pt x="283" y="87"/>
                  </a:lnTo>
                  <a:lnTo>
                    <a:pt x="268" y="90"/>
                  </a:lnTo>
                  <a:lnTo>
                    <a:pt x="253" y="93"/>
                  </a:lnTo>
                  <a:lnTo>
                    <a:pt x="239" y="93"/>
                  </a:lnTo>
                  <a:lnTo>
                    <a:pt x="243" y="97"/>
                  </a:lnTo>
                  <a:lnTo>
                    <a:pt x="251" y="103"/>
                  </a:lnTo>
                  <a:lnTo>
                    <a:pt x="260" y="109"/>
                  </a:lnTo>
                  <a:lnTo>
                    <a:pt x="270" y="114"/>
                  </a:lnTo>
                  <a:lnTo>
                    <a:pt x="280" y="120"/>
                  </a:lnTo>
                  <a:lnTo>
                    <a:pt x="289" y="125"/>
                  </a:lnTo>
                  <a:lnTo>
                    <a:pt x="297" y="128"/>
                  </a:lnTo>
                  <a:lnTo>
                    <a:pt x="303" y="131"/>
                  </a:lnTo>
                  <a:lnTo>
                    <a:pt x="310" y="135"/>
                  </a:lnTo>
                  <a:lnTo>
                    <a:pt x="313" y="137"/>
                  </a:lnTo>
                  <a:lnTo>
                    <a:pt x="311" y="140"/>
                  </a:lnTo>
                  <a:lnTo>
                    <a:pt x="304" y="139"/>
                  </a:lnTo>
                  <a:lnTo>
                    <a:pt x="296" y="136"/>
                  </a:lnTo>
                  <a:lnTo>
                    <a:pt x="286" y="132"/>
                  </a:lnTo>
                  <a:lnTo>
                    <a:pt x="272" y="127"/>
                  </a:lnTo>
                  <a:lnTo>
                    <a:pt x="258" y="121"/>
                  </a:lnTo>
                  <a:lnTo>
                    <a:pt x="244" y="116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1"/>
                  </a:lnTo>
                  <a:lnTo>
                    <a:pt x="198" y="101"/>
                  </a:lnTo>
                  <a:lnTo>
                    <a:pt x="190" y="102"/>
                  </a:lnTo>
                  <a:lnTo>
                    <a:pt x="182" y="102"/>
                  </a:lnTo>
                  <a:lnTo>
                    <a:pt x="175" y="103"/>
                  </a:lnTo>
                  <a:lnTo>
                    <a:pt x="169" y="103"/>
                  </a:lnTo>
                  <a:lnTo>
                    <a:pt x="166" y="104"/>
                  </a:lnTo>
                  <a:lnTo>
                    <a:pt x="169" y="110"/>
                  </a:lnTo>
                  <a:lnTo>
                    <a:pt x="175" y="116"/>
                  </a:lnTo>
                  <a:lnTo>
                    <a:pt x="181" y="122"/>
                  </a:lnTo>
                  <a:lnTo>
                    <a:pt x="188" y="129"/>
                  </a:lnTo>
                  <a:lnTo>
                    <a:pt x="195" y="135"/>
                  </a:lnTo>
                  <a:lnTo>
                    <a:pt x="202" y="141"/>
                  </a:lnTo>
                  <a:lnTo>
                    <a:pt x="209" y="146"/>
                  </a:lnTo>
                  <a:lnTo>
                    <a:pt x="213" y="149"/>
                  </a:lnTo>
                  <a:lnTo>
                    <a:pt x="222" y="154"/>
                  </a:lnTo>
                  <a:lnTo>
                    <a:pt x="232" y="159"/>
                  </a:lnTo>
                  <a:lnTo>
                    <a:pt x="241" y="164"/>
                  </a:lnTo>
                  <a:lnTo>
                    <a:pt x="247" y="167"/>
                  </a:lnTo>
                  <a:lnTo>
                    <a:pt x="251" y="172"/>
                  </a:lnTo>
                  <a:lnTo>
                    <a:pt x="255" y="177"/>
                  </a:lnTo>
                  <a:lnTo>
                    <a:pt x="252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7" y="151"/>
                  </a:lnTo>
                  <a:lnTo>
                    <a:pt x="194" y="143"/>
                  </a:lnTo>
                  <a:lnTo>
                    <a:pt x="181" y="135"/>
                  </a:lnTo>
                  <a:lnTo>
                    <a:pt x="171" y="128"/>
                  </a:lnTo>
                  <a:lnTo>
                    <a:pt x="161" y="122"/>
                  </a:lnTo>
                  <a:lnTo>
                    <a:pt x="156" y="118"/>
                  </a:lnTo>
                  <a:lnTo>
                    <a:pt x="150" y="113"/>
                  </a:lnTo>
                  <a:lnTo>
                    <a:pt x="144" y="113"/>
                  </a:lnTo>
                  <a:lnTo>
                    <a:pt x="139" y="114"/>
                  </a:lnTo>
                  <a:lnTo>
                    <a:pt x="134" y="117"/>
                  </a:lnTo>
                  <a:lnTo>
                    <a:pt x="129" y="118"/>
                  </a:lnTo>
                  <a:lnTo>
                    <a:pt x="123" y="120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104" y="126"/>
                  </a:lnTo>
                  <a:lnTo>
                    <a:pt x="98" y="128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89" y="135"/>
                  </a:lnTo>
                  <a:lnTo>
                    <a:pt x="90" y="137"/>
                  </a:lnTo>
                  <a:lnTo>
                    <a:pt x="92" y="142"/>
                  </a:lnTo>
                  <a:lnTo>
                    <a:pt x="98" y="147"/>
                  </a:lnTo>
                  <a:lnTo>
                    <a:pt x="104" y="151"/>
                  </a:lnTo>
                  <a:lnTo>
                    <a:pt x="112" y="158"/>
                  </a:lnTo>
                  <a:lnTo>
                    <a:pt x="123" y="166"/>
                  </a:lnTo>
                  <a:lnTo>
                    <a:pt x="135" y="175"/>
                  </a:lnTo>
                  <a:lnTo>
                    <a:pt x="148" y="184"/>
                  </a:lnTo>
                  <a:lnTo>
                    <a:pt x="159" y="192"/>
                  </a:lnTo>
                  <a:lnTo>
                    <a:pt x="169" y="197"/>
                  </a:lnTo>
                  <a:lnTo>
                    <a:pt x="176" y="201"/>
                  </a:lnTo>
                  <a:lnTo>
                    <a:pt x="182" y="205"/>
                  </a:lnTo>
                  <a:lnTo>
                    <a:pt x="182" y="208"/>
                  </a:lnTo>
                  <a:lnTo>
                    <a:pt x="175" y="208"/>
                  </a:lnTo>
                  <a:lnTo>
                    <a:pt x="164" y="202"/>
                  </a:lnTo>
                  <a:lnTo>
                    <a:pt x="154" y="196"/>
                  </a:lnTo>
                  <a:lnTo>
                    <a:pt x="144" y="189"/>
                  </a:lnTo>
                  <a:lnTo>
                    <a:pt x="130" y="181"/>
                  </a:lnTo>
                  <a:lnTo>
                    <a:pt x="116" y="172"/>
                  </a:lnTo>
                  <a:lnTo>
                    <a:pt x="104" y="164"/>
                  </a:lnTo>
                  <a:lnTo>
                    <a:pt x="91" y="157"/>
                  </a:lnTo>
                  <a:lnTo>
                    <a:pt x="83" y="152"/>
                  </a:lnTo>
                  <a:lnTo>
                    <a:pt x="77" y="150"/>
                  </a:lnTo>
                  <a:lnTo>
                    <a:pt x="73" y="150"/>
                  </a:lnTo>
                  <a:lnTo>
                    <a:pt x="65" y="152"/>
                  </a:lnTo>
                  <a:lnTo>
                    <a:pt x="53" y="156"/>
                  </a:lnTo>
                  <a:lnTo>
                    <a:pt x="42" y="161"/>
                  </a:lnTo>
                  <a:lnTo>
                    <a:pt x="29" y="164"/>
                  </a:lnTo>
                  <a:lnTo>
                    <a:pt x="19" y="167"/>
                  </a:lnTo>
                  <a:lnTo>
                    <a:pt x="9" y="170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7" y="165"/>
                  </a:lnTo>
                  <a:lnTo>
                    <a:pt x="14" y="161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24" name="Freeform 5723"/>
            <p:cNvSpPr/>
            <p:nvPr/>
          </p:nvSpPr>
          <p:spPr>
            <a:xfrm>
              <a:off x="4403" y="1433"/>
              <a:ext cx="215" cy="181"/>
            </a:xfrm>
            <a:custGeom>
              <a:avLst/>
              <a:gdLst/>
              <a:ahLst/>
              <a:cxnLst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6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9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2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1"/>
                  </a:lnTo>
                  <a:lnTo>
                    <a:pt x="159" y="114"/>
                  </a:lnTo>
                  <a:lnTo>
                    <a:pt x="159" y="119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7"/>
                  </a:lnTo>
                  <a:lnTo>
                    <a:pt x="181" y="187"/>
                  </a:lnTo>
                  <a:lnTo>
                    <a:pt x="177" y="184"/>
                  </a:lnTo>
                  <a:lnTo>
                    <a:pt x="173" y="179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9"/>
                  </a:lnTo>
                  <a:lnTo>
                    <a:pt x="147" y="101"/>
                  </a:lnTo>
                  <a:lnTo>
                    <a:pt x="141" y="96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7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4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25" name="Freeform 5724"/>
            <p:cNvSpPr/>
            <p:nvPr/>
          </p:nvSpPr>
          <p:spPr>
            <a:xfrm>
              <a:off x="4290" y="1455"/>
              <a:ext cx="149" cy="247"/>
            </a:xfrm>
            <a:custGeom>
              <a:avLst/>
              <a:gdLst/>
              <a:ahLst/>
              <a:cxnLst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4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3"/>
                  </a:lnTo>
                  <a:lnTo>
                    <a:pt x="169" y="165"/>
                  </a:lnTo>
                  <a:lnTo>
                    <a:pt x="165" y="163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40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40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8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1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3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5"/>
                  </a:lnTo>
                  <a:lnTo>
                    <a:pt x="99" y="150"/>
                  </a:lnTo>
                  <a:lnTo>
                    <a:pt x="94" y="148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9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4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8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3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26" name="Freeform 5725"/>
            <p:cNvSpPr/>
            <p:nvPr/>
          </p:nvSpPr>
          <p:spPr>
            <a:xfrm>
              <a:off x="4439" y="1134"/>
              <a:ext cx="181" cy="256"/>
            </a:xfrm>
            <a:custGeom>
              <a:avLst/>
              <a:gdLst/>
              <a:ahLst/>
              <a:cxnLst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4"/>
                  </a:lnTo>
                  <a:lnTo>
                    <a:pt x="51" y="156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4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1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2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19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2"/>
                  </a:lnTo>
                  <a:lnTo>
                    <a:pt x="122" y="60"/>
                  </a:lnTo>
                  <a:lnTo>
                    <a:pt x="124" y="72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4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5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0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2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5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1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6"/>
                  </a:lnTo>
                  <a:lnTo>
                    <a:pt x="85" y="155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27" name="Freeform 5726"/>
            <p:cNvSpPr/>
            <p:nvPr/>
          </p:nvSpPr>
          <p:spPr>
            <a:xfrm>
              <a:off x="4178" y="1542"/>
              <a:ext cx="118" cy="198"/>
            </a:xfrm>
            <a:custGeom>
              <a:avLst/>
              <a:gdLst/>
              <a:ahLst/>
              <a:cxnLst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1"/>
                  </a:lnTo>
                  <a:lnTo>
                    <a:pt x="70" y="49"/>
                  </a:lnTo>
                  <a:lnTo>
                    <a:pt x="62" y="49"/>
                  </a:lnTo>
                  <a:lnTo>
                    <a:pt x="53" y="52"/>
                  </a:lnTo>
                  <a:lnTo>
                    <a:pt x="41" y="56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7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2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8"/>
                  </a:lnTo>
                  <a:lnTo>
                    <a:pt x="101" y="156"/>
                  </a:lnTo>
                  <a:lnTo>
                    <a:pt x="108" y="163"/>
                  </a:lnTo>
                  <a:lnTo>
                    <a:pt x="114" y="168"/>
                  </a:lnTo>
                  <a:lnTo>
                    <a:pt x="118" y="171"/>
                  </a:lnTo>
                  <a:lnTo>
                    <a:pt x="122" y="171"/>
                  </a:lnTo>
                  <a:lnTo>
                    <a:pt x="122" y="167"/>
                  </a:lnTo>
                  <a:lnTo>
                    <a:pt x="117" y="162"/>
                  </a:lnTo>
                  <a:lnTo>
                    <a:pt x="111" y="155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10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9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28" name="Freeform 5727"/>
            <p:cNvSpPr/>
            <p:nvPr/>
          </p:nvSpPr>
          <p:spPr>
            <a:xfrm>
              <a:off x="4587" y="1453"/>
              <a:ext cx="231" cy="182"/>
            </a:xfrm>
            <a:custGeom>
              <a:avLst/>
              <a:gdLst/>
              <a:ahLst/>
              <a:cxnLst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5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6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1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7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2"/>
                  </a:lnTo>
                  <a:lnTo>
                    <a:pt x="259" y="176"/>
                  </a:lnTo>
                  <a:lnTo>
                    <a:pt x="262" y="179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1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3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29" name="Freeform 5728"/>
            <p:cNvSpPr/>
            <p:nvPr/>
          </p:nvSpPr>
          <p:spPr>
            <a:xfrm>
              <a:off x="3319" y="1840"/>
              <a:ext cx="585" cy="581"/>
            </a:xfrm>
            <a:custGeom>
              <a:avLst/>
              <a:gdLst/>
              <a:ahLst/>
              <a:cxnLst/>
              <a:pathLst>
                <a:path w="667" h="663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5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1"/>
                  </a:lnTo>
                  <a:lnTo>
                    <a:pt x="202" y="104"/>
                  </a:lnTo>
                  <a:lnTo>
                    <a:pt x="184" y="99"/>
                  </a:lnTo>
                  <a:lnTo>
                    <a:pt x="162" y="96"/>
                  </a:lnTo>
                  <a:lnTo>
                    <a:pt x="139" y="91"/>
                  </a:lnTo>
                  <a:lnTo>
                    <a:pt x="116" y="86"/>
                  </a:lnTo>
                  <a:lnTo>
                    <a:pt x="95" y="81"/>
                  </a:lnTo>
                  <a:lnTo>
                    <a:pt x="77" y="76"/>
                  </a:lnTo>
                  <a:lnTo>
                    <a:pt x="62" y="72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4"/>
                  </a:lnTo>
                  <a:lnTo>
                    <a:pt x="45" y="72"/>
                  </a:lnTo>
                  <a:lnTo>
                    <a:pt x="52" y="86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4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6"/>
                  </a:lnTo>
                  <a:lnTo>
                    <a:pt x="107" y="232"/>
                  </a:lnTo>
                  <a:lnTo>
                    <a:pt x="121" y="247"/>
                  </a:lnTo>
                  <a:lnTo>
                    <a:pt x="137" y="260"/>
                  </a:lnTo>
                  <a:lnTo>
                    <a:pt x="154" y="269"/>
                  </a:lnTo>
                  <a:lnTo>
                    <a:pt x="171" y="276"/>
                  </a:lnTo>
                  <a:lnTo>
                    <a:pt x="187" y="280"/>
                  </a:lnTo>
                  <a:lnTo>
                    <a:pt x="202" y="286"/>
                  </a:lnTo>
                  <a:lnTo>
                    <a:pt x="215" y="291"/>
                  </a:lnTo>
                  <a:lnTo>
                    <a:pt x="228" y="298"/>
                  </a:lnTo>
                  <a:lnTo>
                    <a:pt x="238" y="306"/>
                  </a:lnTo>
                  <a:lnTo>
                    <a:pt x="248" y="316"/>
                  </a:lnTo>
                  <a:lnTo>
                    <a:pt x="258" y="330"/>
                  </a:lnTo>
                  <a:lnTo>
                    <a:pt x="248" y="332"/>
                  </a:lnTo>
                  <a:lnTo>
                    <a:pt x="239" y="332"/>
                  </a:lnTo>
                  <a:lnTo>
                    <a:pt x="230" y="331"/>
                  </a:lnTo>
                  <a:lnTo>
                    <a:pt x="222" y="329"/>
                  </a:lnTo>
                  <a:lnTo>
                    <a:pt x="213" y="326"/>
                  </a:lnTo>
                  <a:lnTo>
                    <a:pt x="203" y="323"/>
                  </a:lnTo>
                  <a:lnTo>
                    <a:pt x="194" y="321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4"/>
                  </a:lnTo>
                  <a:lnTo>
                    <a:pt x="128" y="331"/>
                  </a:lnTo>
                  <a:lnTo>
                    <a:pt x="115" y="339"/>
                  </a:lnTo>
                  <a:lnTo>
                    <a:pt x="102" y="349"/>
                  </a:lnTo>
                  <a:lnTo>
                    <a:pt x="92" y="361"/>
                  </a:lnTo>
                  <a:lnTo>
                    <a:pt x="84" y="374"/>
                  </a:lnTo>
                  <a:lnTo>
                    <a:pt x="76" y="386"/>
                  </a:lnTo>
                  <a:lnTo>
                    <a:pt x="66" y="398"/>
                  </a:lnTo>
                  <a:lnTo>
                    <a:pt x="56" y="408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7"/>
                  </a:lnTo>
                  <a:lnTo>
                    <a:pt x="10" y="442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14" y="461"/>
                  </a:lnTo>
                  <a:lnTo>
                    <a:pt x="17" y="463"/>
                  </a:lnTo>
                  <a:lnTo>
                    <a:pt x="22" y="466"/>
                  </a:lnTo>
                  <a:lnTo>
                    <a:pt x="28" y="469"/>
                  </a:lnTo>
                  <a:lnTo>
                    <a:pt x="37" y="473"/>
                  </a:lnTo>
                  <a:lnTo>
                    <a:pt x="46" y="476"/>
                  </a:lnTo>
                  <a:lnTo>
                    <a:pt x="56" y="480"/>
                  </a:lnTo>
                  <a:lnTo>
                    <a:pt x="66" y="483"/>
                  </a:lnTo>
                  <a:lnTo>
                    <a:pt x="79" y="487"/>
                  </a:lnTo>
                  <a:lnTo>
                    <a:pt x="98" y="490"/>
                  </a:lnTo>
                  <a:lnTo>
                    <a:pt x="117" y="492"/>
                  </a:lnTo>
                  <a:lnTo>
                    <a:pt x="138" y="491"/>
                  </a:lnTo>
                  <a:lnTo>
                    <a:pt x="159" y="488"/>
                  </a:lnTo>
                  <a:lnTo>
                    <a:pt x="178" y="481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5"/>
                  </a:lnTo>
                  <a:lnTo>
                    <a:pt x="235" y="427"/>
                  </a:lnTo>
                  <a:lnTo>
                    <a:pt x="238" y="419"/>
                  </a:lnTo>
                  <a:lnTo>
                    <a:pt x="243" y="409"/>
                  </a:lnTo>
                  <a:lnTo>
                    <a:pt x="246" y="400"/>
                  </a:lnTo>
                  <a:lnTo>
                    <a:pt x="251" y="389"/>
                  </a:lnTo>
                  <a:lnTo>
                    <a:pt x="255" y="377"/>
                  </a:lnTo>
                  <a:lnTo>
                    <a:pt x="261" y="368"/>
                  </a:lnTo>
                  <a:lnTo>
                    <a:pt x="267" y="360"/>
                  </a:lnTo>
                  <a:lnTo>
                    <a:pt x="273" y="354"/>
                  </a:lnTo>
                  <a:lnTo>
                    <a:pt x="279" y="348"/>
                  </a:lnTo>
                  <a:lnTo>
                    <a:pt x="286" y="345"/>
                  </a:lnTo>
                  <a:lnTo>
                    <a:pt x="294" y="344"/>
                  </a:lnTo>
                  <a:lnTo>
                    <a:pt x="294" y="353"/>
                  </a:lnTo>
                  <a:lnTo>
                    <a:pt x="294" y="361"/>
                  </a:lnTo>
                  <a:lnTo>
                    <a:pt x="297" y="368"/>
                  </a:lnTo>
                  <a:lnTo>
                    <a:pt x="300" y="372"/>
                  </a:lnTo>
                  <a:lnTo>
                    <a:pt x="299" y="390"/>
                  </a:lnTo>
                  <a:lnTo>
                    <a:pt x="294" y="404"/>
                  </a:lnTo>
                  <a:lnTo>
                    <a:pt x="284" y="415"/>
                  </a:lnTo>
                  <a:lnTo>
                    <a:pt x="268" y="423"/>
                  </a:lnTo>
                  <a:lnTo>
                    <a:pt x="263" y="425"/>
                  </a:lnTo>
                  <a:lnTo>
                    <a:pt x="258" y="428"/>
                  </a:lnTo>
                  <a:lnTo>
                    <a:pt x="253" y="430"/>
                  </a:lnTo>
                  <a:lnTo>
                    <a:pt x="248" y="434"/>
                  </a:lnTo>
                  <a:lnTo>
                    <a:pt x="244" y="437"/>
                  </a:lnTo>
                  <a:lnTo>
                    <a:pt x="239" y="440"/>
                  </a:lnTo>
                  <a:lnTo>
                    <a:pt x="235" y="444"/>
                  </a:lnTo>
                  <a:lnTo>
                    <a:pt x="231" y="447"/>
                  </a:lnTo>
                  <a:lnTo>
                    <a:pt x="221" y="459"/>
                  </a:lnTo>
                  <a:lnTo>
                    <a:pt x="212" y="472"/>
                  </a:lnTo>
                  <a:lnTo>
                    <a:pt x="203" y="485"/>
                  </a:lnTo>
                  <a:lnTo>
                    <a:pt x="197" y="499"/>
                  </a:lnTo>
                  <a:lnTo>
                    <a:pt x="192" y="514"/>
                  </a:lnTo>
                  <a:lnTo>
                    <a:pt x="189" y="529"/>
                  </a:lnTo>
                  <a:lnTo>
                    <a:pt x="189" y="545"/>
                  </a:lnTo>
                  <a:lnTo>
                    <a:pt x="190" y="560"/>
                  </a:lnTo>
                  <a:lnTo>
                    <a:pt x="191" y="571"/>
                  </a:lnTo>
                  <a:lnTo>
                    <a:pt x="193" y="580"/>
                  </a:lnTo>
                  <a:lnTo>
                    <a:pt x="194" y="589"/>
                  </a:lnTo>
                  <a:lnTo>
                    <a:pt x="194" y="597"/>
                  </a:lnTo>
                  <a:lnTo>
                    <a:pt x="195" y="617"/>
                  </a:lnTo>
                  <a:lnTo>
                    <a:pt x="194" y="632"/>
                  </a:lnTo>
                  <a:lnTo>
                    <a:pt x="191" y="643"/>
                  </a:lnTo>
                  <a:lnTo>
                    <a:pt x="186" y="652"/>
                  </a:lnTo>
                  <a:lnTo>
                    <a:pt x="183" y="661"/>
                  </a:lnTo>
                  <a:lnTo>
                    <a:pt x="185" y="663"/>
                  </a:lnTo>
                  <a:lnTo>
                    <a:pt x="192" y="663"/>
                  </a:lnTo>
                  <a:lnTo>
                    <a:pt x="202" y="662"/>
                  </a:lnTo>
                  <a:lnTo>
                    <a:pt x="225" y="659"/>
                  </a:lnTo>
                  <a:lnTo>
                    <a:pt x="247" y="654"/>
                  </a:lnTo>
                  <a:lnTo>
                    <a:pt x="267" y="647"/>
                  </a:lnTo>
                  <a:lnTo>
                    <a:pt x="285" y="637"/>
                  </a:lnTo>
                  <a:lnTo>
                    <a:pt x="301" y="626"/>
                  </a:lnTo>
                  <a:lnTo>
                    <a:pt x="316" y="612"/>
                  </a:lnTo>
                  <a:lnTo>
                    <a:pt x="329" y="598"/>
                  </a:lnTo>
                  <a:lnTo>
                    <a:pt x="339" y="582"/>
                  </a:lnTo>
                  <a:lnTo>
                    <a:pt x="349" y="566"/>
                  </a:lnTo>
                  <a:lnTo>
                    <a:pt x="355" y="548"/>
                  </a:lnTo>
                  <a:lnTo>
                    <a:pt x="360" y="530"/>
                  </a:lnTo>
                  <a:lnTo>
                    <a:pt x="362" y="512"/>
                  </a:lnTo>
                  <a:lnTo>
                    <a:pt x="362" y="492"/>
                  </a:lnTo>
                  <a:lnTo>
                    <a:pt x="360" y="474"/>
                  </a:lnTo>
                  <a:lnTo>
                    <a:pt x="357" y="455"/>
                  </a:lnTo>
                  <a:lnTo>
                    <a:pt x="350" y="438"/>
                  </a:lnTo>
                  <a:lnTo>
                    <a:pt x="342" y="421"/>
                  </a:lnTo>
                  <a:lnTo>
                    <a:pt x="335" y="408"/>
                  </a:lnTo>
                  <a:lnTo>
                    <a:pt x="329" y="398"/>
                  </a:lnTo>
                  <a:lnTo>
                    <a:pt x="327" y="389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6" y="381"/>
                  </a:lnTo>
                  <a:lnTo>
                    <a:pt x="350" y="377"/>
                  </a:lnTo>
                  <a:lnTo>
                    <a:pt x="360" y="389"/>
                  </a:lnTo>
                  <a:lnTo>
                    <a:pt x="367" y="406"/>
                  </a:lnTo>
                  <a:lnTo>
                    <a:pt x="370" y="427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6"/>
                  </a:lnTo>
                  <a:lnTo>
                    <a:pt x="383" y="491"/>
                  </a:lnTo>
                  <a:lnTo>
                    <a:pt x="389" y="505"/>
                  </a:lnTo>
                  <a:lnTo>
                    <a:pt x="398" y="518"/>
                  </a:lnTo>
                  <a:lnTo>
                    <a:pt x="410" y="530"/>
                  </a:lnTo>
                  <a:lnTo>
                    <a:pt x="425" y="541"/>
                  </a:lnTo>
                  <a:lnTo>
                    <a:pt x="444" y="550"/>
                  </a:lnTo>
                  <a:lnTo>
                    <a:pt x="465" y="558"/>
                  </a:lnTo>
                  <a:lnTo>
                    <a:pt x="484" y="565"/>
                  </a:lnTo>
                  <a:lnTo>
                    <a:pt x="503" y="573"/>
                  </a:lnTo>
                  <a:lnTo>
                    <a:pt x="520" y="580"/>
                  </a:lnTo>
                  <a:lnTo>
                    <a:pt x="535" y="589"/>
                  </a:lnTo>
                  <a:lnTo>
                    <a:pt x="549" y="599"/>
                  </a:lnTo>
                  <a:lnTo>
                    <a:pt x="559" y="611"/>
                  </a:lnTo>
                  <a:lnTo>
                    <a:pt x="568" y="625"/>
                  </a:lnTo>
                  <a:lnTo>
                    <a:pt x="573" y="604"/>
                  </a:lnTo>
                  <a:lnTo>
                    <a:pt x="577" y="575"/>
                  </a:lnTo>
                  <a:lnTo>
                    <a:pt x="578" y="543"/>
                  </a:lnTo>
                  <a:lnTo>
                    <a:pt x="575" y="508"/>
                  </a:lnTo>
                  <a:lnTo>
                    <a:pt x="567" y="476"/>
                  </a:lnTo>
                  <a:lnTo>
                    <a:pt x="552" y="446"/>
                  </a:lnTo>
                  <a:lnTo>
                    <a:pt x="530" y="423"/>
                  </a:lnTo>
                  <a:lnTo>
                    <a:pt x="498" y="409"/>
                  </a:lnTo>
                  <a:lnTo>
                    <a:pt x="487" y="407"/>
                  </a:lnTo>
                  <a:lnTo>
                    <a:pt x="476" y="405"/>
                  </a:lnTo>
                  <a:lnTo>
                    <a:pt x="466" y="401"/>
                  </a:lnTo>
                  <a:lnTo>
                    <a:pt x="457" y="399"/>
                  </a:lnTo>
                  <a:lnTo>
                    <a:pt x="448" y="397"/>
                  </a:lnTo>
                  <a:lnTo>
                    <a:pt x="441" y="395"/>
                  </a:lnTo>
                  <a:lnTo>
                    <a:pt x="434" y="393"/>
                  </a:lnTo>
                  <a:lnTo>
                    <a:pt x="429" y="392"/>
                  </a:lnTo>
                  <a:lnTo>
                    <a:pt x="434" y="387"/>
                  </a:lnTo>
                  <a:lnTo>
                    <a:pt x="437" y="382"/>
                  </a:lnTo>
                  <a:lnTo>
                    <a:pt x="441" y="376"/>
                  </a:lnTo>
                  <a:lnTo>
                    <a:pt x="442" y="371"/>
                  </a:lnTo>
                  <a:lnTo>
                    <a:pt x="464" y="382"/>
                  </a:lnTo>
                  <a:lnTo>
                    <a:pt x="487" y="391"/>
                  </a:lnTo>
                  <a:lnTo>
                    <a:pt x="507" y="397"/>
                  </a:lnTo>
                  <a:lnTo>
                    <a:pt x="529" y="400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8"/>
                  </a:lnTo>
                  <a:lnTo>
                    <a:pt x="598" y="393"/>
                  </a:lnTo>
                  <a:lnTo>
                    <a:pt x="612" y="387"/>
                  </a:lnTo>
                  <a:lnTo>
                    <a:pt x="624" y="383"/>
                  </a:lnTo>
                  <a:lnTo>
                    <a:pt x="633" y="378"/>
                  </a:lnTo>
                  <a:lnTo>
                    <a:pt x="642" y="375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70"/>
                  </a:lnTo>
                  <a:lnTo>
                    <a:pt x="667" y="370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1"/>
                  </a:lnTo>
                  <a:lnTo>
                    <a:pt x="619" y="341"/>
                  </a:lnTo>
                  <a:lnTo>
                    <a:pt x="610" y="331"/>
                  </a:lnTo>
                  <a:lnTo>
                    <a:pt x="601" y="319"/>
                  </a:lnTo>
                  <a:lnTo>
                    <a:pt x="593" y="308"/>
                  </a:lnTo>
                  <a:lnTo>
                    <a:pt x="585" y="295"/>
                  </a:lnTo>
                  <a:lnTo>
                    <a:pt x="574" y="283"/>
                  </a:lnTo>
                  <a:lnTo>
                    <a:pt x="560" y="271"/>
                  </a:lnTo>
                  <a:lnTo>
                    <a:pt x="543" y="262"/>
                  </a:lnTo>
                  <a:lnTo>
                    <a:pt x="525" y="254"/>
                  </a:lnTo>
                  <a:lnTo>
                    <a:pt x="504" y="249"/>
                  </a:lnTo>
                  <a:lnTo>
                    <a:pt x="484" y="247"/>
                  </a:lnTo>
                  <a:lnTo>
                    <a:pt x="466" y="249"/>
                  </a:lnTo>
                  <a:lnTo>
                    <a:pt x="451" y="256"/>
                  </a:lnTo>
                  <a:lnTo>
                    <a:pt x="442" y="263"/>
                  </a:lnTo>
                  <a:lnTo>
                    <a:pt x="433" y="268"/>
                  </a:lnTo>
                  <a:lnTo>
                    <a:pt x="426" y="272"/>
                  </a:lnTo>
                  <a:lnTo>
                    <a:pt x="419" y="276"/>
                  </a:lnTo>
                  <a:lnTo>
                    <a:pt x="413" y="279"/>
                  </a:lnTo>
                  <a:lnTo>
                    <a:pt x="408" y="281"/>
                  </a:lnTo>
                  <a:lnTo>
                    <a:pt x="405" y="283"/>
                  </a:lnTo>
                  <a:lnTo>
                    <a:pt x="402" y="284"/>
                  </a:lnTo>
                  <a:lnTo>
                    <a:pt x="402" y="278"/>
                  </a:lnTo>
                  <a:lnTo>
                    <a:pt x="402" y="271"/>
                  </a:lnTo>
                  <a:lnTo>
                    <a:pt x="400" y="263"/>
                  </a:lnTo>
                  <a:lnTo>
                    <a:pt x="398" y="258"/>
                  </a:lnTo>
                  <a:lnTo>
                    <a:pt x="404" y="255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8"/>
                  </a:lnTo>
                  <a:lnTo>
                    <a:pt x="438" y="246"/>
                  </a:lnTo>
                  <a:lnTo>
                    <a:pt x="444" y="243"/>
                  </a:lnTo>
                  <a:lnTo>
                    <a:pt x="459" y="232"/>
                  </a:lnTo>
                  <a:lnTo>
                    <a:pt x="472" y="215"/>
                  </a:lnTo>
                  <a:lnTo>
                    <a:pt x="482" y="194"/>
                  </a:lnTo>
                  <a:lnTo>
                    <a:pt x="489" y="172"/>
                  </a:lnTo>
                  <a:lnTo>
                    <a:pt x="495" y="149"/>
                  </a:lnTo>
                  <a:lnTo>
                    <a:pt x="496" y="127"/>
                  </a:lnTo>
                  <a:lnTo>
                    <a:pt x="495" y="109"/>
                  </a:lnTo>
                  <a:lnTo>
                    <a:pt x="489" y="94"/>
                  </a:lnTo>
                  <a:lnTo>
                    <a:pt x="480" y="71"/>
                  </a:lnTo>
                  <a:lnTo>
                    <a:pt x="474" y="44"/>
                  </a:lnTo>
                  <a:lnTo>
                    <a:pt x="473" y="20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50"/>
                  </a:lnTo>
                  <a:lnTo>
                    <a:pt x="421" y="59"/>
                  </a:lnTo>
                  <a:lnTo>
                    <a:pt x="411" y="66"/>
                  </a:lnTo>
                  <a:lnTo>
                    <a:pt x="400" y="71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6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6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1"/>
                  </a:lnTo>
                  <a:lnTo>
                    <a:pt x="304" y="240"/>
                  </a:lnTo>
                  <a:lnTo>
                    <a:pt x="297" y="241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30" name="Freeform 5729"/>
            <p:cNvSpPr/>
            <p:nvPr/>
          </p:nvSpPr>
          <p:spPr>
            <a:xfrm>
              <a:off x="3482" y="1802"/>
              <a:ext cx="179" cy="251"/>
            </a:xfrm>
            <a:custGeom>
              <a:avLst/>
              <a:gdLst/>
              <a:ahLst/>
              <a:cxnLst/>
              <a:pathLst>
                <a:path w="204" h="287">
                  <a:moveTo>
                    <a:pt x="204" y="119"/>
                  </a:moveTo>
                  <a:lnTo>
                    <a:pt x="191" y="124"/>
                  </a:lnTo>
                  <a:lnTo>
                    <a:pt x="179" y="132"/>
                  </a:lnTo>
                  <a:lnTo>
                    <a:pt x="167" y="141"/>
                  </a:lnTo>
                  <a:lnTo>
                    <a:pt x="156" y="151"/>
                  </a:lnTo>
                  <a:lnTo>
                    <a:pt x="146" y="164"/>
                  </a:lnTo>
                  <a:lnTo>
                    <a:pt x="137" y="179"/>
                  </a:lnTo>
                  <a:lnTo>
                    <a:pt x="130" y="194"/>
                  </a:lnTo>
                  <a:lnTo>
                    <a:pt x="126" y="211"/>
                  </a:lnTo>
                  <a:lnTo>
                    <a:pt x="125" y="217"/>
                  </a:lnTo>
                  <a:lnTo>
                    <a:pt x="123" y="222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6"/>
                  </a:lnTo>
                  <a:lnTo>
                    <a:pt x="123" y="260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5"/>
                  </a:lnTo>
                  <a:lnTo>
                    <a:pt x="111" y="286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200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6"/>
                  </a:lnTo>
                  <a:lnTo>
                    <a:pt x="16" y="149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10"/>
                  </a:lnTo>
                  <a:lnTo>
                    <a:pt x="0" y="103"/>
                  </a:lnTo>
                  <a:lnTo>
                    <a:pt x="6" y="95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40"/>
                  </a:lnTo>
                  <a:lnTo>
                    <a:pt x="27" y="26"/>
                  </a:lnTo>
                  <a:lnTo>
                    <a:pt x="24" y="12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8"/>
                  </a:lnTo>
                  <a:lnTo>
                    <a:pt x="49" y="27"/>
                  </a:lnTo>
                  <a:lnTo>
                    <a:pt x="61" y="34"/>
                  </a:lnTo>
                  <a:lnTo>
                    <a:pt x="74" y="41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3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4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31" name="Freeform 5730"/>
            <p:cNvSpPr/>
            <p:nvPr/>
          </p:nvSpPr>
          <p:spPr>
            <a:xfrm>
              <a:off x="3322" y="2221"/>
              <a:ext cx="200" cy="235"/>
            </a:xfrm>
            <a:custGeom>
              <a:avLst/>
              <a:gdLst/>
              <a:ahLst/>
              <a:cxnLst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2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0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4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32" name="Freeform 5731"/>
            <p:cNvSpPr/>
            <p:nvPr/>
          </p:nvSpPr>
          <p:spPr>
            <a:xfrm>
              <a:off x="3491" y="1830"/>
              <a:ext cx="126" cy="175"/>
            </a:xfrm>
            <a:custGeom>
              <a:avLst/>
              <a:gdLst/>
              <a:ahLst/>
              <a:cxnLst/>
              <a:pathLst>
                <a:path w="142" h="200">
                  <a:moveTo>
                    <a:pt x="115" y="178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4"/>
                  </a:lnTo>
                  <a:lnTo>
                    <a:pt x="111" y="200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2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49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1"/>
                  </a:lnTo>
                  <a:lnTo>
                    <a:pt x="53" y="139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3"/>
                  </a:lnTo>
                  <a:lnTo>
                    <a:pt x="36" y="132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2"/>
                  </a:lnTo>
                  <a:lnTo>
                    <a:pt x="55" y="133"/>
                  </a:lnTo>
                  <a:lnTo>
                    <a:pt x="64" y="133"/>
                  </a:lnTo>
                  <a:lnTo>
                    <a:pt x="72" y="134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6"/>
                  </a:lnTo>
                  <a:lnTo>
                    <a:pt x="81" y="117"/>
                  </a:lnTo>
                  <a:lnTo>
                    <a:pt x="78" y="110"/>
                  </a:lnTo>
                  <a:lnTo>
                    <a:pt x="74" y="104"/>
                  </a:lnTo>
                  <a:lnTo>
                    <a:pt x="63" y="100"/>
                  </a:lnTo>
                  <a:lnTo>
                    <a:pt x="53" y="95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79"/>
                  </a:lnTo>
                  <a:lnTo>
                    <a:pt x="17" y="74"/>
                  </a:lnTo>
                  <a:lnTo>
                    <a:pt x="10" y="72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6" y="65"/>
                  </a:lnTo>
                  <a:lnTo>
                    <a:pt x="12" y="68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6" y="79"/>
                  </a:lnTo>
                  <a:lnTo>
                    <a:pt x="47" y="84"/>
                  </a:lnTo>
                  <a:lnTo>
                    <a:pt x="56" y="87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2"/>
                  </a:lnTo>
                  <a:lnTo>
                    <a:pt x="62" y="58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0"/>
                  </a:lnTo>
                  <a:lnTo>
                    <a:pt x="36" y="12"/>
                  </a:lnTo>
                  <a:lnTo>
                    <a:pt x="33" y="7"/>
                  </a:lnTo>
                  <a:lnTo>
                    <a:pt x="30" y="2"/>
                  </a:lnTo>
                  <a:lnTo>
                    <a:pt x="31" y="0"/>
                  </a:lnTo>
                  <a:lnTo>
                    <a:pt x="36" y="2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4"/>
                  </a:lnTo>
                  <a:lnTo>
                    <a:pt x="66" y="45"/>
                  </a:lnTo>
                  <a:lnTo>
                    <a:pt x="72" y="56"/>
                  </a:lnTo>
                  <a:lnTo>
                    <a:pt x="77" y="66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100" y="56"/>
                  </a:lnTo>
                  <a:lnTo>
                    <a:pt x="104" y="39"/>
                  </a:lnTo>
                  <a:lnTo>
                    <a:pt x="107" y="26"/>
                  </a:lnTo>
                  <a:lnTo>
                    <a:pt x="107" y="20"/>
                  </a:lnTo>
                  <a:lnTo>
                    <a:pt x="108" y="19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3"/>
                  </a:lnTo>
                  <a:lnTo>
                    <a:pt x="108" y="63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1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2"/>
                  </a:lnTo>
                  <a:lnTo>
                    <a:pt x="116" y="129"/>
                  </a:lnTo>
                  <a:lnTo>
                    <a:pt x="120" y="125"/>
                  </a:lnTo>
                  <a:lnTo>
                    <a:pt x="125" y="122"/>
                  </a:lnTo>
                  <a:lnTo>
                    <a:pt x="129" y="117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1"/>
                  </a:lnTo>
                  <a:lnTo>
                    <a:pt x="141" y="100"/>
                  </a:lnTo>
                  <a:lnTo>
                    <a:pt x="142" y="103"/>
                  </a:lnTo>
                  <a:lnTo>
                    <a:pt x="142" y="110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7"/>
                  </a:lnTo>
                  <a:lnTo>
                    <a:pt x="127" y="134"/>
                  </a:lnTo>
                  <a:lnTo>
                    <a:pt x="122" y="140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8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33" name="Freeform 5732"/>
            <p:cNvSpPr/>
            <p:nvPr/>
          </p:nvSpPr>
          <p:spPr>
            <a:xfrm>
              <a:off x="3340" y="2267"/>
              <a:ext cx="123" cy="159"/>
            </a:xfrm>
            <a:custGeom>
              <a:avLst/>
              <a:gdLst/>
              <a:ahLst/>
              <a:cxnLst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1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4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7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29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34" name="Freeform 5733"/>
            <p:cNvSpPr/>
            <p:nvPr/>
          </p:nvSpPr>
          <p:spPr>
            <a:xfrm>
              <a:off x="3531" y="2051"/>
              <a:ext cx="175" cy="135"/>
            </a:xfrm>
            <a:custGeom>
              <a:avLst/>
              <a:gdLst/>
              <a:ahLst/>
              <a:cxnLst/>
              <a:pathLst>
                <a:path w="199" h="154">
                  <a:moveTo>
                    <a:pt x="109" y="16"/>
                  </a:moveTo>
                  <a:lnTo>
                    <a:pt x="112" y="13"/>
                  </a:lnTo>
                  <a:lnTo>
                    <a:pt x="118" y="10"/>
                  </a:lnTo>
                  <a:lnTo>
                    <a:pt x="125" y="9"/>
                  </a:lnTo>
                  <a:lnTo>
                    <a:pt x="132" y="9"/>
                  </a:lnTo>
                  <a:lnTo>
                    <a:pt x="138" y="9"/>
                  </a:lnTo>
                  <a:lnTo>
                    <a:pt x="145" y="10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8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8"/>
                  </a:lnTo>
                  <a:lnTo>
                    <a:pt x="152" y="53"/>
                  </a:lnTo>
                  <a:lnTo>
                    <a:pt x="142" y="55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4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3"/>
                  </a:lnTo>
                  <a:lnTo>
                    <a:pt x="132" y="62"/>
                  </a:lnTo>
                  <a:lnTo>
                    <a:pt x="139" y="63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0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3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0"/>
                  </a:lnTo>
                  <a:lnTo>
                    <a:pt x="155" y="101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0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6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4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0"/>
                  </a:lnTo>
                  <a:lnTo>
                    <a:pt x="114" y="96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8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6"/>
                  </a:lnTo>
                  <a:lnTo>
                    <a:pt x="84" y="149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2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0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8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3" y="26"/>
                  </a:lnTo>
                  <a:lnTo>
                    <a:pt x="34" y="17"/>
                  </a:lnTo>
                  <a:lnTo>
                    <a:pt x="39" y="9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8"/>
                  </a:lnTo>
                  <a:lnTo>
                    <a:pt x="99" y="55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2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2"/>
                  </a:lnTo>
                  <a:lnTo>
                    <a:pt x="106" y="24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35" name="Freeform 5734"/>
            <p:cNvSpPr/>
            <p:nvPr/>
          </p:nvSpPr>
          <p:spPr>
            <a:xfrm>
              <a:off x="3389" y="1930"/>
              <a:ext cx="163" cy="158"/>
            </a:xfrm>
            <a:custGeom>
              <a:avLst/>
              <a:gdLst/>
              <a:ahLst/>
              <a:cxnLst/>
              <a:pathLst>
                <a:path w="186" h="179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79"/>
                  </a:lnTo>
                  <a:lnTo>
                    <a:pt x="168" y="171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2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2"/>
                  </a:lnTo>
                  <a:lnTo>
                    <a:pt x="121" y="125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4"/>
                  </a:lnTo>
                  <a:lnTo>
                    <a:pt x="88" y="125"/>
                  </a:lnTo>
                  <a:lnTo>
                    <a:pt x="77" y="126"/>
                  </a:lnTo>
                  <a:lnTo>
                    <a:pt x="66" y="128"/>
                  </a:lnTo>
                  <a:lnTo>
                    <a:pt x="56" y="126"/>
                  </a:lnTo>
                  <a:lnTo>
                    <a:pt x="46" y="125"/>
                  </a:lnTo>
                  <a:lnTo>
                    <a:pt x="41" y="122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7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0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75" y="81"/>
                  </a:lnTo>
                  <a:lnTo>
                    <a:pt x="65" y="85"/>
                  </a:lnTo>
                  <a:lnTo>
                    <a:pt x="54" y="86"/>
                  </a:lnTo>
                  <a:lnTo>
                    <a:pt x="44" y="87"/>
                  </a:lnTo>
                  <a:lnTo>
                    <a:pt x="33" y="86"/>
                  </a:lnTo>
                  <a:lnTo>
                    <a:pt x="23" y="84"/>
                  </a:lnTo>
                  <a:lnTo>
                    <a:pt x="14" y="80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7" y="69"/>
                  </a:lnTo>
                  <a:lnTo>
                    <a:pt x="12" y="71"/>
                  </a:lnTo>
                  <a:lnTo>
                    <a:pt x="18" y="72"/>
                  </a:lnTo>
                  <a:lnTo>
                    <a:pt x="24" y="73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3"/>
                  </a:lnTo>
                  <a:lnTo>
                    <a:pt x="56" y="73"/>
                  </a:lnTo>
                  <a:lnTo>
                    <a:pt x="61" y="71"/>
                  </a:lnTo>
                  <a:lnTo>
                    <a:pt x="54" y="64"/>
                  </a:lnTo>
                  <a:lnTo>
                    <a:pt x="46" y="56"/>
                  </a:lnTo>
                  <a:lnTo>
                    <a:pt x="38" y="48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4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1"/>
                  </a:lnTo>
                  <a:lnTo>
                    <a:pt x="52" y="49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0"/>
                  </a:lnTo>
                  <a:lnTo>
                    <a:pt x="72" y="39"/>
                  </a:lnTo>
                  <a:lnTo>
                    <a:pt x="73" y="28"/>
                  </a:lnTo>
                  <a:lnTo>
                    <a:pt x="72" y="19"/>
                  </a:lnTo>
                  <a:lnTo>
                    <a:pt x="71" y="13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6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1"/>
                  </a:lnTo>
                  <a:lnTo>
                    <a:pt x="132" y="57"/>
                  </a:lnTo>
                  <a:lnTo>
                    <a:pt x="130" y="47"/>
                  </a:lnTo>
                  <a:lnTo>
                    <a:pt x="132" y="42"/>
                  </a:lnTo>
                  <a:lnTo>
                    <a:pt x="134" y="43"/>
                  </a:lnTo>
                  <a:lnTo>
                    <a:pt x="136" y="50"/>
                  </a:lnTo>
                  <a:lnTo>
                    <a:pt x="140" y="65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0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1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5"/>
                  </a:lnTo>
                  <a:lnTo>
                    <a:pt x="175" y="120"/>
                  </a:lnTo>
                  <a:lnTo>
                    <a:pt x="178" y="117"/>
                  </a:lnTo>
                  <a:lnTo>
                    <a:pt x="180" y="116"/>
                  </a:lnTo>
                  <a:lnTo>
                    <a:pt x="182" y="118"/>
                  </a:lnTo>
                  <a:lnTo>
                    <a:pt x="183" y="124"/>
                  </a:lnTo>
                  <a:lnTo>
                    <a:pt x="182" y="132"/>
                  </a:lnTo>
                  <a:lnTo>
                    <a:pt x="179" y="141"/>
                  </a:lnTo>
                  <a:lnTo>
                    <a:pt x="176" y="148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3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36" name="Freeform 5735"/>
            <p:cNvSpPr/>
            <p:nvPr/>
          </p:nvSpPr>
          <p:spPr>
            <a:xfrm>
              <a:off x="3599" y="1889"/>
              <a:ext cx="132" cy="176"/>
            </a:xfrm>
            <a:custGeom>
              <a:avLst/>
              <a:gdLst/>
              <a:ahLst/>
              <a:cxnLst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2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7"/>
                  </a:lnTo>
                  <a:lnTo>
                    <a:pt x="3" y="121"/>
                  </a:lnTo>
                  <a:lnTo>
                    <a:pt x="6" y="119"/>
                  </a:lnTo>
                  <a:lnTo>
                    <a:pt x="7" y="122"/>
                  </a:lnTo>
                  <a:lnTo>
                    <a:pt x="8" y="127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7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1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09"/>
                  </a:lnTo>
                  <a:lnTo>
                    <a:pt x="33" y="95"/>
                  </a:lnTo>
                  <a:lnTo>
                    <a:pt x="36" y="87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6" y="142"/>
                  </a:lnTo>
                  <a:lnTo>
                    <a:pt x="53" y="153"/>
                  </a:lnTo>
                  <a:lnTo>
                    <a:pt x="60" y="142"/>
                  </a:lnTo>
                  <a:lnTo>
                    <a:pt x="67" y="131"/>
                  </a:lnTo>
                  <a:lnTo>
                    <a:pt x="70" y="118"/>
                  </a:lnTo>
                  <a:lnTo>
                    <a:pt x="72" y="109"/>
                  </a:lnTo>
                  <a:lnTo>
                    <a:pt x="64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4" y="26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5"/>
                  </a:lnTo>
                  <a:lnTo>
                    <a:pt x="76" y="80"/>
                  </a:lnTo>
                  <a:lnTo>
                    <a:pt x="82" y="92"/>
                  </a:lnTo>
                  <a:lnTo>
                    <a:pt x="91" y="79"/>
                  </a:lnTo>
                  <a:lnTo>
                    <a:pt x="97" y="66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5"/>
                  </a:lnTo>
                  <a:lnTo>
                    <a:pt x="112" y="23"/>
                  </a:lnTo>
                  <a:lnTo>
                    <a:pt x="119" y="12"/>
                  </a:lnTo>
                  <a:lnTo>
                    <a:pt x="124" y="4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6"/>
                  </a:lnTo>
                  <a:lnTo>
                    <a:pt x="124" y="19"/>
                  </a:lnTo>
                  <a:lnTo>
                    <a:pt x="115" y="32"/>
                  </a:lnTo>
                  <a:lnTo>
                    <a:pt x="109" y="43"/>
                  </a:lnTo>
                  <a:lnTo>
                    <a:pt x="107" y="54"/>
                  </a:lnTo>
                  <a:lnTo>
                    <a:pt x="106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5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7"/>
                  </a:lnTo>
                  <a:lnTo>
                    <a:pt x="123" y="84"/>
                  </a:lnTo>
                  <a:lnTo>
                    <a:pt x="130" y="79"/>
                  </a:lnTo>
                  <a:lnTo>
                    <a:pt x="136" y="76"/>
                  </a:lnTo>
                  <a:lnTo>
                    <a:pt x="140" y="72"/>
                  </a:lnTo>
                  <a:lnTo>
                    <a:pt x="143" y="69"/>
                  </a:lnTo>
                  <a:lnTo>
                    <a:pt x="146" y="65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8" y="71"/>
                  </a:lnTo>
                  <a:lnTo>
                    <a:pt x="143" y="80"/>
                  </a:lnTo>
                  <a:lnTo>
                    <a:pt x="136" y="87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2"/>
                  </a:lnTo>
                  <a:lnTo>
                    <a:pt x="104" y="104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8"/>
                  </a:lnTo>
                  <a:lnTo>
                    <a:pt x="77" y="134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3"/>
                  </a:lnTo>
                  <a:lnTo>
                    <a:pt x="89" y="163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6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8"/>
                  </a:lnTo>
                  <a:lnTo>
                    <a:pt x="131" y="140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1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79"/>
                  </a:lnTo>
                  <a:lnTo>
                    <a:pt x="58" y="183"/>
                  </a:lnTo>
                  <a:lnTo>
                    <a:pt x="55" y="187"/>
                  </a:lnTo>
                  <a:lnTo>
                    <a:pt x="54" y="193"/>
                  </a:lnTo>
                  <a:lnTo>
                    <a:pt x="47" y="193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37" name="Freeform 5736"/>
            <p:cNvSpPr/>
            <p:nvPr/>
          </p:nvSpPr>
          <p:spPr>
            <a:xfrm>
              <a:off x="3664" y="2086"/>
              <a:ext cx="209" cy="96"/>
            </a:xfrm>
            <a:custGeom>
              <a:avLst/>
              <a:gdLst/>
              <a:ahLst/>
              <a:cxnLst/>
              <a:pathLst>
                <a:path w="237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0" y="41"/>
                  </a:lnTo>
                  <a:lnTo>
                    <a:pt x="19" y="41"/>
                  </a:lnTo>
                  <a:lnTo>
                    <a:pt x="31" y="41"/>
                  </a:lnTo>
                  <a:lnTo>
                    <a:pt x="41" y="42"/>
                  </a:lnTo>
                  <a:lnTo>
                    <a:pt x="51" y="44"/>
                  </a:lnTo>
                  <a:lnTo>
                    <a:pt x="59" y="46"/>
                  </a:lnTo>
                  <a:lnTo>
                    <a:pt x="66" y="49"/>
                  </a:lnTo>
                  <a:lnTo>
                    <a:pt x="70" y="51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6"/>
                  </a:lnTo>
                  <a:lnTo>
                    <a:pt x="80" y="74"/>
                  </a:lnTo>
                  <a:lnTo>
                    <a:pt x="85" y="81"/>
                  </a:lnTo>
                  <a:lnTo>
                    <a:pt x="91" y="88"/>
                  </a:lnTo>
                  <a:lnTo>
                    <a:pt x="96" y="94"/>
                  </a:lnTo>
                  <a:lnTo>
                    <a:pt x="104" y="98"/>
                  </a:lnTo>
                  <a:lnTo>
                    <a:pt x="111" y="101"/>
                  </a:lnTo>
                  <a:lnTo>
                    <a:pt x="114" y="99"/>
                  </a:lnTo>
                  <a:lnTo>
                    <a:pt x="111" y="96"/>
                  </a:lnTo>
                  <a:lnTo>
                    <a:pt x="106" y="89"/>
                  </a:lnTo>
                  <a:lnTo>
                    <a:pt x="99" y="81"/>
                  </a:lnTo>
                  <a:lnTo>
                    <a:pt x="93" y="71"/>
                  </a:lnTo>
                  <a:lnTo>
                    <a:pt x="91" y="60"/>
                  </a:lnTo>
                  <a:lnTo>
                    <a:pt x="89" y="52"/>
                  </a:lnTo>
                  <a:lnTo>
                    <a:pt x="95" y="52"/>
                  </a:lnTo>
                  <a:lnTo>
                    <a:pt x="101" y="52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6"/>
                  </a:lnTo>
                  <a:lnTo>
                    <a:pt x="125" y="57"/>
                  </a:lnTo>
                  <a:lnTo>
                    <a:pt x="129" y="59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2"/>
                  </a:lnTo>
                  <a:lnTo>
                    <a:pt x="140" y="79"/>
                  </a:lnTo>
                  <a:lnTo>
                    <a:pt x="145" y="86"/>
                  </a:lnTo>
                  <a:lnTo>
                    <a:pt x="150" y="92"/>
                  </a:lnTo>
                  <a:lnTo>
                    <a:pt x="157" y="98"/>
                  </a:lnTo>
                  <a:lnTo>
                    <a:pt x="163" y="103"/>
                  </a:lnTo>
                  <a:lnTo>
                    <a:pt x="170" y="106"/>
                  </a:lnTo>
                  <a:lnTo>
                    <a:pt x="182" y="110"/>
                  </a:lnTo>
                  <a:lnTo>
                    <a:pt x="188" y="110"/>
                  </a:lnTo>
                  <a:lnTo>
                    <a:pt x="191" y="107"/>
                  </a:lnTo>
                  <a:lnTo>
                    <a:pt x="185" y="104"/>
                  </a:lnTo>
                  <a:lnTo>
                    <a:pt x="177" y="99"/>
                  </a:lnTo>
                  <a:lnTo>
                    <a:pt x="170" y="95"/>
                  </a:lnTo>
                  <a:lnTo>
                    <a:pt x="163" y="89"/>
                  </a:lnTo>
                  <a:lnTo>
                    <a:pt x="159" y="84"/>
                  </a:lnTo>
                  <a:lnTo>
                    <a:pt x="154" y="79"/>
                  </a:lnTo>
                  <a:lnTo>
                    <a:pt x="149" y="74"/>
                  </a:lnTo>
                  <a:lnTo>
                    <a:pt x="147" y="69"/>
                  </a:lnTo>
                  <a:lnTo>
                    <a:pt x="146" y="66"/>
                  </a:lnTo>
                  <a:lnTo>
                    <a:pt x="155" y="71"/>
                  </a:lnTo>
                  <a:lnTo>
                    <a:pt x="167" y="74"/>
                  </a:lnTo>
                  <a:lnTo>
                    <a:pt x="179" y="76"/>
                  </a:lnTo>
                  <a:lnTo>
                    <a:pt x="192" y="79"/>
                  </a:lnTo>
                  <a:lnTo>
                    <a:pt x="205" y="81"/>
                  </a:lnTo>
                  <a:lnTo>
                    <a:pt x="215" y="82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1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5"/>
                  </a:lnTo>
                  <a:lnTo>
                    <a:pt x="208" y="73"/>
                  </a:lnTo>
                  <a:lnTo>
                    <a:pt x="196" y="69"/>
                  </a:lnTo>
                  <a:lnTo>
                    <a:pt x="185" y="66"/>
                  </a:lnTo>
                  <a:lnTo>
                    <a:pt x="175" y="62"/>
                  </a:lnTo>
                  <a:lnTo>
                    <a:pt x="165" y="59"/>
                  </a:lnTo>
                  <a:lnTo>
                    <a:pt x="157" y="57"/>
                  </a:lnTo>
                  <a:lnTo>
                    <a:pt x="154" y="54"/>
                  </a:lnTo>
                  <a:lnTo>
                    <a:pt x="161" y="48"/>
                  </a:lnTo>
                  <a:lnTo>
                    <a:pt x="169" y="42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7"/>
                  </a:lnTo>
                  <a:lnTo>
                    <a:pt x="191" y="35"/>
                  </a:lnTo>
                  <a:lnTo>
                    <a:pt x="188" y="31"/>
                  </a:lnTo>
                  <a:lnTo>
                    <a:pt x="182" y="29"/>
                  </a:lnTo>
                  <a:lnTo>
                    <a:pt x="177" y="28"/>
                  </a:lnTo>
                  <a:lnTo>
                    <a:pt x="171" y="29"/>
                  </a:lnTo>
                  <a:lnTo>
                    <a:pt x="165" y="30"/>
                  </a:lnTo>
                  <a:lnTo>
                    <a:pt x="160" y="33"/>
                  </a:lnTo>
                  <a:lnTo>
                    <a:pt x="154" y="36"/>
                  </a:lnTo>
                  <a:lnTo>
                    <a:pt x="149" y="38"/>
                  </a:lnTo>
                  <a:lnTo>
                    <a:pt x="145" y="43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4"/>
                  </a:lnTo>
                  <a:lnTo>
                    <a:pt x="109" y="43"/>
                  </a:lnTo>
                  <a:lnTo>
                    <a:pt x="102" y="43"/>
                  </a:lnTo>
                  <a:lnTo>
                    <a:pt x="97" y="43"/>
                  </a:lnTo>
                  <a:lnTo>
                    <a:pt x="95" y="43"/>
                  </a:lnTo>
                  <a:lnTo>
                    <a:pt x="94" y="33"/>
                  </a:lnTo>
                  <a:lnTo>
                    <a:pt x="97" y="23"/>
                  </a:lnTo>
                  <a:lnTo>
                    <a:pt x="104" y="14"/>
                  </a:lnTo>
                  <a:lnTo>
                    <a:pt x="115" y="7"/>
                  </a:lnTo>
                  <a:lnTo>
                    <a:pt x="123" y="4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5"/>
                  </a:lnTo>
                  <a:lnTo>
                    <a:pt x="97" y="8"/>
                  </a:lnTo>
                  <a:lnTo>
                    <a:pt x="91" y="14"/>
                  </a:lnTo>
                  <a:lnTo>
                    <a:pt x="83" y="19"/>
                  </a:lnTo>
                  <a:lnTo>
                    <a:pt x="77" y="24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38" name="Freeform 5737"/>
            <p:cNvSpPr/>
            <p:nvPr/>
          </p:nvSpPr>
          <p:spPr>
            <a:xfrm>
              <a:off x="3643" y="2170"/>
              <a:ext cx="170" cy="195"/>
            </a:xfrm>
            <a:custGeom>
              <a:avLst/>
              <a:gdLst/>
              <a:ahLst/>
              <a:cxnLst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8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1"/>
                  </a:lnTo>
                  <a:lnTo>
                    <a:pt x="36" y="117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1" y="48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3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1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0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7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6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7"/>
                  </a:lnTo>
                  <a:lnTo>
                    <a:pt x="167" y="83"/>
                  </a:lnTo>
                  <a:lnTo>
                    <a:pt x="160" y="79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79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3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49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1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3" y="33"/>
                  </a:lnTo>
                  <a:lnTo>
                    <a:pt x="66" y="32"/>
                  </a:lnTo>
                  <a:lnTo>
                    <a:pt x="59" y="33"/>
                  </a:lnTo>
                  <a:lnTo>
                    <a:pt x="55" y="33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39" name="Freeform 5738"/>
            <p:cNvSpPr/>
            <p:nvPr/>
          </p:nvSpPr>
          <p:spPr>
            <a:xfrm>
              <a:off x="3498" y="2188"/>
              <a:ext cx="128" cy="224"/>
            </a:xfrm>
            <a:custGeom>
              <a:avLst/>
              <a:gdLst/>
              <a:ahLst/>
              <a:cxnLst/>
              <a:pathLst>
                <a:path w="147" h="255">
                  <a:moveTo>
                    <a:pt x="97" y="12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2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5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8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1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0" y="141"/>
                  </a:lnTo>
                  <a:lnTo>
                    <a:pt x="9" y="149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4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79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7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7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4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1"/>
                  </a:lnTo>
                  <a:lnTo>
                    <a:pt x="93" y="110"/>
                  </a:lnTo>
                  <a:lnTo>
                    <a:pt x="97" y="111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1"/>
                  </a:lnTo>
                  <a:lnTo>
                    <a:pt x="132" y="158"/>
                  </a:lnTo>
                  <a:lnTo>
                    <a:pt x="133" y="164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5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6"/>
                  </a:lnTo>
                  <a:lnTo>
                    <a:pt x="147" y="88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5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5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40" name="Freeform 5739"/>
            <p:cNvSpPr/>
            <p:nvPr/>
          </p:nvSpPr>
          <p:spPr>
            <a:xfrm>
              <a:off x="3356" y="2137"/>
              <a:ext cx="205" cy="116"/>
            </a:xfrm>
            <a:custGeom>
              <a:avLst/>
              <a:gdLst/>
              <a:ahLst/>
              <a:cxnLst/>
              <a:pathLst>
                <a:path w="234" h="131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8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4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4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7"/>
                  </a:lnTo>
                  <a:lnTo>
                    <a:pt x="110" y="63"/>
                  </a:lnTo>
                  <a:lnTo>
                    <a:pt x="104" y="67"/>
                  </a:lnTo>
                  <a:lnTo>
                    <a:pt x="96" y="64"/>
                  </a:lnTo>
                  <a:lnTo>
                    <a:pt x="87" y="63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3"/>
                  </a:lnTo>
                  <a:lnTo>
                    <a:pt x="51" y="64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2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4"/>
                  </a:lnTo>
                  <a:lnTo>
                    <a:pt x="49" y="99"/>
                  </a:lnTo>
                  <a:lnTo>
                    <a:pt x="38" y="101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09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6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7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2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6"/>
                  </a:lnTo>
                  <a:lnTo>
                    <a:pt x="145" y="52"/>
                  </a:lnTo>
                  <a:lnTo>
                    <a:pt x="151" y="48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1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6"/>
                  </a:lnTo>
                  <a:lnTo>
                    <a:pt x="175" y="72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4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1"/>
                  </a:lnTo>
                  <a:lnTo>
                    <a:pt x="220" y="7"/>
                  </a:lnTo>
                  <a:lnTo>
                    <a:pt x="228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2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41" name="Freeform 5740"/>
            <p:cNvSpPr/>
            <p:nvPr/>
          </p:nvSpPr>
          <p:spPr>
            <a:xfrm>
              <a:off x="3640" y="2072"/>
              <a:ext cx="19" cy="21"/>
            </a:xfrm>
            <a:custGeom>
              <a:avLst/>
              <a:gdLst/>
              <a:ahLst/>
              <a:cxnLst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42" name="Freeform 5741"/>
            <p:cNvSpPr/>
            <p:nvPr/>
          </p:nvSpPr>
          <p:spPr>
            <a:xfrm>
              <a:off x="3636" y="2119"/>
              <a:ext cx="16" cy="14"/>
            </a:xfrm>
            <a:custGeom>
              <a:avLst/>
              <a:gdLst/>
              <a:ahLst/>
              <a:cxnLst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7" y="13"/>
                  </a:lnTo>
                  <a:lnTo>
                    <a:pt x="13" y="15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43" name="Freeform 5742"/>
            <p:cNvSpPr/>
            <p:nvPr/>
          </p:nvSpPr>
          <p:spPr>
            <a:xfrm>
              <a:off x="3671" y="2151"/>
              <a:ext cx="21" cy="21"/>
            </a:xfrm>
            <a:custGeom>
              <a:avLst/>
              <a:gdLst/>
              <a:ahLst/>
              <a:cxnLst/>
              <a:pathLst>
                <a:path w="24" h="23">
                  <a:moveTo>
                    <a:pt x="2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4" y="10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44" name="Freeform 5743"/>
            <p:cNvSpPr/>
            <p:nvPr/>
          </p:nvSpPr>
          <p:spPr>
            <a:xfrm>
              <a:off x="3592" y="2144"/>
              <a:ext cx="25" cy="23"/>
            </a:xfrm>
            <a:custGeom>
              <a:avLst/>
              <a:gdLst/>
              <a:ahLst/>
              <a:cxnLst/>
              <a:pathLst>
                <a:path w="26" h="25">
                  <a:moveTo>
                    <a:pt x="14" y="0"/>
                  </a:moveTo>
                  <a:lnTo>
                    <a:pt x="19" y="1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45" name="Freeform 5744"/>
            <p:cNvSpPr/>
            <p:nvPr/>
          </p:nvSpPr>
          <p:spPr>
            <a:xfrm>
              <a:off x="3582" y="2093"/>
              <a:ext cx="23" cy="23"/>
            </a:xfrm>
            <a:custGeom>
              <a:avLst/>
              <a:gdLst/>
              <a:ahLst/>
              <a:cxnLst/>
              <a:pathLst>
                <a:path w="27" h="26">
                  <a:moveTo>
                    <a:pt x="0" y="14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5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3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46" name="Freeform 5745"/>
            <p:cNvSpPr/>
            <p:nvPr/>
          </p:nvSpPr>
          <p:spPr>
            <a:xfrm>
              <a:off x="3545" y="2093"/>
              <a:ext cx="19" cy="19"/>
            </a:xfrm>
            <a:custGeom>
              <a:avLst/>
              <a:gdLst/>
              <a:ahLst/>
              <a:cxnLst/>
              <a:pathLst>
                <a:path w="23" h="22">
                  <a:moveTo>
                    <a:pt x="0" y="14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47" name="Freeform 5746"/>
            <p:cNvSpPr/>
            <p:nvPr/>
          </p:nvSpPr>
          <p:spPr>
            <a:xfrm>
              <a:off x="3575" y="2060"/>
              <a:ext cx="21" cy="19"/>
            </a:xfrm>
            <a:custGeom>
              <a:avLst/>
              <a:gdLst/>
              <a:ahLst/>
              <a:cxnLst/>
              <a:pathLst>
                <a:path w="24" h="23">
                  <a:moveTo>
                    <a:pt x="0" y="13"/>
                  </a:move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48" name="Freeform 5747"/>
            <p:cNvSpPr/>
            <p:nvPr/>
          </p:nvSpPr>
          <p:spPr>
            <a:xfrm>
              <a:off x="4292" y="1979"/>
              <a:ext cx="172" cy="167"/>
            </a:xfrm>
            <a:custGeom>
              <a:avLst/>
              <a:gdLst/>
              <a:ahLst/>
              <a:cxnLst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50"/>
                  </a:lnTo>
                  <a:lnTo>
                    <a:pt x="161" y="146"/>
                  </a:lnTo>
                  <a:lnTo>
                    <a:pt x="167" y="142"/>
                  </a:lnTo>
                  <a:lnTo>
                    <a:pt x="171" y="136"/>
                  </a:lnTo>
                  <a:lnTo>
                    <a:pt x="173" y="128"/>
                  </a:lnTo>
                  <a:lnTo>
                    <a:pt x="172" y="119"/>
                  </a:lnTo>
                  <a:lnTo>
                    <a:pt x="167" y="107"/>
                  </a:lnTo>
                  <a:lnTo>
                    <a:pt x="162" y="103"/>
                  </a:lnTo>
                  <a:lnTo>
                    <a:pt x="156" y="103"/>
                  </a:lnTo>
                  <a:lnTo>
                    <a:pt x="149" y="103"/>
                  </a:lnTo>
                  <a:lnTo>
                    <a:pt x="145" y="105"/>
                  </a:lnTo>
                  <a:lnTo>
                    <a:pt x="140" y="100"/>
                  </a:lnTo>
                  <a:lnTo>
                    <a:pt x="135" y="95"/>
                  </a:lnTo>
                  <a:lnTo>
                    <a:pt x="132" y="90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7" y="80"/>
                  </a:lnTo>
                  <a:lnTo>
                    <a:pt x="131" y="81"/>
                  </a:lnTo>
                  <a:lnTo>
                    <a:pt x="137" y="83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8"/>
                  </a:lnTo>
                  <a:lnTo>
                    <a:pt x="153" y="90"/>
                  </a:lnTo>
                  <a:lnTo>
                    <a:pt x="155" y="93"/>
                  </a:lnTo>
                  <a:lnTo>
                    <a:pt x="158" y="98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7"/>
                  </a:lnTo>
                  <a:lnTo>
                    <a:pt x="190" y="91"/>
                  </a:lnTo>
                  <a:lnTo>
                    <a:pt x="194" y="83"/>
                  </a:lnTo>
                  <a:lnTo>
                    <a:pt x="195" y="73"/>
                  </a:lnTo>
                  <a:lnTo>
                    <a:pt x="195" y="67"/>
                  </a:lnTo>
                  <a:lnTo>
                    <a:pt x="194" y="62"/>
                  </a:lnTo>
                  <a:lnTo>
                    <a:pt x="192" y="59"/>
                  </a:lnTo>
                  <a:lnTo>
                    <a:pt x="191" y="55"/>
                  </a:lnTo>
                  <a:lnTo>
                    <a:pt x="186" y="52"/>
                  </a:lnTo>
                  <a:lnTo>
                    <a:pt x="182" y="50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50"/>
                  </a:lnTo>
                  <a:lnTo>
                    <a:pt x="152" y="52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2"/>
                  </a:lnTo>
                  <a:lnTo>
                    <a:pt x="142" y="44"/>
                  </a:lnTo>
                  <a:lnTo>
                    <a:pt x="153" y="32"/>
                  </a:lnTo>
                  <a:lnTo>
                    <a:pt x="158" y="20"/>
                  </a:lnTo>
                  <a:lnTo>
                    <a:pt x="156" y="9"/>
                  </a:lnTo>
                  <a:lnTo>
                    <a:pt x="153" y="5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4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8"/>
                  </a:lnTo>
                  <a:lnTo>
                    <a:pt x="111" y="37"/>
                  </a:lnTo>
                  <a:lnTo>
                    <a:pt x="115" y="44"/>
                  </a:lnTo>
                  <a:lnTo>
                    <a:pt x="117" y="50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1"/>
                  </a:lnTo>
                  <a:lnTo>
                    <a:pt x="106" y="45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9"/>
                  </a:lnTo>
                  <a:lnTo>
                    <a:pt x="70" y="23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49" y="14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6" y="2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2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60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4"/>
                  </a:lnTo>
                  <a:lnTo>
                    <a:pt x="64" y="68"/>
                  </a:lnTo>
                  <a:lnTo>
                    <a:pt x="66" y="73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9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5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1" y="108"/>
                  </a:lnTo>
                  <a:lnTo>
                    <a:pt x="0" y="117"/>
                  </a:lnTo>
                  <a:lnTo>
                    <a:pt x="1" y="125"/>
                  </a:lnTo>
                  <a:lnTo>
                    <a:pt x="4" y="131"/>
                  </a:lnTo>
                  <a:lnTo>
                    <a:pt x="8" y="135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40"/>
                  </a:lnTo>
                  <a:lnTo>
                    <a:pt x="27" y="141"/>
                  </a:lnTo>
                  <a:lnTo>
                    <a:pt x="32" y="140"/>
                  </a:lnTo>
                  <a:lnTo>
                    <a:pt x="36" y="140"/>
                  </a:lnTo>
                  <a:lnTo>
                    <a:pt x="41" y="137"/>
                  </a:lnTo>
                  <a:lnTo>
                    <a:pt x="46" y="133"/>
                  </a:lnTo>
                  <a:lnTo>
                    <a:pt x="48" y="127"/>
                  </a:lnTo>
                  <a:lnTo>
                    <a:pt x="48" y="121"/>
                  </a:lnTo>
                  <a:lnTo>
                    <a:pt x="48" y="117"/>
                  </a:lnTo>
                  <a:lnTo>
                    <a:pt x="55" y="110"/>
                  </a:lnTo>
                  <a:lnTo>
                    <a:pt x="63" y="105"/>
                  </a:lnTo>
                  <a:lnTo>
                    <a:pt x="71" y="100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5"/>
                  </a:lnTo>
                  <a:lnTo>
                    <a:pt x="63" y="141"/>
                  </a:lnTo>
                  <a:lnTo>
                    <a:pt x="55" y="149"/>
                  </a:lnTo>
                  <a:lnTo>
                    <a:pt x="50" y="158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8"/>
                  </a:lnTo>
                  <a:lnTo>
                    <a:pt x="79" y="190"/>
                  </a:lnTo>
                  <a:lnTo>
                    <a:pt x="85" y="189"/>
                  </a:lnTo>
                  <a:lnTo>
                    <a:pt x="91" y="187"/>
                  </a:lnTo>
                  <a:lnTo>
                    <a:pt x="96" y="183"/>
                  </a:lnTo>
                  <a:lnTo>
                    <a:pt x="102" y="180"/>
                  </a:lnTo>
                  <a:lnTo>
                    <a:pt x="106" y="176"/>
                  </a:lnTo>
                  <a:lnTo>
                    <a:pt x="108" y="173"/>
                  </a:lnTo>
                  <a:lnTo>
                    <a:pt x="109" y="170"/>
                  </a:lnTo>
                  <a:lnTo>
                    <a:pt x="110" y="165"/>
                  </a:lnTo>
                  <a:lnTo>
                    <a:pt x="108" y="156"/>
                  </a:lnTo>
                  <a:lnTo>
                    <a:pt x="104" y="149"/>
                  </a:lnTo>
                  <a:lnTo>
                    <a:pt x="100" y="144"/>
                  </a:lnTo>
                  <a:lnTo>
                    <a:pt x="95" y="141"/>
                  </a:lnTo>
                  <a:lnTo>
                    <a:pt x="96" y="133"/>
                  </a:lnTo>
                  <a:lnTo>
                    <a:pt x="97" y="125"/>
                  </a:lnTo>
                  <a:lnTo>
                    <a:pt x="99" y="119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3"/>
                  </a:lnTo>
                  <a:lnTo>
                    <a:pt x="110" y="112"/>
                  </a:lnTo>
                  <a:lnTo>
                    <a:pt x="111" y="112"/>
                  </a:lnTo>
                  <a:lnTo>
                    <a:pt x="117" y="121"/>
                  </a:lnTo>
                  <a:lnTo>
                    <a:pt x="120" y="134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49" name="Freeform 5748"/>
            <p:cNvSpPr/>
            <p:nvPr/>
          </p:nvSpPr>
          <p:spPr>
            <a:xfrm>
              <a:off x="4422" y="1637"/>
              <a:ext cx="184" cy="289"/>
            </a:xfrm>
            <a:custGeom>
              <a:avLst/>
              <a:gdLst/>
              <a:ahLst/>
              <a:cxnLst/>
              <a:pathLst>
                <a:path w="211" h="328">
                  <a:moveTo>
                    <a:pt x="0" y="328"/>
                  </a:moveTo>
                  <a:lnTo>
                    <a:pt x="19" y="307"/>
                  </a:lnTo>
                  <a:lnTo>
                    <a:pt x="38" y="291"/>
                  </a:lnTo>
                  <a:lnTo>
                    <a:pt x="60" y="277"/>
                  </a:lnTo>
                  <a:lnTo>
                    <a:pt x="82" y="268"/>
                  </a:lnTo>
                  <a:lnTo>
                    <a:pt x="105" y="261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59"/>
                  </a:lnTo>
                  <a:lnTo>
                    <a:pt x="167" y="252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4"/>
                  </a:lnTo>
                  <a:lnTo>
                    <a:pt x="180" y="214"/>
                  </a:lnTo>
                  <a:lnTo>
                    <a:pt x="188" y="206"/>
                  </a:lnTo>
                  <a:lnTo>
                    <a:pt x="198" y="199"/>
                  </a:lnTo>
                  <a:lnTo>
                    <a:pt x="211" y="193"/>
                  </a:lnTo>
                  <a:lnTo>
                    <a:pt x="200" y="170"/>
                  </a:lnTo>
                  <a:lnTo>
                    <a:pt x="195" y="141"/>
                  </a:lnTo>
                  <a:lnTo>
                    <a:pt x="196" y="115"/>
                  </a:lnTo>
                  <a:lnTo>
                    <a:pt x="209" y="93"/>
                  </a:lnTo>
                  <a:lnTo>
                    <a:pt x="200" y="88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5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0"/>
                  </a:lnTo>
                  <a:lnTo>
                    <a:pt x="137" y="0"/>
                  </a:lnTo>
                  <a:lnTo>
                    <a:pt x="131" y="11"/>
                  </a:lnTo>
                  <a:lnTo>
                    <a:pt x="123" y="23"/>
                  </a:lnTo>
                  <a:lnTo>
                    <a:pt x="114" y="34"/>
                  </a:lnTo>
                  <a:lnTo>
                    <a:pt x="103" y="46"/>
                  </a:lnTo>
                  <a:lnTo>
                    <a:pt x="90" y="55"/>
                  </a:lnTo>
                  <a:lnTo>
                    <a:pt x="77" y="63"/>
                  </a:lnTo>
                  <a:lnTo>
                    <a:pt x="62" y="66"/>
                  </a:lnTo>
                  <a:lnTo>
                    <a:pt x="47" y="68"/>
                  </a:lnTo>
                  <a:lnTo>
                    <a:pt x="53" y="84"/>
                  </a:lnTo>
                  <a:lnTo>
                    <a:pt x="55" y="102"/>
                  </a:lnTo>
                  <a:lnTo>
                    <a:pt x="50" y="124"/>
                  </a:lnTo>
                  <a:lnTo>
                    <a:pt x="34" y="145"/>
                  </a:lnTo>
                  <a:lnTo>
                    <a:pt x="43" y="182"/>
                  </a:lnTo>
                  <a:lnTo>
                    <a:pt x="43" y="217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0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50" name="Freeform 5749"/>
            <p:cNvSpPr/>
            <p:nvPr/>
          </p:nvSpPr>
          <p:spPr>
            <a:xfrm>
              <a:off x="3852" y="1698"/>
              <a:ext cx="300" cy="256"/>
            </a:xfrm>
            <a:custGeom>
              <a:avLst/>
              <a:gdLst/>
              <a:ahLst/>
              <a:cxnLst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6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1"/>
                  </a:lnTo>
                  <a:lnTo>
                    <a:pt x="301" y="270"/>
                  </a:lnTo>
                  <a:lnTo>
                    <a:pt x="318" y="270"/>
                  </a:lnTo>
                  <a:lnTo>
                    <a:pt x="324" y="271"/>
                  </a:lnTo>
                  <a:lnTo>
                    <a:pt x="331" y="272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2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2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9"/>
                  </a:lnTo>
                  <a:lnTo>
                    <a:pt x="248" y="88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7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9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9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7"/>
                  </a:lnTo>
                  <a:lnTo>
                    <a:pt x="33" y="164"/>
                  </a:lnTo>
                  <a:lnTo>
                    <a:pt x="49" y="173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8"/>
                  </a:lnTo>
                  <a:lnTo>
                    <a:pt x="87" y="240"/>
                  </a:lnTo>
                  <a:lnTo>
                    <a:pt x="85" y="265"/>
                  </a:lnTo>
                  <a:lnTo>
                    <a:pt x="94" y="264"/>
                  </a:lnTo>
                  <a:lnTo>
                    <a:pt x="105" y="263"/>
                  </a:lnTo>
                  <a:lnTo>
                    <a:pt x="115" y="263"/>
                  </a:lnTo>
                  <a:lnTo>
                    <a:pt x="125" y="265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51" name="Freeform 5750"/>
            <p:cNvSpPr/>
            <p:nvPr/>
          </p:nvSpPr>
          <p:spPr>
            <a:xfrm>
              <a:off x="4004" y="2009"/>
              <a:ext cx="306" cy="322"/>
            </a:xfrm>
            <a:custGeom>
              <a:avLst/>
              <a:gdLst/>
              <a:ahLst/>
              <a:cxnLst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4"/>
                  </a:lnTo>
                  <a:lnTo>
                    <a:pt x="170" y="158"/>
                  </a:lnTo>
                  <a:lnTo>
                    <a:pt x="185" y="148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8"/>
                  </a:lnTo>
                  <a:lnTo>
                    <a:pt x="242" y="71"/>
                  </a:lnTo>
                  <a:lnTo>
                    <a:pt x="250" y="56"/>
                  </a:lnTo>
                  <a:lnTo>
                    <a:pt x="256" y="42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1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0" y="4"/>
                  </a:lnTo>
                  <a:lnTo>
                    <a:pt x="337" y="3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3"/>
                  </a:lnTo>
                  <a:lnTo>
                    <a:pt x="349" y="4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6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5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7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52" name="Freeform 5751"/>
            <p:cNvSpPr/>
            <p:nvPr/>
          </p:nvSpPr>
          <p:spPr>
            <a:xfrm>
              <a:off x="4199" y="2016"/>
              <a:ext cx="188" cy="326"/>
            </a:xfrm>
            <a:custGeom>
              <a:avLst/>
              <a:gdLst/>
              <a:ahLst/>
              <a:cxnLst/>
              <a:pathLst>
                <a:path w="213" h="373">
                  <a:moveTo>
                    <a:pt x="125" y="0"/>
                  </a:moveTo>
                  <a:lnTo>
                    <a:pt x="128" y="4"/>
                  </a:lnTo>
                  <a:lnTo>
                    <a:pt x="132" y="12"/>
                  </a:lnTo>
                  <a:lnTo>
                    <a:pt x="139" y="18"/>
                  </a:lnTo>
                  <a:lnTo>
                    <a:pt x="152" y="19"/>
                  </a:lnTo>
                  <a:lnTo>
                    <a:pt x="159" y="19"/>
                  </a:lnTo>
                  <a:lnTo>
                    <a:pt x="164" y="22"/>
                  </a:lnTo>
                  <a:lnTo>
                    <a:pt x="169" y="26"/>
                  </a:lnTo>
                  <a:lnTo>
                    <a:pt x="171" y="31"/>
                  </a:lnTo>
                  <a:lnTo>
                    <a:pt x="164" y="36"/>
                  </a:lnTo>
                  <a:lnTo>
                    <a:pt x="159" y="42"/>
                  </a:lnTo>
                  <a:lnTo>
                    <a:pt x="152" y="47"/>
                  </a:lnTo>
                  <a:lnTo>
                    <a:pt x="147" y="50"/>
                  </a:lnTo>
                  <a:lnTo>
                    <a:pt x="140" y="49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49"/>
                  </a:lnTo>
                  <a:lnTo>
                    <a:pt x="120" y="50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6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1"/>
                  </a:lnTo>
                  <a:lnTo>
                    <a:pt x="108" y="86"/>
                  </a:lnTo>
                  <a:lnTo>
                    <a:pt x="109" y="89"/>
                  </a:lnTo>
                  <a:lnTo>
                    <a:pt x="113" y="93"/>
                  </a:lnTo>
                  <a:lnTo>
                    <a:pt x="116" y="95"/>
                  </a:lnTo>
                  <a:lnTo>
                    <a:pt x="121" y="96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5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8"/>
                  </a:lnTo>
                  <a:lnTo>
                    <a:pt x="179" y="56"/>
                  </a:lnTo>
                  <a:lnTo>
                    <a:pt x="182" y="58"/>
                  </a:lnTo>
                  <a:lnTo>
                    <a:pt x="184" y="62"/>
                  </a:lnTo>
                  <a:lnTo>
                    <a:pt x="186" y="64"/>
                  </a:lnTo>
                  <a:lnTo>
                    <a:pt x="190" y="66"/>
                  </a:lnTo>
                  <a:lnTo>
                    <a:pt x="185" y="73"/>
                  </a:lnTo>
                  <a:lnTo>
                    <a:pt x="182" y="80"/>
                  </a:lnTo>
                  <a:lnTo>
                    <a:pt x="179" y="88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2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1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1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12" y="156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7"/>
                  </a:lnTo>
                  <a:lnTo>
                    <a:pt x="175" y="263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69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8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53" name="Freeform 5752"/>
            <p:cNvSpPr/>
            <p:nvPr/>
          </p:nvSpPr>
          <p:spPr>
            <a:xfrm>
              <a:off x="3838" y="1621"/>
              <a:ext cx="838" cy="544"/>
            </a:xfrm>
            <a:custGeom>
              <a:avLst/>
              <a:gdLst/>
              <a:ahLst/>
              <a:cxnLst/>
              <a:pathLst>
                <a:path w="957" h="620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4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9"/>
                  </a:lnTo>
                  <a:lnTo>
                    <a:pt x="573" y="67"/>
                  </a:lnTo>
                  <a:lnTo>
                    <a:pt x="581" y="57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6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2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1"/>
                  </a:lnTo>
                  <a:lnTo>
                    <a:pt x="710" y="236"/>
                  </a:lnTo>
                  <a:lnTo>
                    <a:pt x="704" y="268"/>
                  </a:lnTo>
                  <a:lnTo>
                    <a:pt x="697" y="292"/>
                  </a:lnTo>
                  <a:lnTo>
                    <a:pt x="691" y="303"/>
                  </a:lnTo>
                  <a:lnTo>
                    <a:pt x="684" y="315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2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4"/>
                  </a:lnTo>
                  <a:lnTo>
                    <a:pt x="615" y="414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7" y="420"/>
                  </a:lnTo>
                  <a:lnTo>
                    <a:pt x="633" y="413"/>
                  </a:lnTo>
                  <a:lnTo>
                    <a:pt x="637" y="404"/>
                  </a:lnTo>
                  <a:lnTo>
                    <a:pt x="641" y="395"/>
                  </a:lnTo>
                  <a:lnTo>
                    <a:pt x="646" y="382"/>
                  </a:lnTo>
                  <a:lnTo>
                    <a:pt x="652" y="369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7"/>
                  </a:lnTo>
                  <a:lnTo>
                    <a:pt x="815" y="276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4"/>
                  </a:lnTo>
                  <a:lnTo>
                    <a:pt x="858" y="286"/>
                  </a:lnTo>
                  <a:lnTo>
                    <a:pt x="870" y="292"/>
                  </a:lnTo>
                  <a:lnTo>
                    <a:pt x="880" y="298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6"/>
                  </a:lnTo>
                  <a:lnTo>
                    <a:pt x="957" y="345"/>
                  </a:lnTo>
                  <a:lnTo>
                    <a:pt x="948" y="346"/>
                  </a:lnTo>
                  <a:lnTo>
                    <a:pt x="937" y="348"/>
                  </a:lnTo>
                  <a:lnTo>
                    <a:pt x="924" y="351"/>
                  </a:lnTo>
                  <a:lnTo>
                    <a:pt x="910" y="354"/>
                  </a:lnTo>
                  <a:lnTo>
                    <a:pt x="897" y="359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3"/>
                  </a:lnTo>
                  <a:lnTo>
                    <a:pt x="855" y="399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60"/>
                  </a:lnTo>
                  <a:lnTo>
                    <a:pt x="757" y="467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60"/>
                  </a:lnTo>
                  <a:lnTo>
                    <a:pt x="701" y="458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8"/>
                  </a:lnTo>
                  <a:lnTo>
                    <a:pt x="671" y="460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60"/>
                  </a:lnTo>
                  <a:lnTo>
                    <a:pt x="660" y="454"/>
                  </a:lnTo>
                  <a:lnTo>
                    <a:pt x="668" y="445"/>
                  </a:lnTo>
                  <a:lnTo>
                    <a:pt x="675" y="436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1"/>
                  </a:lnTo>
                  <a:lnTo>
                    <a:pt x="676" y="420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4"/>
                  </a:lnTo>
                  <a:lnTo>
                    <a:pt x="671" y="413"/>
                  </a:lnTo>
                  <a:lnTo>
                    <a:pt x="668" y="412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3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6"/>
                  </a:lnTo>
                  <a:lnTo>
                    <a:pt x="630" y="445"/>
                  </a:lnTo>
                  <a:lnTo>
                    <a:pt x="634" y="452"/>
                  </a:lnTo>
                  <a:lnTo>
                    <a:pt x="636" y="458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9"/>
                  </a:lnTo>
                  <a:lnTo>
                    <a:pt x="625" y="453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7"/>
                  </a:lnTo>
                  <a:lnTo>
                    <a:pt x="589" y="431"/>
                  </a:lnTo>
                  <a:lnTo>
                    <a:pt x="583" y="427"/>
                  </a:lnTo>
                  <a:lnTo>
                    <a:pt x="576" y="423"/>
                  </a:lnTo>
                  <a:lnTo>
                    <a:pt x="568" y="422"/>
                  </a:lnTo>
                  <a:lnTo>
                    <a:pt x="560" y="423"/>
                  </a:lnTo>
                  <a:lnTo>
                    <a:pt x="552" y="427"/>
                  </a:lnTo>
                  <a:lnTo>
                    <a:pt x="545" y="432"/>
                  </a:lnTo>
                  <a:lnTo>
                    <a:pt x="538" y="443"/>
                  </a:lnTo>
                  <a:lnTo>
                    <a:pt x="534" y="444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50"/>
                  </a:lnTo>
                  <a:lnTo>
                    <a:pt x="497" y="451"/>
                  </a:lnTo>
                  <a:lnTo>
                    <a:pt x="488" y="452"/>
                  </a:lnTo>
                  <a:lnTo>
                    <a:pt x="479" y="452"/>
                  </a:lnTo>
                  <a:lnTo>
                    <a:pt x="471" y="454"/>
                  </a:lnTo>
                  <a:lnTo>
                    <a:pt x="464" y="458"/>
                  </a:lnTo>
                  <a:lnTo>
                    <a:pt x="459" y="465"/>
                  </a:lnTo>
                  <a:lnTo>
                    <a:pt x="453" y="474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1"/>
                  </a:lnTo>
                  <a:lnTo>
                    <a:pt x="401" y="567"/>
                  </a:lnTo>
                  <a:lnTo>
                    <a:pt x="389" y="581"/>
                  </a:lnTo>
                  <a:lnTo>
                    <a:pt x="375" y="591"/>
                  </a:lnTo>
                  <a:lnTo>
                    <a:pt x="360" y="601"/>
                  </a:lnTo>
                  <a:lnTo>
                    <a:pt x="345" y="607"/>
                  </a:lnTo>
                  <a:lnTo>
                    <a:pt x="331" y="612"/>
                  </a:lnTo>
                  <a:lnTo>
                    <a:pt x="316" y="616"/>
                  </a:lnTo>
                  <a:lnTo>
                    <a:pt x="302" y="618"/>
                  </a:lnTo>
                  <a:lnTo>
                    <a:pt x="288" y="619"/>
                  </a:lnTo>
                  <a:lnTo>
                    <a:pt x="277" y="620"/>
                  </a:lnTo>
                  <a:lnTo>
                    <a:pt x="265" y="619"/>
                  </a:lnTo>
                  <a:lnTo>
                    <a:pt x="255" y="619"/>
                  </a:lnTo>
                  <a:lnTo>
                    <a:pt x="247" y="618"/>
                  </a:lnTo>
                  <a:lnTo>
                    <a:pt x="241" y="617"/>
                  </a:lnTo>
                  <a:lnTo>
                    <a:pt x="237" y="617"/>
                  </a:lnTo>
                  <a:lnTo>
                    <a:pt x="228" y="616"/>
                  </a:lnTo>
                  <a:lnTo>
                    <a:pt x="218" y="613"/>
                  </a:lnTo>
                  <a:lnTo>
                    <a:pt x="205" y="610"/>
                  </a:lnTo>
                  <a:lnTo>
                    <a:pt x="190" y="605"/>
                  </a:lnTo>
                  <a:lnTo>
                    <a:pt x="176" y="599"/>
                  </a:lnTo>
                  <a:lnTo>
                    <a:pt x="159" y="594"/>
                  </a:lnTo>
                  <a:lnTo>
                    <a:pt x="146" y="586"/>
                  </a:lnTo>
                  <a:lnTo>
                    <a:pt x="132" y="578"/>
                  </a:lnTo>
                  <a:lnTo>
                    <a:pt x="118" y="569"/>
                  </a:lnTo>
                  <a:lnTo>
                    <a:pt x="104" y="563"/>
                  </a:lnTo>
                  <a:lnTo>
                    <a:pt x="89" y="558"/>
                  </a:lnTo>
                  <a:lnTo>
                    <a:pt x="73" y="553"/>
                  </a:lnTo>
                  <a:lnTo>
                    <a:pt x="58" y="551"/>
                  </a:lnTo>
                  <a:lnTo>
                    <a:pt x="43" y="549"/>
                  </a:lnTo>
                  <a:lnTo>
                    <a:pt x="28" y="548"/>
                  </a:lnTo>
                  <a:lnTo>
                    <a:pt x="15" y="548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4"/>
                  </a:lnTo>
                  <a:lnTo>
                    <a:pt x="15" y="528"/>
                  </a:lnTo>
                  <a:lnTo>
                    <a:pt x="32" y="511"/>
                  </a:lnTo>
                  <a:lnTo>
                    <a:pt x="51" y="490"/>
                  </a:lnTo>
                  <a:lnTo>
                    <a:pt x="73" y="466"/>
                  </a:lnTo>
                  <a:lnTo>
                    <a:pt x="96" y="443"/>
                  </a:lnTo>
                  <a:lnTo>
                    <a:pt x="120" y="421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5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60"/>
                  </a:lnTo>
                  <a:lnTo>
                    <a:pt x="319" y="359"/>
                  </a:lnTo>
                  <a:lnTo>
                    <a:pt x="336" y="359"/>
                  </a:lnTo>
                  <a:lnTo>
                    <a:pt x="352" y="361"/>
                  </a:lnTo>
                  <a:lnTo>
                    <a:pt x="369" y="367"/>
                  </a:lnTo>
                  <a:lnTo>
                    <a:pt x="387" y="374"/>
                  </a:lnTo>
                  <a:lnTo>
                    <a:pt x="406" y="382"/>
                  </a:lnTo>
                  <a:lnTo>
                    <a:pt x="422" y="390"/>
                  </a:lnTo>
                  <a:lnTo>
                    <a:pt x="436" y="398"/>
                  </a:lnTo>
                  <a:lnTo>
                    <a:pt x="447" y="404"/>
                  </a:lnTo>
                  <a:lnTo>
                    <a:pt x="453" y="408"/>
                  </a:lnTo>
                  <a:lnTo>
                    <a:pt x="460" y="414"/>
                  </a:lnTo>
                  <a:lnTo>
                    <a:pt x="466" y="420"/>
                  </a:lnTo>
                  <a:lnTo>
                    <a:pt x="473" y="425"/>
                  </a:lnTo>
                  <a:lnTo>
                    <a:pt x="479" y="430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30"/>
                  </a:lnTo>
                  <a:lnTo>
                    <a:pt x="535" y="428"/>
                  </a:lnTo>
                  <a:lnTo>
                    <a:pt x="542" y="423"/>
                  </a:lnTo>
                  <a:lnTo>
                    <a:pt x="544" y="420"/>
                  </a:lnTo>
                  <a:lnTo>
                    <a:pt x="543" y="416"/>
                  </a:lnTo>
                  <a:lnTo>
                    <a:pt x="538" y="412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7"/>
                  </a:lnTo>
                  <a:lnTo>
                    <a:pt x="433" y="404"/>
                  </a:lnTo>
                  <a:lnTo>
                    <a:pt x="418" y="398"/>
                  </a:lnTo>
                  <a:lnTo>
                    <a:pt x="402" y="389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1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1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8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5"/>
                  </a:lnTo>
                  <a:lnTo>
                    <a:pt x="284" y="109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8"/>
                  </a:lnTo>
                  <a:lnTo>
                    <a:pt x="347" y="159"/>
                  </a:lnTo>
                  <a:lnTo>
                    <a:pt x="369" y="170"/>
                  </a:lnTo>
                  <a:lnTo>
                    <a:pt x="392" y="178"/>
                  </a:lnTo>
                  <a:lnTo>
                    <a:pt x="413" y="185"/>
                  </a:lnTo>
                  <a:lnTo>
                    <a:pt x="431" y="190"/>
                  </a:lnTo>
                  <a:lnTo>
                    <a:pt x="443" y="194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1"/>
                  </a:lnTo>
                  <a:lnTo>
                    <a:pt x="517" y="245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8"/>
                  </a:lnTo>
                  <a:lnTo>
                    <a:pt x="544" y="330"/>
                  </a:lnTo>
                  <a:lnTo>
                    <a:pt x="540" y="360"/>
                  </a:lnTo>
                  <a:lnTo>
                    <a:pt x="540" y="369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3"/>
                  </a:lnTo>
                  <a:lnTo>
                    <a:pt x="583" y="416"/>
                  </a:lnTo>
                  <a:lnTo>
                    <a:pt x="591" y="421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20"/>
                  </a:lnTo>
                  <a:lnTo>
                    <a:pt x="605" y="413"/>
                  </a:lnTo>
                  <a:lnTo>
                    <a:pt x="605" y="406"/>
                  </a:lnTo>
                  <a:lnTo>
                    <a:pt x="604" y="398"/>
                  </a:lnTo>
                  <a:lnTo>
                    <a:pt x="600" y="390"/>
                  </a:lnTo>
                  <a:lnTo>
                    <a:pt x="596" y="384"/>
                  </a:lnTo>
                  <a:lnTo>
                    <a:pt x="588" y="375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9"/>
                  </a:lnTo>
                  <a:lnTo>
                    <a:pt x="538" y="308"/>
                  </a:lnTo>
                  <a:lnTo>
                    <a:pt x="528" y="285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54" name="Freeform 5753"/>
            <p:cNvSpPr/>
            <p:nvPr/>
          </p:nvSpPr>
          <p:spPr>
            <a:xfrm>
              <a:off x="4404" y="2042"/>
              <a:ext cx="216" cy="268"/>
            </a:xfrm>
            <a:custGeom>
              <a:avLst/>
              <a:gdLst/>
              <a:ahLst/>
              <a:cxnLst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8"/>
                  </a:lnTo>
                  <a:lnTo>
                    <a:pt x="56" y="24"/>
                  </a:lnTo>
                  <a:lnTo>
                    <a:pt x="48" y="27"/>
                  </a:lnTo>
                  <a:lnTo>
                    <a:pt x="38" y="27"/>
                  </a:lnTo>
                  <a:lnTo>
                    <a:pt x="31" y="25"/>
                  </a:lnTo>
                  <a:lnTo>
                    <a:pt x="28" y="20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2"/>
                  </a:lnTo>
                  <a:lnTo>
                    <a:pt x="17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2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7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4"/>
                  </a:lnTo>
                  <a:lnTo>
                    <a:pt x="44" y="42"/>
                  </a:lnTo>
                  <a:lnTo>
                    <a:pt x="46" y="49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2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6"/>
                  </a:lnTo>
                  <a:lnTo>
                    <a:pt x="37" y="209"/>
                  </a:lnTo>
                  <a:lnTo>
                    <a:pt x="64" y="231"/>
                  </a:lnTo>
                  <a:lnTo>
                    <a:pt x="97" y="249"/>
                  </a:lnTo>
                  <a:lnTo>
                    <a:pt x="139" y="262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4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1"/>
                  </a:lnTo>
                  <a:lnTo>
                    <a:pt x="202" y="120"/>
                  </a:lnTo>
                  <a:lnTo>
                    <a:pt x="194" y="94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55" name="Freeform 5754"/>
            <p:cNvSpPr/>
            <p:nvPr/>
          </p:nvSpPr>
          <p:spPr>
            <a:xfrm>
              <a:off x="4350" y="2107"/>
              <a:ext cx="26" cy="26"/>
            </a:xfrm>
            <a:custGeom>
              <a:avLst/>
              <a:gdLst/>
              <a:ahLst/>
              <a:cxnLst/>
              <a:pathLst>
                <a:path w="29" h="31">
                  <a:moveTo>
                    <a:pt x="29" y="20"/>
                  </a:moveTo>
                  <a:lnTo>
                    <a:pt x="27" y="26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56" name="Freeform 5755"/>
            <p:cNvSpPr/>
            <p:nvPr/>
          </p:nvSpPr>
          <p:spPr>
            <a:xfrm>
              <a:off x="4301" y="2063"/>
              <a:ext cx="28" cy="28"/>
            </a:xfrm>
            <a:custGeom>
              <a:avLst/>
              <a:gdLst/>
              <a:ahLst/>
              <a:cxnLst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57" name="Freeform 5756"/>
            <p:cNvSpPr/>
            <p:nvPr/>
          </p:nvSpPr>
          <p:spPr>
            <a:xfrm>
              <a:off x="4366" y="2037"/>
              <a:ext cx="28" cy="30"/>
            </a:xfrm>
            <a:custGeom>
              <a:avLst/>
              <a:gdLst/>
              <a:ahLst/>
              <a:cxnLst/>
              <a:pathLst>
                <a:path w="31" h="32">
                  <a:moveTo>
                    <a:pt x="27" y="28"/>
                  </a:moveTo>
                  <a:lnTo>
                    <a:pt x="23" y="31"/>
                  </a:lnTo>
                  <a:lnTo>
                    <a:pt x="16" y="32"/>
                  </a:lnTo>
                  <a:lnTo>
                    <a:pt x="9" y="32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58" name="Freeform 5757"/>
            <p:cNvSpPr/>
            <p:nvPr/>
          </p:nvSpPr>
          <p:spPr>
            <a:xfrm>
              <a:off x="4406" y="2077"/>
              <a:ext cx="28" cy="28"/>
            </a:xfrm>
            <a:custGeom>
              <a:avLst/>
              <a:gdLst/>
              <a:ahLst/>
              <a:cxnLst/>
              <a:pathLst>
                <a:path w="31" h="31">
                  <a:moveTo>
                    <a:pt x="24" y="31"/>
                  </a:moveTo>
                  <a:lnTo>
                    <a:pt x="29" y="26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3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59" name="Freeform 5758"/>
            <p:cNvSpPr/>
            <p:nvPr/>
          </p:nvSpPr>
          <p:spPr>
            <a:xfrm>
              <a:off x="4432" y="2030"/>
              <a:ext cx="25" cy="24"/>
            </a:xfrm>
            <a:custGeom>
              <a:avLst/>
              <a:gdLst/>
              <a:ahLst/>
              <a:cxnLst/>
              <a:pathLst>
                <a:path w="27" h="28">
                  <a:moveTo>
                    <a:pt x="27" y="11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5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60" name="Freeform 5759"/>
            <p:cNvSpPr/>
            <p:nvPr/>
          </p:nvSpPr>
          <p:spPr>
            <a:xfrm>
              <a:off x="4397" y="1986"/>
              <a:ext cx="21" cy="26"/>
            </a:xfrm>
            <a:custGeom>
              <a:avLst/>
              <a:gdLst/>
              <a:ahLst/>
              <a:cxnLst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61" name="Freeform 5760"/>
            <p:cNvSpPr/>
            <p:nvPr/>
          </p:nvSpPr>
          <p:spPr>
            <a:xfrm>
              <a:off x="4352" y="2003"/>
              <a:ext cx="26" cy="30"/>
            </a:xfrm>
            <a:custGeom>
              <a:avLst/>
              <a:gdLst/>
              <a:ahLst/>
              <a:cxnLst/>
              <a:pathLst>
                <a:path w="30" h="33">
                  <a:moveTo>
                    <a:pt x="27" y="17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9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6"/>
                  </a:lnTo>
                  <a:lnTo>
                    <a:pt x="30" y="11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62" name="Freeform 5761"/>
            <p:cNvSpPr/>
            <p:nvPr/>
          </p:nvSpPr>
          <p:spPr>
            <a:xfrm>
              <a:off x="4320" y="2000"/>
              <a:ext cx="26" cy="25"/>
            </a:xfrm>
            <a:custGeom>
              <a:avLst/>
              <a:gdLst/>
              <a:ahLst/>
              <a:cxnLst/>
              <a:pathLst>
                <a:path w="29" h="29">
                  <a:moveTo>
                    <a:pt x="5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63" name="Freeform 5762"/>
            <p:cNvSpPr/>
            <p:nvPr/>
          </p:nvSpPr>
          <p:spPr>
            <a:xfrm>
              <a:off x="4424" y="1870"/>
              <a:ext cx="215" cy="139"/>
            </a:xfrm>
            <a:custGeom>
              <a:avLst/>
              <a:gdLst/>
              <a:ahLst/>
              <a:cxnLst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14" y="137"/>
                  </a:lnTo>
                  <a:lnTo>
                    <a:pt x="19" y="133"/>
                  </a:lnTo>
                  <a:lnTo>
                    <a:pt x="22" y="131"/>
                  </a:lnTo>
                  <a:lnTo>
                    <a:pt x="24" y="129"/>
                  </a:lnTo>
                  <a:lnTo>
                    <a:pt x="34" y="133"/>
                  </a:lnTo>
                  <a:lnTo>
                    <a:pt x="46" y="139"/>
                  </a:lnTo>
                  <a:lnTo>
                    <a:pt x="61" y="145"/>
                  </a:lnTo>
                  <a:lnTo>
                    <a:pt x="77" y="149"/>
                  </a:lnTo>
                  <a:lnTo>
                    <a:pt x="95" y="154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6"/>
                  </a:lnTo>
                  <a:lnTo>
                    <a:pt x="144" y="155"/>
                  </a:lnTo>
                  <a:lnTo>
                    <a:pt x="140" y="154"/>
                  </a:lnTo>
                  <a:lnTo>
                    <a:pt x="133" y="154"/>
                  </a:lnTo>
                  <a:lnTo>
                    <a:pt x="120" y="154"/>
                  </a:lnTo>
                  <a:lnTo>
                    <a:pt x="106" y="152"/>
                  </a:lnTo>
                  <a:lnTo>
                    <a:pt x="92" y="147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2"/>
                  </a:lnTo>
                  <a:lnTo>
                    <a:pt x="45" y="126"/>
                  </a:lnTo>
                  <a:lnTo>
                    <a:pt x="38" y="121"/>
                  </a:lnTo>
                  <a:lnTo>
                    <a:pt x="36" y="117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9" y="103"/>
                  </a:lnTo>
                  <a:lnTo>
                    <a:pt x="74" y="101"/>
                  </a:lnTo>
                  <a:lnTo>
                    <a:pt x="81" y="105"/>
                  </a:lnTo>
                  <a:lnTo>
                    <a:pt x="92" y="109"/>
                  </a:lnTo>
                  <a:lnTo>
                    <a:pt x="105" y="114"/>
                  </a:lnTo>
                  <a:lnTo>
                    <a:pt x="119" y="118"/>
                  </a:lnTo>
                  <a:lnTo>
                    <a:pt x="133" y="123"/>
                  </a:lnTo>
                  <a:lnTo>
                    <a:pt x="147" y="125"/>
                  </a:lnTo>
                  <a:lnTo>
                    <a:pt x="159" y="126"/>
                  </a:lnTo>
                  <a:lnTo>
                    <a:pt x="168" y="125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8"/>
                  </a:lnTo>
                  <a:lnTo>
                    <a:pt x="144" y="117"/>
                  </a:lnTo>
                  <a:lnTo>
                    <a:pt x="137" y="116"/>
                  </a:lnTo>
                  <a:lnTo>
                    <a:pt x="130" y="114"/>
                  </a:lnTo>
                  <a:lnTo>
                    <a:pt x="123" y="110"/>
                  </a:lnTo>
                  <a:lnTo>
                    <a:pt x="117" y="108"/>
                  </a:lnTo>
                  <a:lnTo>
                    <a:pt x="105" y="103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4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7"/>
                  </a:lnTo>
                  <a:lnTo>
                    <a:pt x="107" y="86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1"/>
                  </a:lnTo>
                  <a:lnTo>
                    <a:pt x="133" y="80"/>
                  </a:lnTo>
                  <a:lnTo>
                    <a:pt x="138" y="81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7"/>
                  </a:lnTo>
                  <a:lnTo>
                    <a:pt x="161" y="91"/>
                  </a:lnTo>
                  <a:lnTo>
                    <a:pt x="167" y="93"/>
                  </a:lnTo>
                  <a:lnTo>
                    <a:pt x="172" y="95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5"/>
                  </a:lnTo>
                  <a:lnTo>
                    <a:pt x="186" y="93"/>
                  </a:lnTo>
                  <a:lnTo>
                    <a:pt x="181" y="91"/>
                  </a:lnTo>
                  <a:lnTo>
                    <a:pt x="175" y="87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0"/>
                  </a:lnTo>
                  <a:lnTo>
                    <a:pt x="157" y="78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2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5"/>
                  </a:lnTo>
                  <a:lnTo>
                    <a:pt x="226" y="63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8"/>
                  </a:lnTo>
                  <a:lnTo>
                    <a:pt x="247" y="56"/>
                  </a:lnTo>
                  <a:lnTo>
                    <a:pt x="243" y="55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5"/>
                  </a:lnTo>
                  <a:lnTo>
                    <a:pt x="188" y="56"/>
                  </a:lnTo>
                  <a:lnTo>
                    <a:pt x="174" y="58"/>
                  </a:lnTo>
                  <a:lnTo>
                    <a:pt x="163" y="61"/>
                  </a:lnTo>
                  <a:lnTo>
                    <a:pt x="152" y="63"/>
                  </a:lnTo>
                  <a:lnTo>
                    <a:pt x="145" y="65"/>
                  </a:lnTo>
                  <a:lnTo>
                    <a:pt x="149" y="52"/>
                  </a:lnTo>
                  <a:lnTo>
                    <a:pt x="155" y="34"/>
                  </a:lnTo>
                  <a:lnTo>
                    <a:pt x="161" y="17"/>
                  </a:lnTo>
                  <a:lnTo>
                    <a:pt x="170" y="7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4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3"/>
                  </a:lnTo>
                  <a:lnTo>
                    <a:pt x="138" y="42"/>
                  </a:lnTo>
                  <a:lnTo>
                    <a:pt x="133" y="52"/>
                  </a:lnTo>
                  <a:lnTo>
                    <a:pt x="129" y="58"/>
                  </a:lnTo>
                  <a:lnTo>
                    <a:pt x="128" y="64"/>
                  </a:lnTo>
                  <a:lnTo>
                    <a:pt x="122" y="65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2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79"/>
                  </a:lnTo>
                  <a:lnTo>
                    <a:pt x="73" y="80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7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0" y="5"/>
                  </a:lnTo>
                  <a:lnTo>
                    <a:pt x="85" y="12"/>
                  </a:lnTo>
                  <a:lnTo>
                    <a:pt x="77" y="26"/>
                  </a:lnTo>
                  <a:lnTo>
                    <a:pt x="67" y="45"/>
                  </a:lnTo>
                  <a:lnTo>
                    <a:pt x="60" y="65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09"/>
                  </a:lnTo>
                  <a:lnTo>
                    <a:pt x="23" y="111"/>
                  </a:lnTo>
                  <a:lnTo>
                    <a:pt x="20" y="111"/>
                  </a:lnTo>
                  <a:lnTo>
                    <a:pt x="19" y="109"/>
                  </a:lnTo>
                  <a:lnTo>
                    <a:pt x="20" y="103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8"/>
                  </a:lnTo>
                  <a:lnTo>
                    <a:pt x="34" y="34"/>
                  </a:lnTo>
                  <a:lnTo>
                    <a:pt x="23" y="50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64" name="Freeform 5763"/>
            <p:cNvSpPr/>
            <p:nvPr/>
          </p:nvSpPr>
          <p:spPr>
            <a:xfrm>
              <a:off x="4436" y="2096"/>
              <a:ext cx="149" cy="176"/>
            </a:xfrm>
            <a:custGeom>
              <a:avLst/>
              <a:gdLst/>
              <a:ahLst/>
              <a:cxnLst/>
              <a:pathLst>
                <a:path w="171" h="200">
                  <a:moveTo>
                    <a:pt x="8" y="0"/>
                  </a:moveTo>
                  <a:lnTo>
                    <a:pt x="6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7" y="18"/>
                  </a:lnTo>
                  <a:lnTo>
                    <a:pt x="14" y="26"/>
                  </a:lnTo>
                  <a:lnTo>
                    <a:pt x="18" y="34"/>
                  </a:lnTo>
                  <a:lnTo>
                    <a:pt x="18" y="41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2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7"/>
                  </a:lnTo>
                  <a:lnTo>
                    <a:pt x="42" y="61"/>
                  </a:lnTo>
                  <a:lnTo>
                    <a:pt x="47" y="64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2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6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3"/>
                  </a:lnTo>
                  <a:lnTo>
                    <a:pt x="82" y="155"/>
                  </a:lnTo>
                  <a:lnTo>
                    <a:pt x="84" y="148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6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2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09"/>
                  </a:lnTo>
                  <a:lnTo>
                    <a:pt x="110" y="103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3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0"/>
                  </a:lnTo>
                  <a:lnTo>
                    <a:pt x="105" y="76"/>
                  </a:lnTo>
                  <a:lnTo>
                    <a:pt x="95" y="71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4"/>
                  </a:lnTo>
                  <a:lnTo>
                    <a:pt x="66" y="62"/>
                  </a:lnTo>
                  <a:lnTo>
                    <a:pt x="61" y="57"/>
                  </a:lnTo>
                  <a:lnTo>
                    <a:pt x="56" y="54"/>
                  </a:lnTo>
                  <a:lnTo>
                    <a:pt x="51" y="49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45" y="34"/>
                  </a:lnTo>
                  <a:lnTo>
                    <a:pt x="52" y="33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3"/>
                  </a:lnTo>
                  <a:lnTo>
                    <a:pt x="99" y="34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19"/>
                  </a:lnTo>
                  <a:lnTo>
                    <a:pt x="27" y="19"/>
                  </a:lnTo>
                  <a:lnTo>
                    <a:pt x="20" y="17"/>
                  </a:lnTo>
                  <a:lnTo>
                    <a:pt x="15" y="12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65" name="Freeform 5764"/>
            <p:cNvSpPr/>
            <p:nvPr/>
          </p:nvSpPr>
          <p:spPr>
            <a:xfrm>
              <a:off x="4246" y="2065"/>
              <a:ext cx="111" cy="230"/>
            </a:xfrm>
            <a:custGeom>
              <a:avLst/>
              <a:gdLst/>
              <a:ahLst/>
              <a:cxnLst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6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4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39"/>
                  </a:lnTo>
                  <a:lnTo>
                    <a:pt x="110" y="154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6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1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7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29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7"/>
                  </a:lnTo>
                  <a:lnTo>
                    <a:pt x="39" y="218"/>
                  </a:lnTo>
                  <a:lnTo>
                    <a:pt x="34" y="229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0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4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1"/>
                  </a:lnTo>
                  <a:lnTo>
                    <a:pt x="28" y="191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3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3"/>
                  </a:lnTo>
                  <a:lnTo>
                    <a:pt x="56" y="131"/>
                  </a:lnTo>
                  <a:lnTo>
                    <a:pt x="63" y="112"/>
                  </a:lnTo>
                  <a:lnTo>
                    <a:pt x="68" y="101"/>
                  </a:lnTo>
                  <a:lnTo>
                    <a:pt x="60" y="100"/>
                  </a:lnTo>
                  <a:lnTo>
                    <a:pt x="51" y="100"/>
                  </a:lnTo>
                  <a:lnTo>
                    <a:pt x="41" y="100"/>
                  </a:lnTo>
                  <a:lnTo>
                    <a:pt x="33" y="100"/>
                  </a:lnTo>
                  <a:lnTo>
                    <a:pt x="24" y="101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0"/>
                  </a:lnTo>
                  <a:lnTo>
                    <a:pt x="17" y="97"/>
                  </a:lnTo>
                  <a:lnTo>
                    <a:pt x="26" y="93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4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7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6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6"/>
                  </a:lnTo>
                  <a:lnTo>
                    <a:pt x="45" y="48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3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5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4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54" y="30"/>
                  </a:lnTo>
                  <a:lnTo>
                    <a:pt x="55" y="33"/>
                  </a:lnTo>
                  <a:lnTo>
                    <a:pt x="59" y="37"/>
                  </a:lnTo>
                  <a:lnTo>
                    <a:pt x="62" y="39"/>
                  </a:lnTo>
                  <a:lnTo>
                    <a:pt x="67" y="40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39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2"/>
                  </a:lnTo>
                  <a:lnTo>
                    <a:pt x="125" y="0"/>
                  </a:lnTo>
                  <a:lnTo>
                    <a:pt x="119" y="8"/>
                  </a:lnTo>
                  <a:lnTo>
                    <a:pt x="110" y="16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3"/>
                  </a:lnTo>
                  <a:lnTo>
                    <a:pt x="113" y="38"/>
                  </a:lnTo>
                  <a:lnTo>
                    <a:pt x="117" y="39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66" name="Freeform 5765"/>
            <p:cNvSpPr/>
            <p:nvPr/>
          </p:nvSpPr>
          <p:spPr>
            <a:xfrm>
              <a:off x="4353" y="2144"/>
              <a:ext cx="18" cy="30"/>
            </a:xfrm>
            <a:custGeom>
              <a:avLst/>
              <a:gdLst/>
              <a:ahLst/>
              <a:cxnLst/>
              <a:pathLst>
                <a:path w="20" h="33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67" name="Freeform 5766"/>
            <p:cNvSpPr/>
            <p:nvPr/>
          </p:nvSpPr>
          <p:spPr>
            <a:xfrm>
              <a:off x="3910" y="1947"/>
              <a:ext cx="336" cy="204"/>
            </a:xfrm>
            <a:custGeom>
              <a:avLst/>
              <a:gdLst/>
              <a:ahLst/>
              <a:cxnLst/>
              <a:pathLst>
                <a:path w="386" h="232">
                  <a:moveTo>
                    <a:pt x="370" y="74"/>
                  </a:moveTo>
                  <a:lnTo>
                    <a:pt x="364" y="78"/>
                  </a:lnTo>
                  <a:lnTo>
                    <a:pt x="356" y="82"/>
                  </a:lnTo>
                  <a:lnTo>
                    <a:pt x="347" y="87"/>
                  </a:lnTo>
                  <a:lnTo>
                    <a:pt x="335" y="91"/>
                  </a:lnTo>
                  <a:lnTo>
                    <a:pt x="325" y="96"/>
                  </a:lnTo>
                  <a:lnTo>
                    <a:pt x="316" y="101"/>
                  </a:lnTo>
                  <a:lnTo>
                    <a:pt x="310" y="104"/>
                  </a:lnTo>
                  <a:lnTo>
                    <a:pt x="307" y="108"/>
                  </a:lnTo>
                  <a:lnTo>
                    <a:pt x="302" y="118"/>
                  </a:lnTo>
                  <a:lnTo>
                    <a:pt x="293" y="136"/>
                  </a:lnTo>
                  <a:lnTo>
                    <a:pt x="282" y="156"/>
                  </a:lnTo>
                  <a:lnTo>
                    <a:pt x="273" y="171"/>
                  </a:lnTo>
                  <a:lnTo>
                    <a:pt x="267" y="178"/>
                  </a:lnTo>
                  <a:lnTo>
                    <a:pt x="259" y="186"/>
                  </a:lnTo>
                  <a:lnTo>
                    <a:pt x="250" y="195"/>
                  </a:lnTo>
                  <a:lnTo>
                    <a:pt x="239" y="204"/>
                  </a:lnTo>
                  <a:lnTo>
                    <a:pt x="228" y="214"/>
                  </a:lnTo>
                  <a:lnTo>
                    <a:pt x="219" y="222"/>
                  </a:lnTo>
                  <a:lnTo>
                    <a:pt x="210" y="227"/>
                  </a:lnTo>
                  <a:lnTo>
                    <a:pt x="204" y="231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8" y="229"/>
                  </a:lnTo>
                  <a:lnTo>
                    <a:pt x="202" y="225"/>
                  </a:lnTo>
                  <a:lnTo>
                    <a:pt x="206" y="222"/>
                  </a:lnTo>
                  <a:lnTo>
                    <a:pt x="213" y="215"/>
                  </a:lnTo>
                  <a:lnTo>
                    <a:pt x="224" y="206"/>
                  </a:lnTo>
                  <a:lnTo>
                    <a:pt x="234" y="196"/>
                  </a:lnTo>
                  <a:lnTo>
                    <a:pt x="244" y="186"/>
                  </a:lnTo>
                  <a:lnTo>
                    <a:pt x="255" y="177"/>
                  </a:lnTo>
                  <a:lnTo>
                    <a:pt x="263" y="167"/>
                  </a:lnTo>
                  <a:lnTo>
                    <a:pt x="267" y="162"/>
                  </a:lnTo>
                  <a:lnTo>
                    <a:pt x="273" y="151"/>
                  </a:lnTo>
                  <a:lnTo>
                    <a:pt x="278" y="139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7"/>
                  </a:lnTo>
                  <a:lnTo>
                    <a:pt x="282" y="116"/>
                  </a:lnTo>
                  <a:lnTo>
                    <a:pt x="279" y="117"/>
                  </a:lnTo>
                  <a:lnTo>
                    <a:pt x="273" y="119"/>
                  </a:lnTo>
                  <a:lnTo>
                    <a:pt x="269" y="121"/>
                  </a:lnTo>
                  <a:lnTo>
                    <a:pt x="262" y="126"/>
                  </a:lnTo>
                  <a:lnTo>
                    <a:pt x="255" y="129"/>
                  </a:lnTo>
                  <a:lnTo>
                    <a:pt x="247" y="134"/>
                  </a:lnTo>
                  <a:lnTo>
                    <a:pt x="239" y="139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6"/>
                  </a:lnTo>
                  <a:lnTo>
                    <a:pt x="211" y="159"/>
                  </a:lnTo>
                  <a:lnTo>
                    <a:pt x="198" y="172"/>
                  </a:lnTo>
                  <a:lnTo>
                    <a:pt x="183" y="184"/>
                  </a:lnTo>
                  <a:lnTo>
                    <a:pt x="167" y="195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6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7"/>
                  </a:lnTo>
                  <a:lnTo>
                    <a:pt x="112" y="215"/>
                  </a:lnTo>
                  <a:lnTo>
                    <a:pt x="123" y="209"/>
                  </a:lnTo>
                  <a:lnTo>
                    <a:pt x="137" y="201"/>
                  </a:lnTo>
                  <a:lnTo>
                    <a:pt x="152" y="192"/>
                  </a:lnTo>
                  <a:lnTo>
                    <a:pt x="166" y="180"/>
                  </a:lnTo>
                  <a:lnTo>
                    <a:pt x="180" y="169"/>
                  </a:lnTo>
                  <a:lnTo>
                    <a:pt x="191" y="158"/>
                  </a:lnTo>
                  <a:lnTo>
                    <a:pt x="199" y="149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1" y="139"/>
                  </a:lnTo>
                  <a:lnTo>
                    <a:pt x="196" y="139"/>
                  </a:lnTo>
                  <a:lnTo>
                    <a:pt x="188" y="139"/>
                  </a:lnTo>
                  <a:lnTo>
                    <a:pt x="182" y="139"/>
                  </a:lnTo>
                  <a:lnTo>
                    <a:pt x="176" y="140"/>
                  </a:lnTo>
                  <a:lnTo>
                    <a:pt x="169" y="141"/>
                  </a:lnTo>
                  <a:lnTo>
                    <a:pt x="164" y="141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7"/>
                  </a:lnTo>
                  <a:lnTo>
                    <a:pt x="104" y="164"/>
                  </a:lnTo>
                  <a:lnTo>
                    <a:pt x="88" y="170"/>
                  </a:lnTo>
                  <a:lnTo>
                    <a:pt x="72" y="176"/>
                  </a:lnTo>
                  <a:lnTo>
                    <a:pt x="58" y="180"/>
                  </a:lnTo>
                  <a:lnTo>
                    <a:pt x="47" y="184"/>
                  </a:lnTo>
                  <a:lnTo>
                    <a:pt x="41" y="186"/>
                  </a:lnTo>
                  <a:lnTo>
                    <a:pt x="34" y="187"/>
                  </a:lnTo>
                  <a:lnTo>
                    <a:pt x="30" y="185"/>
                  </a:lnTo>
                  <a:lnTo>
                    <a:pt x="32" y="181"/>
                  </a:lnTo>
                  <a:lnTo>
                    <a:pt x="42" y="178"/>
                  </a:lnTo>
                  <a:lnTo>
                    <a:pt x="52" y="176"/>
                  </a:lnTo>
                  <a:lnTo>
                    <a:pt x="64" y="172"/>
                  </a:lnTo>
                  <a:lnTo>
                    <a:pt x="76" y="167"/>
                  </a:lnTo>
                  <a:lnTo>
                    <a:pt x="88" y="162"/>
                  </a:lnTo>
                  <a:lnTo>
                    <a:pt x="99" y="156"/>
                  </a:lnTo>
                  <a:lnTo>
                    <a:pt x="108" y="149"/>
                  </a:lnTo>
                  <a:lnTo>
                    <a:pt x="115" y="143"/>
                  </a:lnTo>
                  <a:lnTo>
                    <a:pt x="120" y="138"/>
                  </a:lnTo>
                  <a:lnTo>
                    <a:pt x="107" y="135"/>
                  </a:lnTo>
                  <a:lnTo>
                    <a:pt x="94" y="134"/>
                  </a:lnTo>
                  <a:lnTo>
                    <a:pt x="77" y="134"/>
                  </a:lnTo>
                  <a:lnTo>
                    <a:pt x="62" y="135"/>
                  </a:lnTo>
                  <a:lnTo>
                    <a:pt x="47" y="138"/>
                  </a:lnTo>
                  <a:lnTo>
                    <a:pt x="34" y="140"/>
                  </a:lnTo>
                  <a:lnTo>
                    <a:pt x="23" y="141"/>
                  </a:lnTo>
                  <a:lnTo>
                    <a:pt x="15" y="143"/>
                  </a:lnTo>
                  <a:lnTo>
                    <a:pt x="6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6" y="141"/>
                  </a:lnTo>
                  <a:lnTo>
                    <a:pt x="13" y="138"/>
                  </a:lnTo>
                  <a:lnTo>
                    <a:pt x="22" y="133"/>
                  </a:lnTo>
                  <a:lnTo>
                    <a:pt x="35" y="128"/>
                  </a:lnTo>
                  <a:lnTo>
                    <a:pt x="50" y="125"/>
                  </a:lnTo>
                  <a:lnTo>
                    <a:pt x="66" y="121"/>
                  </a:lnTo>
                  <a:lnTo>
                    <a:pt x="83" y="119"/>
                  </a:lnTo>
                  <a:lnTo>
                    <a:pt x="100" y="119"/>
                  </a:lnTo>
                  <a:lnTo>
                    <a:pt x="117" y="121"/>
                  </a:lnTo>
                  <a:lnTo>
                    <a:pt x="112" y="116"/>
                  </a:lnTo>
                  <a:lnTo>
                    <a:pt x="104" y="108"/>
                  </a:lnTo>
                  <a:lnTo>
                    <a:pt x="95" y="101"/>
                  </a:lnTo>
                  <a:lnTo>
                    <a:pt x="84" y="93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7" y="74"/>
                  </a:lnTo>
                  <a:lnTo>
                    <a:pt x="51" y="71"/>
                  </a:lnTo>
                  <a:lnTo>
                    <a:pt x="43" y="66"/>
                  </a:lnTo>
                  <a:lnTo>
                    <a:pt x="41" y="63"/>
                  </a:lnTo>
                  <a:lnTo>
                    <a:pt x="43" y="60"/>
                  </a:lnTo>
                  <a:lnTo>
                    <a:pt x="51" y="63"/>
                  </a:lnTo>
                  <a:lnTo>
                    <a:pt x="59" y="66"/>
                  </a:lnTo>
                  <a:lnTo>
                    <a:pt x="70" y="72"/>
                  </a:lnTo>
                  <a:lnTo>
                    <a:pt x="83" y="79"/>
                  </a:lnTo>
                  <a:lnTo>
                    <a:pt x="98" y="87"/>
                  </a:lnTo>
                  <a:lnTo>
                    <a:pt x="112" y="95"/>
                  </a:lnTo>
                  <a:lnTo>
                    <a:pt x="125" y="103"/>
                  </a:lnTo>
                  <a:lnTo>
                    <a:pt x="135" y="110"/>
                  </a:lnTo>
                  <a:lnTo>
                    <a:pt x="141" y="116"/>
                  </a:lnTo>
                  <a:lnTo>
                    <a:pt x="146" y="116"/>
                  </a:lnTo>
                  <a:lnTo>
                    <a:pt x="153" y="117"/>
                  </a:lnTo>
                  <a:lnTo>
                    <a:pt x="161" y="117"/>
                  </a:lnTo>
                  <a:lnTo>
                    <a:pt x="169" y="117"/>
                  </a:lnTo>
                  <a:lnTo>
                    <a:pt x="178" y="117"/>
                  </a:lnTo>
                  <a:lnTo>
                    <a:pt x="186" y="117"/>
                  </a:lnTo>
                  <a:lnTo>
                    <a:pt x="191" y="117"/>
                  </a:lnTo>
                  <a:lnTo>
                    <a:pt x="196" y="117"/>
                  </a:lnTo>
                  <a:lnTo>
                    <a:pt x="194" y="110"/>
                  </a:lnTo>
                  <a:lnTo>
                    <a:pt x="188" y="103"/>
                  </a:lnTo>
                  <a:lnTo>
                    <a:pt x="182" y="95"/>
                  </a:lnTo>
                  <a:lnTo>
                    <a:pt x="175" y="87"/>
                  </a:lnTo>
                  <a:lnTo>
                    <a:pt x="168" y="80"/>
                  </a:lnTo>
                  <a:lnTo>
                    <a:pt x="161" y="73"/>
                  </a:lnTo>
                  <a:lnTo>
                    <a:pt x="156" y="67"/>
                  </a:lnTo>
                  <a:lnTo>
                    <a:pt x="151" y="63"/>
                  </a:lnTo>
                  <a:lnTo>
                    <a:pt x="146" y="59"/>
                  </a:lnTo>
                  <a:lnTo>
                    <a:pt x="142" y="56"/>
                  </a:lnTo>
                  <a:lnTo>
                    <a:pt x="136" y="52"/>
                  </a:lnTo>
                  <a:lnTo>
                    <a:pt x="131" y="49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1"/>
                  </a:lnTo>
                  <a:lnTo>
                    <a:pt x="115" y="38"/>
                  </a:lnTo>
                  <a:lnTo>
                    <a:pt x="111" y="33"/>
                  </a:lnTo>
                  <a:lnTo>
                    <a:pt x="110" y="27"/>
                  </a:lnTo>
                  <a:lnTo>
                    <a:pt x="112" y="26"/>
                  </a:lnTo>
                  <a:lnTo>
                    <a:pt x="123" y="34"/>
                  </a:lnTo>
                  <a:lnTo>
                    <a:pt x="133" y="41"/>
                  </a:lnTo>
                  <a:lnTo>
                    <a:pt x="144" y="50"/>
                  </a:lnTo>
                  <a:lnTo>
                    <a:pt x="158" y="60"/>
                  </a:lnTo>
                  <a:lnTo>
                    <a:pt x="171" y="71"/>
                  </a:lnTo>
                  <a:lnTo>
                    <a:pt x="183" y="81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3"/>
                  </a:lnTo>
                  <a:lnTo>
                    <a:pt x="216" y="109"/>
                  </a:lnTo>
                  <a:lnTo>
                    <a:pt x="221" y="110"/>
                  </a:lnTo>
                  <a:lnTo>
                    <a:pt x="227" y="109"/>
                  </a:lnTo>
                  <a:lnTo>
                    <a:pt x="234" y="108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2"/>
                  </a:lnTo>
                  <a:lnTo>
                    <a:pt x="267" y="101"/>
                  </a:lnTo>
                  <a:lnTo>
                    <a:pt x="273" y="100"/>
                  </a:lnTo>
                  <a:lnTo>
                    <a:pt x="278" y="97"/>
                  </a:lnTo>
                  <a:lnTo>
                    <a:pt x="281" y="96"/>
                  </a:lnTo>
                  <a:lnTo>
                    <a:pt x="285" y="93"/>
                  </a:lnTo>
                  <a:lnTo>
                    <a:pt x="285" y="89"/>
                  </a:lnTo>
                  <a:lnTo>
                    <a:pt x="282" y="86"/>
                  </a:lnTo>
                  <a:lnTo>
                    <a:pt x="277" y="79"/>
                  </a:lnTo>
                  <a:lnTo>
                    <a:pt x="271" y="73"/>
                  </a:lnTo>
                  <a:lnTo>
                    <a:pt x="262" y="65"/>
                  </a:lnTo>
                  <a:lnTo>
                    <a:pt x="251" y="55"/>
                  </a:lnTo>
                  <a:lnTo>
                    <a:pt x="239" y="43"/>
                  </a:lnTo>
                  <a:lnTo>
                    <a:pt x="226" y="33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10"/>
                  </a:lnTo>
                  <a:lnTo>
                    <a:pt x="190" y="4"/>
                  </a:lnTo>
                  <a:lnTo>
                    <a:pt x="193" y="0"/>
                  </a:lnTo>
                  <a:lnTo>
                    <a:pt x="199" y="3"/>
                  </a:lnTo>
                  <a:lnTo>
                    <a:pt x="212" y="10"/>
                  </a:lnTo>
                  <a:lnTo>
                    <a:pt x="220" y="17"/>
                  </a:lnTo>
                  <a:lnTo>
                    <a:pt x="232" y="27"/>
                  </a:lnTo>
                  <a:lnTo>
                    <a:pt x="245" y="37"/>
                  </a:lnTo>
                  <a:lnTo>
                    <a:pt x="259" y="48"/>
                  </a:lnTo>
                  <a:lnTo>
                    <a:pt x="273" y="58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3"/>
                  </a:lnTo>
                  <a:lnTo>
                    <a:pt x="340" y="71"/>
                  </a:lnTo>
                  <a:lnTo>
                    <a:pt x="354" y="67"/>
                  </a:lnTo>
                  <a:lnTo>
                    <a:pt x="366" y="65"/>
                  </a:lnTo>
                  <a:lnTo>
                    <a:pt x="377" y="63"/>
                  </a:lnTo>
                  <a:lnTo>
                    <a:pt x="382" y="63"/>
                  </a:lnTo>
                  <a:lnTo>
                    <a:pt x="386" y="64"/>
                  </a:lnTo>
                  <a:lnTo>
                    <a:pt x="384" y="65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68" name="Freeform 5767"/>
            <p:cNvSpPr/>
            <p:nvPr/>
          </p:nvSpPr>
          <p:spPr>
            <a:xfrm>
              <a:off x="4096" y="1751"/>
              <a:ext cx="222" cy="223"/>
            </a:xfrm>
            <a:custGeom>
              <a:avLst/>
              <a:gdLst/>
              <a:ahLst/>
              <a:cxnLst/>
              <a:pathLst>
                <a:path w="254" h="254">
                  <a:moveTo>
                    <a:pt x="244" y="250"/>
                  </a:moveTo>
                  <a:lnTo>
                    <a:pt x="240" y="246"/>
                  </a:lnTo>
                  <a:lnTo>
                    <a:pt x="235" y="242"/>
                  </a:lnTo>
                  <a:lnTo>
                    <a:pt x="229" y="237"/>
                  </a:lnTo>
                  <a:lnTo>
                    <a:pt x="225" y="232"/>
                  </a:lnTo>
                  <a:lnTo>
                    <a:pt x="219" y="228"/>
                  </a:lnTo>
                  <a:lnTo>
                    <a:pt x="213" y="224"/>
                  </a:lnTo>
                  <a:lnTo>
                    <a:pt x="209" y="222"/>
                  </a:lnTo>
                  <a:lnTo>
                    <a:pt x="203" y="222"/>
                  </a:lnTo>
                  <a:lnTo>
                    <a:pt x="189" y="224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3"/>
                  </a:lnTo>
                  <a:lnTo>
                    <a:pt x="84" y="221"/>
                  </a:lnTo>
                  <a:lnTo>
                    <a:pt x="75" y="217"/>
                  </a:lnTo>
                  <a:lnTo>
                    <a:pt x="68" y="212"/>
                  </a:lnTo>
                  <a:lnTo>
                    <a:pt x="68" y="209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4"/>
                  </a:lnTo>
                  <a:lnTo>
                    <a:pt x="108" y="215"/>
                  </a:lnTo>
                  <a:lnTo>
                    <a:pt x="125" y="215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2" y="214"/>
                  </a:lnTo>
                  <a:lnTo>
                    <a:pt x="183" y="212"/>
                  </a:lnTo>
                  <a:lnTo>
                    <a:pt x="190" y="209"/>
                  </a:lnTo>
                  <a:lnTo>
                    <a:pt x="186" y="205"/>
                  </a:lnTo>
                  <a:lnTo>
                    <a:pt x="179" y="201"/>
                  </a:lnTo>
                  <a:lnTo>
                    <a:pt x="172" y="197"/>
                  </a:lnTo>
                  <a:lnTo>
                    <a:pt x="164" y="192"/>
                  </a:lnTo>
                  <a:lnTo>
                    <a:pt x="157" y="189"/>
                  </a:lnTo>
                  <a:lnTo>
                    <a:pt x="150" y="185"/>
                  </a:lnTo>
                  <a:lnTo>
                    <a:pt x="144" y="182"/>
                  </a:lnTo>
                  <a:lnTo>
                    <a:pt x="141" y="179"/>
                  </a:lnTo>
                  <a:lnTo>
                    <a:pt x="127" y="181"/>
                  </a:lnTo>
                  <a:lnTo>
                    <a:pt x="110" y="178"/>
                  </a:lnTo>
                  <a:lnTo>
                    <a:pt x="90" y="176"/>
                  </a:lnTo>
                  <a:lnTo>
                    <a:pt x="72" y="171"/>
                  </a:lnTo>
                  <a:lnTo>
                    <a:pt x="53" y="167"/>
                  </a:lnTo>
                  <a:lnTo>
                    <a:pt x="37" y="161"/>
                  </a:lnTo>
                  <a:lnTo>
                    <a:pt x="24" y="154"/>
                  </a:lnTo>
                  <a:lnTo>
                    <a:pt x="16" y="148"/>
                  </a:lnTo>
                  <a:lnTo>
                    <a:pt x="11" y="140"/>
                  </a:lnTo>
                  <a:lnTo>
                    <a:pt x="11" y="137"/>
                  </a:lnTo>
                  <a:lnTo>
                    <a:pt x="15" y="139"/>
                  </a:lnTo>
                  <a:lnTo>
                    <a:pt x="24" y="144"/>
                  </a:lnTo>
                  <a:lnTo>
                    <a:pt x="32" y="147"/>
                  </a:lnTo>
                  <a:lnTo>
                    <a:pt x="44" y="152"/>
                  </a:lnTo>
                  <a:lnTo>
                    <a:pt x="58" y="156"/>
                  </a:lnTo>
                  <a:lnTo>
                    <a:pt x="73" y="160"/>
                  </a:lnTo>
                  <a:lnTo>
                    <a:pt x="89" y="163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4"/>
                  </a:lnTo>
                  <a:lnTo>
                    <a:pt x="103" y="146"/>
                  </a:lnTo>
                  <a:lnTo>
                    <a:pt x="96" y="140"/>
                  </a:lnTo>
                  <a:lnTo>
                    <a:pt x="92" y="135"/>
                  </a:lnTo>
                  <a:lnTo>
                    <a:pt x="83" y="132"/>
                  </a:lnTo>
                  <a:lnTo>
                    <a:pt x="70" y="130"/>
                  </a:lnTo>
                  <a:lnTo>
                    <a:pt x="57" y="126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3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3"/>
                  </a:lnTo>
                  <a:lnTo>
                    <a:pt x="45" y="109"/>
                  </a:lnTo>
                  <a:lnTo>
                    <a:pt x="57" y="113"/>
                  </a:lnTo>
                  <a:lnTo>
                    <a:pt x="66" y="115"/>
                  </a:lnTo>
                  <a:lnTo>
                    <a:pt x="76" y="116"/>
                  </a:lnTo>
                  <a:lnTo>
                    <a:pt x="66" y="102"/>
                  </a:lnTo>
                  <a:lnTo>
                    <a:pt x="56" y="88"/>
                  </a:lnTo>
                  <a:lnTo>
                    <a:pt x="45" y="76"/>
                  </a:lnTo>
                  <a:lnTo>
                    <a:pt x="36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3"/>
                  </a:lnTo>
                  <a:lnTo>
                    <a:pt x="13" y="26"/>
                  </a:lnTo>
                  <a:lnTo>
                    <a:pt x="12" y="18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1"/>
                  </a:lnTo>
                  <a:lnTo>
                    <a:pt x="23" y="26"/>
                  </a:lnTo>
                  <a:lnTo>
                    <a:pt x="35" y="44"/>
                  </a:lnTo>
                  <a:lnTo>
                    <a:pt x="47" y="62"/>
                  </a:lnTo>
                  <a:lnTo>
                    <a:pt x="59" y="79"/>
                  </a:lnTo>
                  <a:lnTo>
                    <a:pt x="70" y="95"/>
                  </a:lnTo>
                  <a:lnTo>
                    <a:pt x="80" y="106"/>
                  </a:lnTo>
                  <a:lnTo>
                    <a:pt x="85" y="111"/>
                  </a:lnTo>
                  <a:lnTo>
                    <a:pt x="91" y="113"/>
                  </a:lnTo>
                  <a:lnTo>
                    <a:pt x="94" y="109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5"/>
                  </a:lnTo>
                  <a:lnTo>
                    <a:pt x="85" y="65"/>
                  </a:lnTo>
                  <a:lnTo>
                    <a:pt x="80" y="46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8"/>
                  </a:lnTo>
                  <a:lnTo>
                    <a:pt x="105" y="105"/>
                  </a:lnTo>
                  <a:lnTo>
                    <a:pt x="104" y="124"/>
                  </a:lnTo>
                  <a:lnTo>
                    <a:pt x="111" y="131"/>
                  </a:lnTo>
                  <a:lnTo>
                    <a:pt x="118" y="138"/>
                  </a:lnTo>
                  <a:lnTo>
                    <a:pt x="125" y="143"/>
                  </a:lnTo>
                  <a:lnTo>
                    <a:pt x="130" y="148"/>
                  </a:lnTo>
                  <a:lnTo>
                    <a:pt x="136" y="152"/>
                  </a:lnTo>
                  <a:lnTo>
                    <a:pt x="141" y="155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2"/>
                  </a:lnTo>
                  <a:lnTo>
                    <a:pt x="151" y="163"/>
                  </a:lnTo>
                  <a:lnTo>
                    <a:pt x="153" y="161"/>
                  </a:lnTo>
                  <a:lnTo>
                    <a:pt x="156" y="155"/>
                  </a:lnTo>
                  <a:lnTo>
                    <a:pt x="157" y="140"/>
                  </a:lnTo>
                  <a:lnTo>
                    <a:pt x="155" y="116"/>
                  </a:lnTo>
                  <a:lnTo>
                    <a:pt x="149" y="88"/>
                  </a:lnTo>
                  <a:lnTo>
                    <a:pt x="137" y="67"/>
                  </a:lnTo>
                  <a:lnTo>
                    <a:pt x="133" y="57"/>
                  </a:lnTo>
                  <a:lnTo>
                    <a:pt x="133" y="54"/>
                  </a:lnTo>
                  <a:lnTo>
                    <a:pt x="137" y="55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7"/>
                  </a:lnTo>
                  <a:lnTo>
                    <a:pt x="157" y="90"/>
                  </a:lnTo>
                  <a:lnTo>
                    <a:pt x="161" y="103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5"/>
                  </a:lnTo>
                  <a:lnTo>
                    <a:pt x="164" y="173"/>
                  </a:lnTo>
                  <a:lnTo>
                    <a:pt x="168" y="177"/>
                  </a:lnTo>
                  <a:lnTo>
                    <a:pt x="173" y="182"/>
                  </a:lnTo>
                  <a:lnTo>
                    <a:pt x="179" y="186"/>
                  </a:lnTo>
                  <a:lnTo>
                    <a:pt x="184" y="190"/>
                  </a:lnTo>
                  <a:lnTo>
                    <a:pt x="189" y="193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0"/>
                  </a:lnTo>
                  <a:lnTo>
                    <a:pt x="206" y="191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0"/>
                  </a:lnTo>
                  <a:lnTo>
                    <a:pt x="203" y="111"/>
                  </a:lnTo>
                  <a:lnTo>
                    <a:pt x="201" y="94"/>
                  </a:lnTo>
                  <a:lnTo>
                    <a:pt x="198" y="83"/>
                  </a:lnTo>
                  <a:lnTo>
                    <a:pt x="198" y="79"/>
                  </a:lnTo>
                  <a:lnTo>
                    <a:pt x="202" y="82"/>
                  </a:lnTo>
                  <a:lnTo>
                    <a:pt x="207" y="88"/>
                  </a:lnTo>
                  <a:lnTo>
                    <a:pt x="211" y="101"/>
                  </a:lnTo>
                  <a:lnTo>
                    <a:pt x="212" y="123"/>
                  </a:lnTo>
                  <a:lnTo>
                    <a:pt x="214" y="155"/>
                  </a:lnTo>
                  <a:lnTo>
                    <a:pt x="217" y="186"/>
                  </a:lnTo>
                  <a:lnTo>
                    <a:pt x="218" y="206"/>
                  </a:lnTo>
                  <a:lnTo>
                    <a:pt x="225" y="214"/>
                  </a:lnTo>
                  <a:lnTo>
                    <a:pt x="232" y="222"/>
                  </a:lnTo>
                  <a:lnTo>
                    <a:pt x="236" y="229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5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3"/>
                  </a:lnTo>
                  <a:lnTo>
                    <a:pt x="252" y="254"/>
                  </a:lnTo>
                  <a:lnTo>
                    <a:pt x="249" y="253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69" name="Freeform 5768"/>
            <p:cNvSpPr/>
            <p:nvPr/>
          </p:nvSpPr>
          <p:spPr>
            <a:xfrm>
              <a:off x="4296" y="1683"/>
              <a:ext cx="163" cy="273"/>
            </a:xfrm>
            <a:custGeom>
              <a:avLst/>
              <a:gdLst/>
              <a:ahLst/>
              <a:cxnLst/>
              <a:pathLst>
                <a:path w="186" h="313">
                  <a:moveTo>
                    <a:pt x="88" y="313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7"/>
                  </a:lnTo>
                  <a:lnTo>
                    <a:pt x="82" y="267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2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7"/>
                  </a:lnTo>
                  <a:lnTo>
                    <a:pt x="28" y="192"/>
                  </a:lnTo>
                  <a:lnTo>
                    <a:pt x="17" y="166"/>
                  </a:lnTo>
                  <a:lnTo>
                    <a:pt x="8" y="148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4" y="120"/>
                  </a:lnTo>
                  <a:lnTo>
                    <a:pt x="6" y="124"/>
                  </a:lnTo>
                  <a:lnTo>
                    <a:pt x="9" y="132"/>
                  </a:lnTo>
                  <a:lnTo>
                    <a:pt x="12" y="139"/>
                  </a:lnTo>
                  <a:lnTo>
                    <a:pt x="16" y="149"/>
                  </a:lnTo>
                  <a:lnTo>
                    <a:pt x="22" y="162"/>
                  </a:lnTo>
                  <a:lnTo>
                    <a:pt x="29" y="176"/>
                  </a:lnTo>
                  <a:lnTo>
                    <a:pt x="35" y="189"/>
                  </a:lnTo>
                  <a:lnTo>
                    <a:pt x="42" y="201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30"/>
                  </a:lnTo>
                  <a:lnTo>
                    <a:pt x="72" y="234"/>
                  </a:lnTo>
                  <a:lnTo>
                    <a:pt x="76" y="237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5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5"/>
                  </a:lnTo>
                  <a:lnTo>
                    <a:pt x="21" y="48"/>
                  </a:lnTo>
                  <a:lnTo>
                    <a:pt x="24" y="50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7" y="94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5"/>
                  </a:lnTo>
                  <a:lnTo>
                    <a:pt x="62" y="133"/>
                  </a:lnTo>
                  <a:lnTo>
                    <a:pt x="69" y="140"/>
                  </a:lnTo>
                  <a:lnTo>
                    <a:pt x="76" y="144"/>
                  </a:lnTo>
                  <a:lnTo>
                    <a:pt x="82" y="148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1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4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3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8"/>
                  </a:lnTo>
                  <a:lnTo>
                    <a:pt x="106" y="156"/>
                  </a:lnTo>
                  <a:lnTo>
                    <a:pt x="102" y="161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3"/>
                  </a:lnTo>
                  <a:lnTo>
                    <a:pt x="91" y="235"/>
                  </a:lnTo>
                  <a:lnTo>
                    <a:pt x="102" y="230"/>
                  </a:lnTo>
                  <a:lnTo>
                    <a:pt x="114" y="222"/>
                  </a:lnTo>
                  <a:lnTo>
                    <a:pt x="128" y="210"/>
                  </a:lnTo>
                  <a:lnTo>
                    <a:pt x="141" y="199"/>
                  </a:lnTo>
                  <a:lnTo>
                    <a:pt x="153" y="186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7"/>
                  </a:lnTo>
                  <a:lnTo>
                    <a:pt x="183" y="141"/>
                  </a:lnTo>
                  <a:lnTo>
                    <a:pt x="186" y="140"/>
                  </a:lnTo>
                  <a:lnTo>
                    <a:pt x="186" y="146"/>
                  </a:lnTo>
                  <a:lnTo>
                    <a:pt x="183" y="155"/>
                  </a:lnTo>
                  <a:lnTo>
                    <a:pt x="179" y="163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2"/>
                  </a:lnTo>
                  <a:lnTo>
                    <a:pt x="121" y="237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5"/>
                  </a:lnTo>
                  <a:lnTo>
                    <a:pt x="91" y="307"/>
                  </a:lnTo>
                  <a:lnTo>
                    <a:pt x="90" y="309"/>
                  </a:lnTo>
                  <a:lnTo>
                    <a:pt x="88" y="31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70" name="Freeform 5769"/>
            <p:cNvSpPr/>
            <p:nvPr/>
          </p:nvSpPr>
          <p:spPr>
            <a:xfrm>
              <a:off x="4048" y="2016"/>
              <a:ext cx="223" cy="263"/>
            </a:xfrm>
            <a:custGeom>
              <a:avLst/>
              <a:gdLst/>
              <a:ahLst/>
              <a:cxnLst/>
              <a:pathLst>
                <a:path w="253" h="299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4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3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3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3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2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3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6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39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7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299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2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3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1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4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09"/>
                  </a:lnTo>
                  <a:lnTo>
                    <a:pt x="62" y="204"/>
                  </a:lnTo>
                  <a:lnTo>
                    <a:pt x="75" y="200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6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28" y="156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7"/>
                  </a:lnTo>
                  <a:lnTo>
                    <a:pt x="129" y="144"/>
                  </a:lnTo>
                  <a:lnTo>
                    <a:pt x="134" y="140"/>
                  </a:lnTo>
                  <a:lnTo>
                    <a:pt x="138" y="137"/>
                  </a:lnTo>
                  <a:lnTo>
                    <a:pt x="142" y="139"/>
                  </a:lnTo>
                  <a:lnTo>
                    <a:pt x="144" y="140"/>
                  </a:lnTo>
                  <a:lnTo>
                    <a:pt x="145" y="140"/>
                  </a:lnTo>
                  <a:lnTo>
                    <a:pt x="146" y="140"/>
                  </a:lnTo>
                  <a:lnTo>
                    <a:pt x="152" y="133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1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0"/>
                  </a:lnTo>
                  <a:lnTo>
                    <a:pt x="225" y="6"/>
                  </a:lnTo>
                  <a:lnTo>
                    <a:pt x="230" y="3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71" name="Freeform 5770"/>
            <p:cNvSpPr/>
            <p:nvPr/>
          </p:nvSpPr>
          <p:spPr>
            <a:xfrm>
              <a:off x="4459" y="1656"/>
              <a:ext cx="128" cy="214"/>
            </a:xfrm>
            <a:custGeom>
              <a:avLst/>
              <a:gdLst/>
              <a:ahLst/>
              <a:cxnLst/>
              <a:pathLst>
                <a:path w="146" h="244">
                  <a:moveTo>
                    <a:pt x="31" y="240"/>
                  </a:moveTo>
                  <a:lnTo>
                    <a:pt x="39" y="230"/>
                  </a:lnTo>
                  <a:lnTo>
                    <a:pt x="48" y="216"/>
                  </a:lnTo>
                  <a:lnTo>
                    <a:pt x="57" y="204"/>
                  </a:lnTo>
                  <a:lnTo>
                    <a:pt x="61" y="195"/>
                  </a:lnTo>
                  <a:lnTo>
                    <a:pt x="69" y="195"/>
                  </a:lnTo>
                  <a:lnTo>
                    <a:pt x="80" y="193"/>
                  </a:lnTo>
                  <a:lnTo>
                    <a:pt x="92" y="190"/>
                  </a:lnTo>
                  <a:lnTo>
                    <a:pt x="106" y="185"/>
                  </a:lnTo>
                  <a:lnTo>
                    <a:pt x="117" y="180"/>
                  </a:lnTo>
                  <a:lnTo>
                    <a:pt x="128" y="175"/>
                  </a:lnTo>
                  <a:lnTo>
                    <a:pt x="136" y="170"/>
                  </a:lnTo>
                  <a:lnTo>
                    <a:pt x="139" y="167"/>
                  </a:lnTo>
                  <a:lnTo>
                    <a:pt x="141" y="161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1"/>
                  </a:lnTo>
                  <a:lnTo>
                    <a:pt x="131" y="163"/>
                  </a:lnTo>
                  <a:lnTo>
                    <a:pt x="123" y="167"/>
                  </a:lnTo>
                  <a:lnTo>
                    <a:pt x="114" y="170"/>
                  </a:lnTo>
                  <a:lnTo>
                    <a:pt x="103" y="175"/>
                  </a:lnTo>
                  <a:lnTo>
                    <a:pt x="92" y="179"/>
                  </a:lnTo>
                  <a:lnTo>
                    <a:pt x="81" y="183"/>
                  </a:lnTo>
                  <a:lnTo>
                    <a:pt x="73" y="185"/>
                  </a:lnTo>
                  <a:lnTo>
                    <a:pt x="67" y="186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2"/>
                  </a:lnTo>
                  <a:lnTo>
                    <a:pt x="85" y="133"/>
                  </a:lnTo>
                  <a:lnTo>
                    <a:pt x="92" y="127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4"/>
                  </a:lnTo>
                  <a:lnTo>
                    <a:pt x="128" y="96"/>
                  </a:lnTo>
                  <a:lnTo>
                    <a:pt x="136" y="89"/>
                  </a:lnTo>
                  <a:lnTo>
                    <a:pt x="141" y="84"/>
                  </a:lnTo>
                  <a:lnTo>
                    <a:pt x="145" y="79"/>
                  </a:lnTo>
                  <a:lnTo>
                    <a:pt x="146" y="74"/>
                  </a:lnTo>
                  <a:lnTo>
                    <a:pt x="146" y="71"/>
                  </a:lnTo>
                  <a:lnTo>
                    <a:pt x="144" y="71"/>
                  </a:lnTo>
                  <a:lnTo>
                    <a:pt x="139" y="76"/>
                  </a:lnTo>
                  <a:lnTo>
                    <a:pt x="134" y="79"/>
                  </a:lnTo>
                  <a:lnTo>
                    <a:pt x="129" y="85"/>
                  </a:lnTo>
                  <a:lnTo>
                    <a:pt x="122" y="91"/>
                  </a:lnTo>
                  <a:lnTo>
                    <a:pt x="114" y="96"/>
                  </a:lnTo>
                  <a:lnTo>
                    <a:pt x="106" y="102"/>
                  </a:lnTo>
                  <a:lnTo>
                    <a:pt x="98" y="108"/>
                  </a:lnTo>
                  <a:lnTo>
                    <a:pt x="91" y="112"/>
                  </a:lnTo>
                  <a:lnTo>
                    <a:pt x="86" y="115"/>
                  </a:lnTo>
                  <a:lnTo>
                    <a:pt x="87" y="94"/>
                  </a:lnTo>
                  <a:lnTo>
                    <a:pt x="88" y="61"/>
                  </a:lnTo>
                  <a:lnTo>
                    <a:pt x="90" y="27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4" y="10"/>
                  </a:lnTo>
                  <a:lnTo>
                    <a:pt x="81" y="32"/>
                  </a:lnTo>
                  <a:lnTo>
                    <a:pt x="79" y="68"/>
                  </a:lnTo>
                  <a:lnTo>
                    <a:pt x="76" y="103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6"/>
                  </a:lnTo>
                  <a:lnTo>
                    <a:pt x="65" y="123"/>
                  </a:lnTo>
                  <a:lnTo>
                    <a:pt x="64" y="117"/>
                  </a:lnTo>
                  <a:lnTo>
                    <a:pt x="63" y="111"/>
                  </a:lnTo>
                  <a:lnTo>
                    <a:pt x="58" y="103"/>
                  </a:lnTo>
                  <a:lnTo>
                    <a:pt x="54" y="94"/>
                  </a:lnTo>
                  <a:lnTo>
                    <a:pt x="47" y="84"/>
                  </a:lnTo>
                  <a:lnTo>
                    <a:pt x="40" y="73"/>
                  </a:lnTo>
                  <a:lnTo>
                    <a:pt x="33" y="64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3" y="64"/>
                  </a:lnTo>
                  <a:lnTo>
                    <a:pt x="29" y="73"/>
                  </a:lnTo>
                  <a:lnTo>
                    <a:pt x="37" y="86"/>
                  </a:lnTo>
                  <a:lnTo>
                    <a:pt x="46" y="103"/>
                  </a:lnTo>
                  <a:lnTo>
                    <a:pt x="55" y="119"/>
                  </a:lnTo>
                  <a:lnTo>
                    <a:pt x="60" y="132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2"/>
                  </a:lnTo>
                  <a:lnTo>
                    <a:pt x="50" y="180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79"/>
                  </a:lnTo>
                  <a:lnTo>
                    <a:pt x="39" y="174"/>
                  </a:lnTo>
                  <a:lnTo>
                    <a:pt x="35" y="169"/>
                  </a:lnTo>
                  <a:lnTo>
                    <a:pt x="31" y="164"/>
                  </a:lnTo>
                  <a:lnTo>
                    <a:pt x="25" y="157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39"/>
                  </a:lnTo>
                  <a:lnTo>
                    <a:pt x="3" y="134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4"/>
                  </a:lnTo>
                  <a:lnTo>
                    <a:pt x="19" y="163"/>
                  </a:lnTo>
                  <a:lnTo>
                    <a:pt x="26" y="172"/>
                  </a:lnTo>
                  <a:lnTo>
                    <a:pt x="32" y="182"/>
                  </a:lnTo>
                  <a:lnTo>
                    <a:pt x="34" y="187"/>
                  </a:lnTo>
                  <a:lnTo>
                    <a:pt x="35" y="194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1"/>
                  </a:lnTo>
                  <a:lnTo>
                    <a:pt x="23" y="239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772" name="Freeform 5771"/>
            <p:cNvSpPr/>
            <p:nvPr/>
          </p:nvSpPr>
          <p:spPr>
            <a:xfrm>
              <a:off x="3875" y="1716"/>
              <a:ext cx="243" cy="198"/>
            </a:xfrm>
            <a:custGeom>
              <a:avLst/>
              <a:gdLst/>
              <a:ahLst/>
              <a:cxnLst/>
              <a:pathLst>
                <a:path w="279" h="227">
                  <a:moveTo>
                    <a:pt x="279" y="227"/>
                  </a:moveTo>
                  <a:lnTo>
                    <a:pt x="273" y="222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1"/>
                  </a:lnTo>
                  <a:lnTo>
                    <a:pt x="252" y="200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1"/>
                  </a:lnTo>
                  <a:lnTo>
                    <a:pt x="232" y="187"/>
                  </a:lnTo>
                  <a:lnTo>
                    <a:pt x="226" y="184"/>
                  </a:lnTo>
                  <a:lnTo>
                    <a:pt x="221" y="180"/>
                  </a:lnTo>
                  <a:lnTo>
                    <a:pt x="219" y="177"/>
                  </a:lnTo>
                  <a:lnTo>
                    <a:pt x="221" y="156"/>
                  </a:lnTo>
                  <a:lnTo>
                    <a:pt x="225" y="132"/>
                  </a:lnTo>
                  <a:lnTo>
                    <a:pt x="226" y="110"/>
                  </a:lnTo>
                  <a:lnTo>
                    <a:pt x="225" y="94"/>
                  </a:lnTo>
                  <a:lnTo>
                    <a:pt x="222" y="87"/>
                  </a:lnTo>
                  <a:lnTo>
                    <a:pt x="221" y="87"/>
                  </a:lnTo>
                  <a:lnTo>
                    <a:pt x="220" y="93"/>
                  </a:lnTo>
                  <a:lnTo>
                    <a:pt x="221" y="101"/>
                  </a:lnTo>
                  <a:lnTo>
                    <a:pt x="219" y="116"/>
                  </a:lnTo>
                  <a:lnTo>
                    <a:pt x="214" y="139"/>
                  </a:lnTo>
                  <a:lnTo>
                    <a:pt x="208" y="161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8"/>
                  </a:lnTo>
                  <a:lnTo>
                    <a:pt x="173" y="140"/>
                  </a:lnTo>
                  <a:lnTo>
                    <a:pt x="166" y="132"/>
                  </a:lnTo>
                  <a:lnTo>
                    <a:pt x="160" y="127"/>
                  </a:lnTo>
                  <a:lnTo>
                    <a:pt x="157" y="124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3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40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3"/>
                  </a:lnTo>
                  <a:lnTo>
                    <a:pt x="95" y="79"/>
                  </a:lnTo>
                  <a:lnTo>
                    <a:pt x="74" y="63"/>
                  </a:lnTo>
                  <a:lnTo>
                    <a:pt x="53" y="49"/>
                  </a:lnTo>
                  <a:lnTo>
                    <a:pt x="36" y="35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40"/>
                  </a:lnTo>
                  <a:lnTo>
                    <a:pt x="42" y="50"/>
                  </a:lnTo>
                  <a:lnTo>
                    <a:pt x="59" y="64"/>
                  </a:lnTo>
                  <a:lnTo>
                    <a:pt x="77" y="79"/>
                  </a:lnTo>
                  <a:lnTo>
                    <a:pt x="97" y="94"/>
                  </a:lnTo>
                  <a:lnTo>
                    <a:pt x="113" y="106"/>
                  </a:lnTo>
                  <a:lnTo>
                    <a:pt x="127" y="117"/>
                  </a:lnTo>
                  <a:lnTo>
                    <a:pt x="136" y="123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1"/>
                  </a:lnTo>
                  <a:lnTo>
                    <a:pt x="98" y="132"/>
                  </a:lnTo>
                  <a:lnTo>
                    <a:pt x="82" y="133"/>
                  </a:lnTo>
                  <a:lnTo>
                    <a:pt x="63" y="132"/>
                  </a:lnTo>
                  <a:lnTo>
                    <a:pt x="46" y="131"/>
                  </a:lnTo>
                  <a:lnTo>
                    <a:pt x="31" y="128"/>
                  </a:lnTo>
                  <a:lnTo>
                    <a:pt x="17" y="125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2" y="131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8"/>
                  </a:lnTo>
                  <a:lnTo>
                    <a:pt x="74" y="140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3"/>
                  </a:lnTo>
                  <a:lnTo>
                    <a:pt x="172" y="171"/>
                  </a:lnTo>
                  <a:lnTo>
                    <a:pt x="179" y="178"/>
                  </a:lnTo>
                  <a:lnTo>
                    <a:pt x="183" y="182"/>
                  </a:lnTo>
                  <a:lnTo>
                    <a:pt x="187" y="186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200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5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3"/>
                  </a:lnTo>
                  <a:lnTo>
                    <a:pt x="100" y="225"/>
                  </a:lnTo>
                  <a:lnTo>
                    <a:pt x="113" y="224"/>
                  </a:lnTo>
                  <a:lnTo>
                    <a:pt x="121" y="222"/>
                  </a:lnTo>
                  <a:lnTo>
                    <a:pt x="133" y="219"/>
                  </a:lnTo>
                  <a:lnTo>
                    <a:pt x="145" y="215"/>
                  </a:lnTo>
                  <a:lnTo>
                    <a:pt x="159" y="210"/>
                  </a:lnTo>
                  <a:lnTo>
                    <a:pt x="172" y="207"/>
                  </a:lnTo>
                  <a:lnTo>
                    <a:pt x="183" y="202"/>
                  </a:lnTo>
                  <a:lnTo>
                    <a:pt x="192" y="199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7"/>
                  </a:lnTo>
                  <a:lnTo>
                    <a:pt x="241" y="211"/>
                  </a:lnTo>
                  <a:lnTo>
                    <a:pt x="249" y="215"/>
                  </a:lnTo>
                  <a:lnTo>
                    <a:pt x="257" y="219"/>
                  </a:lnTo>
                  <a:lnTo>
                    <a:pt x="264" y="223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199925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0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2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3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7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4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8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5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2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512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Title 32769"/>
          <p:cNvSpPr>
            <a:spLocks noGrp="1"/>
          </p:cNvSpPr>
          <p:nvPr>
            <p:ph type="title"/>
          </p:nvPr>
        </p:nvSpPr>
        <p:spPr>
          <a:xfrm>
            <a:off x="-152400" y="0"/>
            <a:ext cx="9372600" cy="6858000"/>
          </a:xfrm>
          <a:solidFill>
            <a:srgbClr val="FFFF99">
              <a:alpha val="100000"/>
            </a:srgbClr>
          </a:solidFill>
          <a:ln/>
        </p:spPr>
        <p:txBody>
          <a:bodyPr anchor="ctr" anchorCtr="0"/>
          <a:p/>
        </p:txBody>
      </p:sp>
      <p:sp>
        <p:nvSpPr>
          <p:cNvPr id="32772" name="Rectangle 32771"/>
          <p:cNvSpPr>
            <a:spLocks noTextEdit="1"/>
          </p:cNvSpPr>
          <p:nvPr/>
        </p:nvSpPr>
        <p:spPr>
          <a:xfrm>
            <a:off x="2743200" y="1600200"/>
            <a:ext cx="33528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.VnAvant" panose="020B7200000000000000" pitchFamily="34" charset="0"/>
                <a:ea typeface=".VnAvant" panose="020B7200000000000000" pitchFamily="34" charset="0"/>
              </a:rPr>
              <a:t>v</a:t>
            </a:r>
            <a:endParaRPr 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  <p:grpSp>
        <p:nvGrpSpPr>
          <p:cNvPr id="32773" name="Group 32772"/>
          <p:cNvGrpSpPr/>
          <p:nvPr/>
        </p:nvGrpSpPr>
        <p:grpSpPr>
          <a:xfrm rot="5400000">
            <a:off x="-190500" y="4076700"/>
            <a:ext cx="2971800" cy="3048000"/>
            <a:chOff x="2640" y="432"/>
            <a:chExt cx="2208" cy="2024"/>
          </a:xfrm>
        </p:grpSpPr>
        <p:sp>
          <p:nvSpPr>
            <p:cNvPr id="32774" name="Rectangle 32773"/>
            <p:cNvSpPr>
              <a:spLocks noChangeAspect="1" noTextEdit="1"/>
            </p:cNvSpPr>
            <p:nvPr/>
          </p:nvSpPr>
          <p:spPr>
            <a:xfrm>
              <a:off x="2640" y="432"/>
              <a:ext cx="2208" cy="202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75" name="Freeform 32774"/>
            <p:cNvSpPr/>
            <p:nvPr/>
          </p:nvSpPr>
          <p:spPr>
            <a:xfrm>
              <a:off x="3683" y="2090"/>
              <a:ext cx="272" cy="109"/>
            </a:xfrm>
            <a:custGeom>
              <a:avLst/>
              <a:gdLst/>
              <a:ahLst/>
              <a:cxnLst/>
              <a:pathLst>
                <a:path w="310" h="123">
                  <a:moveTo>
                    <a:pt x="0" y="110"/>
                  </a:moveTo>
                  <a:lnTo>
                    <a:pt x="4" y="113"/>
                  </a:lnTo>
                  <a:lnTo>
                    <a:pt x="13" y="116"/>
                  </a:lnTo>
                  <a:lnTo>
                    <a:pt x="27" y="119"/>
                  </a:lnTo>
                  <a:lnTo>
                    <a:pt x="45" y="120"/>
                  </a:lnTo>
                  <a:lnTo>
                    <a:pt x="68" y="121"/>
                  </a:lnTo>
                  <a:lnTo>
                    <a:pt x="95" y="122"/>
                  </a:lnTo>
                  <a:lnTo>
                    <a:pt x="124" y="123"/>
                  </a:lnTo>
                  <a:lnTo>
                    <a:pt x="155" y="123"/>
                  </a:lnTo>
                  <a:lnTo>
                    <a:pt x="186" y="123"/>
                  </a:lnTo>
                  <a:lnTo>
                    <a:pt x="216" y="122"/>
                  </a:lnTo>
                  <a:lnTo>
                    <a:pt x="242" y="121"/>
                  </a:lnTo>
                  <a:lnTo>
                    <a:pt x="265" y="120"/>
                  </a:lnTo>
                  <a:lnTo>
                    <a:pt x="284" y="119"/>
                  </a:lnTo>
                  <a:lnTo>
                    <a:pt x="298" y="116"/>
                  </a:lnTo>
                  <a:lnTo>
                    <a:pt x="307" y="113"/>
                  </a:lnTo>
                  <a:lnTo>
                    <a:pt x="310" y="110"/>
                  </a:lnTo>
                  <a:lnTo>
                    <a:pt x="283" y="107"/>
                  </a:lnTo>
                  <a:lnTo>
                    <a:pt x="258" y="97"/>
                  </a:lnTo>
                  <a:lnTo>
                    <a:pt x="238" y="82"/>
                  </a:lnTo>
                  <a:lnTo>
                    <a:pt x="222" y="63"/>
                  </a:lnTo>
                  <a:lnTo>
                    <a:pt x="208" y="45"/>
                  </a:lnTo>
                  <a:lnTo>
                    <a:pt x="196" y="26"/>
                  </a:lnTo>
                  <a:lnTo>
                    <a:pt x="189" y="11"/>
                  </a:lnTo>
                  <a:lnTo>
                    <a:pt x="185" y="0"/>
                  </a:lnTo>
                  <a:lnTo>
                    <a:pt x="125" y="0"/>
                  </a:lnTo>
                  <a:lnTo>
                    <a:pt x="120" y="11"/>
                  </a:lnTo>
                  <a:lnTo>
                    <a:pt x="113" y="26"/>
                  </a:lnTo>
                  <a:lnTo>
                    <a:pt x="103" y="45"/>
                  </a:lnTo>
                  <a:lnTo>
                    <a:pt x="89" y="63"/>
                  </a:lnTo>
                  <a:lnTo>
                    <a:pt x="72" y="82"/>
                  </a:lnTo>
                  <a:lnTo>
                    <a:pt x="52" y="97"/>
                  </a:lnTo>
                  <a:lnTo>
                    <a:pt x="28" y="107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F72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76" name="Freeform 32775"/>
            <p:cNvSpPr/>
            <p:nvPr/>
          </p:nvSpPr>
          <p:spPr>
            <a:xfrm>
              <a:off x="4353" y="1018"/>
              <a:ext cx="99" cy="265"/>
            </a:xfrm>
            <a:custGeom>
              <a:avLst/>
              <a:gdLst/>
              <a:ahLst/>
              <a:cxnLst/>
              <a:pathLst>
                <a:path w="112" h="302">
                  <a:moveTo>
                    <a:pt x="88" y="302"/>
                  </a:moveTo>
                  <a:lnTo>
                    <a:pt x="87" y="302"/>
                  </a:lnTo>
                  <a:lnTo>
                    <a:pt x="86" y="299"/>
                  </a:lnTo>
                  <a:lnTo>
                    <a:pt x="84" y="296"/>
                  </a:lnTo>
                  <a:lnTo>
                    <a:pt x="83" y="295"/>
                  </a:lnTo>
                  <a:lnTo>
                    <a:pt x="97" y="248"/>
                  </a:lnTo>
                  <a:lnTo>
                    <a:pt x="99" y="203"/>
                  </a:lnTo>
                  <a:lnTo>
                    <a:pt x="91" y="160"/>
                  </a:lnTo>
                  <a:lnTo>
                    <a:pt x="78" y="120"/>
                  </a:lnTo>
                  <a:lnTo>
                    <a:pt x="60" y="84"/>
                  </a:lnTo>
                  <a:lnTo>
                    <a:pt x="39" y="52"/>
                  </a:lnTo>
                  <a:lnTo>
                    <a:pt x="18" y="23"/>
                  </a:lnTo>
                  <a:lnTo>
                    <a:pt x="0" y="0"/>
                  </a:lnTo>
                  <a:lnTo>
                    <a:pt x="23" y="13"/>
                  </a:lnTo>
                  <a:lnTo>
                    <a:pt x="47" y="39"/>
                  </a:lnTo>
                  <a:lnTo>
                    <a:pt x="71" y="78"/>
                  </a:lnTo>
                  <a:lnTo>
                    <a:pt x="91" y="122"/>
                  </a:lnTo>
                  <a:lnTo>
                    <a:pt x="106" y="171"/>
                  </a:lnTo>
                  <a:lnTo>
                    <a:pt x="112" y="219"/>
                  </a:lnTo>
                  <a:lnTo>
                    <a:pt x="107" y="264"/>
                  </a:lnTo>
                  <a:lnTo>
                    <a:pt x="88" y="3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77" name="Freeform 32776"/>
            <p:cNvSpPr/>
            <p:nvPr/>
          </p:nvSpPr>
          <p:spPr>
            <a:xfrm>
              <a:off x="4317" y="1058"/>
              <a:ext cx="87" cy="20"/>
            </a:xfrm>
            <a:custGeom>
              <a:avLst/>
              <a:gdLst/>
              <a:ahLst/>
              <a:cxnLst/>
              <a:pathLst>
                <a:path w="101" h="23">
                  <a:moveTo>
                    <a:pt x="0" y="3"/>
                  </a:moveTo>
                  <a:lnTo>
                    <a:pt x="4" y="0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42" y="1"/>
                  </a:lnTo>
                  <a:lnTo>
                    <a:pt x="58" y="4"/>
                  </a:lnTo>
                  <a:lnTo>
                    <a:pt x="74" y="8"/>
                  </a:lnTo>
                  <a:lnTo>
                    <a:pt x="89" y="15"/>
                  </a:lnTo>
                  <a:lnTo>
                    <a:pt x="101" y="23"/>
                  </a:lnTo>
                  <a:lnTo>
                    <a:pt x="89" y="21"/>
                  </a:lnTo>
                  <a:lnTo>
                    <a:pt x="75" y="18"/>
                  </a:lnTo>
                  <a:lnTo>
                    <a:pt x="58" y="15"/>
                  </a:lnTo>
                  <a:lnTo>
                    <a:pt x="42" y="13"/>
                  </a:lnTo>
                  <a:lnTo>
                    <a:pt x="26" y="11"/>
                  </a:lnTo>
                  <a:lnTo>
                    <a:pt x="13" y="7"/>
                  </a:lnTo>
                  <a:lnTo>
                    <a:pt x="4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78" name="Freeform 32777"/>
            <p:cNvSpPr/>
            <p:nvPr/>
          </p:nvSpPr>
          <p:spPr>
            <a:xfrm>
              <a:off x="4313" y="1074"/>
              <a:ext cx="105" cy="26"/>
            </a:xfrm>
            <a:custGeom>
              <a:avLst/>
              <a:gdLst/>
              <a:ahLst/>
              <a:cxnLst/>
              <a:pathLst>
                <a:path w="120" h="31">
                  <a:moveTo>
                    <a:pt x="0" y="3"/>
                  </a:moveTo>
                  <a:lnTo>
                    <a:pt x="5" y="1"/>
                  </a:lnTo>
                  <a:lnTo>
                    <a:pt x="15" y="0"/>
                  </a:lnTo>
                  <a:lnTo>
                    <a:pt x="31" y="1"/>
                  </a:lnTo>
                  <a:lnTo>
                    <a:pt x="51" y="4"/>
                  </a:lnTo>
                  <a:lnTo>
                    <a:pt x="70" y="9"/>
                  </a:lnTo>
                  <a:lnTo>
                    <a:pt x="90" y="16"/>
                  </a:lnTo>
                  <a:lnTo>
                    <a:pt x="107" y="23"/>
                  </a:lnTo>
                  <a:lnTo>
                    <a:pt x="120" y="31"/>
                  </a:lnTo>
                  <a:lnTo>
                    <a:pt x="110" y="28"/>
                  </a:lnTo>
                  <a:lnTo>
                    <a:pt x="94" y="25"/>
                  </a:lnTo>
                  <a:lnTo>
                    <a:pt x="75" y="23"/>
                  </a:lnTo>
                  <a:lnTo>
                    <a:pt x="54" y="18"/>
                  </a:lnTo>
                  <a:lnTo>
                    <a:pt x="33" y="15"/>
                  </a:lnTo>
                  <a:lnTo>
                    <a:pt x="16" y="11"/>
                  </a:lnTo>
                  <a:lnTo>
                    <a:pt x="5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79" name="Freeform 32778"/>
            <p:cNvSpPr/>
            <p:nvPr/>
          </p:nvSpPr>
          <p:spPr>
            <a:xfrm>
              <a:off x="4327" y="1118"/>
              <a:ext cx="109" cy="21"/>
            </a:xfrm>
            <a:custGeom>
              <a:avLst/>
              <a:gdLst/>
              <a:ahLst/>
              <a:cxnLst/>
              <a:pathLst>
                <a:path w="124" h="25">
                  <a:moveTo>
                    <a:pt x="0" y="5"/>
                  </a:moveTo>
                  <a:lnTo>
                    <a:pt x="5" y="2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5" y="3"/>
                  </a:lnTo>
                  <a:lnTo>
                    <a:pt x="76" y="6"/>
                  </a:lnTo>
                  <a:lnTo>
                    <a:pt x="97" y="11"/>
                  </a:lnTo>
                  <a:lnTo>
                    <a:pt x="113" y="17"/>
                  </a:lnTo>
                  <a:lnTo>
                    <a:pt x="124" y="25"/>
                  </a:lnTo>
                  <a:lnTo>
                    <a:pt x="115" y="23"/>
                  </a:lnTo>
                  <a:lnTo>
                    <a:pt x="99" y="22"/>
                  </a:lnTo>
                  <a:lnTo>
                    <a:pt x="78" y="20"/>
                  </a:lnTo>
                  <a:lnTo>
                    <a:pt x="56" y="18"/>
                  </a:lnTo>
                  <a:lnTo>
                    <a:pt x="36" y="14"/>
                  </a:lnTo>
                  <a:lnTo>
                    <a:pt x="17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80" name="Freeform 32779"/>
            <p:cNvSpPr/>
            <p:nvPr/>
          </p:nvSpPr>
          <p:spPr>
            <a:xfrm>
              <a:off x="4345" y="1146"/>
              <a:ext cx="98" cy="18"/>
            </a:xfrm>
            <a:custGeom>
              <a:avLst/>
              <a:gdLst/>
              <a:ahLst/>
              <a:cxnLst/>
              <a:pathLst>
                <a:path w="112" h="19">
                  <a:moveTo>
                    <a:pt x="0" y="3"/>
                  </a:moveTo>
                  <a:lnTo>
                    <a:pt x="4" y="1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71" y="4"/>
                  </a:lnTo>
                  <a:lnTo>
                    <a:pt x="89" y="8"/>
                  </a:lnTo>
                  <a:lnTo>
                    <a:pt x="103" y="13"/>
                  </a:lnTo>
                  <a:lnTo>
                    <a:pt x="112" y="19"/>
                  </a:lnTo>
                  <a:lnTo>
                    <a:pt x="102" y="18"/>
                  </a:lnTo>
                  <a:lnTo>
                    <a:pt x="87" y="17"/>
                  </a:lnTo>
                  <a:lnTo>
                    <a:pt x="68" y="16"/>
                  </a:lnTo>
                  <a:lnTo>
                    <a:pt x="49" y="15"/>
                  </a:lnTo>
                  <a:lnTo>
                    <a:pt x="30" y="12"/>
                  </a:lnTo>
                  <a:lnTo>
                    <a:pt x="14" y="10"/>
                  </a:lnTo>
                  <a:lnTo>
                    <a:pt x="4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81" name="Freeform 32780"/>
            <p:cNvSpPr/>
            <p:nvPr/>
          </p:nvSpPr>
          <p:spPr>
            <a:xfrm>
              <a:off x="4366" y="1193"/>
              <a:ext cx="82" cy="13"/>
            </a:xfrm>
            <a:custGeom>
              <a:avLst/>
              <a:gdLst/>
              <a:ahLst/>
              <a:cxnLst/>
              <a:pathLst>
                <a:path w="94" h="15">
                  <a:moveTo>
                    <a:pt x="0" y="9"/>
                  </a:moveTo>
                  <a:lnTo>
                    <a:pt x="3" y="5"/>
                  </a:lnTo>
                  <a:lnTo>
                    <a:pt x="11" y="3"/>
                  </a:lnTo>
                  <a:lnTo>
                    <a:pt x="24" y="1"/>
                  </a:lnTo>
                  <a:lnTo>
                    <a:pt x="38" y="0"/>
                  </a:lnTo>
                  <a:lnTo>
                    <a:pt x="54" y="1"/>
                  </a:lnTo>
                  <a:lnTo>
                    <a:pt x="69" y="3"/>
                  </a:lnTo>
                  <a:lnTo>
                    <a:pt x="83" y="8"/>
                  </a:lnTo>
                  <a:lnTo>
                    <a:pt x="94" y="15"/>
                  </a:lnTo>
                  <a:lnTo>
                    <a:pt x="85" y="13"/>
                  </a:lnTo>
                  <a:lnTo>
                    <a:pt x="71" y="13"/>
                  </a:lnTo>
                  <a:lnTo>
                    <a:pt x="55" y="13"/>
                  </a:lnTo>
                  <a:lnTo>
                    <a:pt x="39" y="13"/>
                  </a:lnTo>
                  <a:lnTo>
                    <a:pt x="24" y="13"/>
                  </a:lnTo>
                  <a:lnTo>
                    <a:pt x="11" y="13"/>
                  </a:lnTo>
                  <a:lnTo>
                    <a:pt x="3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82" name="Freeform 32781"/>
            <p:cNvSpPr/>
            <p:nvPr/>
          </p:nvSpPr>
          <p:spPr>
            <a:xfrm>
              <a:off x="4397" y="1260"/>
              <a:ext cx="41" cy="16"/>
            </a:xfrm>
            <a:custGeom>
              <a:avLst/>
              <a:gdLst/>
              <a:ahLst/>
              <a:cxnLst/>
              <a:pathLst>
                <a:path w="46" h="18">
                  <a:moveTo>
                    <a:pt x="0" y="16"/>
                  </a:moveTo>
                  <a:lnTo>
                    <a:pt x="1" y="12"/>
                  </a:lnTo>
                  <a:lnTo>
                    <a:pt x="6" y="9"/>
                  </a:lnTo>
                  <a:lnTo>
                    <a:pt x="12" y="5"/>
                  </a:lnTo>
                  <a:lnTo>
                    <a:pt x="20" y="3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6" y="5"/>
                  </a:lnTo>
                  <a:lnTo>
                    <a:pt x="39" y="4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2"/>
                  </a:lnTo>
                  <a:lnTo>
                    <a:pt x="11" y="16"/>
                  </a:lnTo>
                  <a:lnTo>
                    <a:pt x="5" y="18"/>
                  </a:lnTo>
                  <a:lnTo>
                    <a:pt x="1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83" name="Freeform 32782"/>
            <p:cNvSpPr/>
            <p:nvPr/>
          </p:nvSpPr>
          <p:spPr>
            <a:xfrm>
              <a:off x="4311" y="1032"/>
              <a:ext cx="74" cy="19"/>
            </a:xfrm>
            <a:custGeom>
              <a:avLst/>
              <a:gdLst/>
              <a:ahLst/>
              <a:cxnLst/>
              <a:pathLst>
                <a:path w="86" h="23">
                  <a:moveTo>
                    <a:pt x="0" y="4"/>
                  </a:moveTo>
                  <a:lnTo>
                    <a:pt x="4" y="1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1"/>
                  </a:lnTo>
                  <a:lnTo>
                    <a:pt x="49" y="4"/>
                  </a:lnTo>
                  <a:lnTo>
                    <a:pt x="63" y="8"/>
                  </a:lnTo>
                  <a:lnTo>
                    <a:pt x="75" y="15"/>
                  </a:lnTo>
                  <a:lnTo>
                    <a:pt x="86" y="23"/>
                  </a:lnTo>
                  <a:lnTo>
                    <a:pt x="75" y="21"/>
                  </a:lnTo>
                  <a:lnTo>
                    <a:pt x="63" y="19"/>
                  </a:lnTo>
                  <a:lnTo>
                    <a:pt x="49" y="16"/>
                  </a:lnTo>
                  <a:lnTo>
                    <a:pt x="35" y="13"/>
                  </a:lnTo>
                  <a:lnTo>
                    <a:pt x="21" y="11"/>
                  </a:lnTo>
                  <a:lnTo>
                    <a:pt x="11" y="8"/>
                  </a:lnTo>
                  <a:lnTo>
                    <a:pt x="3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84" name="Freeform 32783"/>
            <p:cNvSpPr/>
            <p:nvPr/>
          </p:nvSpPr>
          <p:spPr>
            <a:xfrm>
              <a:off x="4320" y="1097"/>
              <a:ext cx="107" cy="21"/>
            </a:xfrm>
            <a:custGeom>
              <a:avLst/>
              <a:gdLst/>
              <a:ahLst/>
              <a:cxnLst/>
              <a:pathLst>
                <a:path w="121" h="24">
                  <a:moveTo>
                    <a:pt x="0" y="5"/>
                  </a:moveTo>
                  <a:lnTo>
                    <a:pt x="5" y="1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54" y="2"/>
                  </a:lnTo>
                  <a:lnTo>
                    <a:pt x="74" y="6"/>
                  </a:lnTo>
                  <a:lnTo>
                    <a:pt x="93" y="11"/>
                  </a:lnTo>
                  <a:lnTo>
                    <a:pt x="109" y="16"/>
                  </a:lnTo>
                  <a:lnTo>
                    <a:pt x="121" y="24"/>
                  </a:lnTo>
                  <a:lnTo>
                    <a:pt x="112" y="23"/>
                  </a:lnTo>
                  <a:lnTo>
                    <a:pt x="96" y="22"/>
                  </a:lnTo>
                  <a:lnTo>
                    <a:pt x="76" y="20"/>
                  </a:lnTo>
                  <a:lnTo>
                    <a:pt x="55" y="17"/>
                  </a:lnTo>
                  <a:lnTo>
                    <a:pt x="35" y="14"/>
                  </a:lnTo>
                  <a:lnTo>
                    <a:pt x="16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85" name="Freeform 32784"/>
            <p:cNvSpPr/>
            <p:nvPr/>
          </p:nvSpPr>
          <p:spPr>
            <a:xfrm>
              <a:off x="4350" y="1174"/>
              <a:ext cx="96" cy="12"/>
            </a:xfrm>
            <a:custGeom>
              <a:avLst/>
              <a:gdLst/>
              <a:ahLst/>
              <a:cxnLst/>
              <a:pathLst>
                <a:path w="110" h="14">
                  <a:moveTo>
                    <a:pt x="0" y="9"/>
                  </a:moveTo>
                  <a:lnTo>
                    <a:pt x="5" y="6"/>
                  </a:lnTo>
                  <a:lnTo>
                    <a:pt x="14" y="3"/>
                  </a:lnTo>
                  <a:lnTo>
                    <a:pt x="29" y="1"/>
                  </a:lnTo>
                  <a:lnTo>
                    <a:pt x="46" y="0"/>
                  </a:lnTo>
                  <a:lnTo>
                    <a:pt x="65" y="0"/>
                  </a:lnTo>
                  <a:lnTo>
                    <a:pt x="82" y="2"/>
                  </a:lnTo>
                  <a:lnTo>
                    <a:pt x="98" y="7"/>
                  </a:lnTo>
                  <a:lnTo>
                    <a:pt x="110" y="14"/>
                  </a:lnTo>
                  <a:lnTo>
                    <a:pt x="99" y="12"/>
                  </a:lnTo>
                  <a:lnTo>
                    <a:pt x="84" y="12"/>
                  </a:lnTo>
                  <a:lnTo>
                    <a:pt x="66" y="14"/>
                  </a:lnTo>
                  <a:lnTo>
                    <a:pt x="48" y="14"/>
                  </a:lnTo>
                  <a:lnTo>
                    <a:pt x="30" y="14"/>
                  </a:lnTo>
                  <a:lnTo>
                    <a:pt x="14" y="14"/>
                  </a:lnTo>
                  <a:lnTo>
                    <a:pt x="4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86" name="Freeform 32785"/>
            <p:cNvSpPr/>
            <p:nvPr/>
          </p:nvSpPr>
          <p:spPr>
            <a:xfrm>
              <a:off x="4369" y="1214"/>
              <a:ext cx="77" cy="13"/>
            </a:xfrm>
            <a:custGeom>
              <a:avLst/>
              <a:gdLst/>
              <a:ahLst/>
              <a:cxnLst/>
              <a:pathLst>
                <a:path w="89" h="14">
                  <a:moveTo>
                    <a:pt x="0" y="4"/>
                  </a:moveTo>
                  <a:lnTo>
                    <a:pt x="4" y="2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3" y="1"/>
                  </a:lnTo>
                  <a:lnTo>
                    <a:pt x="58" y="3"/>
                  </a:lnTo>
                  <a:lnTo>
                    <a:pt x="73" y="6"/>
                  </a:lnTo>
                  <a:lnTo>
                    <a:pt x="83" y="9"/>
                  </a:lnTo>
                  <a:lnTo>
                    <a:pt x="89" y="14"/>
                  </a:lnTo>
                  <a:lnTo>
                    <a:pt x="81" y="13"/>
                  </a:lnTo>
                  <a:lnTo>
                    <a:pt x="69" y="13"/>
                  </a:lnTo>
                  <a:lnTo>
                    <a:pt x="55" y="11"/>
                  </a:lnTo>
                  <a:lnTo>
                    <a:pt x="40" y="10"/>
                  </a:lnTo>
                  <a:lnTo>
                    <a:pt x="27" y="10"/>
                  </a:lnTo>
                  <a:lnTo>
                    <a:pt x="14" y="8"/>
                  </a:lnTo>
                  <a:lnTo>
                    <a:pt x="5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87" name="Freeform 32786"/>
            <p:cNvSpPr/>
            <p:nvPr/>
          </p:nvSpPr>
          <p:spPr>
            <a:xfrm>
              <a:off x="4395" y="1239"/>
              <a:ext cx="48" cy="12"/>
            </a:xfrm>
            <a:custGeom>
              <a:avLst/>
              <a:gdLst/>
              <a:ahLst/>
              <a:cxnLst/>
              <a:pathLst>
                <a:path w="55" h="14">
                  <a:moveTo>
                    <a:pt x="0" y="11"/>
                  </a:moveTo>
                  <a:lnTo>
                    <a:pt x="2" y="9"/>
                  </a:lnTo>
                  <a:lnTo>
                    <a:pt x="8" y="5"/>
                  </a:lnTo>
                  <a:lnTo>
                    <a:pt x="15" y="3"/>
                  </a:lnTo>
                  <a:lnTo>
                    <a:pt x="24" y="1"/>
                  </a:lnTo>
                  <a:lnTo>
                    <a:pt x="35" y="0"/>
                  </a:lnTo>
                  <a:lnTo>
                    <a:pt x="44" y="1"/>
                  </a:lnTo>
                  <a:lnTo>
                    <a:pt x="51" y="2"/>
                  </a:lnTo>
                  <a:lnTo>
                    <a:pt x="55" y="6"/>
                  </a:lnTo>
                  <a:lnTo>
                    <a:pt x="48" y="5"/>
                  </a:lnTo>
                  <a:lnTo>
                    <a:pt x="39" y="5"/>
                  </a:lnTo>
                  <a:lnTo>
                    <a:pt x="30" y="8"/>
                  </a:lnTo>
                  <a:lnTo>
                    <a:pt x="21" y="10"/>
                  </a:lnTo>
                  <a:lnTo>
                    <a:pt x="13" y="13"/>
                  </a:lnTo>
                  <a:lnTo>
                    <a:pt x="6" y="14"/>
                  </a:lnTo>
                  <a:lnTo>
                    <a:pt x="1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88" name="Freeform 32787"/>
            <p:cNvSpPr/>
            <p:nvPr/>
          </p:nvSpPr>
          <p:spPr>
            <a:xfrm>
              <a:off x="4324" y="1011"/>
              <a:ext cx="47" cy="19"/>
            </a:xfrm>
            <a:custGeom>
              <a:avLst/>
              <a:gdLst/>
              <a:ahLst/>
              <a:cxnLst/>
              <a:pathLst>
                <a:path w="54" h="23">
                  <a:moveTo>
                    <a:pt x="54" y="23"/>
                  </a:moveTo>
                  <a:lnTo>
                    <a:pt x="50" y="22"/>
                  </a:lnTo>
                  <a:lnTo>
                    <a:pt x="42" y="21"/>
                  </a:lnTo>
                  <a:lnTo>
                    <a:pt x="33" y="20"/>
                  </a:lnTo>
                  <a:lnTo>
                    <a:pt x="22" y="17"/>
                  </a:lnTo>
                  <a:lnTo>
                    <a:pt x="13" y="15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6" y="7"/>
                  </a:lnTo>
                  <a:lnTo>
                    <a:pt x="34" y="12"/>
                  </a:lnTo>
                  <a:lnTo>
                    <a:pt x="42" y="16"/>
                  </a:lnTo>
                  <a:lnTo>
                    <a:pt x="50" y="21"/>
                  </a:lnTo>
                  <a:lnTo>
                    <a:pt x="54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89" name="Freeform 32788"/>
            <p:cNvSpPr/>
            <p:nvPr/>
          </p:nvSpPr>
          <p:spPr>
            <a:xfrm>
              <a:off x="4366" y="988"/>
              <a:ext cx="8" cy="46"/>
            </a:xfrm>
            <a:custGeom>
              <a:avLst/>
              <a:gdLst/>
              <a:ahLst/>
              <a:cxnLst/>
              <a:pathLst>
                <a:path w="10" h="52">
                  <a:moveTo>
                    <a:pt x="7" y="52"/>
                  </a:moveTo>
                  <a:lnTo>
                    <a:pt x="8" y="41"/>
                  </a:lnTo>
                  <a:lnTo>
                    <a:pt x="10" y="24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6"/>
                  </a:lnTo>
                  <a:lnTo>
                    <a:pt x="1" y="20"/>
                  </a:lnTo>
                  <a:lnTo>
                    <a:pt x="4" y="38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90" name="Freeform 32789"/>
            <p:cNvSpPr/>
            <p:nvPr/>
          </p:nvSpPr>
          <p:spPr>
            <a:xfrm>
              <a:off x="4329" y="979"/>
              <a:ext cx="28" cy="41"/>
            </a:xfrm>
            <a:custGeom>
              <a:avLst/>
              <a:gdLst/>
              <a:ahLst/>
              <a:cxnLst/>
              <a:pathLst>
                <a:path w="31" h="44">
                  <a:moveTo>
                    <a:pt x="31" y="44"/>
                  </a:moveTo>
                  <a:lnTo>
                    <a:pt x="27" y="35"/>
                  </a:lnTo>
                  <a:lnTo>
                    <a:pt x="20" y="18"/>
                  </a:lnTo>
                  <a:lnTo>
                    <a:pt x="11" y="4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8"/>
                  </a:lnTo>
                  <a:lnTo>
                    <a:pt x="5" y="13"/>
                  </a:lnTo>
                  <a:lnTo>
                    <a:pt x="9" y="20"/>
                  </a:lnTo>
                  <a:lnTo>
                    <a:pt x="15" y="28"/>
                  </a:lnTo>
                  <a:lnTo>
                    <a:pt x="22" y="35"/>
                  </a:lnTo>
                  <a:lnTo>
                    <a:pt x="28" y="40"/>
                  </a:lnTo>
                  <a:lnTo>
                    <a:pt x="31" y="4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91" name="Freeform 32790"/>
            <p:cNvSpPr/>
            <p:nvPr/>
          </p:nvSpPr>
          <p:spPr>
            <a:xfrm>
              <a:off x="4438" y="1235"/>
              <a:ext cx="61" cy="14"/>
            </a:xfrm>
            <a:custGeom>
              <a:avLst/>
              <a:gdLst/>
              <a:ahLst/>
              <a:cxnLst/>
              <a:pathLst>
                <a:path w="69" h="15">
                  <a:moveTo>
                    <a:pt x="0" y="10"/>
                  </a:moveTo>
                  <a:lnTo>
                    <a:pt x="6" y="6"/>
                  </a:lnTo>
                  <a:lnTo>
                    <a:pt x="17" y="4"/>
                  </a:lnTo>
                  <a:lnTo>
                    <a:pt x="27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5" y="5"/>
                  </a:lnTo>
                  <a:lnTo>
                    <a:pt x="69" y="9"/>
                  </a:lnTo>
                  <a:lnTo>
                    <a:pt x="67" y="13"/>
                  </a:lnTo>
                  <a:lnTo>
                    <a:pt x="62" y="15"/>
                  </a:lnTo>
                  <a:lnTo>
                    <a:pt x="53" y="15"/>
                  </a:lnTo>
                  <a:lnTo>
                    <a:pt x="41" y="15"/>
                  </a:lnTo>
                  <a:lnTo>
                    <a:pt x="29" y="13"/>
                  </a:lnTo>
                  <a:lnTo>
                    <a:pt x="18" y="12"/>
                  </a:lnTo>
                  <a:lnTo>
                    <a:pt x="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92" name="Freeform 32791"/>
            <p:cNvSpPr/>
            <p:nvPr/>
          </p:nvSpPr>
          <p:spPr>
            <a:xfrm>
              <a:off x="4429" y="1269"/>
              <a:ext cx="54" cy="24"/>
            </a:xfrm>
            <a:custGeom>
              <a:avLst/>
              <a:gdLst/>
              <a:ahLst/>
              <a:cxnLst/>
              <a:pathLst>
                <a:path w="63" h="28">
                  <a:moveTo>
                    <a:pt x="0" y="0"/>
                  </a:moveTo>
                  <a:lnTo>
                    <a:pt x="7" y="1"/>
                  </a:lnTo>
                  <a:lnTo>
                    <a:pt x="15" y="2"/>
                  </a:lnTo>
                  <a:lnTo>
                    <a:pt x="25" y="5"/>
                  </a:lnTo>
                  <a:lnTo>
                    <a:pt x="37" y="8"/>
                  </a:lnTo>
                  <a:lnTo>
                    <a:pt x="46" y="12"/>
                  </a:lnTo>
                  <a:lnTo>
                    <a:pt x="55" y="16"/>
                  </a:lnTo>
                  <a:lnTo>
                    <a:pt x="61" y="21"/>
                  </a:lnTo>
                  <a:lnTo>
                    <a:pt x="63" y="25"/>
                  </a:lnTo>
                  <a:lnTo>
                    <a:pt x="61" y="28"/>
                  </a:lnTo>
                  <a:lnTo>
                    <a:pt x="55" y="28"/>
                  </a:lnTo>
                  <a:lnTo>
                    <a:pt x="46" y="24"/>
                  </a:lnTo>
                  <a:lnTo>
                    <a:pt x="35" y="20"/>
                  </a:lnTo>
                  <a:lnTo>
                    <a:pt x="23" y="14"/>
                  </a:lnTo>
                  <a:lnTo>
                    <a:pt x="13" y="8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93" name="Freeform 32792"/>
            <p:cNvSpPr/>
            <p:nvPr/>
          </p:nvSpPr>
          <p:spPr>
            <a:xfrm>
              <a:off x="4445" y="1213"/>
              <a:ext cx="54" cy="14"/>
            </a:xfrm>
            <a:custGeom>
              <a:avLst/>
              <a:gdLst/>
              <a:ahLst/>
              <a:cxnLst/>
              <a:pathLst>
                <a:path w="64" h="15">
                  <a:moveTo>
                    <a:pt x="0" y="15"/>
                  </a:moveTo>
                  <a:lnTo>
                    <a:pt x="3" y="10"/>
                  </a:lnTo>
                  <a:lnTo>
                    <a:pt x="10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59" y="12"/>
                  </a:lnTo>
                  <a:lnTo>
                    <a:pt x="52" y="14"/>
                  </a:lnTo>
                  <a:lnTo>
                    <a:pt x="42" y="14"/>
                  </a:lnTo>
                  <a:lnTo>
                    <a:pt x="30" y="14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94" name="Freeform 32793"/>
            <p:cNvSpPr/>
            <p:nvPr/>
          </p:nvSpPr>
          <p:spPr>
            <a:xfrm>
              <a:off x="4445" y="1190"/>
              <a:ext cx="59" cy="16"/>
            </a:xfrm>
            <a:custGeom>
              <a:avLst/>
              <a:gdLst/>
              <a:ahLst/>
              <a:cxnLst/>
              <a:pathLst>
                <a:path w="66" h="20">
                  <a:moveTo>
                    <a:pt x="0" y="20"/>
                  </a:moveTo>
                  <a:lnTo>
                    <a:pt x="4" y="14"/>
                  </a:lnTo>
                  <a:lnTo>
                    <a:pt x="11" y="9"/>
                  </a:lnTo>
                  <a:lnTo>
                    <a:pt x="21" y="5"/>
                  </a:lnTo>
                  <a:lnTo>
                    <a:pt x="33" y="2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2" y="1"/>
                  </a:lnTo>
                  <a:lnTo>
                    <a:pt x="66" y="5"/>
                  </a:lnTo>
                  <a:lnTo>
                    <a:pt x="66" y="8"/>
                  </a:lnTo>
                  <a:lnTo>
                    <a:pt x="62" y="9"/>
                  </a:lnTo>
                  <a:lnTo>
                    <a:pt x="55" y="12"/>
                  </a:lnTo>
                  <a:lnTo>
                    <a:pt x="45" y="13"/>
                  </a:lnTo>
                  <a:lnTo>
                    <a:pt x="33" y="14"/>
                  </a:lnTo>
                  <a:lnTo>
                    <a:pt x="20" y="15"/>
                  </a:lnTo>
                  <a:lnTo>
                    <a:pt x="9" y="1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95" name="Freeform 32794"/>
            <p:cNvSpPr/>
            <p:nvPr/>
          </p:nvSpPr>
          <p:spPr>
            <a:xfrm>
              <a:off x="4443" y="1165"/>
              <a:ext cx="56" cy="25"/>
            </a:xfrm>
            <a:custGeom>
              <a:avLst/>
              <a:gdLst/>
              <a:ahLst/>
              <a:cxnLst/>
              <a:pathLst>
                <a:path w="65" h="26">
                  <a:moveTo>
                    <a:pt x="0" y="26"/>
                  </a:moveTo>
                  <a:lnTo>
                    <a:pt x="6" y="19"/>
                  </a:lnTo>
                  <a:lnTo>
                    <a:pt x="14" y="13"/>
                  </a:lnTo>
                  <a:lnTo>
                    <a:pt x="24" y="8"/>
                  </a:lnTo>
                  <a:lnTo>
                    <a:pt x="35" y="4"/>
                  </a:lnTo>
                  <a:lnTo>
                    <a:pt x="45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65" y="3"/>
                  </a:lnTo>
                  <a:lnTo>
                    <a:pt x="64" y="6"/>
                  </a:lnTo>
                  <a:lnTo>
                    <a:pt x="59" y="10"/>
                  </a:lnTo>
                  <a:lnTo>
                    <a:pt x="51" y="13"/>
                  </a:lnTo>
                  <a:lnTo>
                    <a:pt x="41" y="16"/>
                  </a:lnTo>
                  <a:lnTo>
                    <a:pt x="30" y="18"/>
                  </a:lnTo>
                  <a:lnTo>
                    <a:pt x="19" y="20"/>
                  </a:lnTo>
                  <a:lnTo>
                    <a:pt x="8" y="2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96" name="Freeform 32795"/>
            <p:cNvSpPr/>
            <p:nvPr/>
          </p:nvSpPr>
          <p:spPr>
            <a:xfrm>
              <a:off x="4439" y="1132"/>
              <a:ext cx="58" cy="35"/>
            </a:xfrm>
            <a:custGeom>
              <a:avLst/>
              <a:gdLst/>
              <a:ahLst/>
              <a:cxnLst/>
              <a:pathLst>
                <a:path w="66" h="40">
                  <a:moveTo>
                    <a:pt x="0" y="40"/>
                  </a:moveTo>
                  <a:lnTo>
                    <a:pt x="7" y="33"/>
                  </a:lnTo>
                  <a:lnTo>
                    <a:pt x="16" y="26"/>
                  </a:lnTo>
                  <a:lnTo>
                    <a:pt x="25" y="18"/>
                  </a:lnTo>
                  <a:lnTo>
                    <a:pt x="37" y="11"/>
                  </a:lnTo>
                  <a:lnTo>
                    <a:pt x="46" y="4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6" y="3"/>
                  </a:lnTo>
                  <a:lnTo>
                    <a:pt x="66" y="9"/>
                  </a:lnTo>
                  <a:lnTo>
                    <a:pt x="61" y="13"/>
                  </a:lnTo>
                  <a:lnTo>
                    <a:pt x="52" y="18"/>
                  </a:lnTo>
                  <a:lnTo>
                    <a:pt x="40" y="23"/>
                  </a:lnTo>
                  <a:lnTo>
                    <a:pt x="28" y="27"/>
                  </a:lnTo>
                  <a:lnTo>
                    <a:pt x="17" y="32"/>
                  </a:lnTo>
                  <a:lnTo>
                    <a:pt x="7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97" name="Freeform 32796"/>
            <p:cNvSpPr/>
            <p:nvPr/>
          </p:nvSpPr>
          <p:spPr>
            <a:xfrm>
              <a:off x="4431" y="1097"/>
              <a:ext cx="57" cy="47"/>
            </a:xfrm>
            <a:custGeom>
              <a:avLst/>
              <a:gdLst/>
              <a:ahLst/>
              <a:cxnLst/>
              <a:pathLst>
                <a:path w="67" h="54">
                  <a:moveTo>
                    <a:pt x="0" y="54"/>
                  </a:moveTo>
                  <a:lnTo>
                    <a:pt x="6" y="47"/>
                  </a:lnTo>
                  <a:lnTo>
                    <a:pt x="14" y="38"/>
                  </a:lnTo>
                  <a:lnTo>
                    <a:pt x="25" y="28"/>
                  </a:lnTo>
                  <a:lnTo>
                    <a:pt x="36" y="17"/>
                  </a:lnTo>
                  <a:lnTo>
                    <a:pt x="46" y="9"/>
                  </a:lnTo>
                  <a:lnTo>
                    <a:pt x="57" y="2"/>
                  </a:lnTo>
                  <a:lnTo>
                    <a:pt x="64" y="0"/>
                  </a:lnTo>
                  <a:lnTo>
                    <a:pt x="67" y="2"/>
                  </a:lnTo>
                  <a:lnTo>
                    <a:pt x="66" y="8"/>
                  </a:lnTo>
                  <a:lnTo>
                    <a:pt x="59" y="16"/>
                  </a:lnTo>
                  <a:lnTo>
                    <a:pt x="50" y="23"/>
                  </a:lnTo>
                  <a:lnTo>
                    <a:pt x="38" y="31"/>
                  </a:lnTo>
                  <a:lnTo>
                    <a:pt x="26" y="38"/>
                  </a:lnTo>
                  <a:lnTo>
                    <a:pt x="14" y="45"/>
                  </a:lnTo>
                  <a:lnTo>
                    <a:pt x="6" y="5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98" name="Freeform 32797"/>
            <p:cNvSpPr/>
            <p:nvPr/>
          </p:nvSpPr>
          <p:spPr>
            <a:xfrm>
              <a:off x="4420" y="1060"/>
              <a:ext cx="61" cy="54"/>
            </a:xfrm>
            <a:custGeom>
              <a:avLst/>
              <a:gdLst/>
              <a:ahLst/>
              <a:cxnLst/>
              <a:pathLst>
                <a:path w="69" h="61">
                  <a:moveTo>
                    <a:pt x="0" y="61"/>
                  </a:moveTo>
                  <a:lnTo>
                    <a:pt x="5" y="54"/>
                  </a:lnTo>
                  <a:lnTo>
                    <a:pt x="13" y="43"/>
                  </a:lnTo>
                  <a:lnTo>
                    <a:pt x="23" y="32"/>
                  </a:lnTo>
                  <a:lnTo>
                    <a:pt x="33" y="20"/>
                  </a:lnTo>
                  <a:lnTo>
                    <a:pt x="45" y="10"/>
                  </a:lnTo>
                  <a:lnTo>
                    <a:pt x="55" y="3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69" y="8"/>
                  </a:lnTo>
                  <a:lnTo>
                    <a:pt x="63" y="15"/>
                  </a:lnTo>
                  <a:lnTo>
                    <a:pt x="54" y="23"/>
                  </a:lnTo>
                  <a:lnTo>
                    <a:pt x="41" y="31"/>
                  </a:lnTo>
                  <a:lnTo>
                    <a:pt x="29" y="40"/>
                  </a:lnTo>
                  <a:lnTo>
                    <a:pt x="16" y="48"/>
                  </a:lnTo>
                  <a:lnTo>
                    <a:pt x="6" y="5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99" name="Freeform 32798"/>
            <p:cNvSpPr/>
            <p:nvPr/>
          </p:nvSpPr>
          <p:spPr>
            <a:xfrm>
              <a:off x="4409" y="1030"/>
              <a:ext cx="57" cy="63"/>
            </a:xfrm>
            <a:custGeom>
              <a:avLst/>
              <a:gdLst/>
              <a:ahLst/>
              <a:cxnLst/>
              <a:pathLst>
                <a:path w="65" h="73">
                  <a:moveTo>
                    <a:pt x="0" y="73"/>
                  </a:moveTo>
                  <a:lnTo>
                    <a:pt x="4" y="64"/>
                  </a:lnTo>
                  <a:lnTo>
                    <a:pt x="9" y="52"/>
                  </a:lnTo>
                  <a:lnTo>
                    <a:pt x="16" y="39"/>
                  </a:lnTo>
                  <a:lnTo>
                    <a:pt x="24" y="28"/>
                  </a:lnTo>
                  <a:lnTo>
                    <a:pt x="34" y="17"/>
                  </a:lnTo>
                  <a:lnTo>
                    <a:pt x="44" y="8"/>
                  </a:lnTo>
                  <a:lnTo>
                    <a:pt x="53" y="2"/>
                  </a:lnTo>
                  <a:lnTo>
                    <a:pt x="63" y="0"/>
                  </a:lnTo>
                  <a:lnTo>
                    <a:pt x="65" y="4"/>
                  </a:lnTo>
                  <a:lnTo>
                    <a:pt x="61" y="11"/>
                  </a:lnTo>
                  <a:lnTo>
                    <a:pt x="52" y="21"/>
                  </a:lnTo>
                  <a:lnTo>
                    <a:pt x="42" y="32"/>
                  </a:lnTo>
                  <a:lnTo>
                    <a:pt x="29" y="45"/>
                  </a:lnTo>
                  <a:lnTo>
                    <a:pt x="17" y="57"/>
                  </a:lnTo>
                  <a:lnTo>
                    <a:pt x="7" y="67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00" name="Freeform 32799"/>
            <p:cNvSpPr/>
            <p:nvPr/>
          </p:nvSpPr>
          <p:spPr>
            <a:xfrm>
              <a:off x="4402" y="1007"/>
              <a:ext cx="29" cy="71"/>
            </a:xfrm>
            <a:custGeom>
              <a:avLst/>
              <a:gdLst/>
              <a:ahLst/>
              <a:cxnLst/>
              <a:pathLst>
                <a:path w="32" h="79">
                  <a:moveTo>
                    <a:pt x="32" y="1"/>
                  </a:moveTo>
                  <a:lnTo>
                    <a:pt x="32" y="4"/>
                  </a:lnTo>
                  <a:lnTo>
                    <a:pt x="30" y="12"/>
                  </a:lnTo>
                  <a:lnTo>
                    <a:pt x="27" y="24"/>
                  </a:lnTo>
                  <a:lnTo>
                    <a:pt x="21" y="35"/>
                  </a:lnTo>
                  <a:lnTo>
                    <a:pt x="15" y="48"/>
                  </a:lnTo>
                  <a:lnTo>
                    <a:pt x="9" y="61"/>
                  </a:lnTo>
                  <a:lnTo>
                    <a:pt x="5" y="71"/>
                  </a:lnTo>
                  <a:lnTo>
                    <a:pt x="3" y="79"/>
                  </a:lnTo>
                  <a:lnTo>
                    <a:pt x="0" y="69"/>
                  </a:lnTo>
                  <a:lnTo>
                    <a:pt x="1" y="55"/>
                  </a:lnTo>
                  <a:lnTo>
                    <a:pt x="4" y="41"/>
                  </a:lnTo>
                  <a:lnTo>
                    <a:pt x="7" y="27"/>
                  </a:lnTo>
                  <a:lnTo>
                    <a:pt x="13" y="15"/>
                  </a:lnTo>
                  <a:lnTo>
                    <a:pt x="19" y="5"/>
                  </a:lnTo>
                  <a:lnTo>
                    <a:pt x="26" y="0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01" name="Freeform 32800"/>
            <p:cNvSpPr/>
            <p:nvPr/>
          </p:nvSpPr>
          <p:spPr>
            <a:xfrm>
              <a:off x="4383" y="985"/>
              <a:ext cx="28" cy="68"/>
            </a:xfrm>
            <a:custGeom>
              <a:avLst/>
              <a:gdLst/>
              <a:ahLst/>
              <a:cxnLst/>
              <a:pathLst>
                <a:path w="31" h="79">
                  <a:moveTo>
                    <a:pt x="31" y="0"/>
                  </a:moveTo>
                  <a:lnTo>
                    <a:pt x="31" y="5"/>
                  </a:lnTo>
                  <a:lnTo>
                    <a:pt x="29" y="13"/>
                  </a:lnTo>
                  <a:lnTo>
                    <a:pt x="26" y="23"/>
                  </a:lnTo>
                  <a:lnTo>
                    <a:pt x="20" y="36"/>
                  </a:lnTo>
                  <a:lnTo>
                    <a:pt x="14" y="50"/>
                  </a:lnTo>
                  <a:lnTo>
                    <a:pt x="10" y="61"/>
                  </a:lnTo>
                  <a:lnTo>
                    <a:pt x="5" y="72"/>
                  </a:lnTo>
                  <a:lnTo>
                    <a:pt x="2" y="79"/>
                  </a:lnTo>
                  <a:lnTo>
                    <a:pt x="0" y="67"/>
                  </a:lnTo>
                  <a:lnTo>
                    <a:pt x="0" y="54"/>
                  </a:lnTo>
                  <a:lnTo>
                    <a:pt x="3" y="41"/>
                  </a:lnTo>
                  <a:lnTo>
                    <a:pt x="7" y="27"/>
                  </a:lnTo>
                  <a:lnTo>
                    <a:pt x="12" y="14"/>
                  </a:lnTo>
                  <a:lnTo>
                    <a:pt x="18" y="5"/>
                  </a:lnTo>
                  <a:lnTo>
                    <a:pt x="2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02" name="Freeform 32801"/>
            <p:cNvSpPr/>
            <p:nvPr/>
          </p:nvSpPr>
          <p:spPr>
            <a:xfrm>
              <a:off x="4443" y="779"/>
              <a:ext cx="70" cy="346"/>
            </a:xfrm>
            <a:custGeom>
              <a:avLst/>
              <a:gdLst/>
              <a:ahLst/>
              <a:cxnLst/>
              <a:pathLst>
                <a:path w="81" h="395">
                  <a:moveTo>
                    <a:pt x="68" y="390"/>
                  </a:moveTo>
                  <a:lnTo>
                    <a:pt x="72" y="392"/>
                  </a:lnTo>
                  <a:lnTo>
                    <a:pt x="75" y="393"/>
                  </a:lnTo>
                  <a:lnTo>
                    <a:pt x="77" y="394"/>
                  </a:lnTo>
                  <a:lnTo>
                    <a:pt x="81" y="395"/>
                  </a:lnTo>
                  <a:lnTo>
                    <a:pt x="53" y="337"/>
                  </a:lnTo>
                  <a:lnTo>
                    <a:pt x="34" y="280"/>
                  </a:lnTo>
                  <a:lnTo>
                    <a:pt x="21" y="225"/>
                  </a:lnTo>
                  <a:lnTo>
                    <a:pt x="14" y="173"/>
                  </a:lnTo>
                  <a:lnTo>
                    <a:pt x="11" y="125"/>
                  </a:lnTo>
                  <a:lnTo>
                    <a:pt x="11" y="79"/>
                  </a:lnTo>
                  <a:lnTo>
                    <a:pt x="13" y="37"/>
                  </a:lnTo>
                  <a:lnTo>
                    <a:pt x="14" y="0"/>
                  </a:lnTo>
                  <a:lnTo>
                    <a:pt x="7" y="28"/>
                  </a:lnTo>
                  <a:lnTo>
                    <a:pt x="2" y="71"/>
                  </a:lnTo>
                  <a:lnTo>
                    <a:pt x="0" y="122"/>
                  </a:lnTo>
                  <a:lnTo>
                    <a:pt x="4" y="180"/>
                  </a:lnTo>
                  <a:lnTo>
                    <a:pt x="11" y="240"/>
                  </a:lnTo>
                  <a:lnTo>
                    <a:pt x="23" y="298"/>
                  </a:lnTo>
                  <a:lnTo>
                    <a:pt x="42" y="348"/>
                  </a:lnTo>
                  <a:lnTo>
                    <a:pt x="68" y="3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03" name="Freeform 32802"/>
            <p:cNvSpPr/>
            <p:nvPr/>
          </p:nvSpPr>
          <p:spPr>
            <a:xfrm>
              <a:off x="4448" y="802"/>
              <a:ext cx="53" cy="48"/>
            </a:xfrm>
            <a:custGeom>
              <a:avLst/>
              <a:gdLst/>
              <a:ahLst/>
              <a:cxnLst/>
              <a:pathLst>
                <a:path w="60" h="54">
                  <a:moveTo>
                    <a:pt x="60" y="1"/>
                  </a:moveTo>
                  <a:lnTo>
                    <a:pt x="56" y="0"/>
                  </a:lnTo>
                  <a:lnTo>
                    <a:pt x="50" y="1"/>
                  </a:lnTo>
                  <a:lnTo>
                    <a:pt x="42" y="4"/>
                  </a:lnTo>
                  <a:lnTo>
                    <a:pt x="31" y="10"/>
                  </a:lnTo>
                  <a:lnTo>
                    <a:pt x="21" y="19"/>
                  </a:lnTo>
                  <a:lnTo>
                    <a:pt x="12" y="29"/>
                  </a:lnTo>
                  <a:lnTo>
                    <a:pt x="5" y="41"/>
                  </a:lnTo>
                  <a:lnTo>
                    <a:pt x="0" y="54"/>
                  </a:lnTo>
                  <a:lnTo>
                    <a:pt x="7" y="48"/>
                  </a:lnTo>
                  <a:lnTo>
                    <a:pt x="15" y="40"/>
                  </a:lnTo>
                  <a:lnTo>
                    <a:pt x="25" y="33"/>
                  </a:lnTo>
                  <a:lnTo>
                    <a:pt x="36" y="25"/>
                  </a:lnTo>
                  <a:lnTo>
                    <a:pt x="46" y="17"/>
                  </a:lnTo>
                  <a:lnTo>
                    <a:pt x="54" y="10"/>
                  </a:lnTo>
                  <a:lnTo>
                    <a:pt x="59" y="4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04" name="Freeform 32803"/>
            <p:cNvSpPr/>
            <p:nvPr/>
          </p:nvSpPr>
          <p:spPr>
            <a:xfrm>
              <a:off x="4445" y="848"/>
              <a:ext cx="59" cy="63"/>
            </a:xfrm>
            <a:custGeom>
              <a:avLst/>
              <a:gdLst/>
              <a:ahLst/>
              <a:cxnLst/>
              <a:pathLst>
                <a:path w="70" h="71">
                  <a:moveTo>
                    <a:pt x="70" y="2"/>
                  </a:moveTo>
                  <a:lnTo>
                    <a:pt x="66" y="0"/>
                  </a:lnTo>
                  <a:lnTo>
                    <a:pt x="58" y="2"/>
                  </a:lnTo>
                  <a:lnTo>
                    <a:pt x="48" y="9"/>
                  </a:lnTo>
                  <a:lnTo>
                    <a:pt x="37" y="18"/>
                  </a:lnTo>
                  <a:lnTo>
                    <a:pt x="25" y="30"/>
                  </a:lnTo>
                  <a:lnTo>
                    <a:pt x="14" y="44"/>
                  </a:lnTo>
                  <a:lnTo>
                    <a:pt x="6" y="57"/>
                  </a:lnTo>
                  <a:lnTo>
                    <a:pt x="0" y="71"/>
                  </a:lnTo>
                  <a:lnTo>
                    <a:pt x="6" y="65"/>
                  </a:lnTo>
                  <a:lnTo>
                    <a:pt x="15" y="57"/>
                  </a:lnTo>
                  <a:lnTo>
                    <a:pt x="27" y="48"/>
                  </a:lnTo>
                  <a:lnTo>
                    <a:pt x="41" y="38"/>
                  </a:lnTo>
                  <a:lnTo>
                    <a:pt x="52" y="26"/>
                  </a:lnTo>
                  <a:lnTo>
                    <a:pt x="63" y="17"/>
                  </a:lnTo>
                  <a:lnTo>
                    <a:pt x="68" y="8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05" name="Freeform 32804"/>
            <p:cNvSpPr/>
            <p:nvPr/>
          </p:nvSpPr>
          <p:spPr>
            <a:xfrm>
              <a:off x="4448" y="888"/>
              <a:ext cx="68" cy="54"/>
            </a:xfrm>
            <a:custGeom>
              <a:avLst/>
              <a:gdLst/>
              <a:ahLst/>
              <a:cxnLst/>
              <a:pathLst>
                <a:path w="77" h="62">
                  <a:moveTo>
                    <a:pt x="77" y="2"/>
                  </a:moveTo>
                  <a:lnTo>
                    <a:pt x="73" y="0"/>
                  </a:lnTo>
                  <a:lnTo>
                    <a:pt x="63" y="1"/>
                  </a:lnTo>
                  <a:lnTo>
                    <a:pt x="52" y="7"/>
                  </a:lnTo>
                  <a:lnTo>
                    <a:pt x="39" y="15"/>
                  </a:lnTo>
                  <a:lnTo>
                    <a:pt x="25" y="25"/>
                  </a:lnTo>
                  <a:lnTo>
                    <a:pt x="14" y="37"/>
                  </a:lnTo>
                  <a:lnTo>
                    <a:pt x="5" y="49"/>
                  </a:lnTo>
                  <a:lnTo>
                    <a:pt x="0" y="62"/>
                  </a:lnTo>
                  <a:lnTo>
                    <a:pt x="6" y="58"/>
                  </a:lnTo>
                  <a:lnTo>
                    <a:pt x="16" y="52"/>
                  </a:lnTo>
                  <a:lnTo>
                    <a:pt x="30" y="42"/>
                  </a:lnTo>
                  <a:lnTo>
                    <a:pt x="44" y="33"/>
                  </a:lnTo>
                  <a:lnTo>
                    <a:pt x="56" y="24"/>
                  </a:lnTo>
                  <a:lnTo>
                    <a:pt x="68" y="15"/>
                  </a:lnTo>
                  <a:lnTo>
                    <a:pt x="75" y="7"/>
                  </a:lnTo>
                  <a:lnTo>
                    <a:pt x="77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06" name="Freeform 32805"/>
            <p:cNvSpPr/>
            <p:nvPr/>
          </p:nvSpPr>
          <p:spPr>
            <a:xfrm>
              <a:off x="4453" y="953"/>
              <a:ext cx="63" cy="47"/>
            </a:xfrm>
            <a:custGeom>
              <a:avLst/>
              <a:gdLst/>
              <a:ahLst/>
              <a:cxnLst/>
              <a:pathLst>
                <a:path w="71" h="54">
                  <a:moveTo>
                    <a:pt x="71" y="2"/>
                  </a:moveTo>
                  <a:lnTo>
                    <a:pt x="68" y="0"/>
                  </a:lnTo>
                  <a:lnTo>
                    <a:pt x="59" y="2"/>
                  </a:lnTo>
                  <a:lnTo>
                    <a:pt x="48" y="6"/>
                  </a:lnTo>
                  <a:lnTo>
                    <a:pt x="36" y="15"/>
                  </a:lnTo>
                  <a:lnTo>
                    <a:pt x="23" y="24"/>
                  </a:lnTo>
                  <a:lnTo>
                    <a:pt x="13" y="33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7" y="49"/>
                  </a:lnTo>
                  <a:lnTo>
                    <a:pt x="17" y="45"/>
                  </a:lnTo>
                  <a:lnTo>
                    <a:pt x="30" y="38"/>
                  </a:lnTo>
                  <a:lnTo>
                    <a:pt x="43" y="31"/>
                  </a:lnTo>
                  <a:lnTo>
                    <a:pt x="54" y="23"/>
                  </a:lnTo>
                  <a:lnTo>
                    <a:pt x="64" y="16"/>
                  </a:lnTo>
                  <a:lnTo>
                    <a:pt x="70" y="9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07" name="Freeform 32806"/>
            <p:cNvSpPr/>
            <p:nvPr/>
          </p:nvSpPr>
          <p:spPr>
            <a:xfrm>
              <a:off x="4462" y="992"/>
              <a:ext cx="56" cy="33"/>
            </a:xfrm>
            <a:custGeom>
              <a:avLst/>
              <a:gdLst/>
              <a:ahLst/>
              <a:cxnLst/>
              <a:pathLst>
                <a:path w="64" h="38">
                  <a:moveTo>
                    <a:pt x="64" y="4"/>
                  </a:moveTo>
                  <a:lnTo>
                    <a:pt x="60" y="0"/>
                  </a:lnTo>
                  <a:lnTo>
                    <a:pt x="53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2" y="10"/>
                  </a:lnTo>
                  <a:lnTo>
                    <a:pt x="13" y="16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7" y="35"/>
                  </a:lnTo>
                  <a:lnTo>
                    <a:pt x="16" y="30"/>
                  </a:lnTo>
                  <a:lnTo>
                    <a:pt x="27" y="27"/>
                  </a:lnTo>
                  <a:lnTo>
                    <a:pt x="38" y="22"/>
                  </a:lnTo>
                  <a:lnTo>
                    <a:pt x="49" y="18"/>
                  </a:lnTo>
                  <a:lnTo>
                    <a:pt x="58" y="13"/>
                  </a:lnTo>
                  <a:lnTo>
                    <a:pt x="62" y="8"/>
                  </a:lnTo>
                  <a:lnTo>
                    <a:pt x="64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08" name="Freeform 32807"/>
            <p:cNvSpPr/>
            <p:nvPr/>
          </p:nvSpPr>
          <p:spPr>
            <a:xfrm>
              <a:off x="4483" y="1053"/>
              <a:ext cx="42" cy="26"/>
            </a:xfrm>
            <a:custGeom>
              <a:avLst/>
              <a:gdLst/>
              <a:ahLst/>
              <a:cxnLst/>
              <a:pathLst>
                <a:path w="49" h="28">
                  <a:moveTo>
                    <a:pt x="49" y="2"/>
                  </a:moveTo>
                  <a:lnTo>
                    <a:pt x="45" y="0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3" y="5"/>
                  </a:lnTo>
                  <a:lnTo>
                    <a:pt x="14" y="10"/>
                  </a:lnTo>
                  <a:lnTo>
                    <a:pt x="7" y="17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5" y="26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8" y="17"/>
                  </a:lnTo>
                  <a:lnTo>
                    <a:pt x="36" y="13"/>
                  </a:lnTo>
                  <a:lnTo>
                    <a:pt x="42" y="10"/>
                  </a:lnTo>
                  <a:lnTo>
                    <a:pt x="46" y="5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09" name="Freeform 32808"/>
            <p:cNvSpPr/>
            <p:nvPr/>
          </p:nvSpPr>
          <p:spPr>
            <a:xfrm>
              <a:off x="4492" y="1085"/>
              <a:ext cx="28" cy="19"/>
            </a:xfrm>
            <a:custGeom>
              <a:avLst/>
              <a:gdLst/>
              <a:ahLst/>
              <a:cxnLst/>
              <a:pathLst>
                <a:path w="33" h="22">
                  <a:moveTo>
                    <a:pt x="31" y="1"/>
                  </a:moveTo>
                  <a:lnTo>
                    <a:pt x="27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0" y="3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8" y="13"/>
                  </a:lnTo>
                  <a:lnTo>
                    <a:pt x="15" y="11"/>
                  </a:lnTo>
                  <a:lnTo>
                    <a:pt x="21" y="9"/>
                  </a:lnTo>
                  <a:lnTo>
                    <a:pt x="27" y="8"/>
                  </a:lnTo>
                  <a:lnTo>
                    <a:pt x="32" y="6"/>
                  </a:lnTo>
                  <a:lnTo>
                    <a:pt x="33" y="5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10" name="Freeform 32809"/>
            <p:cNvSpPr/>
            <p:nvPr/>
          </p:nvSpPr>
          <p:spPr>
            <a:xfrm>
              <a:off x="4445" y="827"/>
              <a:ext cx="57" cy="54"/>
            </a:xfrm>
            <a:custGeom>
              <a:avLst/>
              <a:gdLst/>
              <a:ahLst/>
              <a:cxnLst/>
              <a:pathLst>
                <a:path w="65" h="64">
                  <a:moveTo>
                    <a:pt x="65" y="3"/>
                  </a:moveTo>
                  <a:lnTo>
                    <a:pt x="62" y="0"/>
                  </a:lnTo>
                  <a:lnTo>
                    <a:pt x="55" y="2"/>
                  </a:lnTo>
                  <a:lnTo>
                    <a:pt x="45" y="6"/>
                  </a:lnTo>
                  <a:lnTo>
                    <a:pt x="34" y="14"/>
                  </a:lnTo>
                  <a:lnTo>
                    <a:pt x="23" y="25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0" y="64"/>
                  </a:lnTo>
                  <a:lnTo>
                    <a:pt x="5" y="59"/>
                  </a:lnTo>
                  <a:lnTo>
                    <a:pt x="13" y="51"/>
                  </a:lnTo>
                  <a:lnTo>
                    <a:pt x="25" y="43"/>
                  </a:lnTo>
                  <a:lnTo>
                    <a:pt x="38" y="34"/>
                  </a:lnTo>
                  <a:lnTo>
                    <a:pt x="49" y="25"/>
                  </a:lnTo>
                  <a:lnTo>
                    <a:pt x="58" y="17"/>
                  </a:lnTo>
                  <a:lnTo>
                    <a:pt x="64" y="8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11" name="Freeform 32810"/>
            <p:cNvSpPr/>
            <p:nvPr/>
          </p:nvSpPr>
          <p:spPr>
            <a:xfrm>
              <a:off x="4448" y="776"/>
              <a:ext cx="46" cy="44"/>
            </a:xfrm>
            <a:custGeom>
              <a:avLst/>
              <a:gdLst/>
              <a:ahLst/>
              <a:cxnLst/>
              <a:pathLst>
                <a:path w="52" h="50">
                  <a:moveTo>
                    <a:pt x="52" y="2"/>
                  </a:moveTo>
                  <a:lnTo>
                    <a:pt x="50" y="0"/>
                  </a:lnTo>
                  <a:lnTo>
                    <a:pt x="44" y="1"/>
                  </a:lnTo>
                  <a:lnTo>
                    <a:pt x="37" y="4"/>
                  </a:lnTo>
                  <a:lnTo>
                    <a:pt x="28" y="9"/>
                  </a:lnTo>
                  <a:lnTo>
                    <a:pt x="20" y="16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0" y="50"/>
                  </a:lnTo>
                  <a:lnTo>
                    <a:pt x="7" y="44"/>
                  </a:lnTo>
                  <a:lnTo>
                    <a:pt x="15" y="38"/>
                  </a:lnTo>
                  <a:lnTo>
                    <a:pt x="23" y="30"/>
                  </a:lnTo>
                  <a:lnTo>
                    <a:pt x="32" y="23"/>
                  </a:lnTo>
                  <a:lnTo>
                    <a:pt x="40" y="17"/>
                  </a:lnTo>
                  <a:lnTo>
                    <a:pt x="47" y="11"/>
                  </a:lnTo>
                  <a:lnTo>
                    <a:pt x="51" y="6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12" name="Freeform 32811"/>
            <p:cNvSpPr/>
            <p:nvPr/>
          </p:nvSpPr>
          <p:spPr>
            <a:xfrm>
              <a:off x="4448" y="928"/>
              <a:ext cx="63" cy="48"/>
            </a:xfrm>
            <a:custGeom>
              <a:avLst/>
              <a:gdLst/>
              <a:ahLst/>
              <a:cxnLst/>
              <a:pathLst>
                <a:path w="71" h="53">
                  <a:moveTo>
                    <a:pt x="71" y="1"/>
                  </a:moveTo>
                  <a:lnTo>
                    <a:pt x="68" y="0"/>
                  </a:lnTo>
                  <a:lnTo>
                    <a:pt x="59" y="2"/>
                  </a:lnTo>
                  <a:lnTo>
                    <a:pt x="48" y="7"/>
                  </a:lnTo>
                  <a:lnTo>
                    <a:pt x="36" y="15"/>
                  </a:lnTo>
                  <a:lnTo>
                    <a:pt x="23" y="23"/>
                  </a:lnTo>
                  <a:lnTo>
                    <a:pt x="13" y="33"/>
                  </a:lnTo>
                  <a:lnTo>
                    <a:pt x="4" y="44"/>
                  </a:lnTo>
                  <a:lnTo>
                    <a:pt x="0" y="53"/>
                  </a:lnTo>
                  <a:lnTo>
                    <a:pt x="7" y="49"/>
                  </a:lnTo>
                  <a:lnTo>
                    <a:pt x="17" y="44"/>
                  </a:lnTo>
                  <a:lnTo>
                    <a:pt x="30" y="37"/>
                  </a:lnTo>
                  <a:lnTo>
                    <a:pt x="43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0" y="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13" name="Freeform 32812"/>
            <p:cNvSpPr/>
            <p:nvPr/>
          </p:nvSpPr>
          <p:spPr>
            <a:xfrm>
              <a:off x="4469" y="1018"/>
              <a:ext cx="53" cy="35"/>
            </a:xfrm>
            <a:custGeom>
              <a:avLst/>
              <a:gdLst/>
              <a:ahLst/>
              <a:cxnLst/>
              <a:pathLst>
                <a:path w="60" h="41">
                  <a:moveTo>
                    <a:pt x="60" y="3"/>
                  </a:moveTo>
                  <a:lnTo>
                    <a:pt x="57" y="0"/>
                  </a:lnTo>
                  <a:lnTo>
                    <a:pt x="50" y="1"/>
                  </a:lnTo>
                  <a:lnTo>
                    <a:pt x="39" y="5"/>
                  </a:lnTo>
                  <a:lnTo>
                    <a:pt x="29" y="11"/>
                  </a:lnTo>
                  <a:lnTo>
                    <a:pt x="19" y="19"/>
                  </a:lnTo>
                  <a:lnTo>
                    <a:pt x="9" y="27"/>
                  </a:lnTo>
                  <a:lnTo>
                    <a:pt x="3" y="34"/>
                  </a:lnTo>
                  <a:lnTo>
                    <a:pt x="0" y="41"/>
                  </a:lnTo>
                  <a:lnTo>
                    <a:pt x="6" y="37"/>
                  </a:lnTo>
                  <a:lnTo>
                    <a:pt x="14" y="34"/>
                  </a:lnTo>
                  <a:lnTo>
                    <a:pt x="23" y="29"/>
                  </a:lnTo>
                  <a:lnTo>
                    <a:pt x="34" y="23"/>
                  </a:lnTo>
                  <a:lnTo>
                    <a:pt x="43" y="18"/>
                  </a:lnTo>
                  <a:lnTo>
                    <a:pt x="51" y="13"/>
                  </a:lnTo>
                  <a:lnTo>
                    <a:pt x="58" y="7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14" name="Freeform 32813"/>
            <p:cNvSpPr/>
            <p:nvPr/>
          </p:nvSpPr>
          <p:spPr>
            <a:xfrm>
              <a:off x="4450" y="744"/>
              <a:ext cx="7" cy="55"/>
            </a:xfrm>
            <a:custGeom>
              <a:avLst/>
              <a:gdLst/>
              <a:ahLst/>
              <a:cxnLst/>
              <a:pathLst>
                <a:path w="8" h="61">
                  <a:moveTo>
                    <a:pt x="4" y="61"/>
                  </a:moveTo>
                  <a:lnTo>
                    <a:pt x="3" y="48"/>
                  </a:lnTo>
                  <a:lnTo>
                    <a:pt x="0" y="27"/>
                  </a:lnTo>
                  <a:lnTo>
                    <a:pt x="0" y="8"/>
                  </a:lnTo>
                  <a:lnTo>
                    <a:pt x="4" y="0"/>
                  </a:lnTo>
                  <a:lnTo>
                    <a:pt x="8" y="9"/>
                  </a:lnTo>
                  <a:lnTo>
                    <a:pt x="8" y="27"/>
                  </a:lnTo>
                  <a:lnTo>
                    <a:pt x="6" y="46"/>
                  </a:lnTo>
                  <a:lnTo>
                    <a:pt x="4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15" name="Freeform 32814"/>
            <p:cNvSpPr/>
            <p:nvPr/>
          </p:nvSpPr>
          <p:spPr>
            <a:xfrm>
              <a:off x="4390" y="783"/>
              <a:ext cx="56" cy="75"/>
            </a:xfrm>
            <a:custGeom>
              <a:avLst/>
              <a:gdLst/>
              <a:ahLst/>
              <a:cxnLst/>
              <a:pathLst>
                <a:path w="65" h="85">
                  <a:moveTo>
                    <a:pt x="65" y="85"/>
                  </a:moveTo>
                  <a:lnTo>
                    <a:pt x="60" y="75"/>
                  </a:lnTo>
                  <a:lnTo>
                    <a:pt x="53" y="62"/>
                  </a:lnTo>
                  <a:lnTo>
                    <a:pt x="44" y="46"/>
                  </a:lnTo>
                  <a:lnTo>
                    <a:pt x="34" y="31"/>
                  </a:lnTo>
                  <a:lnTo>
                    <a:pt x="23" y="16"/>
                  </a:lnTo>
                  <a:lnTo>
                    <a:pt x="14" y="6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8"/>
                  </a:lnTo>
                  <a:lnTo>
                    <a:pt x="6" y="17"/>
                  </a:lnTo>
                  <a:lnTo>
                    <a:pt x="15" y="29"/>
                  </a:lnTo>
                  <a:lnTo>
                    <a:pt x="27" y="41"/>
                  </a:lnTo>
                  <a:lnTo>
                    <a:pt x="38" y="54"/>
                  </a:lnTo>
                  <a:lnTo>
                    <a:pt x="50" y="66"/>
                  </a:lnTo>
                  <a:lnTo>
                    <a:pt x="59" y="76"/>
                  </a:lnTo>
                  <a:lnTo>
                    <a:pt x="65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16" name="Freeform 32815"/>
            <p:cNvSpPr/>
            <p:nvPr/>
          </p:nvSpPr>
          <p:spPr>
            <a:xfrm>
              <a:off x="4387" y="814"/>
              <a:ext cx="59" cy="67"/>
            </a:xfrm>
            <a:custGeom>
              <a:avLst/>
              <a:gdLst/>
              <a:ahLst/>
              <a:cxnLst/>
              <a:pathLst>
                <a:path w="68" h="77">
                  <a:moveTo>
                    <a:pt x="68" y="77"/>
                  </a:moveTo>
                  <a:lnTo>
                    <a:pt x="62" y="68"/>
                  </a:lnTo>
                  <a:lnTo>
                    <a:pt x="53" y="55"/>
                  </a:lnTo>
                  <a:lnTo>
                    <a:pt x="43" y="41"/>
                  </a:lnTo>
                  <a:lnTo>
                    <a:pt x="31" y="26"/>
                  </a:lnTo>
                  <a:lnTo>
                    <a:pt x="21" y="13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8" y="19"/>
                  </a:lnTo>
                  <a:lnTo>
                    <a:pt x="18" y="30"/>
                  </a:lnTo>
                  <a:lnTo>
                    <a:pt x="31" y="41"/>
                  </a:lnTo>
                  <a:lnTo>
                    <a:pt x="43" y="53"/>
                  </a:lnTo>
                  <a:lnTo>
                    <a:pt x="54" y="63"/>
                  </a:lnTo>
                  <a:lnTo>
                    <a:pt x="63" y="71"/>
                  </a:lnTo>
                  <a:lnTo>
                    <a:pt x="68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17" name="Freeform 32816"/>
            <p:cNvSpPr/>
            <p:nvPr/>
          </p:nvSpPr>
          <p:spPr>
            <a:xfrm>
              <a:off x="4383" y="851"/>
              <a:ext cx="63" cy="62"/>
            </a:xfrm>
            <a:custGeom>
              <a:avLst/>
              <a:gdLst/>
              <a:ahLst/>
              <a:cxnLst/>
              <a:pathLst>
                <a:path w="73" h="70">
                  <a:moveTo>
                    <a:pt x="73" y="70"/>
                  </a:moveTo>
                  <a:lnTo>
                    <a:pt x="66" y="60"/>
                  </a:lnTo>
                  <a:lnTo>
                    <a:pt x="57" y="47"/>
                  </a:lnTo>
                  <a:lnTo>
                    <a:pt x="45" y="33"/>
                  </a:lnTo>
                  <a:lnTo>
                    <a:pt x="33" y="22"/>
                  </a:lnTo>
                  <a:lnTo>
                    <a:pt x="21" y="12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8"/>
                  </a:lnTo>
                  <a:lnTo>
                    <a:pt x="10" y="16"/>
                  </a:lnTo>
                  <a:lnTo>
                    <a:pt x="20" y="25"/>
                  </a:lnTo>
                  <a:lnTo>
                    <a:pt x="33" y="35"/>
                  </a:lnTo>
                  <a:lnTo>
                    <a:pt x="45" y="45"/>
                  </a:lnTo>
                  <a:lnTo>
                    <a:pt x="58" y="54"/>
                  </a:lnTo>
                  <a:lnTo>
                    <a:pt x="67" y="63"/>
                  </a:lnTo>
                  <a:lnTo>
                    <a:pt x="73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18" name="Freeform 32817"/>
            <p:cNvSpPr/>
            <p:nvPr/>
          </p:nvSpPr>
          <p:spPr>
            <a:xfrm>
              <a:off x="4392" y="895"/>
              <a:ext cx="60" cy="46"/>
            </a:xfrm>
            <a:custGeom>
              <a:avLst/>
              <a:gdLst/>
              <a:ahLst/>
              <a:cxnLst/>
              <a:pathLst>
                <a:path w="69" h="53">
                  <a:moveTo>
                    <a:pt x="69" y="53"/>
                  </a:moveTo>
                  <a:lnTo>
                    <a:pt x="62" y="45"/>
                  </a:lnTo>
                  <a:lnTo>
                    <a:pt x="53" y="35"/>
                  </a:lnTo>
                  <a:lnTo>
                    <a:pt x="41" y="24"/>
                  </a:lnTo>
                  <a:lnTo>
                    <a:pt x="30" y="15"/>
                  </a:lnTo>
                  <a:lnTo>
                    <a:pt x="19" y="6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11"/>
                  </a:lnTo>
                  <a:lnTo>
                    <a:pt x="8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1" y="35"/>
                  </a:lnTo>
                  <a:lnTo>
                    <a:pt x="53" y="41"/>
                  </a:lnTo>
                  <a:lnTo>
                    <a:pt x="62" y="47"/>
                  </a:lnTo>
                  <a:lnTo>
                    <a:pt x="69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19" name="Freeform 32818"/>
            <p:cNvSpPr/>
            <p:nvPr/>
          </p:nvSpPr>
          <p:spPr>
            <a:xfrm>
              <a:off x="4395" y="932"/>
              <a:ext cx="58" cy="42"/>
            </a:xfrm>
            <a:custGeom>
              <a:avLst/>
              <a:gdLst/>
              <a:ahLst/>
              <a:cxnLst/>
              <a:pathLst>
                <a:path w="67" h="49">
                  <a:moveTo>
                    <a:pt x="67" y="49"/>
                  </a:moveTo>
                  <a:lnTo>
                    <a:pt x="61" y="43"/>
                  </a:lnTo>
                  <a:lnTo>
                    <a:pt x="51" y="34"/>
                  </a:lnTo>
                  <a:lnTo>
                    <a:pt x="39" y="25"/>
                  </a:lnTo>
                  <a:lnTo>
                    <a:pt x="28" y="14"/>
                  </a:lnTo>
                  <a:lnTo>
                    <a:pt x="16" y="7"/>
                  </a:lnTo>
                  <a:lnTo>
                    <a:pt x="7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4" y="12"/>
                  </a:lnTo>
                  <a:lnTo>
                    <a:pt x="11" y="19"/>
                  </a:lnTo>
                  <a:lnTo>
                    <a:pt x="20" y="26"/>
                  </a:lnTo>
                  <a:lnTo>
                    <a:pt x="31" y="31"/>
                  </a:lnTo>
                  <a:lnTo>
                    <a:pt x="43" y="37"/>
                  </a:lnTo>
                  <a:lnTo>
                    <a:pt x="53" y="42"/>
                  </a:lnTo>
                  <a:lnTo>
                    <a:pt x="62" y="45"/>
                  </a:lnTo>
                  <a:lnTo>
                    <a:pt x="67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20" name="Freeform 32819"/>
            <p:cNvSpPr/>
            <p:nvPr/>
          </p:nvSpPr>
          <p:spPr>
            <a:xfrm>
              <a:off x="4408" y="983"/>
              <a:ext cx="51" cy="23"/>
            </a:xfrm>
            <a:custGeom>
              <a:avLst/>
              <a:gdLst/>
              <a:ahLst/>
              <a:cxnLst/>
              <a:pathLst>
                <a:path w="59" h="25">
                  <a:moveTo>
                    <a:pt x="59" y="25"/>
                  </a:moveTo>
                  <a:lnTo>
                    <a:pt x="52" y="20"/>
                  </a:lnTo>
                  <a:lnTo>
                    <a:pt x="43" y="14"/>
                  </a:lnTo>
                  <a:lnTo>
                    <a:pt x="32" y="8"/>
                  </a:lnTo>
                  <a:lnTo>
                    <a:pt x="23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13"/>
                  </a:lnTo>
                  <a:lnTo>
                    <a:pt x="8" y="17"/>
                  </a:lnTo>
                  <a:lnTo>
                    <a:pt x="16" y="20"/>
                  </a:lnTo>
                  <a:lnTo>
                    <a:pt x="25" y="21"/>
                  </a:lnTo>
                  <a:lnTo>
                    <a:pt x="35" y="21"/>
                  </a:lnTo>
                  <a:lnTo>
                    <a:pt x="45" y="22"/>
                  </a:lnTo>
                  <a:lnTo>
                    <a:pt x="53" y="23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21" name="Freeform 32820"/>
            <p:cNvSpPr/>
            <p:nvPr/>
          </p:nvSpPr>
          <p:spPr>
            <a:xfrm>
              <a:off x="4420" y="1018"/>
              <a:ext cx="46" cy="10"/>
            </a:xfrm>
            <a:custGeom>
              <a:avLst/>
              <a:gdLst/>
              <a:ahLst/>
              <a:cxnLst/>
              <a:pathLst>
                <a:path w="52" h="13">
                  <a:moveTo>
                    <a:pt x="52" y="13"/>
                  </a:moveTo>
                  <a:lnTo>
                    <a:pt x="46" y="11"/>
                  </a:lnTo>
                  <a:lnTo>
                    <a:pt x="38" y="7"/>
                  </a:lnTo>
                  <a:lnTo>
                    <a:pt x="30" y="4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2" y="13"/>
                  </a:lnTo>
                  <a:lnTo>
                    <a:pt x="21" y="13"/>
                  </a:lnTo>
                  <a:lnTo>
                    <a:pt x="29" y="12"/>
                  </a:lnTo>
                  <a:lnTo>
                    <a:pt x="37" y="12"/>
                  </a:lnTo>
                  <a:lnTo>
                    <a:pt x="45" y="12"/>
                  </a:lnTo>
                  <a:lnTo>
                    <a:pt x="52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22" name="Freeform 32821"/>
            <p:cNvSpPr/>
            <p:nvPr/>
          </p:nvSpPr>
          <p:spPr>
            <a:xfrm>
              <a:off x="4427" y="1046"/>
              <a:ext cx="44" cy="12"/>
            </a:xfrm>
            <a:custGeom>
              <a:avLst/>
              <a:gdLst/>
              <a:ahLst/>
              <a:cxnLst/>
              <a:pathLst>
                <a:path w="51" h="14">
                  <a:moveTo>
                    <a:pt x="51" y="7"/>
                  </a:moveTo>
                  <a:lnTo>
                    <a:pt x="46" y="5"/>
                  </a:lnTo>
                  <a:lnTo>
                    <a:pt x="39" y="3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7" y="13"/>
                  </a:lnTo>
                  <a:lnTo>
                    <a:pt x="25" y="11"/>
                  </a:lnTo>
                  <a:lnTo>
                    <a:pt x="34" y="8"/>
                  </a:lnTo>
                  <a:lnTo>
                    <a:pt x="42" y="7"/>
                  </a:lnTo>
                  <a:lnTo>
                    <a:pt x="51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23" name="Freeform 32822"/>
            <p:cNvSpPr/>
            <p:nvPr/>
          </p:nvSpPr>
          <p:spPr>
            <a:xfrm>
              <a:off x="4441" y="1067"/>
              <a:ext cx="44" cy="14"/>
            </a:xfrm>
            <a:custGeom>
              <a:avLst/>
              <a:gdLst/>
              <a:ahLst/>
              <a:cxnLst/>
              <a:pathLst>
                <a:path w="50" h="16">
                  <a:moveTo>
                    <a:pt x="50" y="16"/>
                  </a:moveTo>
                  <a:lnTo>
                    <a:pt x="47" y="11"/>
                  </a:lnTo>
                  <a:lnTo>
                    <a:pt x="43" y="8"/>
                  </a:lnTo>
                  <a:lnTo>
                    <a:pt x="36" y="4"/>
                  </a:lnTo>
                  <a:lnTo>
                    <a:pt x="28" y="1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9" y="16"/>
                  </a:lnTo>
                  <a:lnTo>
                    <a:pt x="17" y="16"/>
                  </a:lnTo>
                  <a:lnTo>
                    <a:pt x="26" y="15"/>
                  </a:lnTo>
                  <a:lnTo>
                    <a:pt x="35" y="15"/>
                  </a:lnTo>
                  <a:lnTo>
                    <a:pt x="43" y="15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24" name="Freeform 32823"/>
            <p:cNvSpPr/>
            <p:nvPr/>
          </p:nvSpPr>
          <p:spPr>
            <a:xfrm>
              <a:off x="4445" y="1085"/>
              <a:ext cx="47" cy="14"/>
            </a:xfrm>
            <a:custGeom>
              <a:avLst/>
              <a:gdLst/>
              <a:ahLst/>
              <a:cxnLst/>
              <a:pathLst>
                <a:path w="56" h="15">
                  <a:moveTo>
                    <a:pt x="56" y="13"/>
                  </a:moveTo>
                  <a:lnTo>
                    <a:pt x="51" y="11"/>
                  </a:lnTo>
                  <a:lnTo>
                    <a:pt x="44" y="8"/>
                  </a:lnTo>
                  <a:lnTo>
                    <a:pt x="37" y="5"/>
                  </a:lnTo>
                  <a:lnTo>
                    <a:pt x="29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12" y="15"/>
                  </a:lnTo>
                  <a:lnTo>
                    <a:pt x="22" y="15"/>
                  </a:lnTo>
                  <a:lnTo>
                    <a:pt x="33" y="15"/>
                  </a:lnTo>
                  <a:lnTo>
                    <a:pt x="42" y="15"/>
                  </a:lnTo>
                  <a:lnTo>
                    <a:pt x="51" y="14"/>
                  </a:lnTo>
                  <a:lnTo>
                    <a:pt x="56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25" name="Freeform 32824"/>
            <p:cNvSpPr/>
            <p:nvPr/>
          </p:nvSpPr>
          <p:spPr>
            <a:xfrm>
              <a:off x="4402" y="753"/>
              <a:ext cx="46" cy="75"/>
            </a:xfrm>
            <a:custGeom>
              <a:avLst/>
              <a:gdLst/>
              <a:ahLst/>
              <a:cxnLst/>
              <a:pathLst>
                <a:path w="52" h="86">
                  <a:moveTo>
                    <a:pt x="0" y="3"/>
                  </a:moveTo>
                  <a:lnTo>
                    <a:pt x="3" y="7"/>
                  </a:lnTo>
                  <a:lnTo>
                    <a:pt x="7" y="15"/>
                  </a:lnTo>
                  <a:lnTo>
                    <a:pt x="15" y="26"/>
                  </a:lnTo>
                  <a:lnTo>
                    <a:pt x="24" y="37"/>
                  </a:lnTo>
                  <a:lnTo>
                    <a:pt x="35" y="50"/>
                  </a:lnTo>
                  <a:lnTo>
                    <a:pt x="43" y="63"/>
                  </a:lnTo>
                  <a:lnTo>
                    <a:pt x="49" y="75"/>
                  </a:lnTo>
                  <a:lnTo>
                    <a:pt x="52" y="86"/>
                  </a:lnTo>
                  <a:lnTo>
                    <a:pt x="49" y="72"/>
                  </a:lnTo>
                  <a:lnTo>
                    <a:pt x="43" y="57"/>
                  </a:lnTo>
                  <a:lnTo>
                    <a:pt x="36" y="41"/>
                  </a:lnTo>
                  <a:lnTo>
                    <a:pt x="28" y="26"/>
                  </a:lnTo>
                  <a:lnTo>
                    <a:pt x="20" y="13"/>
                  </a:lnTo>
                  <a:lnTo>
                    <a:pt x="12" y="4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26" name="Freeform 32825"/>
            <p:cNvSpPr/>
            <p:nvPr/>
          </p:nvSpPr>
          <p:spPr>
            <a:xfrm>
              <a:off x="4424" y="743"/>
              <a:ext cx="29" cy="54"/>
            </a:xfrm>
            <a:custGeom>
              <a:avLst/>
              <a:gdLst/>
              <a:ahLst/>
              <a:cxnLst/>
              <a:pathLst>
                <a:path w="34" h="62">
                  <a:moveTo>
                    <a:pt x="34" y="62"/>
                  </a:moveTo>
                  <a:lnTo>
                    <a:pt x="27" y="42"/>
                  </a:lnTo>
                  <a:lnTo>
                    <a:pt x="17" y="2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8" y="20"/>
                  </a:lnTo>
                  <a:lnTo>
                    <a:pt x="14" y="30"/>
                  </a:lnTo>
                  <a:lnTo>
                    <a:pt x="20" y="40"/>
                  </a:lnTo>
                  <a:lnTo>
                    <a:pt x="26" y="49"/>
                  </a:lnTo>
                  <a:lnTo>
                    <a:pt x="30" y="56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27" name="Freeform 32826"/>
            <p:cNvSpPr/>
            <p:nvPr/>
          </p:nvSpPr>
          <p:spPr>
            <a:xfrm>
              <a:off x="4580" y="948"/>
              <a:ext cx="84" cy="289"/>
            </a:xfrm>
            <a:custGeom>
              <a:avLst/>
              <a:gdLst/>
              <a:ahLst/>
              <a:cxnLst/>
              <a:pathLst>
                <a:path w="95" h="330">
                  <a:moveTo>
                    <a:pt x="14" y="329"/>
                  </a:moveTo>
                  <a:lnTo>
                    <a:pt x="10" y="330"/>
                  </a:lnTo>
                  <a:lnTo>
                    <a:pt x="7" y="329"/>
                  </a:lnTo>
                  <a:lnTo>
                    <a:pt x="3" y="328"/>
                  </a:lnTo>
                  <a:lnTo>
                    <a:pt x="0" y="328"/>
                  </a:lnTo>
                  <a:lnTo>
                    <a:pt x="35" y="288"/>
                  </a:lnTo>
                  <a:lnTo>
                    <a:pt x="60" y="245"/>
                  </a:lnTo>
                  <a:lnTo>
                    <a:pt x="76" y="200"/>
                  </a:lnTo>
                  <a:lnTo>
                    <a:pt x="83" y="154"/>
                  </a:lnTo>
                  <a:lnTo>
                    <a:pt x="85" y="110"/>
                  </a:lnTo>
                  <a:lnTo>
                    <a:pt x="83" y="69"/>
                  </a:lnTo>
                  <a:lnTo>
                    <a:pt x="79" y="32"/>
                  </a:lnTo>
                  <a:lnTo>
                    <a:pt x="75" y="0"/>
                  </a:lnTo>
                  <a:lnTo>
                    <a:pt x="86" y="25"/>
                  </a:lnTo>
                  <a:lnTo>
                    <a:pt x="94" y="64"/>
                  </a:lnTo>
                  <a:lnTo>
                    <a:pt x="95" y="111"/>
                  </a:lnTo>
                  <a:lnTo>
                    <a:pt x="92" y="162"/>
                  </a:lnTo>
                  <a:lnTo>
                    <a:pt x="83" y="214"/>
                  </a:lnTo>
                  <a:lnTo>
                    <a:pt x="67" y="262"/>
                  </a:lnTo>
                  <a:lnTo>
                    <a:pt x="43" y="302"/>
                  </a:lnTo>
                  <a:lnTo>
                    <a:pt x="14" y="3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28" name="Freeform 32827"/>
            <p:cNvSpPr/>
            <p:nvPr/>
          </p:nvSpPr>
          <p:spPr>
            <a:xfrm>
              <a:off x="4599" y="955"/>
              <a:ext cx="58" cy="40"/>
            </a:xfrm>
            <a:custGeom>
              <a:avLst/>
              <a:gdLst/>
              <a:ahLst/>
              <a:cxnLst/>
              <a:pathLst>
                <a:path w="64" h="46">
                  <a:moveTo>
                    <a:pt x="64" y="46"/>
                  </a:moveTo>
                  <a:lnTo>
                    <a:pt x="58" y="37"/>
                  </a:lnTo>
                  <a:lnTo>
                    <a:pt x="49" y="27"/>
                  </a:lnTo>
                  <a:lnTo>
                    <a:pt x="40" y="19"/>
                  </a:lnTo>
                  <a:lnTo>
                    <a:pt x="29" y="11"/>
                  </a:lnTo>
                  <a:lnTo>
                    <a:pt x="19" y="5"/>
                  </a:lnTo>
                  <a:lnTo>
                    <a:pt x="10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4" y="9"/>
                  </a:lnTo>
                  <a:lnTo>
                    <a:pt x="12" y="14"/>
                  </a:lnTo>
                  <a:lnTo>
                    <a:pt x="22" y="19"/>
                  </a:lnTo>
                  <a:lnTo>
                    <a:pt x="33" y="25"/>
                  </a:lnTo>
                  <a:lnTo>
                    <a:pt x="45" y="31"/>
                  </a:lnTo>
                  <a:lnTo>
                    <a:pt x="55" y="38"/>
                  </a:lnTo>
                  <a:lnTo>
                    <a:pt x="6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29" name="Freeform 32828"/>
            <p:cNvSpPr/>
            <p:nvPr/>
          </p:nvSpPr>
          <p:spPr>
            <a:xfrm>
              <a:off x="4590" y="964"/>
              <a:ext cx="69" cy="59"/>
            </a:xfrm>
            <a:custGeom>
              <a:avLst/>
              <a:gdLst/>
              <a:ahLst/>
              <a:cxnLst/>
              <a:pathLst>
                <a:path w="78" h="68">
                  <a:moveTo>
                    <a:pt x="0" y="1"/>
                  </a:moveTo>
                  <a:lnTo>
                    <a:pt x="4" y="0"/>
                  </a:lnTo>
                  <a:lnTo>
                    <a:pt x="13" y="4"/>
                  </a:lnTo>
                  <a:lnTo>
                    <a:pt x="23" y="9"/>
                  </a:lnTo>
                  <a:lnTo>
                    <a:pt x="37" y="19"/>
                  </a:lnTo>
                  <a:lnTo>
                    <a:pt x="50" y="29"/>
                  </a:lnTo>
                  <a:lnTo>
                    <a:pt x="63" y="42"/>
                  </a:lnTo>
                  <a:lnTo>
                    <a:pt x="72" y="54"/>
                  </a:lnTo>
                  <a:lnTo>
                    <a:pt x="78" y="68"/>
                  </a:lnTo>
                  <a:lnTo>
                    <a:pt x="69" y="60"/>
                  </a:lnTo>
                  <a:lnTo>
                    <a:pt x="58" y="51"/>
                  </a:lnTo>
                  <a:lnTo>
                    <a:pt x="44" y="40"/>
                  </a:lnTo>
                  <a:lnTo>
                    <a:pt x="30" y="30"/>
                  </a:lnTo>
                  <a:lnTo>
                    <a:pt x="18" y="20"/>
                  </a:lnTo>
                  <a:lnTo>
                    <a:pt x="8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30" name="Freeform 32829"/>
            <p:cNvSpPr/>
            <p:nvPr/>
          </p:nvSpPr>
          <p:spPr>
            <a:xfrm>
              <a:off x="4580" y="1002"/>
              <a:ext cx="79" cy="76"/>
            </a:xfrm>
            <a:custGeom>
              <a:avLst/>
              <a:gdLst/>
              <a:ahLst/>
              <a:cxnLst/>
              <a:pathLst>
                <a:path w="91" h="85">
                  <a:moveTo>
                    <a:pt x="0" y="0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9" y="14"/>
                  </a:lnTo>
                  <a:lnTo>
                    <a:pt x="43" y="26"/>
                  </a:lnTo>
                  <a:lnTo>
                    <a:pt x="58" y="40"/>
                  </a:lnTo>
                  <a:lnTo>
                    <a:pt x="72" y="56"/>
                  </a:lnTo>
                  <a:lnTo>
                    <a:pt x="84" y="71"/>
                  </a:lnTo>
                  <a:lnTo>
                    <a:pt x="91" y="85"/>
                  </a:lnTo>
                  <a:lnTo>
                    <a:pt x="84" y="78"/>
                  </a:lnTo>
                  <a:lnTo>
                    <a:pt x="71" y="68"/>
                  </a:lnTo>
                  <a:lnTo>
                    <a:pt x="56" y="56"/>
                  </a:lnTo>
                  <a:lnTo>
                    <a:pt x="39" y="43"/>
                  </a:lnTo>
                  <a:lnTo>
                    <a:pt x="23" y="29"/>
                  </a:lnTo>
                  <a:lnTo>
                    <a:pt x="10" y="1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31" name="Freeform 32830"/>
            <p:cNvSpPr/>
            <p:nvPr/>
          </p:nvSpPr>
          <p:spPr>
            <a:xfrm>
              <a:off x="4564" y="1060"/>
              <a:ext cx="88" cy="70"/>
            </a:xfrm>
            <a:custGeom>
              <a:avLst/>
              <a:gdLst/>
              <a:ahLst/>
              <a:cxnLst/>
              <a:pathLst>
                <a:path w="101" h="78">
                  <a:moveTo>
                    <a:pt x="0" y="1"/>
                  </a:moveTo>
                  <a:lnTo>
                    <a:pt x="6" y="0"/>
                  </a:lnTo>
                  <a:lnTo>
                    <a:pt x="19" y="4"/>
                  </a:lnTo>
                  <a:lnTo>
                    <a:pt x="34" y="12"/>
                  </a:lnTo>
                  <a:lnTo>
                    <a:pt x="51" y="24"/>
                  </a:lnTo>
                  <a:lnTo>
                    <a:pt x="67" y="38"/>
                  </a:lnTo>
                  <a:lnTo>
                    <a:pt x="82" y="52"/>
                  </a:lnTo>
                  <a:lnTo>
                    <a:pt x="95" y="65"/>
                  </a:lnTo>
                  <a:lnTo>
                    <a:pt x="101" y="78"/>
                  </a:lnTo>
                  <a:lnTo>
                    <a:pt x="93" y="73"/>
                  </a:lnTo>
                  <a:lnTo>
                    <a:pt x="80" y="64"/>
                  </a:lnTo>
                  <a:lnTo>
                    <a:pt x="63" y="53"/>
                  </a:lnTo>
                  <a:lnTo>
                    <a:pt x="44" y="39"/>
                  </a:lnTo>
                  <a:lnTo>
                    <a:pt x="27" y="26"/>
                  </a:lnTo>
                  <a:lnTo>
                    <a:pt x="13" y="15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32" name="Freeform 32831"/>
            <p:cNvSpPr/>
            <p:nvPr/>
          </p:nvSpPr>
          <p:spPr>
            <a:xfrm>
              <a:off x="4562" y="1090"/>
              <a:ext cx="79" cy="61"/>
            </a:xfrm>
            <a:custGeom>
              <a:avLst/>
              <a:gdLst/>
              <a:ahLst/>
              <a:cxnLst/>
              <a:pathLst>
                <a:path w="91" h="69">
                  <a:moveTo>
                    <a:pt x="0" y="1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30" y="13"/>
                  </a:lnTo>
                  <a:lnTo>
                    <a:pt x="46" y="23"/>
                  </a:lnTo>
                  <a:lnTo>
                    <a:pt x="61" y="35"/>
                  </a:lnTo>
                  <a:lnTo>
                    <a:pt x="76" y="47"/>
                  </a:lnTo>
                  <a:lnTo>
                    <a:pt x="86" y="59"/>
                  </a:lnTo>
                  <a:lnTo>
                    <a:pt x="91" y="69"/>
                  </a:lnTo>
                  <a:lnTo>
                    <a:pt x="83" y="64"/>
                  </a:lnTo>
                  <a:lnTo>
                    <a:pt x="69" y="55"/>
                  </a:lnTo>
                  <a:lnTo>
                    <a:pt x="53" y="46"/>
                  </a:lnTo>
                  <a:lnTo>
                    <a:pt x="37" y="35"/>
                  </a:lnTo>
                  <a:lnTo>
                    <a:pt x="21" y="24"/>
                  </a:lnTo>
                  <a:lnTo>
                    <a:pt x="9" y="15"/>
                  </a:lnTo>
                  <a:lnTo>
                    <a:pt x="1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33" name="Freeform 32832"/>
            <p:cNvSpPr/>
            <p:nvPr/>
          </p:nvSpPr>
          <p:spPr>
            <a:xfrm>
              <a:off x="4562" y="1141"/>
              <a:ext cx="67" cy="51"/>
            </a:xfrm>
            <a:custGeom>
              <a:avLst/>
              <a:gdLst/>
              <a:ahLst/>
              <a:cxnLst/>
              <a:pathLst>
                <a:path w="75" h="58">
                  <a:moveTo>
                    <a:pt x="0" y="1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4" y="6"/>
                  </a:lnTo>
                  <a:lnTo>
                    <a:pt x="37" y="13"/>
                  </a:lnTo>
                  <a:lnTo>
                    <a:pt x="50" y="22"/>
                  </a:lnTo>
                  <a:lnTo>
                    <a:pt x="61" y="33"/>
                  </a:lnTo>
                  <a:lnTo>
                    <a:pt x="70" y="45"/>
                  </a:lnTo>
                  <a:lnTo>
                    <a:pt x="75" y="58"/>
                  </a:lnTo>
                  <a:lnTo>
                    <a:pt x="67" y="52"/>
                  </a:lnTo>
                  <a:lnTo>
                    <a:pt x="57" y="44"/>
                  </a:lnTo>
                  <a:lnTo>
                    <a:pt x="43" y="36"/>
                  </a:lnTo>
                  <a:lnTo>
                    <a:pt x="29" y="28"/>
                  </a:lnTo>
                  <a:lnTo>
                    <a:pt x="17" y="18"/>
                  </a:lnTo>
                  <a:lnTo>
                    <a:pt x="7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34" name="Freeform 32833"/>
            <p:cNvSpPr/>
            <p:nvPr/>
          </p:nvSpPr>
          <p:spPr>
            <a:xfrm>
              <a:off x="4546" y="1213"/>
              <a:ext cx="41" cy="14"/>
            </a:xfrm>
            <a:custGeom>
              <a:avLst/>
              <a:gdLst/>
              <a:ahLst/>
              <a:cxnLst/>
              <a:pathLst>
                <a:path w="46" h="15">
                  <a:moveTo>
                    <a:pt x="0" y="3"/>
                  </a:moveTo>
                  <a:lnTo>
                    <a:pt x="3" y="1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9" y="4"/>
                  </a:lnTo>
                  <a:lnTo>
                    <a:pt x="44" y="9"/>
                  </a:lnTo>
                  <a:lnTo>
                    <a:pt x="46" y="15"/>
                  </a:lnTo>
                  <a:lnTo>
                    <a:pt x="40" y="10"/>
                  </a:lnTo>
                  <a:lnTo>
                    <a:pt x="33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35" name="Freeform 32834"/>
            <p:cNvSpPr/>
            <p:nvPr/>
          </p:nvSpPr>
          <p:spPr>
            <a:xfrm>
              <a:off x="4587" y="986"/>
              <a:ext cx="73" cy="67"/>
            </a:xfrm>
            <a:custGeom>
              <a:avLst/>
              <a:gdLst/>
              <a:ahLst/>
              <a:cxnLst/>
              <a:pathLst>
                <a:path w="84" h="76">
                  <a:moveTo>
                    <a:pt x="0" y="2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6" y="12"/>
                  </a:lnTo>
                  <a:lnTo>
                    <a:pt x="40" y="22"/>
                  </a:lnTo>
                  <a:lnTo>
                    <a:pt x="54" y="35"/>
                  </a:lnTo>
                  <a:lnTo>
                    <a:pt x="67" y="49"/>
                  </a:lnTo>
                  <a:lnTo>
                    <a:pt x="77" y="63"/>
                  </a:lnTo>
                  <a:lnTo>
                    <a:pt x="84" y="76"/>
                  </a:lnTo>
                  <a:lnTo>
                    <a:pt x="77" y="71"/>
                  </a:lnTo>
                  <a:lnTo>
                    <a:pt x="67" y="62"/>
                  </a:lnTo>
                  <a:lnTo>
                    <a:pt x="52" y="50"/>
                  </a:lnTo>
                  <a:lnTo>
                    <a:pt x="37" y="38"/>
                  </a:lnTo>
                  <a:lnTo>
                    <a:pt x="22" y="27"/>
                  </a:lnTo>
                  <a:lnTo>
                    <a:pt x="9" y="17"/>
                  </a:lnTo>
                  <a:lnTo>
                    <a:pt x="1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36" name="Freeform 32835"/>
            <p:cNvSpPr/>
            <p:nvPr/>
          </p:nvSpPr>
          <p:spPr>
            <a:xfrm>
              <a:off x="4573" y="1034"/>
              <a:ext cx="84" cy="68"/>
            </a:xfrm>
            <a:custGeom>
              <a:avLst/>
              <a:gdLst/>
              <a:ahLst/>
              <a:cxnLst/>
              <a:pathLst>
                <a:path w="96" h="77">
                  <a:moveTo>
                    <a:pt x="0" y="1"/>
                  </a:moveTo>
                  <a:lnTo>
                    <a:pt x="5" y="0"/>
                  </a:lnTo>
                  <a:lnTo>
                    <a:pt x="17" y="4"/>
                  </a:lnTo>
                  <a:lnTo>
                    <a:pt x="32" y="12"/>
                  </a:lnTo>
                  <a:lnTo>
                    <a:pt x="48" y="23"/>
                  </a:lnTo>
                  <a:lnTo>
                    <a:pt x="64" y="37"/>
                  </a:lnTo>
                  <a:lnTo>
                    <a:pt x="79" y="50"/>
                  </a:lnTo>
                  <a:lnTo>
                    <a:pt x="91" y="64"/>
                  </a:lnTo>
                  <a:lnTo>
                    <a:pt x="96" y="77"/>
                  </a:lnTo>
                  <a:lnTo>
                    <a:pt x="89" y="72"/>
                  </a:lnTo>
                  <a:lnTo>
                    <a:pt x="77" y="63"/>
                  </a:lnTo>
                  <a:lnTo>
                    <a:pt x="60" y="52"/>
                  </a:lnTo>
                  <a:lnTo>
                    <a:pt x="42" y="39"/>
                  </a:lnTo>
                  <a:lnTo>
                    <a:pt x="25" y="26"/>
                  </a:lnTo>
                  <a:lnTo>
                    <a:pt x="11" y="15"/>
                  </a:lnTo>
                  <a:lnTo>
                    <a:pt x="2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37" name="Freeform 32836"/>
            <p:cNvSpPr/>
            <p:nvPr/>
          </p:nvSpPr>
          <p:spPr>
            <a:xfrm>
              <a:off x="4559" y="1121"/>
              <a:ext cx="80" cy="51"/>
            </a:xfrm>
            <a:custGeom>
              <a:avLst/>
              <a:gdLst/>
              <a:ahLst/>
              <a:cxnLst/>
              <a:pathLst>
                <a:path w="93" h="57">
                  <a:moveTo>
                    <a:pt x="0" y="1"/>
                  </a:moveTo>
                  <a:lnTo>
                    <a:pt x="4" y="0"/>
                  </a:lnTo>
                  <a:lnTo>
                    <a:pt x="15" y="2"/>
                  </a:lnTo>
                  <a:lnTo>
                    <a:pt x="28" y="7"/>
                  </a:lnTo>
                  <a:lnTo>
                    <a:pt x="44" y="14"/>
                  </a:lnTo>
                  <a:lnTo>
                    <a:pt x="59" y="23"/>
                  </a:lnTo>
                  <a:lnTo>
                    <a:pt x="74" y="33"/>
                  </a:lnTo>
                  <a:lnTo>
                    <a:pt x="86" y="45"/>
                  </a:lnTo>
                  <a:lnTo>
                    <a:pt x="93" y="57"/>
                  </a:lnTo>
                  <a:lnTo>
                    <a:pt x="84" y="52"/>
                  </a:lnTo>
                  <a:lnTo>
                    <a:pt x="71" y="45"/>
                  </a:lnTo>
                  <a:lnTo>
                    <a:pt x="55" y="37"/>
                  </a:lnTo>
                  <a:lnTo>
                    <a:pt x="38" y="28"/>
                  </a:lnTo>
                  <a:lnTo>
                    <a:pt x="23" y="19"/>
                  </a:lnTo>
                  <a:lnTo>
                    <a:pt x="10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38" name="Freeform 32837"/>
            <p:cNvSpPr/>
            <p:nvPr/>
          </p:nvSpPr>
          <p:spPr>
            <a:xfrm>
              <a:off x="4557" y="1157"/>
              <a:ext cx="59" cy="50"/>
            </a:xfrm>
            <a:custGeom>
              <a:avLst/>
              <a:gdLst/>
              <a:ahLst/>
              <a:cxnLst/>
              <a:pathLst>
                <a:path w="68" h="58">
                  <a:moveTo>
                    <a:pt x="0" y="0"/>
                  </a:moveTo>
                  <a:lnTo>
                    <a:pt x="5" y="0"/>
                  </a:lnTo>
                  <a:lnTo>
                    <a:pt x="14" y="4"/>
                  </a:lnTo>
                  <a:lnTo>
                    <a:pt x="25" y="12"/>
                  </a:lnTo>
                  <a:lnTo>
                    <a:pt x="37" y="21"/>
                  </a:lnTo>
                  <a:lnTo>
                    <a:pt x="50" y="31"/>
                  </a:lnTo>
                  <a:lnTo>
                    <a:pt x="59" y="43"/>
                  </a:lnTo>
                  <a:lnTo>
                    <a:pt x="66" y="51"/>
                  </a:lnTo>
                  <a:lnTo>
                    <a:pt x="68" y="58"/>
                  </a:lnTo>
                  <a:lnTo>
                    <a:pt x="63" y="53"/>
                  </a:lnTo>
                  <a:lnTo>
                    <a:pt x="53" y="46"/>
                  </a:lnTo>
                  <a:lnTo>
                    <a:pt x="42" y="38"/>
                  </a:lnTo>
                  <a:lnTo>
                    <a:pt x="30" y="29"/>
                  </a:lnTo>
                  <a:lnTo>
                    <a:pt x="19" y="21"/>
                  </a:lnTo>
                  <a:lnTo>
                    <a:pt x="10" y="12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39" name="Freeform 32838"/>
            <p:cNvSpPr/>
            <p:nvPr/>
          </p:nvSpPr>
          <p:spPr>
            <a:xfrm>
              <a:off x="4564" y="1195"/>
              <a:ext cx="45" cy="21"/>
            </a:xfrm>
            <a:custGeom>
              <a:avLst/>
              <a:gdLst/>
              <a:ahLst/>
              <a:cxnLst/>
              <a:pathLst>
                <a:path w="51" h="23">
                  <a:moveTo>
                    <a:pt x="0" y="2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6" y="7"/>
                  </a:lnTo>
                  <a:lnTo>
                    <a:pt x="43" y="11"/>
                  </a:lnTo>
                  <a:lnTo>
                    <a:pt x="49" y="17"/>
                  </a:lnTo>
                  <a:lnTo>
                    <a:pt x="51" y="23"/>
                  </a:lnTo>
                  <a:lnTo>
                    <a:pt x="45" y="18"/>
                  </a:lnTo>
                  <a:lnTo>
                    <a:pt x="37" y="15"/>
                  </a:lnTo>
                  <a:lnTo>
                    <a:pt x="28" y="13"/>
                  </a:lnTo>
                  <a:lnTo>
                    <a:pt x="19" y="10"/>
                  </a:lnTo>
                  <a:lnTo>
                    <a:pt x="10" y="9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40" name="Freeform 32839"/>
            <p:cNvSpPr/>
            <p:nvPr/>
          </p:nvSpPr>
          <p:spPr>
            <a:xfrm>
              <a:off x="4615" y="932"/>
              <a:ext cx="35" cy="40"/>
            </a:xfrm>
            <a:custGeom>
              <a:avLst/>
              <a:gdLst/>
              <a:ahLst/>
              <a:cxnLst/>
              <a:pathLst>
                <a:path w="40" h="46">
                  <a:moveTo>
                    <a:pt x="40" y="46"/>
                  </a:moveTo>
                  <a:lnTo>
                    <a:pt x="37" y="44"/>
                  </a:lnTo>
                  <a:lnTo>
                    <a:pt x="31" y="38"/>
                  </a:lnTo>
                  <a:lnTo>
                    <a:pt x="23" y="32"/>
                  </a:lnTo>
                  <a:lnTo>
                    <a:pt x="15" y="26"/>
                  </a:lnTo>
                  <a:lnTo>
                    <a:pt x="8" y="19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1"/>
                  </a:lnTo>
                  <a:lnTo>
                    <a:pt x="7" y="0"/>
                  </a:lnTo>
                  <a:lnTo>
                    <a:pt x="12" y="4"/>
                  </a:lnTo>
                  <a:lnTo>
                    <a:pt x="17" y="9"/>
                  </a:lnTo>
                  <a:lnTo>
                    <a:pt x="23" y="16"/>
                  </a:lnTo>
                  <a:lnTo>
                    <a:pt x="28" y="26"/>
                  </a:lnTo>
                  <a:lnTo>
                    <a:pt x="33" y="34"/>
                  </a:lnTo>
                  <a:lnTo>
                    <a:pt x="37" y="42"/>
                  </a:lnTo>
                  <a:lnTo>
                    <a:pt x="4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41" name="Freeform 32840"/>
            <p:cNvSpPr/>
            <p:nvPr/>
          </p:nvSpPr>
          <p:spPr>
            <a:xfrm>
              <a:off x="4643" y="916"/>
              <a:ext cx="9" cy="48"/>
            </a:xfrm>
            <a:custGeom>
              <a:avLst/>
              <a:gdLst/>
              <a:ahLst/>
              <a:cxnLst/>
              <a:pathLst>
                <a:path w="11" h="54">
                  <a:moveTo>
                    <a:pt x="7" y="54"/>
                  </a:moveTo>
                  <a:lnTo>
                    <a:pt x="8" y="44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6" y="0"/>
                  </a:lnTo>
                  <a:lnTo>
                    <a:pt x="0" y="7"/>
                  </a:lnTo>
                  <a:lnTo>
                    <a:pt x="1" y="22"/>
                  </a:lnTo>
                  <a:lnTo>
                    <a:pt x="4" y="40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42" name="Freeform 32841"/>
            <p:cNvSpPr/>
            <p:nvPr/>
          </p:nvSpPr>
          <p:spPr>
            <a:xfrm>
              <a:off x="4650" y="928"/>
              <a:ext cx="40" cy="44"/>
            </a:xfrm>
            <a:custGeom>
              <a:avLst/>
              <a:gdLst/>
              <a:ahLst/>
              <a:cxnLst/>
              <a:pathLst>
                <a:path w="46" h="50">
                  <a:moveTo>
                    <a:pt x="0" y="50"/>
                  </a:moveTo>
                  <a:lnTo>
                    <a:pt x="5" y="44"/>
                  </a:lnTo>
                  <a:lnTo>
                    <a:pt x="11" y="35"/>
                  </a:lnTo>
                  <a:lnTo>
                    <a:pt x="17" y="26"/>
                  </a:lnTo>
                  <a:lnTo>
                    <a:pt x="24" y="17"/>
                  </a:lnTo>
                  <a:lnTo>
                    <a:pt x="31" y="9"/>
                  </a:lnTo>
                  <a:lnTo>
                    <a:pt x="38" y="3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6" y="6"/>
                  </a:lnTo>
                  <a:lnTo>
                    <a:pt x="43" y="11"/>
                  </a:lnTo>
                  <a:lnTo>
                    <a:pt x="36" y="18"/>
                  </a:lnTo>
                  <a:lnTo>
                    <a:pt x="29" y="26"/>
                  </a:lnTo>
                  <a:lnTo>
                    <a:pt x="20" y="33"/>
                  </a:lnTo>
                  <a:lnTo>
                    <a:pt x="12" y="40"/>
                  </a:lnTo>
                  <a:lnTo>
                    <a:pt x="5" y="4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43" name="Freeform 32842"/>
            <p:cNvSpPr/>
            <p:nvPr/>
          </p:nvSpPr>
          <p:spPr>
            <a:xfrm>
              <a:off x="4616" y="1204"/>
              <a:ext cx="58" cy="14"/>
            </a:xfrm>
            <a:custGeom>
              <a:avLst/>
              <a:gdLst/>
              <a:ahLst/>
              <a:cxnLst/>
              <a:pathLst>
                <a:path w="67" h="16">
                  <a:moveTo>
                    <a:pt x="0" y="2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9" y="2"/>
                  </a:lnTo>
                  <a:lnTo>
                    <a:pt x="65" y="6"/>
                  </a:lnTo>
                  <a:lnTo>
                    <a:pt x="67" y="11"/>
                  </a:lnTo>
                  <a:lnTo>
                    <a:pt x="65" y="15"/>
                  </a:lnTo>
                  <a:lnTo>
                    <a:pt x="59" y="16"/>
                  </a:lnTo>
                  <a:lnTo>
                    <a:pt x="51" y="15"/>
                  </a:lnTo>
                  <a:lnTo>
                    <a:pt x="40" y="13"/>
                  </a:lnTo>
                  <a:lnTo>
                    <a:pt x="29" y="11"/>
                  </a:lnTo>
                  <a:lnTo>
                    <a:pt x="19" y="7"/>
                  </a:lnTo>
                  <a:lnTo>
                    <a:pt x="8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44" name="Freeform 32843"/>
            <p:cNvSpPr/>
            <p:nvPr/>
          </p:nvSpPr>
          <p:spPr>
            <a:xfrm>
              <a:off x="4604" y="1216"/>
              <a:ext cx="58" cy="28"/>
            </a:xfrm>
            <a:custGeom>
              <a:avLst/>
              <a:gdLst/>
              <a:ahLst/>
              <a:cxnLst/>
              <a:pathLst>
                <a:path w="64" h="32">
                  <a:moveTo>
                    <a:pt x="0" y="0"/>
                  </a:moveTo>
                  <a:lnTo>
                    <a:pt x="6" y="1"/>
                  </a:lnTo>
                  <a:lnTo>
                    <a:pt x="16" y="2"/>
                  </a:lnTo>
                  <a:lnTo>
                    <a:pt x="26" y="6"/>
                  </a:lnTo>
                  <a:lnTo>
                    <a:pt x="36" y="9"/>
                  </a:lnTo>
                  <a:lnTo>
                    <a:pt x="47" y="14"/>
                  </a:lnTo>
                  <a:lnTo>
                    <a:pt x="56" y="18"/>
                  </a:lnTo>
                  <a:lnTo>
                    <a:pt x="62" y="23"/>
                  </a:lnTo>
                  <a:lnTo>
                    <a:pt x="64" y="29"/>
                  </a:lnTo>
                  <a:lnTo>
                    <a:pt x="62" y="32"/>
                  </a:lnTo>
                  <a:lnTo>
                    <a:pt x="55" y="31"/>
                  </a:lnTo>
                  <a:lnTo>
                    <a:pt x="46" y="28"/>
                  </a:lnTo>
                  <a:lnTo>
                    <a:pt x="35" y="22"/>
                  </a:lnTo>
                  <a:lnTo>
                    <a:pt x="24" y="16"/>
                  </a:lnTo>
                  <a:lnTo>
                    <a:pt x="13" y="9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45" name="Freeform 32844"/>
            <p:cNvSpPr/>
            <p:nvPr/>
          </p:nvSpPr>
          <p:spPr>
            <a:xfrm>
              <a:off x="4618" y="1179"/>
              <a:ext cx="58" cy="14"/>
            </a:xfrm>
            <a:custGeom>
              <a:avLst/>
              <a:gdLst/>
              <a:ahLst/>
              <a:cxnLst/>
              <a:pathLst>
                <a:path w="64" h="16">
                  <a:moveTo>
                    <a:pt x="0" y="8"/>
                  </a:moveTo>
                  <a:lnTo>
                    <a:pt x="3" y="5"/>
                  </a:lnTo>
                  <a:lnTo>
                    <a:pt x="10" y="2"/>
                  </a:lnTo>
                  <a:lnTo>
                    <a:pt x="19" y="1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60" y="5"/>
                  </a:lnTo>
                  <a:lnTo>
                    <a:pt x="64" y="10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1" y="16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8" y="1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46" name="Freeform 32845"/>
            <p:cNvSpPr/>
            <p:nvPr/>
          </p:nvSpPr>
          <p:spPr>
            <a:xfrm>
              <a:off x="4631" y="1158"/>
              <a:ext cx="59" cy="11"/>
            </a:xfrm>
            <a:custGeom>
              <a:avLst/>
              <a:gdLst/>
              <a:ahLst/>
              <a:cxnLst/>
              <a:pathLst>
                <a:path w="68" h="12">
                  <a:moveTo>
                    <a:pt x="0" y="11"/>
                  </a:moveTo>
                  <a:lnTo>
                    <a:pt x="5" y="9"/>
                  </a:lnTo>
                  <a:lnTo>
                    <a:pt x="14" y="5"/>
                  </a:lnTo>
                  <a:lnTo>
                    <a:pt x="25" y="3"/>
                  </a:lnTo>
                  <a:lnTo>
                    <a:pt x="36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3"/>
                  </a:lnTo>
                  <a:lnTo>
                    <a:pt x="68" y="6"/>
                  </a:lnTo>
                  <a:lnTo>
                    <a:pt x="68" y="10"/>
                  </a:lnTo>
                  <a:lnTo>
                    <a:pt x="64" y="11"/>
                  </a:lnTo>
                  <a:lnTo>
                    <a:pt x="56" y="12"/>
                  </a:lnTo>
                  <a:lnTo>
                    <a:pt x="45" y="12"/>
                  </a:lnTo>
                  <a:lnTo>
                    <a:pt x="34" y="11"/>
                  </a:lnTo>
                  <a:lnTo>
                    <a:pt x="22" y="11"/>
                  </a:lnTo>
                  <a:lnTo>
                    <a:pt x="11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47" name="Freeform 32846"/>
            <p:cNvSpPr/>
            <p:nvPr/>
          </p:nvSpPr>
          <p:spPr>
            <a:xfrm>
              <a:off x="4643" y="1137"/>
              <a:ext cx="59" cy="11"/>
            </a:xfrm>
            <a:custGeom>
              <a:avLst/>
              <a:gdLst/>
              <a:ahLst/>
              <a:cxnLst/>
              <a:pathLst>
                <a:path w="68" h="13">
                  <a:moveTo>
                    <a:pt x="0" y="13"/>
                  </a:moveTo>
                  <a:lnTo>
                    <a:pt x="7" y="11"/>
                  </a:lnTo>
                  <a:lnTo>
                    <a:pt x="16" y="8"/>
                  </a:lnTo>
                  <a:lnTo>
                    <a:pt x="28" y="5"/>
                  </a:lnTo>
                  <a:lnTo>
                    <a:pt x="39" y="2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1"/>
                  </a:lnTo>
                  <a:lnTo>
                    <a:pt x="68" y="5"/>
                  </a:lnTo>
                  <a:lnTo>
                    <a:pt x="66" y="8"/>
                  </a:lnTo>
                  <a:lnTo>
                    <a:pt x="60" y="11"/>
                  </a:lnTo>
                  <a:lnTo>
                    <a:pt x="52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9" y="12"/>
                  </a:lnTo>
                  <a:lnTo>
                    <a:pt x="8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48" name="Freeform 32847"/>
            <p:cNvSpPr/>
            <p:nvPr/>
          </p:nvSpPr>
          <p:spPr>
            <a:xfrm>
              <a:off x="4646" y="1113"/>
              <a:ext cx="69" cy="14"/>
            </a:xfrm>
            <a:custGeom>
              <a:avLst/>
              <a:gdLst/>
              <a:ahLst/>
              <a:cxnLst/>
              <a:pathLst>
                <a:path w="77" h="17">
                  <a:moveTo>
                    <a:pt x="0" y="17"/>
                  </a:moveTo>
                  <a:lnTo>
                    <a:pt x="9" y="13"/>
                  </a:lnTo>
                  <a:lnTo>
                    <a:pt x="21" y="9"/>
                  </a:lnTo>
                  <a:lnTo>
                    <a:pt x="32" y="5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77" y="7"/>
                  </a:lnTo>
                  <a:lnTo>
                    <a:pt x="75" y="12"/>
                  </a:lnTo>
                  <a:lnTo>
                    <a:pt x="68" y="15"/>
                  </a:lnTo>
                  <a:lnTo>
                    <a:pt x="57" y="17"/>
                  </a:lnTo>
                  <a:lnTo>
                    <a:pt x="45" y="17"/>
                  </a:lnTo>
                  <a:lnTo>
                    <a:pt x="32" y="15"/>
                  </a:lnTo>
                  <a:lnTo>
                    <a:pt x="19" y="15"/>
                  </a:lnTo>
                  <a:lnTo>
                    <a:pt x="8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49" name="Freeform 32848"/>
            <p:cNvSpPr/>
            <p:nvPr/>
          </p:nvSpPr>
          <p:spPr>
            <a:xfrm>
              <a:off x="4652" y="1081"/>
              <a:ext cx="73" cy="21"/>
            </a:xfrm>
            <a:custGeom>
              <a:avLst/>
              <a:gdLst/>
              <a:ahLst/>
              <a:cxnLst/>
              <a:pathLst>
                <a:path w="84" h="24">
                  <a:moveTo>
                    <a:pt x="0" y="24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9" y="6"/>
                  </a:lnTo>
                  <a:lnTo>
                    <a:pt x="63" y="2"/>
                  </a:lnTo>
                  <a:lnTo>
                    <a:pt x="74" y="0"/>
                  </a:lnTo>
                  <a:lnTo>
                    <a:pt x="83" y="0"/>
                  </a:lnTo>
                  <a:lnTo>
                    <a:pt x="84" y="4"/>
                  </a:lnTo>
                  <a:lnTo>
                    <a:pt x="79" y="10"/>
                  </a:lnTo>
                  <a:lnTo>
                    <a:pt x="71" y="15"/>
                  </a:lnTo>
                  <a:lnTo>
                    <a:pt x="58" y="17"/>
                  </a:lnTo>
                  <a:lnTo>
                    <a:pt x="45" y="19"/>
                  </a:lnTo>
                  <a:lnTo>
                    <a:pt x="30" y="20"/>
                  </a:lnTo>
                  <a:lnTo>
                    <a:pt x="17" y="22"/>
                  </a:lnTo>
                  <a:lnTo>
                    <a:pt x="7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50" name="Freeform 32849"/>
            <p:cNvSpPr/>
            <p:nvPr/>
          </p:nvSpPr>
          <p:spPr>
            <a:xfrm>
              <a:off x="4653" y="1055"/>
              <a:ext cx="81" cy="30"/>
            </a:xfrm>
            <a:custGeom>
              <a:avLst/>
              <a:gdLst/>
              <a:ahLst/>
              <a:cxnLst/>
              <a:pathLst>
                <a:path w="92" h="33">
                  <a:moveTo>
                    <a:pt x="0" y="33"/>
                  </a:moveTo>
                  <a:lnTo>
                    <a:pt x="8" y="25"/>
                  </a:lnTo>
                  <a:lnTo>
                    <a:pt x="21" y="18"/>
                  </a:lnTo>
                  <a:lnTo>
                    <a:pt x="35" y="11"/>
                  </a:lnTo>
                  <a:lnTo>
                    <a:pt x="52" y="6"/>
                  </a:lnTo>
                  <a:lnTo>
                    <a:pt x="67" y="1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2" y="7"/>
                  </a:lnTo>
                  <a:lnTo>
                    <a:pt x="90" y="12"/>
                  </a:lnTo>
                  <a:lnTo>
                    <a:pt x="80" y="18"/>
                  </a:lnTo>
                  <a:lnTo>
                    <a:pt x="69" y="22"/>
                  </a:lnTo>
                  <a:lnTo>
                    <a:pt x="54" y="25"/>
                  </a:lnTo>
                  <a:lnTo>
                    <a:pt x="38" y="29"/>
                  </a:lnTo>
                  <a:lnTo>
                    <a:pt x="23" y="31"/>
                  </a:lnTo>
                  <a:lnTo>
                    <a:pt x="10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51" name="Freeform 32850"/>
            <p:cNvSpPr/>
            <p:nvPr/>
          </p:nvSpPr>
          <p:spPr>
            <a:xfrm>
              <a:off x="4653" y="1006"/>
              <a:ext cx="74" cy="47"/>
            </a:xfrm>
            <a:custGeom>
              <a:avLst/>
              <a:gdLst/>
              <a:ahLst/>
              <a:cxnLst/>
              <a:pathLst>
                <a:path w="85" h="55">
                  <a:moveTo>
                    <a:pt x="0" y="55"/>
                  </a:moveTo>
                  <a:lnTo>
                    <a:pt x="8" y="47"/>
                  </a:lnTo>
                  <a:lnTo>
                    <a:pt x="18" y="36"/>
                  </a:lnTo>
                  <a:lnTo>
                    <a:pt x="32" y="26"/>
                  </a:lnTo>
                  <a:lnTo>
                    <a:pt x="46" y="17"/>
                  </a:lnTo>
                  <a:lnTo>
                    <a:pt x="60" y="9"/>
                  </a:lnTo>
                  <a:lnTo>
                    <a:pt x="71" y="3"/>
                  </a:lnTo>
                  <a:lnTo>
                    <a:pt x="80" y="0"/>
                  </a:lnTo>
                  <a:lnTo>
                    <a:pt x="85" y="3"/>
                  </a:lnTo>
                  <a:lnTo>
                    <a:pt x="85" y="9"/>
                  </a:lnTo>
                  <a:lnTo>
                    <a:pt x="78" y="15"/>
                  </a:lnTo>
                  <a:lnTo>
                    <a:pt x="69" y="24"/>
                  </a:lnTo>
                  <a:lnTo>
                    <a:pt x="55" y="32"/>
                  </a:lnTo>
                  <a:lnTo>
                    <a:pt x="41" y="40"/>
                  </a:lnTo>
                  <a:lnTo>
                    <a:pt x="26" y="47"/>
                  </a:lnTo>
                  <a:lnTo>
                    <a:pt x="11" y="5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52" name="Freeform 32851"/>
            <p:cNvSpPr/>
            <p:nvPr/>
          </p:nvSpPr>
          <p:spPr>
            <a:xfrm>
              <a:off x="4653" y="965"/>
              <a:ext cx="63" cy="60"/>
            </a:xfrm>
            <a:custGeom>
              <a:avLst/>
              <a:gdLst/>
              <a:ahLst/>
              <a:cxnLst/>
              <a:pathLst>
                <a:path w="72" h="69">
                  <a:moveTo>
                    <a:pt x="0" y="69"/>
                  </a:moveTo>
                  <a:lnTo>
                    <a:pt x="6" y="61"/>
                  </a:lnTo>
                  <a:lnTo>
                    <a:pt x="15" y="50"/>
                  </a:lnTo>
                  <a:lnTo>
                    <a:pt x="25" y="37"/>
                  </a:lnTo>
                  <a:lnTo>
                    <a:pt x="37" y="24"/>
                  </a:lnTo>
                  <a:lnTo>
                    <a:pt x="48" y="13"/>
                  </a:lnTo>
                  <a:lnTo>
                    <a:pt x="59" y="4"/>
                  </a:lnTo>
                  <a:lnTo>
                    <a:pt x="68" y="0"/>
                  </a:lnTo>
                  <a:lnTo>
                    <a:pt x="72" y="1"/>
                  </a:lnTo>
                  <a:lnTo>
                    <a:pt x="72" y="8"/>
                  </a:lnTo>
                  <a:lnTo>
                    <a:pt x="67" y="18"/>
                  </a:lnTo>
                  <a:lnTo>
                    <a:pt x="56" y="29"/>
                  </a:lnTo>
                  <a:lnTo>
                    <a:pt x="45" y="41"/>
                  </a:lnTo>
                  <a:lnTo>
                    <a:pt x="31" y="52"/>
                  </a:lnTo>
                  <a:lnTo>
                    <a:pt x="18" y="61"/>
                  </a:lnTo>
                  <a:lnTo>
                    <a:pt x="7" y="6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53" name="Freeform 32852"/>
            <p:cNvSpPr/>
            <p:nvPr/>
          </p:nvSpPr>
          <p:spPr>
            <a:xfrm>
              <a:off x="4652" y="944"/>
              <a:ext cx="57" cy="55"/>
            </a:xfrm>
            <a:custGeom>
              <a:avLst/>
              <a:gdLst/>
              <a:ahLst/>
              <a:cxnLst/>
              <a:pathLst>
                <a:path w="67" h="62">
                  <a:moveTo>
                    <a:pt x="67" y="4"/>
                  </a:moveTo>
                  <a:lnTo>
                    <a:pt x="66" y="7"/>
                  </a:lnTo>
                  <a:lnTo>
                    <a:pt x="59" y="13"/>
                  </a:lnTo>
                  <a:lnTo>
                    <a:pt x="50" y="20"/>
                  </a:lnTo>
                  <a:lnTo>
                    <a:pt x="40" y="28"/>
                  </a:lnTo>
                  <a:lnTo>
                    <a:pt x="28" y="37"/>
                  </a:lnTo>
                  <a:lnTo>
                    <a:pt x="17" y="46"/>
                  </a:lnTo>
                  <a:lnTo>
                    <a:pt x="7" y="54"/>
                  </a:lnTo>
                  <a:lnTo>
                    <a:pt x="0" y="62"/>
                  </a:lnTo>
                  <a:lnTo>
                    <a:pt x="5" y="51"/>
                  </a:lnTo>
                  <a:lnTo>
                    <a:pt x="12" y="39"/>
                  </a:lnTo>
                  <a:lnTo>
                    <a:pt x="21" y="27"/>
                  </a:lnTo>
                  <a:lnTo>
                    <a:pt x="32" y="15"/>
                  </a:lnTo>
                  <a:lnTo>
                    <a:pt x="43" y="7"/>
                  </a:lnTo>
                  <a:lnTo>
                    <a:pt x="52" y="1"/>
                  </a:lnTo>
                  <a:lnTo>
                    <a:pt x="62" y="0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54" name="Freeform 32853"/>
            <p:cNvSpPr/>
            <p:nvPr/>
          </p:nvSpPr>
          <p:spPr>
            <a:xfrm>
              <a:off x="4532" y="665"/>
              <a:ext cx="70" cy="272"/>
            </a:xfrm>
            <a:custGeom>
              <a:avLst/>
              <a:gdLst/>
              <a:ahLst/>
              <a:cxnLst/>
              <a:pathLst>
                <a:path w="79" h="311">
                  <a:moveTo>
                    <a:pt x="8" y="311"/>
                  </a:moveTo>
                  <a:lnTo>
                    <a:pt x="4" y="311"/>
                  </a:lnTo>
                  <a:lnTo>
                    <a:pt x="2" y="309"/>
                  </a:lnTo>
                  <a:lnTo>
                    <a:pt x="1" y="307"/>
                  </a:lnTo>
                  <a:lnTo>
                    <a:pt x="0" y="303"/>
                  </a:lnTo>
                  <a:lnTo>
                    <a:pt x="32" y="265"/>
                  </a:lnTo>
                  <a:lnTo>
                    <a:pt x="51" y="225"/>
                  </a:lnTo>
                  <a:lnTo>
                    <a:pt x="63" y="183"/>
                  </a:lnTo>
                  <a:lnTo>
                    <a:pt x="66" y="142"/>
                  </a:lnTo>
                  <a:lnTo>
                    <a:pt x="64" y="101"/>
                  </a:lnTo>
                  <a:lnTo>
                    <a:pt x="58" y="63"/>
                  </a:lnTo>
                  <a:lnTo>
                    <a:pt x="51" y="29"/>
                  </a:lnTo>
                  <a:lnTo>
                    <a:pt x="45" y="0"/>
                  </a:lnTo>
                  <a:lnTo>
                    <a:pt x="61" y="20"/>
                  </a:lnTo>
                  <a:lnTo>
                    <a:pt x="72" y="53"/>
                  </a:lnTo>
                  <a:lnTo>
                    <a:pt x="79" y="97"/>
                  </a:lnTo>
                  <a:lnTo>
                    <a:pt x="79" y="146"/>
                  </a:lnTo>
                  <a:lnTo>
                    <a:pt x="73" y="196"/>
                  </a:lnTo>
                  <a:lnTo>
                    <a:pt x="59" y="243"/>
                  </a:lnTo>
                  <a:lnTo>
                    <a:pt x="38" y="283"/>
                  </a:lnTo>
                  <a:lnTo>
                    <a:pt x="8" y="3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55" name="Freeform 32854"/>
            <p:cNvSpPr/>
            <p:nvPr/>
          </p:nvSpPr>
          <p:spPr>
            <a:xfrm>
              <a:off x="4531" y="667"/>
              <a:ext cx="57" cy="35"/>
            </a:xfrm>
            <a:custGeom>
              <a:avLst/>
              <a:gdLst/>
              <a:ahLst/>
              <a:cxnLst/>
              <a:pathLst>
                <a:path w="67" h="41">
                  <a:moveTo>
                    <a:pt x="67" y="41"/>
                  </a:moveTo>
                  <a:lnTo>
                    <a:pt x="60" y="33"/>
                  </a:lnTo>
                  <a:lnTo>
                    <a:pt x="51" y="25"/>
                  </a:lnTo>
                  <a:lnTo>
                    <a:pt x="41" y="18"/>
                  </a:lnTo>
                  <a:lnTo>
                    <a:pt x="30" y="11"/>
                  </a:lnTo>
                  <a:lnTo>
                    <a:pt x="20" y="5"/>
                  </a:lnTo>
                  <a:lnTo>
                    <a:pt x="11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6" y="10"/>
                  </a:lnTo>
                  <a:lnTo>
                    <a:pt x="14" y="13"/>
                  </a:lnTo>
                  <a:lnTo>
                    <a:pt x="23" y="18"/>
                  </a:lnTo>
                  <a:lnTo>
                    <a:pt x="35" y="22"/>
                  </a:lnTo>
                  <a:lnTo>
                    <a:pt x="46" y="28"/>
                  </a:lnTo>
                  <a:lnTo>
                    <a:pt x="58" y="34"/>
                  </a:lnTo>
                  <a:lnTo>
                    <a:pt x="67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56" name="Freeform 32855"/>
            <p:cNvSpPr/>
            <p:nvPr/>
          </p:nvSpPr>
          <p:spPr>
            <a:xfrm>
              <a:off x="4529" y="686"/>
              <a:ext cx="65" cy="41"/>
            </a:xfrm>
            <a:custGeom>
              <a:avLst/>
              <a:gdLst/>
              <a:ahLst/>
              <a:cxnLst/>
              <a:pathLst>
                <a:path w="74" h="46">
                  <a:moveTo>
                    <a:pt x="0" y="1"/>
                  </a:moveTo>
                  <a:lnTo>
                    <a:pt x="4" y="0"/>
                  </a:lnTo>
                  <a:lnTo>
                    <a:pt x="11" y="1"/>
                  </a:lnTo>
                  <a:lnTo>
                    <a:pt x="20" y="5"/>
                  </a:lnTo>
                  <a:lnTo>
                    <a:pt x="31" y="11"/>
                  </a:lnTo>
                  <a:lnTo>
                    <a:pt x="44" y="18"/>
                  </a:lnTo>
                  <a:lnTo>
                    <a:pt x="55" y="26"/>
                  </a:lnTo>
                  <a:lnTo>
                    <a:pt x="66" y="36"/>
                  </a:lnTo>
                  <a:lnTo>
                    <a:pt x="74" y="46"/>
                  </a:lnTo>
                  <a:lnTo>
                    <a:pt x="65" y="41"/>
                  </a:lnTo>
                  <a:lnTo>
                    <a:pt x="53" y="35"/>
                  </a:lnTo>
                  <a:lnTo>
                    <a:pt x="40" y="28"/>
                  </a:lnTo>
                  <a:lnTo>
                    <a:pt x="29" y="22"/>
                  </a:lnTo>
                  <a:lnTo>
                    <a:pt x="17" y="15"/>
                  </a:lnTo>
                  <a:lnTo>
                    <a:pt x="8" y="9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57" name="Freeform 32856"/>
            <p:cNvSpPr/>
            <p:nvPr/>
          </p:nvSpPr>
          <p:spPr>
            <a:xfrm>
              <a:off x="4515" y="727"/>
              <a:ext cx="84" cy="54"/>
            </a:xfrm>
            <a:custGeom>
              <a:avLst/>
              <a:gdLst/>
              <a:ahLst/>
              <a:cxnLst/>
              <a:pathLst>
                <a:path w="96" h="64">
                  <a:moveTo>
                    <a:pt x="0" y="1"/>
                  </a:moveTo>
                  <a:lnTo>
                    <a:pt x="5" y="0"/>
                  </a:lnTo>
                  <a:lnTo>
                    <a:pt x="15" y="3"/>
                  </a:lnTo>
                  <a:lnTo>
                    <a:pt x="29" y="8"/>
                  </a:lnTo>
                  <a:lnTo>
                    <a:pt x="44" y="16"/>
                  </a:lnTo>
                  <a:lnTo>
                    <a:pt x="60" y="27"/>
                  </a:lnTo>
                  <a:lnTo>
                    <a:pt x="75" y="39"/>
                  </a:lnTo>
                  <a:lnTo>
                    <a:pt x="88" y="51"/>
                  </a:lnTo>
                  <a:lnTo>
                    <a:pt x="96" y="64"/>
                  </a:lnTo>
                  <a:lnTo>
                    <a:pt x="88" y="58"/>
                  </a:lnTo>
                  <a:lnTo>
                    <a:pt x="75" y="51"/>
                  </a:lnTo>
                  <a:lnTo>
                    <a:pt x="59" y="42"/>
                  </a:lnTo>
                  <a:lnTo>
                    <a:pt x="42" y="33"/>
                  </a:lnTo>
                  <a:lnTo>
                    <a:pt x="24" y="22"/>
                  </a:lnTo>
                  <a:lnTo>
                    <a:pt x="10" y="14"/>
                  </a:lnTo>
                  <a:lnTo>
                    <a:pt x="2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58" name="Freeform 32857"/>
            <p:cNvSpPr/>
            <p:nvPr/>
          </p:nvSpPr>
          <p:spPr>
            <a:xfrm>
              <a:off x="4502" y="772"/>
              <a:ext cx="92" cy="60"/>
            </a:xfrm>
            <a:custGeom>
              <a:avLst/>
              <a:gdLst/>
              <a:ahLst/>
              <a:cxnLst/>
              <a:pathLst>
                <a:path w="105" h="68">
                  <a:moveTo>
                    <a:pt x="0" y="1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33" y="11"/>
                  </a:lnTo>
                  <a:lnTo>
                    <a:pt x="51" y="21"/>
                  </a:lnTo>
                  <a:lnTo>
                    <a:pt x="69" y="32"/>
                  </a:lnTo>
                  <a:lnTo>
                    <a:pt x="85" y="45"/>
                  </a:lnTo>
                  <a:lnTo>
                    <a:pt x="98" y="57"/>
                  </a:lnTo>
                  <a:lnTo>
                    <a:pt x="105" y="68"/>
                  </a:lnTo>
                  <a:lnTo>
                    <a:pt x="97" y="64"/>
                  </a:lnTo>
                  <a:lnTo>
                    <a:pt x="83" y="57"/>
                  </a:lnTo>
                  <a:lnTo>
                    <a:pt x="66" y="46"/>
                  </a:lnTo>
                  <a:lnTo>
                    <a:pt x="46" y="35"/>
                  </a:lnTo>
                  <a:lnTo>
                    <a:pt x="29" y="24"/>
                  </a:lnTo>
                  <a:lnTo>
                    <a:pt x="13" y="14"/>
                  </a:lnTo>
                  <a:lnTo>
                    <a:pt x="4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59" name="Freeform 32858"/>
            <p:cNvSpPr/>
            <p:nvPr/>
          </p:nvSpPr>
          <p:spPr>
            <a:xfrm>
              <a:off x="4509" y="800"/>
              <a:ext cx="76" cy="65"/>
            </a:xfrm>
            <a:custGeom>
              <a:avLst/>
              <a:gdLst/>
              <a:ahLst/>
              <a:cxnLst/>
              <a:pathLst>
                <a:path w="85" h="72">
                  <a:moveTo>
                    <a:pt x="0" y="0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28" y="15"/>
                  </a:lnTo>
                  <a:lnTo>
                    <a:pt x="43" y="25"/>
                  </a:lnTo>
                  <a:lnTo>
                    <a:pt x="58" y="39"/>
                  </a:lnTo>
                  <a:lnTo>
                    <a:pt x="72" y="51"/>
                  </a:lnTo>
                  <a:lnTo>
                    <a:pt x="81" y="63"/>
                  </a:lnTo>
                  <a:lnTo>
                    <a:pt x="85" y="72"/>
                  </a:lnTo>
                  <a:lnTo>
                    <a:pt x="77" y="66"/>
                  </a:lnTo>
                  <a:lnTo>
                    <a:pt x="65" y="57"/>
                  </a:lnTo>
                  <a:lnTo>
                    <a:pt x="50" y="47"/>
                  </a:lnTo>
                  <a:lnTo>
                    <a:pt x="35" y="35"/>
                  </a:lnTo>
                  <a:lnTo>
                    <a:pt x="20" y="24"/>
                  </a:lnTo>
                  <a:lnTo>
                    <a:pt x="8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60" name="Freeform 32859"/>
            <p:cNvSpPr/>
            <p:nvPr/>
          </p:nvSpPr>
          <p:spPr>
            <a:xfrm>
              <a:off x="4511" y="835"/>
              <a:ext cx="62" cy="55"/>
            </a:xfrm>
            <a:custGeom>
              <a:avLst/>
              <a:gdLst/>
              <a:ahLst/>
              <a:cxnLst/>
              <a:pathLst>
                <a:path w="70" h="62">
                  <a:moveTo>
                    <a:pt x="0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24" y="9"/>
                  </a:lnTo>
                  <a:lnTo>
                    <a:pt x="35" y="17"/>
                  </a:lnTo>
                  <a:lnTo>
                    <a:pt x="47" y="26"/>
                  </a:lnTo>
                  <a:lnTo>
                    <a:pt x="57" y="38"/>
                  </a:lnTo>
                  <a:lnTo>
                    <a:pt x="65" y="49"/>
                  </a:lnTo>
                  <a:lnTo>
                    <a:pt x="70" y="62"/>
                  </a:lnTo>
                  <a:lnTo>
                    <a:pt x="63" y="55"/>
                  </a:lnTo>
                  <a:lnTo>
                    <a:pt x="53" y="47"/>
                  </a:lnTo>
                  <a:lnTo>
                    <a:pt x="40" y="38"/>
                  </a:lnTo>
                  <a:lnTo>
                    <a:pt x="27" y="27"/>
                  </a:lnTo>
                  <a:lnTo>
                    <a:pt x="16" y="18"/>
                  </a:lnTo>
                  <a:lnTo>
                    <a:pt x="7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61" name="Freeform 32860"/>
            <p:cNvSpPr/>
            <p:nvPr/>
          </p:nvSpPr>
          <p:spPr>
            <a:xfrm>
              <a:off x="4511" y="869"/>
              <a:ext cx="44" cy="45"/>
            </a:xfrm>
            <a:custGeom>
              <a:avLst/>
              <a:gdLst/>
              <a:ahLst/>
              <a:cxnLst/>
              <a:pathLst>
                <a:path w="49" h="53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19" y="10"/>
                  </a:lnTo>
                  <a:lnTo>
                    <a:pt x="28" y="18"/>
                  </a:lnTo>
                  <a:lnTo>
                    <a:pt x="36" y="29"/>
                  </a:lnTo>
                  <a:lnTo>
                    <a:pt x="43" y="38"/>
                  </a:lnTo>
                  <a:lnTo>
                    <a:pt x="48" y="47"/>
                  </a:lnTo>
                  <a:lnTo>
                    <a:pt x="49" y="53"/>
                  </a:lnTo>
                  <a:lnTo>
                    <a:pt x="45" y="47"/>
                  </a:lnTo>
                  <a:lnTo>
                    <a:pt x="36" y="40"/>
                  </a:lnTo>
                  <a:lnTo>
                    <a:pt x="28" y="33"/>
                  </a:lnTo>
                  <a:lnTo>
                    <a:pt x="20" y="25"/>
                  </a:lnTo>
                  <a:lnTo>
                    <a:pt x="12" y="17"/>
                  </a:lnTo>
                  <a:lnTo>
                    <a:pt x="5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62" name="Freeform 32861"/>
            <p:cNvSpPr/>
            <p:nvPr/>
          </p:nvSpPr>
          <p:spPr>
            <a:xfrm>
              <a:off x="4515" y="899"/>
              <a:ext cx="30" cy="31"/>
            </a:xfrm>
            <a:custGeom>
              <a:avLst/>
              <a:gdLst/>
              <a:ahLst/>
              <a:cxnLst/>
              <a:pathLst>
                <a:path w="35" h="36">
                  <a:moveTo>
                    <a:pt x="2" y="0"/>
                  </a:moveTo>
                  <a:lnTo>
                    <a:pt x="6" y="0"/>
                  </a:lnTo>
                  <a:lnTo>
                    <a:pt x="10" y="3"/>
                  </a:lnTo>
                  <a:lnTo>
                    <a:pt x="17" y="6"/>
                  </a:lnTo>
                  <a:lnTo>
                    <a:pt x="23" y="12"/>
                  </a:lnTo>
                  <a:lnTo>
                    <a:pt x="29" y="18"/>
                  </a:lnTo>
                  <a:lnTo>
                    <a:pt x="32" y="25"/>
                  </a:lnTo>
                  <a:lnTo>
                    <a:pt x="35" y="30"/>
                  </a:lnTo>
                  <a:lnTo>
                    <a:pt x="33" y="36"/>
                  </a:lnTo>
                  <a:lnTo>
                    <a:pt x="31" y="29"/>
                  </a:lnTo>
                  <a:lnTo>
                    <a:pt x="27" y="23"/>
                  </a:lnTo>
                  <a:lnTo>
                    <a:pt x="20" y="18"/>
                  </a:lnTo>
                  <a:lnTo>
                    <a:pt x="13" y="13"/>
                  </a:lnTo>
                  <a:lnTo>
                    <a:pt x="7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63" name="Freeform 32862"/>
            <p:cNvSpPr/>
            <p:nvPr/>
          </p:nvSpPr>
          <p:spPr>
            <a:xfrm>
              <a:off x="4541" y="646"/>
              <a:ext cx="37" cy="35"/>
            </a:xfrm>
            <a:custGeom>
              <a:avLst/>
              <a:gdLst/>
              <a:ahLst/>
              <a:cxnLst/>
              <a:pathLst>
                <a:path w="43" h="40">
                  <a:moveTo>
                    <a:pt x="43" y="40"/>
                  </a:moveTo>
                  <a:lnTo>
                    <a:pt x="39" y="38"/>
                  </a:lnTo>
                  <a:lnTo>
                    <a:pt x="32" y="35"/>
                  </a:lnTo>
                  <a:lnTo>
                    <a:pt x="24" y="29"/>
                  </a:lnTo>
                  <a:lnTo>
                    <a:pt x="16" y="23"/>
                  </a:lnTo>
                  <a:lnTo>
                    <a:pt x="8" y="1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1" y="1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6" y="7"/>
                  </a:lnTo>
                  <a:lnTo>
                    <a:pt x="23" y="14"/>
                  </a:lnTo>
                  <a:lnTo>
                    <a:pt x="29" y="22"/>
                  </a:lnTo>
                  <a:lnTo>
                    <a:pt x="35" y="30"/>
                  </a:lnTo>
                  <a:lnTo>
                    <a:pt x="39" y="36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64" name="Freeform 32863"/>
            <p:cNvSpPr/>
            <p:nvPr/>
          </p:nvSpPr>
          <p:spPr>
            <a:xfrm>
              <a:off x="4580" y="643"/>
              <a:ext cx="19" cy="40"/>
            </a:xfrm>
            <a:custGeom>
              <a:avLst/>
              <a:gdLst/>
              <a:ahLst/>
              <a:cxnLst/>
              <a:pathLst>
                <a:path w="22" h="46">
                  <a:moveTo>
                    <a:pt x="0" y="46"/>
                  </a:moveTo>
                  <a:lnTo>
                    <a:pt x="5" y="37"/>
                  </a:lnTo>
                  <a:lnTo>
                    <a:pt x="15" y="23"/>
                  </a:lnTo>
                  <a:lnTo>
                    <a:pt x="22" y="9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8" y="16"/>
                  </a:lnTo>
                  <a:lnTo>
                    <a:pt x="3" y="3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65" name="Freeform 32864"/>
            <p:cNvSpPr/>
            <p:nvPr/>
          </p:nvSpPr>
          <p:spPr>
            <a:xfrm>
              <a:off x="4566" y="627"/>
              <a:ext cx="10" cy="47"/>
            </a:xfrm>
            <a:custGeom>
              <a:avLst/>
              <a:gdLst/>
              <a:ahLst/>
              <a:cxnLst/>
              <a:pathLst>
                <a:path w="12" h="53">
                  <a:moveTo>
                    <a:pt x="12" y="53"/>
                  </a:moveTo>
                  <a:lnTo>
                    <a:pt x="12" y="43"/>
                  </a:lnTo>
                  <a:lnTo>
                    <a:pt x="12" y="26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7"/>
                  </a:lnTo>
                  <a:lnTo>
                    <a:pt x="3" y="23"/>
                  </a:lnTo>
                  <a:lnTo>
                    <a:pt x="8" y="41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66" name="Freeform 32865"/>
            <p:cNvSpPr/>
            <p:nvPr/>
          </p:nvSpPr>
          <p:spPr>
            <a:xfrm>
              <a:off x="4585" y="655"/>
              <a:ext cx="37" cy="42"/>
            </a:xfrm>
            <a:custGeom>
              <a:avLst/>
              <a:gdLst/>
              <a:ahLst/>
              <a:cxnLst/>
              <a:pathLst>
                <a:path w="41" h="47">
                  <a:moveTo>
                    <a:pt x="0" y="47"/>
                  </a:moveTo>
                  <a:lnTo>
                    <a:pt x="3" y="41"/>
                  </a:lnTo>
                  <a:lnTo>
                    <a:pt x="9" y="33"/>
                  </a:lnTo>
                  <a:lnTo>
                    <a:pt x="15" y="24"/>
                  </a:lnTo>
                  <a:lnTo>
                    <a:pt x="20" y="16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1" y="4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4"/>
                  </a:lnTo>
                  <a:lnTo>
                    <a:pt x="17" y="32"/>
                  </a:lnTo>
                  <a:lnTo>
                    <a:pt x="10" y="38"/>
                  </a:lnTo>
                  <a:lnTo>
                    <a:pt x="3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67" name="Freeform 32866"/>
            <p:cNvSpPr/>
            <p:nvPr/>
          </p:nvSpPr>
          <p:spPr>
            <a:xfrm>
              <a:off x="4552" y="911"/>
              <a:ext cx="59" cy="12"/>
            </a:xfrm>
            <a:custGeom>
              <a:avLst/>
              <a:gdLst/>
              <a:ahLst/>
              <a:cxnLst/>
              <a:pathLst>
                <a:path w="68" h="15">
                  <a:moveTo>
                    <a:pt x="0" y="2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0" y="1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68" y="10"/>
                  </a:lnTo>
                  <a:lnTo>
                    <a:pt x="65" y="14"/>
                  </a:lnTo>
                  <a:lnTo>
                    <a:pt x="60" y="15"/>
                  </a:lnTo>
                  <a:lnTo>
                    <a:pt x="51" y="14"/>
                  </a:lnTo>
                  <a:lnTo>
                    <a:pt x="41" y="12"/>
                  </a:lnTo>
                  <a:lnTo>
                    <a:pt x="30" y="8"/>
                  </a:lnTo>
                  <a:lnTo>
                    <a:pt x="18" y="6"/>
                  </a:lnTo>
                  <a:lnTo>
                    <a:pt x="8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68" name="Freeform 32867"/>
            <p:cNvSpPr/>
            <p:nvPr/>
          </p:nvSpPr>
          <p:spPr>
            <a:xfrm>
              <a:off x="4545" y="925"/>
              <a:ext cx="56" cy="21"/>
            </a:xfrm>
            <a:custGeom>
              <a:avLst/>
              <a:gdLst/>
              <a:ahLst/>
              <a:cxnLst/>
              <a:pathLst>
                <a:path w="65" h="25">
                  <a:moveTo>
                    <a:pt x="0" y="0"/>
                  </a:moveTo>
                  <a:lnTo>
                    <a:pt x="7" y="0"/>
                  </a:lnTo>
                  <a:lnTo>
                    <a:pt x="15" y="1"/>
                  </a:lnTo>
                  <a:lnTo>
                    <a:pt x="26" y="4"/>
                  </a:lnTo>
                  <a:lnTo>
                    <a:pt x="37" y="6"/>
                  </a:lnTo>
                  <a:lnTo>
                    <a:pt x="48" y="8"/>
                  </a:lnTo>
                  <a:lnTo>
                    <a:pt x="56" y="13"/>
                  </a:lnTo>
                  <a:lnTo>
                    <a:pt x="63" y="16"/>
                  </a:lnTo>
                  <a:lnTo>
                    <a:pt x="65" y="21"/>
                  </a:lnTo>
                  <a:lnTo>
                    <a:pt x="63" y="25"/>
                  </a:lnTo>
                  <a:lnTo>
                    <a:pt x="57" y="25"/>
                  </a:lnTo>
                  <a:lnTo>
                    <a:pt x="48" y="22"/>
                  </a:lnTo>
                  <a:lnTo>
                    <a:pt x="36" y="18"/>
                  </a:lnTo>
                  <a:lnTo>
                    <a:pt x="25" y="13"/>
                  </a:lnTo>
                  <a:lnTo>
                    <a:pt x="14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69" name="Freeform 32868"/>
            <p:cNvSpPr/>
            <p:nvPr/>
          </p:nvSpPr>
          <p:spPr>
            <a:xfrm>
              <a:off x="4573" y="881"/>
              <a:ext cx="56" cy="12"/>
            </a:xfrm>
            <a:custGeom>
              <a:avLst/>
              <a:gdLst/>
              <a:ahLst/>
              <a:cxnLst/>
              <a:pathLst>
                <a:path w="63" h="15">
                  <a:moveTo>
                    <a:pt x="0" y="7"/>
                  </a:moveTo>
                  <a:lnTo>
                    <a:pt x="2" y="4"/>
                  </a:lnTo>
                  <a:lnTo>
                    <a:pt x="9" y="2"/>
                  </a:lnTo>
                  <a:lnTo>
                    <a:pt x="18" y="1"/>
                  </a:lnTo>
                  <a:lnTo>
                    <a:pt x="30" y="0"/>
                  </a:lnTo>
                  <a:lnTo>
                    <a:pt x="40" y="1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58" y="15"/>
                  </a:lnTo>
                  <a:lnTo>
                    <a:pt x="50" y="13"/>
                  </a:lnTo>
                  <a:lnTo>
                    <a:pt x="40" y="12"/>
                  </a:lnTo>
                  <a:lnTo>
                    <a:pt x="30" y="10"/>
                  </a:lnTo>
                  <a:lnTo>
                    <a:pt x="18" y="9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70" name="Freeform 32869"/>
            <p:cNvSpPr/>
            <p:nvPr/>
          </p:nvSpPr>
          <p:spPr>
            <a:xfrm>
              <a:off x="4580" y="848"/>
              <a:ext cx="65" cy="17"/>
            </a:xfrm>
            <a:custGeom>
              <a:avLst/>
              <a:gdLst/>
              <a:ahLst/>
              <a:cxnLst/>
              <a:pathLst>
                <a:path w="75" h="20">
                  <a:moveTo>
                    <a:pt x="0" y="20"/>
                  </a:moveTo>
                  <a:lnTo>
                    <a:pt x="8" y="16"/>
                  </a:lnTo>
                  <a:lnTo>
                    <a:pt x="18" y="11"/>
                  </a:lnTo>
                  <a:lnTo>
                    <a:pt x="30" y="6"/>
                  </a:lnTo>
                  <a:lnTo>
                    <a:pt x="42" y="3"/>
                  </a:lnTo>
                  <a:lnTo>
                    <a:pt x="54" y="1"/>
                  </a:lnTo>
                  <a:lnTo>
                    <a:pt x="64" y="0"/>
                  </a:lnTo>
                  <a:lnTo>
                    <a:pt x="71" y="1"/>
                  </a:lnTo>
                  <a:lnTo>
                    <a:pt x="75" y="5"/>
                  </a:lnTo>
                  <a:lnTo>
                    <a:pt x="72" y="10"/>
                  </a:lnTo>
                  <a:lnTo>
                    <a:pt x="67" y="13"/>
                  </a:lnTo>
                  <a:lnTo>
                    <a:pt x="56" y="16"/>
                  </a:lnTo>
                  <a:lnTo>
                    <a:pt x="43" y="16"/>
                  </a:lnTo>
                  <a:lnTo>
                    <a:pt x="31" y="17"/>
                  </a:lnTo>
                  <a:lnTo>
                    <a:pt x="18" y="18"/>
                  </a:lnTo>
                  <a:lnTo>
                    <a:pt x="8" y="1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71" name="Freeform 32870"/>
            <p:cNvSpPr/>
            <p:nvPr/>
          </p:nvSpPr>
          <p:spPr>
            <a:xfrm>
              <a:off x="4590" y="814"/>
              <a:ext cx="72" cy="21"/>
            </a:xfrm>
            <a:custGeom>
              <a:avLst/>
              <a:gdLst/>
              <a:ahLst/>
              <a:cxnLst/>
              <a:pathLst>
                <a:path w="82" h="24">
                  <a:moveTo>
                    <a:pt x="0" y="24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8" y="5"/>
                  </a:lnTo>
                  <a:lnTo>
                    <a:pt x="61" y="2"/>
                  </a:lnTo>
                  <a:lnTo>
                    <a:pt x="73" y="0"/>
                  </a:lnTo>
                  <a:lnTo>
                    <a:pt x="80" y="1"/>
                  </a:lnTo>
                  <a:lnTo>
                    <a:pt x="82" y="4"/>
                  </a:lnTo>
                  <a:lnTo>
                    <a:pt x="79" y="10"/>
                  </a:lnTo>
                  <a:lnTo>
                    <a:pt x="69" y="14"/>
                  </a:lnTo>
                  <a:lnTo>
                    <a:pt x="58" y="16"/>
                  </a:lnTo>
                  <a:lnTo>
                    <a:pt x="44" y="18"/>
                  </a:lnTo>
                  <a:lnTo>
                    <a:pt x="29" y="20"/>
                  </a:lnTo>
                  <a:lnTo>
                    <a:pt x="17" y="22"/>
                  </a:lnTo>
                  <a:lnTo>
                    <a:pt x="6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72" name="Freeform 32871"/>
            <p:cNvSpPr/>
            <p:nvPr/>
          </p:nvSpPr>
          <p:spPr>
            <a:xfrm>
              <a:off x="4592" y="746"/>
              <a:ext cx="77" cy="35"/>
            </a:xfrm>
            <a:custGeom>
              <a:avLst/>
              <a:gdLst/>
              <a:ahLst/>
              <a:cxnLst/>
              <a:pathLst>
                <a:path w="86" h="42">
                  <a:moveTo>
                    <a:pt x="0" y="42"/>
                  </a:moveTo>
                  <a:lnTo>
                    <a:pt x="8" y="35"/>
                  </a:lnTo>
                  <a:lnTo>
                    <a:pt x="19" y="27"/>
                  </a:lnTo>
                  <a:lnTo>
                    <a:pt x="32" y="19"/>
                  </a:lnTo>
                  <a:lnTo>
                    <a:pt x="47" y="11"/>
                  </a:lnTo>
                  <a:lnTo>
                    <a:pt x="61" y="5"/>
                  </a:lnTo>
                  <a:lnTo>
                    <a:pt x="72" y="1"/>
                  </a:lnTo>
                  <a:lnTo>
                    <a:pt x="81" y="0"/>
                  </a:lnTo>
                  <a:lnTo>
                    <a:pt x="86" y="3"/>
                  </a:lnTo>
                  <a:lnTo>
                    <a:pt x="85" y="7"/>
                  </a:lnTo>
                  <a:lnTo>
                    <a:pt x="76" y="12"/>
                  </a:lnTo>
                  <a:lnTo>
                    <a:pt x="63" y="17"/>
                  </a:lnTo>
                  <a:lnTo>
                    <a:pt x="48" y="22"/>
                  </a:lnTo>
                  <a:lnTo>
                    <a:pt x="32" y="27"/>
                  </a:lnTo>
                  <a:lnTo>
                    <a:pt x="17" y="32"/>
                  </a:lnTo>
                  <a:lnTo>
                    <a:pt x="5" y="3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73" name="Freeform 32872"/>
            <p:cNvSpPr/>
            <p:nvPr/>
          </p:nvSpPr>
          <p:spPr>
            <a:xfrm>
              <a:off x="4587" y="679"/>
              <a:ext cx="70" cy="42"/>
            </a:xfrm>
            <a:custGeom>
              <a:avLst/>
              <a:gdLst/>
              <a:ahLst/>
              <a:cxnLst/>
              <a:pathLst>
                <a:path w="80" h="50">
                  <a:moveTo>
                    <a:pt x="0" y="50"/>
                  </a:moveTo>
                  <a:lnTo>
                    <a:pt x="7" y="43"/>
                  </a:lnTo>
                  <a:lnTo>
                    <a:pt x="17" y="35"/>
                  </a:lnTo>
                  <a:lnTo>
                    <a:pt x="30" y="26"/>
                  </a:lnTo>
                  <a:lnTo>
                    <a:pt x="42" y="15"/>
                  </a:lnTo>
                  <a:lnTo>
                    <a:pt x="56" y="8"/>
                  </a:lnTo>
                  <a:lnTo>
                    <a:pt x="68" y="2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79" y="8"/>
                  </a:lnTo>
                  <a:lnTo>
                    <a:pt x="71" y="14"/>
                  </a:lnTo>
                  <a:lnTo>
                    <a:pt x="60" y="21"/>
                  </a:lnTo>
                  <a:lnTo>
                    <a:pt x="46" y="28"/>
                  </a:lnTo>
                  <a:lnTo>
                    <a:pt x="30" y="35"/>
                  </a:lnTo>
                  <a:lnTo>
                    <a:pt x="16" y="40"/>
                  </a:lnTo>
                  <a:lnTo>
                    <a:pt x="6" y="4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74" name="Freeform 32873"/>
            <p:cNvSpPr/>
            <p:nvPr/>
          </p:nvSpPr>
          <p:spPr>
            <a:xfrm>
              <a:off x="4595" y="772"/>
              <a:ext cx="64" cy="37"/>
            </a:xfrm>
            <a:custGeom>
              <a:avLst/>
              <a:gdLst/>
              <a:ahLst/>
              <a:cxnLst/>
              <a:pathLst>
                <a:path w="74" h="43">
                  <a:moveTo>
                    <a:pt x="0" y="43"/>
                  </a:moveTo>
                  <a:lnTo>
                    <a:pt x="7" y="37"/>
                  </a:lnTo>
                  <a:lnTo>
                    <a:pt x="16" y="29"/>
                  </a:lnTo>
                  <a:lnTo>
                    <a:pt x="28" y="21"/>
                  </a:lnTo>
                  <a:lnTo>
                    <a:pt x="40" y="13"/>
                  </a:lnTo>
                  <a:lnTo>
                    <a:pt x="53" y="6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4" y="4"/>
                  </a:lnTo>
                  <a:lnTo>
                    <a:pt x="71" y="10"/>
                  </a:lnTo>
                  <a:lnTo>
                    <a:pt x="63" y="15"/>
                  </a:lnTo>
                  <a:lnTo>
                    <a:pt x="53" y="21"/>
                  </a:lnTo>
                  <a:lnTo>
                    <a:pt x="40" y="27"/>
                  </a:lnTo>
                  <a:lnTo>
                    <a:pt x="28" y="31"/>
                  </a:lnTo>
                  <a:lnTo>
                    <a:pt x="15" y="36"/>
                  </a:lnTo>
                  <a:lnTo>
                    <a:pt x="6" y="3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75" name="Freeform 32874"/>
            <p:cNvSpPr/>
            <p:nvPr/>
          </p:nvSpPr>
          <p:spPr>
            <a:xfrm>
              <a:off x="4508" y="746"/>
              <a:ext cx="91" cy="60"/>
            </a:xfrm>
            <a:custGeom>
              <a:avLst/>
              <a:gdLst/>
              <a:ahLst/>
              <a:cxnLst/>
              <a:pathLst>
                <a:path w="104" h="68">
                  <a:moveTo>
                    <a:pt x="0" y="2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33" y="11"/>
                  </a:lnTo>
                  <a:lnTo>
                    <a:pt x="51" y="21"/>
                  </a:lnTo>
                  <a:lnTo>
                    <a:pt x="69" y="33"/>
                  </a:lnTo>
                  <a:lnTo>
                    <a:pt x="84" y="45"/>
                  </a:lnTo>
                  <a:lnTo>
                    <a:pt x="97" y="57"/>
                  </a:lnTo>
                  <a:lnTo>
                    <a:pt x="104" y="68"/>
                  </a:lnTo>
                  <a:lnTo>
                    <a:pt x="96" y="64"/>
                  </a:lnTo>
                  <a:lnTo>
                    <a:pt x="82" y="57"/>
                  </a:lnTo>
                  <a:lnTo>
                    <a:pt x="64" y="46"/>
                  </a:lnTo>
                  <a:lnTo>
                    <a:pt x="46" y="35"/>
                  </a:lnTo>
                  <a:lnTo>
                    <a:pt x="29" y="25"/>
                  </a:lnTo>
                  <a:lnTo>
                    <a:pt x="13" y="14"/>
                  </a:lnTo>
                  <a:lnTo>
                    <a:pt x="3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76" name="Freeform 32875"/>
            <p:cNvSpPr/>
            <p:nvPr/>
          </p:nvSpPr>
          <p:spPr>
            <a:xfrm>
              <a:off x="4525" y="707"/>
              <a:ext cx="72" cy="51"/>
            </a:xfrm>
            <a:custGeom>
              <a:avLst/>
              <a:gdLst/>
              <a:ahLst/>
              <a:cxnLst/>
              <a:pathLst>
                <a:path w="81" h="59">
                  <a:moveTo>
                    <a:pt x="0" y="0"/>
                  </a:moveTo>
                  <a:lnTo>
                    <a:pt x="3" y="0"/>
                  </a:lnTo>
                  <a:lnTo>
                    <a:pt x="11" y="3"/>
                  </a:lnTo>
                  <a:lnTo>
                    <a:pt x="23" y="7"/>
                  </a:lnTo>
                  <a:lnTo>
                    <a:pt x="36" y="15"/>
                  </a:lnTo>
                  <a:lnTo>
                    <a:pt x="50" y="25"/>
                  </a:lnTo>
                  <a:lnTo>
                    <a:pt x="64" y="35"/>
                  </a:lnTo>
                  <a:lnTo>
                    <a:pt x="74" y="47"/>
                  </a:lnTo>
                  <a:lnTo>
                    <a:pt x="81" y="59"/>
                  </a:lnTo>
                  <a:lnTo>
                    <a:pt x="72" y="52"/>
                  </a:lnTo>
                  <a:lnTo>
                    <a:pt x="61" y="44"/>
                  </a:lnTo>
                  <a:lnTo>
                    <a:pt x="47" y="35"/>
                  </a:lnTo>
                  <a:lnTo>
                    <a:pt x="32" y="26"/>
                  </a:lnTo>
                  <a:lnTo>
                    <a:pt x="19" y="18"/>
                  </a:lnTo>
                  <a:lnTo>
                    <a:pt x="9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77" name="Freeform 32876"/>
            <p:cNvSpPr/>
            <p:nvPr/>
          </p:nvSpPr>
          <p:spPr>
            <a:xfrm>
              <a:off x="4592" y="707"/>
              <a:ext cx="70" cy="44"/>
            </a:xfrm>
            <a:custGeom>
              <a:avLst/>
              <a:gdLst/>
              <a:ahLst/>
              <a:cxnLst/>
              <a:pathLst>
                <a:path w="80" h="49">
                  <a:moveTo>
                    <a:pt x="0" y="49"/>
                  </a:moveTo>
                  <a:lnTo>
                    <a:pt x="6" y="43"/>
                  </a:lnTo>
                  <a:lnTo>
                    <a:pt x="16" y="34"/>
                  </a:lnTo>
                  <a:lnTo>
                    <a:pt x="28" y="25"/>
                  </a:lnTo>
                  <a:lnTo>
                    <a:pt x="42" y="16"/>
                  </a:lnTo>
                  <a:lnTo>
                    <a:pt x="55" y="8"/>
                  </a:lnTo>
                  <a:lnTo>
                    <a:pt x="66" y="2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79" y="8"/>
                  </a:lnTo>
                  <a:lnTo>
                    <a:pt x="71" y="15"/>
                  </a:lnTo>
                  <a:lnTo>
                    <a:pt x="58" y="21"/>
                  </a:lnTo>
                  <a:lnTo>
                    <a:pt x="44" y="28"/>
                  </a:lnTo>
                  <a:lnTo>
                    <a:pt x="29" y="34"/>
                  </a:lnTo>
                  <a:lnTo>
                    <a:pt x="16" y="40"/>
                  </a:lnTo>
                  <a:lnTo>
                    <a:pt x="5" y="4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78" name="Freeform 32877"/>
            <p:cNvSpPr/>
            <p:nvPr/>
          </p:nvSpPr>
          <p:spPr>
            <a:xfrm>
              <a:off x="4445" y="464"/>
              <a:ext cx="59" cy="231"/>
            </a:xfrm>
            <a:custGeom>
              <a:avLst/>
              <a:gdLst/>
              <a:ahLst/>
              <a:cxnLst/>
              <a:pathLst>
                <a:path w="68" h="265">
                  <a:moveTo>
                    <a:pt x="7" y="265"/>
                  </a:moveTo>
                  <a:lnTo>
                    <a:pt x="4" y="265"/>
                  </a:lnTo>
                  <a:lnTo>
                    <a:pt x="2" y="262"/>
                  </a:lnTo>
                  <a:lnTo>
                    <a:pt x="1" y="260"/>
                  </a:lnTo>
                  <a:lnTo>
                    <a:pt x="0" y="258"/>
                  </a:lnTo>
                  <a:lnTo>
                    <a:pt x="26" y="226"/>
                  </a:lnTo>
                  <a:lnTo>
                    <a:pt x="43" y="191"/>
                  </a:lnTo>
                  <a:lnTo>
                    <a:pt x="54" y="156"/>
                  </a:lnTo>
                  <a:lnTo>
                    <a:pt x="56" y="121"/>
                  </a:lnTo>
                  <a:lnTo>
                    <a:pt x="55" y="86"/>
                  </a:lnTo>
                  <a:lnTo>
                    <a:pt x="49" y="54"/>
                  </a:lnTo>
                  <a:lnTo>
                    <a:pt x="43" y="25"/>
                  </a:lnTo>
                  <a:lnTo>
                    <a:pt x="38" y="0"/>
                  </a:lnTo>
                  <a:lnTo>
                    <a:pt x="51" y="17"/>
                  </a:lnTo>
                  <a:lnTo>
                    <a:pt x="62" y="45"/>
                  </a:lnTo>
                  <a:lnTo>
                    <a:pt x="68" y="83"/>
                  </a:lnTo>
                  <a:lnTo>
                    <a:pt x="68" y="124"/>
                  </a:lnTo>
                  <a:lnTo>
                    <a:pt x="63" y="167"/>
                  </a:lnTo>
                  <a:lnTo>
                    <a:pt x="51" y="207"/>
                  </a:lnTo>
                  <a:lnTo>
                    <a:pt x="33" y="241"/>
                  </a:lnTo>
                  <a:lnTo>
                    <a:pt x="7" y="2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79" name="Freeform 32878"/>
            <p:cNvSpPr/>
            <p:nvPr/>
          </p:nvSpPr>
          <p:spPr>
            <a:xfrm>
              <a:off x="4445" y="467"/>
              <a:ext cx="49" cy="28"/>
            </a:xfrm>
            <a:custGeom>
              <a:avLst/>
              <a:gdLst/>
              <a:ahLst/>
              <a:cxnLst/>
              <a:pathLst>
                <a:path w="57" h="34">
                  <a:moveTo>
                    <a:pt x="57" y="34"/>
                  </a:moveTo>
                  <a:lnTo>
                    <a:pt x="51" y="27"/>
                  </a:lnTo>
                  <a:lnTo>
                    <a:pt x="43" y="20"/>
                  </a:lnTo>
                  <a:lnTo>
                    <a:pt x="34" y="14"/>
                  </a:lnTo>
                  <a:lnTo>
                    <a:pt x="26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5" y="7"/>
                  </a:lnTo>
                  <a:lnTo>
                    <a:pt x="12" y="11"/>
                  </a:lnTo>
                  <a:lnTo>
                    <a:pt x="20" y="14"/>
                  </a:lnTo>
                  <a:lnTo>
                    <a:pt x="29" y="19"/>
                  </a:lnTo>
                  <a:lnTo>
                    <a:pt x="40" y="23"/>
                  </a:lnTo>
                  <a:lnTo>
                    <a:pt x="49" y="28"/>
                  </a:lnTo>
                  <a:lnTo>
                    <a:pt x="57" y="3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80" name="Freeform 32879"/>
            <p:cNvSpPr/>
            <p:nvPr/>
          </p:nvSpPr>
          <p:spPr>
            <a:xfrm>
              <a:off x="4443" y="481"/>
              <a:ext cx="54" cy="35"/>
            </a:xfrm>
            <a:custGeom>
              <a:avLst/>
              <a:gdLst/>
              <a:ahLst/>
              <a:cxnLst/>
              <a:pathLst>
                <a:path w="62" h="40">
                  <a:moveTo>
                    <a:pt x="0" y="2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8" y="5"/>
                  </a:lnTo>
                  <a:lnTo>
                    <a:pt x="27" y="10"/>
                  </a:lnTo>
                  <a:lnTo>
                    <a:pt x="37" y="15"/>
                  </a:lnTo>
                  <a:lnTo>
                    <a:pt x="46" y="22"/>
                  </a:lnTo>
                  <a:lnTo>
                    <a:pt x="56" y="30"/>
                  </a:lnTo>
                  <a:lnTo>
                    <a:pt x="62" y="40"/>
                  </a:lnTo>
                  <a:lnTo>
                    <a:pt x="54" y="35"/>
                  </a:lnTo>
                  <a:lnTo>
                    <a:pt x="45" y="30"/>
                  </a:lnTo>
                  <a:lnTo>
                    <a:pt x="35" y="25"/>
                  </a:lnTo>
                  <a:lnTo>
                    <a:pt x="24" y="19"/>
                  </a:lnTo>
                  <a:lnTo>
                    <a:pt x="14" y="13"/>
                  </a:lnTo>
                  <a:lnTo>
                    <a:pt x="6" y="9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81" name="Freeform 32880"/>
            <p:cNvSpPr/>
            <p:nvPr/>
          </p:nvSpPr>
          <p:spPr>
            <a:xfrm>
              <a:off x="4431" y="516"/>
              <a:ext cx="71" cy="46"/>
            </a:xfrm>
            <a:custGeom>
              <a:avLst/>
              <a:gdLst/>
              <a:ahLst/>
              <a:cxnLst/>
              <a:pathLst>
                <a:path w="81" h="53">
                  <a:moveTo>
                    <a:pt x="0" y="1"/>
                  </a:moveTo>
                  <a:lnTo>
                    <a:pt x="4" y="0"/>
                  </a:lnTo>
                  <a:lnTo>
                    <a:pt x="13" y="2"/>
                  </a:lnTo>
                  <a:lnTo>
                    <a:pt x="25" y="7"/>
                  </a:lnTo>
                  <a:lnTo>
                    <a:pt x="37" y="13"/>
                  </a:lnTo>
                  <a:lnTo>
                    <a:pt x="51" y="23"/>
                  </a:lnTo>
                  <a:lnTo>
                    <a:pt x="64" y="32"/>
                  </a:lnTo>
                  <a:lnTo>
                    <a:pt x="74" y="42"/>
                  </a:lnTo>
                  <a:lnTo>
                    <a:pt x="81" y="53"/>
                  </a:lnTo>
                  <a:lnTo>
                    <a:pt x="75" y="48"/>
                  </a:lnTo>
                  <a:lnTo>
                    <a:pt x="64" y="42"/>
                  </a:lnTo>
                  <a:lnTo>
                    <a:pt x="50" y="35"/>
                  </a:lnTo>
                  <a:lnTo>
                    <a:pt x="36" y="26"/>
                  </a:lnTo>
                  <a:lnTo>
                    <a:pt x="21" y="18"/>
                  </a:lnTo>
                  <a:lnTo>
                    <a:pt x="10" y="11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82" name="Freeform 32881"/>
            <p:cNvSpPr/>
            <p:nvPr/>
          </p:nvSpPr>
          <p:spPr>
            <a:xfrm>
              <a:off x="4420" y="555"/>
              <a:ext cx="77" cy="51"/>
            </a:xfrm>
            <a:custGeom>
              <a:avLst/>
              <a:gdLst/>
              <a:ahLst/>
              <a:cxnLst/>
              <a:pathLst>
                <a:path w="88" h="59">
                  <a:moveTo>
                    <a:pt x="0" y="2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27" y="10"/>
                  </a:lnTo>
                  <a:lnTo>
                    <a:pt x="42" y="18"/>
                  </a:lnTo>
                  <a:lnTo>
                    <a:pt x="57" y="28"/>
                  </a:lnTo>
                  <a:lnTo>
                    <a:pt x="71" y="38"/>
                  </a:lnTo>
                  <a:lnTo>
                    <a:pt x="83" y="49"/>
                  </a:lnTo>
                  <a:lnTo>
                    <a:pt x="88" y="59"/>
                  </a:lnTo>
                  <a:lnTo>
                    <a:pt x="82" y="56"/>
                  </a:lnTo>
                  <a:lnTo>
                    <a:pt x="70" y="49"/>
                  </a:lnTo>
                  <a:lnTo>
                    <a:pt x="55" y="40"/>
                  </a:lnTo>
                  <a:lnTo>
                    <a:pt x="39" y="30"/>
                  </a:lnTo>
                  <a:lnTo>
                    <a:pt x="24" y="21"/>
                  </a:lnTo>
                  <a:lnTo>
                    <a:pt x="11" y="12"/>
                  </a:lnTo>
                  <a:lnTo>
                    <a:pt x="2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83" name="Freeform 32882"/>
            <p:cNvSpPr/>
            <p:nvPr/>
          </p:nvSpPr>
          <p:spPr>
            <a:xfrm>
              <a:off x="4427" y="579"/>
              <a:ext cx="63" cy="55"/>
            </a:xfrm>
            <a:custGeom>
              <a:avLst/>
              <a:gdLst/>
              <a:ahLst/>
              <a:cxnLst/>
              <a:pathLst>
                <a:path w="71" h="62">
                  <a:moveTo>
                    <a:pt x="0" y="0"/>
                  </a:moveTo>
                  <a:lnTo>
                    <a:pt x="3" y="0"/>
                  </a:lnTo>
                  <a:lnTo>
                    <a:pt x="11" y="5"/>
                  </a:lnTo>
                  <a:lnTo>
                    <a:pt x="23" y="13"/>
                  </a:lnTo>
                  <a:lnTo>
                    <a:pt x="36" y="22"/>
                  </a:lnTo>
                  <a:lnTo>
                    <a:pt x="48" y="34"/>
                  </a:lnTo>
                  <a:lnTo>
                    <a:pt x="60" y="44"/>
                  </a:lnTo>
                  <a:lnTo>
                    <a:pt x="68" y="54"/>
                  </a:lnTo>
                  <a:lnTo>
                    <a:pt x="71" y="62"/>
                  </a:lnTo>
                  <a:lnTo>
                    <a:pt x="64" y="57"/>
                  </a:lnTo>
                  <a:lnTo>
                    <a:pt x="54" y="50"/>
                  </a:lnTo>
                  <a:lnTo>
                    <a:pt x="41" y="41"/>
                  </a:lnTo>
                  <a:lnTo>
                    <a:pt x="29" y="31"/>
                  </a:lnTo>
                  <a:lnTo>
                    <a:pt x="16" y="21"/>
                  </a:lnTo>
                  <a:lnTo>
                    <a:pt x="7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84" name="Freeform 32883"/>
            <p:cNvSpPr/>
            <p:nvPr/>
          </p:nvSpPr>
          <p:spPr>
            <a:xfrm>
              <a:off x="4429" y="609"/>
              <a:ext cx="51" cy="46"/>
            </a:xfrm>
            <a:custGeom>
              <a:avLst/>
              <a:gdLst/>
              <a:ahLst/>
              <a:cxnLst/>
              <a:pathLst>
                <a:path w="59" h="53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20" y="7"/>
                  </a:lnTo>
                  <a:lnTo>
                    <a:pt x="30" y="13"/>
                  </a:lnTo>
                  <a:lnTo>
                    <a:pt x="39" y="23"/>
                  </a:lnTo>
                  <a:lnTo>
                    <a:pt x="49" y="32"/>
                  </a:lnTo>
                  <a:lnTo>
                    <a:pt x="55" y="42"/>
                  </a:lnTo>
                  <a:lnTo>
                    <a:pt x="59" y="53"/>
                  </a:lnTo>
                  <a:lnTo>
                    <a:pt x="53" y="47"/>
                  </a:lnTo>
                  <a:lnTo>
                    <a:pt x="44" y="40"/>
                  </a:lnTo>
                  <a:lnTo>
                    <a:pt x="34" y="32"/>
                  </a:lnTo>
                  <a:lnTo>
                    <a:pt x="23" y="24"/>
                  </a:lnTo>
                  <a:lnTo>
                    <a:pt x="13" y="16"/>
                  </a:lnTo>
                  <a:lnTo>
                    <a:pt x="5" y="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85" name="Freeform 32884"/>
            <p:cNvSpPr/>
            <p:nvPr/>
          </p:nvSpPr>
          <p:spPr>
            <a:xfrm>
              <a:off x="4429" y="637"/>
              <a:ext cx="37" cy="39"/>
            </a:xfrm>
            <a:custGeom>
              <a:avLst/>
              <a:gdLst/>
              <a:ahLst/>
              <a:cxnLst/>
              <a:pathLst>
                <a:path w="43" h="45">
                  <a:moveTo>
                    <a:pt x="0" y="0"/>
                  </a:moveTo>
                  <a:lnTo>
                    <a:pt x="3" y="0"/>
                  </a:lnTo>
                  <a:lnTo>
                    <a:pt x="9" y="2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1" y="24"/>
                  </a:lnTo>
                  <a:lnTo>
                    <a:pt x="38" y="32"/>
                  </a:lnTo>
                  <a:lnTo>
                    <a:pt x="41" y="39"/>
                  </a:lnTo>
                  <a:lnTo>
                    <a:pt x="43" y="45"/>
                  </a:lnTo>
                  <a:lnTo>
                    <a:pt x="38" y="40"/>
                  </a:lnTo>
                  <a:lnTo>
                    <a:pt x="32" y="34"/>
                  </a:lnTo>
                  <a:lnTo>
                    <a:pt x="25" y="29"/>
                  </a:lnTo>
                  <a:lnTo>
                    <a:pt x="18" y="22"/>
                  </a:lnTo>
                  <a:lnTo>
                    <a:pt x="12" y="15"/>
                  </a:lnTo>
                  <a:lnTo>
                    <a:pt x="6" y="9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86" name="Freeform 32885"/>
            <p:cNvSpPr/>
            <p:nvPr/>
          </p:nvSpPr>
          <p:spPr>
            <a:xfrm>
              <a:off x="4431" y="662"/>
              <a:ext cx="26" cy="28"/>
            </a:xfrm>
            <a:custGeom>
              <a:avLst/>
              <a:gdLst/>
              <a:ahLst/>
              <a:cxnLst/>
              <a:pathLst>
                <a:path w="29" h="31">
                  <a:moveTo>
                    <a:pt x="3" y="0"/>
                  </a:moveTo>
                  <a:lnTo>
                    <a:pt x="10" y="1"/>
                  </a:lnTo>
                  <a:lnTo>
                    <a:pt x="20" y="9"/>
                  </a:lnTo>
                  <a:lnTo>
                    <a:pt x="29" y="20"/>
                  </a:lnTo>
                  <a:lnTo>
                    <a:pt x="29" y="31"/>
                  </a:lnTo>
                  <a:lnTo>
                    <a:pt x="27" y="25"/>
                  </a:lnTo>
                  <a:lnTo>
                    <a:pt x="24" y="20"/>
                  </a:lnTo>
                  <a:lnTo>
                    <a:pt x="18" y="16"/>
                  </a:lnTo>
                  <a:lnTo>
                    <a:pt x="12" y="11"/>
                  </a:lnTo>
                  <a:lnTo>
                    <a:pt x="6" y="8"/>
                  </a:lnTo>
                  <a:lnTo>
                    <a:pt x="3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87" name="Freeform 32886"/>
            <p:cNvSpPr/>
            <p:nvPr/>
          </p:nvSpPr>
          <p:spPr>
            <a:xfrm>
              <a:off x="4452" y="448"/>
              <a:ext cx="33" cy="30"/>
            </a:xfrm>
            <a:custGeom>
              <a:avLst/>
              <a:gdLst/>
              <a:ahLst/>
              <a:cxnLst/>
              <a:pathLst>
                <a:path w="37" h="35">
                  <a:moveTo>
                    <a:pt x="37" y="35"/>
                  </a:moveTo>
                  <a:lnTo>
                    <a:pt x="34" y="33"/>
                  </a:lnTo>
                  <a:lnTo>
                    <a:pt x="28" y="29"/>
                  </a:lnTo>
                  <a:lnTo>
                    <a:pt x="22" y="24"/>
                  </a:lnTo>
                  <a:lnTo>
                    <a:pt x="15" y="20"/>
                  </a:lnTo>
                  <a:lnTo>
                    <a:pt x="8" y="14"/>
                  </a:lnTo>
                  <a:lnTo>
                    <a:pt x="2" y="10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0" y="13"/>
                  </a:lnTo>
                  <a:lnTo>
                    <a:pt x="25" y="19"/>
                  </a:lnTo>
                  <a:lnTo>
                    <a:pt x="30" y="26"/>
                  </a:lnTo>
                  <a:lnTo>
                    <a:pt x="34" y="31"/>
                  </a:lnTo>
                  <a:lnTo>
                    <a:pt x="37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88" name="Freeform 32887"/>
            <p:cNvSpPr/>
            <p:nvPr/>
          </p:nvSpPr>
          <p:spPr>
            <a:xfrm>
              <a:off x="4487" y="444"/>
              <a:ext cx="15" cy="35"/>
            </a:xfrm>
            <a:custGeom>
              <a:avLst/>
              <a:gdLst/>
              <a:ahLst/>
              <a:cxnLst/>
              <a:pathLst>
                <a:path w="18" h="40">
                  <a:moveTo>
                    <a:pt x="0" y="40"/>
                  </a:moveTo>
                  <a:lnTo>
                    <a:pt x="4" y="33"/>
                  </a:lnTo>
                  <a:lnTo>
                    <a:pt x="12" y="21"/>
                  </a:lnTo>
                  <a:lnTo>
                    <a:pt x="18" y="8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7" y="15"/>
                  </a:lnTo>
                  <a:lnTo>
                    <a:pt x="2" y="2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89" name="Freeform 32888"/>
            <p:cNvSpPr/>
            <p:nvPr/>
          </p:nvSpPr>
          <p:spPr>
            <a:xfrm>
              <a:off x="4474" y="432"/>
              <a:ext cx="9" cy="39"/>
            </a:xfrm>
            <a:custGeom>
              <a:avLst/>
              <a:gdLst/>
              <a:ahLst/>
              <a:cxnLst/>
              <a:pathLst>
                <a:path w="10" h="45">
                  <a:moveTo>
                    <a:pt x="10" y="45"/>
                  </a:moveTo>
                  <a:lnTo>
                    <a:pt x="9" y="36"/>
                  </a:lnTo>
                  <a:lnTo>
                    <a:pt x="10" y="21"/>
                  </a:lnTo>
                  <a:lnTo>
                    <a:pt x="8" y="7"/>
                  </a:lnTo>
                  <a:lnTo>
                    <a:pt x="3" y="0"/>
                  </a:lnTo>
                  <a:lnTo>
                    <a:pt x="0" y="6"/>
                  </a:lnTo>
                  <a:lnTo>
                    <a:pt x="2" y="18"/>
                  </a:lnTo>
                  <a:lnTo>
                    <a:pt x="7" y="3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90" name="Freeform 32889"/>
            <p:cNvSpPr/>
            <p:nvPr/>
          </p:nvSpPr>
          <p:spPr>
            <a:xfrm>
              <a:off x="4492" y="455"/>
              <a:ext cx="30" cy="35"/>
            </a:xfrm>
            <a:custGeom>
              <a:avLst/>
              <a:gdLst/>
              <a:ahLst/>
              <a:cxnLst/>
              <a:pathLst>
                <a:path w="34" h="40">
                  <a:moveTo>
                    <a:pt x="0" y="40"/>
                  </a:moveTo>
                  <a:lnTo>
                    <a:pt x="3" y="34"/>
                  </a:lnTo>
                  <a:lnTo>
                    <a:pt x="6" y="28"/>
                  </a:lnTo>
                  <a:lnTo>
                    <a:pt x="11" y="20"/>
                  </a:lnTo>
                  <a:lnTo>
                    <a:pt x="17" y="13"/>
                  </a:lnTo>
                  <a:lnTo>
                    <a:pt x="23" y="6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4" y="4"/>
                  </a:lnTo>
                  <a:lnTo>
                    <a:pt x="32" y="9"/>
                  </a:lnTo>
                  <a:lnTo>
                    <a:pt x="27" y="14"/>
                  </a:lnTo>
                  <a:lnTo>
                    <a:pt x="20" y="20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3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91" name="Freeform 32890"/>
            <p:cNvSpPr/>
            <p:nvPr/>
          </p:nvSpPr>
          <p:spPr>
            <a:xfrm>
              <a:off x="4464" y="672"/>
              <a:ext cx="49" cy="11"/>
            </a:xfrm>
            <a:custGeom>
              <a:avLst/>
              <a:gdLst/>
              <a:ahLst/>
              <a:cxnLst/>
              <a:pathLst>
                <a:path w="57" h="13">
                  <a:moveTo>
                    <a:pt x="0" y="1"/>
                  </a:moveTo>
                  <a:lnTo>
                    <a:pt x="7" y="1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3"/>
                  </a:lnTo>
                  <a:lnTo>
                    <a:pt x="54" y="5"/>
                  </a:lnTo>
                  <a:lnTo>
                    <a:pt x="57" y="8"/>
                  </a:lnTo>
                  <a:lnTo>
                    <a:pt x="56" y="12"/>
                  </a:lnTo>
                  <a:lnTo>
                    <a:pt x="50" y="13"/>
                  </a:lnTo>
                  <a:lnTo>
                    <a:pt x="43" y="12"/>
                  </a:lnTo>
                  <a:lnTo>
                    <a:pt x="34" y="9"/>
                  </a:lnTo>
                  <a:lnTo>
                    <a:pt x="25" y="7"/>
                  </a:lnTo>
                  <a:lnTo>
                    <a:pt x="15" y="5"/>
                  </a:lnTo>
                  <a:lnTo>
                    <a:pt x="7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92" name="Freeform 32891"/>
            <p:cNvSpPr/>
            <p:nvPr/>
          </p:nvSpPr>
          <p:spPr>
            <a:xfrm>
              <a:off x="4455" y="686"/>
              <a:ext cx="49" cy="16"/>
            </a:xfrm>
            <a:custGeom>
              <a:avLst/>
              <a:gdLst/>
              <a:ahLst/>
              <a:cxnLst/>
              <a:pathLst>
                <a:path w="55" h="20">
                  <a:moveTo>
                    <a:pt x="0" y="0"/>
                  </a:moveTo>
                  <a:lnTo>
                    <a:pt x="6" y="0"/>
                  </a:lnTo>
                  <a:lnTo>
                    <a:pt x="14" y="1"/>
                  </a:lnTo>
                  <a:lnTo>
                    <a:pt x="22" y="3"/>
                  </a:lnTo>
                  <a:lnTo>
                    <a:pt x="31" y="5"/>
                  </a:lnTo>
                  <a:lnTo>
                    <a:pt x="40" y="7"/>
                  </a:lnTo>
                  <a:lnTo>
                    <a:pt x="47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3" y="20"/>
                  </a:lnTo>
                  <a:lnTo>
                    <a:pt x="48" y="20"/>
                  </a:lnTo>
                  <a:lnTo>
                    <a:pt x="40" y="18"/>
                  </a:lnTo>
                  <a:lnTo>
                    <a:pt x="31" y="14"/>
                  </a:lnTo>
                  <a:lnTo>
                    <a:pt x="21" y="11"/>
                  </a:lnTo>
                  <a:lnTo>
                    <a:pt x="12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93" name="Freeform 32892"/>
            <p:cNvSpPr/>
            <p:nvPr/>
          </p:nvSpPr>
          <p:spPr>
            <a:xfrm>
              <a:off x="4480" y="648"/>
              <a:ext cx="47" cy="10"/>
            </a:xfrm>
            <a:custGeom>
              <a:avLst/>
              <a:gdLst/>
              <a:ahLst/>
              <a:cxnLst/>
              <a:pathLst>
                <a:path w="54" h="13">
                  <a:moveTo>
                    <a:pt x="0" y="7"/>
                  </a:moveTo>
                  <a:lnTo>
                    <a:pt x="2" y="5"/>
                  </a:lnTo>
                  <a:lnTo>
                    <a:pt x="8" y="3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4" y="3"/>
                  </a:lnTo>
                  <a:lnTo>
                    <a:pt x="50" y="5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0" y="13"/>
                  </a:lnTo>
                  <a:lnTo>
                    <a:pt x="44" y="13"/>
                  </a:lnTo>
                  <a:lnTo>
                    <a:pt x="34" y="11"/>
                  </a:lnTo>
                  <a:lnTo>
                    <a:pt x="25" y="10"/>
                  </a:lnTo>
                  <a:lnTo>
                    <a:pt x="16" y="8"/>
                  </a:lnTo>
                  <a:lnTo>
                    <a:pt x="7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94" name="Freeform 32893"/>
            <p:cNvSpPr/>
            <p:nvPr/>
          </p:nvSpPr>
          <p:spPr>
            <a:xfrm>
              <a:off x="4485" y="620"/>
              <a:ext cx="56" cy="14"/>
            </a:xfrm>
            <a:custGeom>
              <a:avLst/>
              <a:gdLst/>
              <a:ahLst/>
              <a:cxnLst/>
              <a:pathLst>
                <a:path w="63" h="17">
                  <a:moveTo>
                    <a:pt x="0" y="17"/>
                  </a:moveTo>
                  <a:lnTo>
                    <a:pt x="7" y="14"/>
                  </a:lnTo>
                  <a:lnTo>
                    <a:pt x="16" y="9"/>
                  </a:lnTo>
                  <a:lnTo>
                    <a:pt x="26" y="6"/>
                  </a:lnTo>
                  <a:lnTo>
                    <a:pt x="37" y="2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63" y="5"/>
                  </a:lnTo>
                  <a:lnTo>
                    <a:pt x="62" y="8"/>
                  </a:lnTo>
                  <a:lnTo>
                    <a:pt x="56" y="12"/>
                  </a:lnTo>
                  <a:lnTo>
                    <a:pt x="48" y="13"/>
                  </a:lnTo>
                  <a:lnTo>
                    <a:pt x="38" y="14"/>
                  </a:lnTo>
                  <a:lnTo>
                    <a:pt x="26" y="15"/>
                  </a:lnTo>
                  <a:lnTo>
                    <a:pt x="16" y="15"/>
                  </a:lnTo>
                  <a:lnTo>
                    <a:pt x="7" y="1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95" name="Freeform 32894"/>
            <p:cNvSpPr/>
            <p:nvPr/>
          </p:nvSpPr>
          <p:spPr>
            <a:xfrm>
              <a:off x="4495" y="592"/>
              <a:ext cx="62" cy="17"/>
            </a:xfrm>
            <a:custGeom>
              <a:avLst/>
              <a:gdLst/>
              <a:ahLst/>
              <a:cxnLst/>
              <a:pathLst>
                <a:path w="69" h="20">
                  <a:moveTo>
                    <a:pt x="0" y="20"/>
                  </a:moveTo>
                  <a:lnTo>
                    <a:pt x="6" y="17"/>
                  </a:lnTo>
                  <a:lnTo>
                    <a:pt x="16" y="13"/>
                  </a:lnTo>
                  <a:lnTo>
                    <a:pt x="28" y="8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69" y="4"/>
                  </a:lnTo>
                  <a:lnTo>
                    <a:pt x="66" y="8"/>
                  </a:lnTo>
                  <a:lnTo>
                    <a:pt x="59" y="12"/>
                  </a:lnTo>
                  <a:lnTo>
                    <a:pt x="49" y="14"/>
                  </a:lnTo>
                  <a:lnTo>
                    <a:pt x="37" y="16"/>
                  </a:lnTo>
                  <a:lnTo>
                    <a:pt x="26" y="17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96" name="Freeform 32895"/>
            <p:cNvSpPr/>
            <p:nvPr/>
          </p:nvSpPr>
          <p:spPr>
            <a:xfrm>
              <a:off x="4497" y="532"/>
              <a:ext cx="65" cy="32"/>
            </a:xfrm>
            <a:custGeom>
              <a:avLst/>
              <a:gdLst/>
              <a:ahLst/>
              <a:cxnLst/>
              <a:pathLst>
                <a:path w="74" h="36">
                  <a:moveTo>
                    <a:pt x="0" y="36"/>
                  </a:moveTo>
                  <a:lnTo>
                    <a:pt x="7" y="30"/>
                  </a:lnTo>
                  <a:lnTo>
                    <a:pt x="18" y="23"/>
                  </a:lnTo>
                  <a:lnTo>
                    <a:pt x="28" y="16"/>
                  </a:lnTo>
                  <a:lnTo>
                    <a:pt x="41" y="9"/>
                  </a:lnTo>
                  <a:lnTo>
                    <a:pt x="52" y="5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4" y="2"/>
                  </a:lnTo>
                  <a:lnTo>
                    <a:pt x="73" y="6"/>
                  </a:lnTo>
                  <a:lnTo>
                    <a:pt x="66" y="10"/>
                  </a:lnTo>
                  <a:lnTo>
                    <a:pt x="54" y="15"/>
                  </a:lnTo>
                  <a:lnTo>
                    <a:pt x="42" y="19"/>
                  </a:lnTo>
                  <a:lnTo>
                    <a:pt x="28" y="23"/>
                  </a:lnTo>
                  <a:lnTo>
                    <a:pt x="15" y="28"/>
                  </a:lnTo>
                  <a:lnTo>
                    <a:pt x="6" y="3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97" name="Freeform 32896"/>
            <p:cNvSpPr/>
            <p:nvPr/>
          </p:nvSpPr>
          <p:spPr>
            <a:xfrm>
              <a:off x="4492" y="474"/>
              <a:ext cx="60" cy="39"/>
            </a:xfrm>
            <a:custGeom>
              <a:avLst/>
              <a:gdLst/>
              <a:ahLst/>
              <a:cxnLst/>
              <a:pathLst>
                <a:path w="68" h="43">
                  <a:moveTo>
                    <a:pt x="0" y="43"/>
                  </a:moveTo>
                  <a:lnTo>
                    <a:pt x="5" y="38"/>
                  </a:lnTo>
                  <a:lnTo>
                    <a:pt x="14" y="30"/>
                  </a:lnTo>
                  <a:lnTo>
                    <a:pt x="24" y="22"/>
                  </a:lnTo>
                  <a:lnTo>
                    <a:pt x="35" y="14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4" y="0"/>
                  </a:lnTo>
                  <a:lnTo>
                    <a:pt x="68" y="3"/>
                  </a:lnTo>
                  <a:lnTo>
                    <a:pt x="67" y="7"/>
                  </a:lnTo>
                  <a:lnTo>
                    <a:pt x="60" y="13"/>
                  </a:lnTo>
                  <a:lnTo>
                    <a:pt x="50" y="19"/>
                  </a:lnTo>
                  <a:lnTo>
                    <a:pt x="38" y="25"/>
                  </a:lnTo>
                  <a:lnTo>
                    <a:pt x="25" y="30"/>
                  </a:lnTo>
                  <a:lnTo>
                    <a:pt x="14" y="36"/>
                  </a:lnTo>
                  <a:lnTo>
                    <a:pt x="4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98" name="Freeform 32897"/>
            <p:cNvSpPr/>
            <p:nvPr/>
          </p:nvSpPr>
          <p:spPr>
            <a:xfrm>
              <a:off x="4499" y="555"/>
              <a:ext cx="54" cy="31"/>
            </a:xfrm>
            <a:custGeom>
              <a:avLst/>
              <a:gdLst/>
              <a:ahLst/>
              <a:cxnLst/>
              <a:pathLst>
                <a:path w="62" h="35">
                  <a:moveTo>
                    <a:pt x="0" y="35"/>
                  </a:moveTo>
                  <a:lnTo>
                    <a:pt x="5" y="31"/>
                  </a:lnTo>
                  <a:lnTo>
                    <a:pt x="13" y="25"/>
                  </a:lnTo>
                  <a:lnTo>
                    <a:pt x="24" y="17"/>
                  </a:lnTo>
                  <a:lnTo>
                    <a:pt x="34" y="10"/>
                  </a:lnTo>
                  <a:lnTo>
                    <a:pt x="45" y="4"/>
                  </a:lnTo>
                  <a:lnTo>
                    <a:pt x="53" y="1"/>
                  </a:lnTo>
                  <a:lnTo>
                    <a:pt x="60" y="0"/>
                  </a:lnTo>
                  <a:lnTo>
                    <a:pt x="62" y="2"/>
                  </a:lnTo>
                  <a:lnTo>
                    <a:pt x="60" y="8"/>
                  </a:lnTo>
                  <a:lnTo>
                    <a:pt x="54" y="12"/>
                  </a:lnTo>
                  <a:lnTo>
                    <a:pt x="45" y="17"/>
                  </a:lnTo>
                  <a:lnTo>
                    <a:pt x="34" y="21"/>
                  </a:lnTo>
                  <a:lnTo>
                    <a:pt x="23" y="26"/>
                  </a:lnTo>
                  <a:lnTo>
                    <a:pt x="12" y="30"/>
                  </a:lnTo>
                  <a:lnTo>
                    <a:pt x="4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899" name="Freeform 32898"/>
            <p:cNvSpPr/>
            <p:nvPr/>
          </p:nvSpPr>
          <p:spPr>
            <a:xfrm>
              <a:off x="4425" y="534"/>
              <a:ext cx="77" cy="49"/>
            </a:xfrm>
            <a:custGeom>
              <a:avLst/>
              <a:gdLst/>
              <a:ahLst/>
              <a:cxnLst/>
              <a:pathLst>
                <a:path w="88" h="58">
                  <a:moveTo>
                    <a:pt x="0" y="1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27" y="8"/>
                  </a:lnTo>
                  <a:lnTo>
                    <a:pt x="42" y="18"/>
                  </a:lnTo>
                  <a:lnTo>
                    <a:pt x="57" y="27"/>
                  </a:lnTo>
                  <a:lnTo>
                    <a:pt x="71" y="37"/>
                  </a:lnTo>
                  <a:lnTo>
                    <a:pt x="82" y="49"/>
                  </a:lnTo>
                  <a:lnTo>
                    <a:pt x="88" y="58"/>
                  </a:lnTo>
                  <a:lnTo>
                    <a:pt x="81" y="54"/>
                  </a:lnTo>
                  <a:lnTo>
                    <a:pt x="70" y="47"/>
                  </a:lnTo>
                  <a:lnTo>
                    <a:pt x="55" y="39"/>
                  </a:lnTo>
                  <a:lnTo>
                    <a:pt x="39" y="30"/>
                  </a:lnTo>
                  <a:lnTo>
                    <a:pt x="24" y="21"/>
                  </a:lnTo>
                  <a:lnTo>
                    <a:pt x="11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00" name="Freeform 32899"/>
            <p:cNvSpPr/>
            <p:nvPr/>
          </p:nvSpPr>
          <p:spPr>
            <a:xfrm>
              <a:off x="4439" y="500"/>
              <a:ext cx="60" cy="43"/>
            </a:xfrm>
            <a:custGeom>
              <a:avLst/>
              <a:gdLst/>
              <a:ahLst/>
              <a:cxnLst/>
              <a:pathLst>
                <a:path w="69" h="50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20" y="7"/>
                  </a:lnTo>
                  <a:lnTo>
                    <a:pt x="32" y="13"/>
                  </a:lnTo>
                  <a:lnTo>
                    <a:pt x="43" y="21"/>
                  </a:lnTo>
                  <a:lnTo>
                    <a:pt x="54" y="30"/>
                  </a:lnTo>
                  <a:lnTo>
                    <a:pt x="63" y="39"/>
                  </a:lnTo>
                  <a:lnTo>
                    <a:pt x="69" y="50"/>
                  </a:lnTo>
                  <a:lnTo>
                    <a:pt x="62" y="44"/>
                  </a:lnTo>
                  <a:lnTo>
                    <a:pt x="52" y="37"/>
                  </a:lnTo>
                  <a:lnTo>
                    <a:pt x="40" y="29"/>
                  </a:lnTo>
                  <a:lnTo>
                    <a:pt x="27" y="21"/>
                  </a:lnTo>
                  <a:lnTo>
                    <a:pt x="17" y="14"/>
                  </a:lnTo>
                  <a:lnTo>
                    <a:pt x="8" y="8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01" name="Freeform 32900"/>
            <p:cNvSpPr/>
            <p:nvPr/>
          </p:nvSpPr>
          <p:spPr>
            <a:xfrm>
              <a:off x="4495" y="500"/>
              <a:ext cx="62" cy="37"/>
            </a:xfrm>
            <a:custGeom>
              <a:avLst/>
              <a:gdLst/>
              <a:ahLst/>
              <a:cxnLst/>
              <a:pathLst>
                <a:path w="69" h="43">
                  <a:moveTo>
                    <a:pt x="0" y="43"/>
                  </a:moveTo>
                  <a:lnTo>
                    <a:pt x="6" y="37"/>
                  </a:lnTo>
                  <a:lnTo>
                    <a:pt x="14" y="30"/>
                  </a:lnTo>
                  <a:lnTo>
                    <a:pt x="26" y="22"/>
                  </a:lnTo>
                  <a:lnTo>
                    <a:pt x="37" y="14"/>
                  </a:lnTo>
                  <a:lnTo>
                    <a:pt x="47" y="7"/>
                  </a:lnTo>
                  <a:lnTo>
                    <a:pt x="58" y="3"/>
                  </a:lnTo>
                  <a:lnTo>
                    <a:pt x="65" y="0"/>
                  </a:lnTo>
                  <a:lnTo>
                    <a:pt x="69" y="3"/>
                  </a:lnTo>
                  <a:lnTo>
                    <a:pt x="68" y="7"/>
                  </a:lnTo>
                  <a:lnTo>
                    <a:pt x="61" y="13"/>
                  </a:lnTo>
                  <a:lnTo>
                    <a:pt x="51" y="19"/>
                  </a:lnTo>
                  <a:lnTo>
                    <a:pt x="38" y="25"/>
                  </a:lnTo>
                  <a:lnTo>
                    <a:pt x="26" y="29"/>
                  </a:lnTo>
                  <a:lnTo>
                    <a:pt x="14" y="35"/>
                  </a:lnTo>
                  <a:lnTo>
                    <a:pt x="5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02" name="Freeform 32901"/>
            <p:cNvSpPr/>
            <p:nvPr/>
          </p:nvSpPr>
          <p:spPr>
            <a:xfrm>
              <a:off x="3227" y="2237"/>
              <a:ext cx="263" cy="102"/>
            </a:xfrm>
            <a:custGeom>
              <a:avLst/>
              <a:gdLst/>
              <a:ahLst/>
              <a:cxnLst/>
              <a:pathLst>
                <a:path w="301" h="116">
                  <a:moveTo>
                    <a:pt x="301" y="21"/>
                  </a:moveTo>
                  <a:lnTo>
                    <a:pt x="301" y="22"/>
                  </a:lnTo>
                  <a:lnTo>
                    <a:pt x="297" y="24"/>
                  </a:lnTo>
                  <a:lnTo>
                    <a:pt x="294" y="25"/>
                  </a:lnTo>
                  <a:lnTo>
                    <a:pt x="294" y="28"/>
                  </a:lnTo>
                  <a:lnTo>
                    <a:pt x="270" y="20"/>
                  </a:lnTo>
                  <a:lnTo>
                    <a:pt x="246" y="15"/>
                  </a:lnTo>
                  <a:lnTo>
                    <a:pt x="223" y="14"/>
                  </a:lnTo>
                  <a:lnTo>
                    <a:pt x="200" y="14"/>
                  </a:lnTo>
                  <a:lnTo>
                    <a:pt x="180" y="17"/>
                  </a:lnTo>
                  <a:lnTo>
                    <a:pt x="159" y="22"/>
                  </a:lnTo>
                  <a:lnTo>
                    <a:pt x="138" y="29"/>
                  </a:lnTo>
                  <a:lnTo>
                    <a:pt x="120" y="37"/>
                  </a:lnTo>
                  <a:lnTo>
                    <a:pt x="101" y="46"/>
                  </a:lnTo>
                  <a:lnTo>
                    <a:pt x="83" y="55"/>
                  </a:lnTo>
                  <a:lnTo>
                    <a:pt x="67" y="66"/>
                  </a:lnTo>
                  <a:lnTo>
                    <a:pt x="52" y="77"/>
                  </a:lnTo>
                  <a:lnTo>
                    <a:pt x="37" y="88"/>
                  </a:lnTo>
                  <a:lnTo>
                    <a:pt x="23" y="98"/>
                  </a:lnTo>
                  <a:lnTo>
                    <a:pt x="12" y="107"/>
                  </a:lnTo>
                  <a:lnTo>
                    <a:pt x="0" y="116"/>
                  </a:lnTo>
                  <a:lnTo>
                    <a:pt x="5" y="105"/>
                  </a:lnTo>
                  <a:lnTo>
                    <a:pt x="13" y="93"/>
                  </a:lnTo>
                  <a:lnTo>
                    <a:pt x="24" y="81"/>
                  </a:lnTo>
                  <a:lnTo>
                    <a:pt x="39" y="68"/>
                  </a:lnTo>
                  <a:lnTo>
                    <a:pt x="57" y="56"/>
                  </a:lnTo>
                  <a:lnTo>
                    <a:pt x="76" y="44"/>
                  </a:lnTo>
                  <a:lnTo>
                    <a:pt x="98" y="32"/>
                  </a:lnTo>
                  <a:lnTo>
                    <a:pt x="121" y="23"/>
                  </a:lnTo>
                  <a:lnTo>
                    <a:pt x="145" y="14"/>
                  </a:lnTo>
                  <a:lnTo>
                    <a:pt x="169" y="7"/>
                  </a:lnTo>
                  <a:lnTo>
                    <a:pt x="194" y="2"/>
                  </a:lnTo>
                  <a:lnTo>
                    <a:pt x="218" y="0"/>
                  </a:lnTo>
                  <a:lnTo>
                    <a:pt x="241" y="0"/>
                  </a:lnTo>
                  <a:lnTo>
                    <a:pt x="263" y="3"/>
                  </a:lnTo>
                  <a:lnTo>
                    <a:pt x="282" y="10"/>
                  </a:lnTo>
                  <a:lnTo>
                    <a:pt x="301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03" name="Freeform 32902"/>
            <p:cNvSpPr/>
            <p:nvPr/>
          </p:nvSpPr>
          <p:spPr>
            <a:xfrm>
              <a:off x="3268" y="2288"/>
              <a:ext cx="17" cy="88"/>
            </a:xfrm>
            <a:custGeom>
              <a:avLst/>
              <a:gdLst/>
              <a:ahLst/>
              <a:cxnLst/>
              <a:pathLst>
                <a:path w="21" h="100">
                  <a:moveTo>
                    <a:pt x="4" y="100"/>
                  </a:moveTo>
                  <a:lnTo>
                    <a:pt x="0" y="87"/>
                  </a:lnTo>
                  <a:lnTo>
                    <a:pt x="0" y="58"/>
                  </a:lnTo>
                  <a:lnTo>
                    <a:pt x="7" y="26"/>
                  </a:lnTo>
                  <a:lnTo>
                    <a:pt x="21" y="0"/>
                  </a:lnTo>
                  <a:lnTo>
                    <a:pt x="16" y="25"/>
                  </a:lnTo>
                  <a:lnTo>
                    <a:pt x="12" y="58"/>
                  </a:lnTo>
                  <a:lnTo>
                    <a:pt x="8" y="87"/>
                  </a:lnTo>
                  <a:lnTo>
                    <a:pt x="4" y="10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04" name="Freeform 32903"/>
            <p:cNvSpPr/>
            <p:nvPr/>
          </p:nvSpPr>
          <p:spPr>
            <a:xfrm>
              <a:off x="3283" y="2272"/>
              <a:ext cx="27" cy="105"/>
            </a:xfrm>
            <a:custGeom>
              <a:avLst/>
              <a:gdLst/>
              <a:ahLst/>
              <a:cxnLst/>
              <a:pathLst>
                <a:path w="28" h="120">
                  <a:moveTo>
                    <a:pt x="4" y="120"/>
                  </a:moveTo>
                  <a:lnTo>
                    <a:pt x="1" y="116"/>
                  </a:lnTo>
                  <a:lnTo>
                    <a:pt x="0" y="105"/>
                  </a:lnTo>
                  <a:lnTo>
                    <a:pt x="1" y="89"/>
                  </a:lnTo>
                  <a:lnTo>
                    <a:pt x="3" y="69"/>
                  </a:lnTo>
                  <a:lnTo>
                    <a:pt x="8" y="50"/>
                  </a:lnTo>
                  <a:lnTo>
                    <a:pt x="13" y="30"/>
                  </a:lnTo>
                  <a:lnTo>
                    <a:pt x="20" y="13"/>
                  </a:lnTo>
                  <a:lnTo>
                    <a:pt x="28" y="0"/>
                  </a:lnTo>
                  <a:lnTo>
                    <a:pt x="24" y="26"/>
                  </a:lnTo>
                  <a:lnTo>
                    <a:pt x="18" y="66"/>
                  </a:lnTo>
                  <a:lnTo>
                    <a:pt x="12" y="104"/>
                  </a:lnTo>
                  <a:lnTo>
                    <a:pt x="4" y="1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05" name="Freeform 32904"/>
            <p:cNvSpPr/>
            <p:nvPr/>
          </p:nvSpPr>
          <p:spPr>
            <a:xfrm>
              <a:off x="3327" y="2255"/>
              <a:ext cx="19" cy="110"/>
            </a:xfrm>
            <a:custGeom>
              <a:avLst/>
              <a:gdLst/>
              <a:ahLst/>
              <a:cxnLst/>
              <a:pathLst>
                <a:path w="22" h="125">
                  <a:moveTo>
                    <a:pt x="6" y="125"/>
                  </a:moveTo>
                  <a:lnTo>
                    <a:pt x="0" y="108"/>
                  </a:lnTo>
                  <a:lnTo>
                    <a:pt x="2" y="70"/>
                  </a:lnTo>
                  <a:lnTo>
                    <a:pt x="9" y="28"/>
                  </a:lnTo>
                  <a:lnTo>
                    <a:pt x="22" y="0"/>
                  </a:lnTo>
                  <a:lnTo>
                    <a:pt x="20" y="25"/>
                  </a:lnTo>
                  <a:lnTo>
                    <a:pt x="16" y="68"/>
                  </a:lnTo>
                  <a:lnTo>
                    <a:pt x="12" y="108"/>
                  </a:lnTo>
                  <a:lnTo>
                    <a:pt x="6" y="1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06" name="Freeform 32905"/>
            <p:cNvSpPr/>
            <p:nvPr/>
          </p:nvSpPr>
          <p:spPr>
            <a:xfrm>
              <a:off x="3355" y="2248"/>
              <a:ext cx="16" cy="98"/>
            </a:xfrm>
            <a:custGeom>
              <a:avLst/>
              <a:gdLst/>
              <a:ahLst/>
              <a:cxnLst/>
              <a:pathLst>
                <a:path w="18" h="111">
                  <a:moveTo>
                    <a:pt x="4" y="111"/>
                  </a:moveTo>
                  <a:lnTo>
                    <a:pt x="0" y="96"/>
                  </a:lnTo>
                  <a:lnTo>
                    <a:pt x="1" y="61"/>
                  </a:lnTo>
                  <a:lnTo>
                    <a:pt x="7" y="23"/>
                  </a:lnTo>
                  <a:lnTo>
                    <a:pt x="18" y="0"/>
                  </a:lnTo>
                  <a:lnTo>
                    <a:pt x="16" y="25"/>
                  </a:lnTo>
                  <a:lnTo>
                    <a:pt x="15" y="63"/>
                  </a:lnTo>
                  <a:lnTo>
                    <a:pt x="12" y="98"/>
                  </a:lnTo>
                  <a:lnTo>
                    <a:pt x="4" y="1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07" name="Freeform 32906"/>
            <p:cNvSpPr/>
            <p:nvPr/>
          </p:nvSpPr>
          <p:spPr>
            <a:xfrm>
              <a:off x="3401" y="2241"/>
              <a:ext cx="14" cy="84"/>
            </a:xfrm>
            <a:custGeom>
              <a:avLst/>
              <a:gdLst/>
              <a:ahLst/>
              <a:cxnLst/>
              <a:pathLst>
                <a:path w="15" h="94">
                  <a:moveTo>
                    <a:pt x="10" y="94"/>
                  </a:moveTo>
                  <a:lnTo>
                    <a:pt x="4" y="83"/>
                  </a:lnTo>
                  <a:lnTo>
                    <a:pt x="0" y="56"/>
                  </a:lnTo>
                  <a:lnTo>
                    <a:pt x="2" y="25"/>
                  </a:lnTo>
                  <a:lnTo>
                    <a:pt x="14" y="0"/>
                  </a:lnTo>
                  <a:lnTo>
                    <a:pt x="14" y="23"/>
                  </a:lnTo>
                  <a:lnTo>
                    <a:pt x="15" y="54"/>
                  </a:lnTo>
                  <a:lnTo>
                    <a:pt x="15" y="83"/>
                  </a:lnTo>
                  <a:lnTo>
                    <a:pt x="10" y="9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08" name="Freeform 32907"/>
            <p:cNvSpPr/>
            <p:nvPr/>
          </p:nvSpPr>
          <p:spPr>
            <a:xfrm>
              <a:off x="3469" y="2249"/>
              <a:ext cx="14" cy="43"/>
            </a:xfrm>
            <a:custGeom>
              <a:avLst/>
              <a:gdLst/>
              <a:ahLst/>
              <a:cxnLst/>
              <a:pathLst>
                <a:path w="18" h="46">
                  <a:moveTo>
                    <a:pt x="15" y="46"/>
                  </a:moveTo>
                  <a:lnTo>
                    <a:pt x="8" y="40"/>
                  </a:lnTo>
                  <a:lnTo>
                    <a:pt x="3" y="26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12" y="30"/>
                  </a:lnTo>
                  <a:lnTo>
                    <a:pt x="18" y="41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09" name="Freeform 32908"/>
            <p:cNvSpPr/>
            <p:nvPr/>
          </p:nvSpPr>
          <p:spPr>
            <a:xfrm>
              <a:off x="3243" y="2307"/>
              <a:ext cx="17" cy="74"/>
            </a:xfrm>
            <a:custGeom>
              <a:avLst/>
              <a:gdLst/>
              <a:ahLst/>
              <a:cxnLst/>
              <a:pathLst>
                <a:path w="21" h="86">
                  <a:moveTo>
                    <a:pt x="4" y="86"/>
                  </a:moveTo>
                  <a:lnTo>
                    <a:pt x="0" y="77"/>
                  </a:lnTo>
                  <a:lnTo>
                    <a:pt x="0" y="52"/>
                  </a:lnTo>
                  <a:lnTo>
                    <a:pt x="7" y="25"/>
                  </a:lnTo>
                  <a:lnTo>
                    <a:pt x="21" y="0"/>
                  </a:lnTo>
                  <a:lnTo>
                    <a:pt x="16" y="25"/>
                  </a:lnTo>
                  <a:lnTo>
                    <a:pt x="12" y="52"/>
                  </a:lnTo>
                  <a:lnTo>
                    <a:pt x="8" y="77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10" name="Freeform 32909"/>
            <p:cNvSpPr/>
            <p:nvPr/>
          </p:nvSpPr>
          <p:spPr>
            <a:xfrm>
              <a:off x="3306" y="2265"/>
              <a:ext cx="19" cy="105"/>
            </a:xfrm>
            <a:custGeom>
              <a:avLst/>
              <a:gdLst/>
              <a:ahLst/>
              <a:cxnLst/>
              <a:pathLst>
                <a:path w="23" h="121">
                  <a:moveTo>
                    <a:pt x="6" y="121"/>
                  </a:moveTo>
                  <a:lnTo>
                    <a:pt x="0" y="105"/>
                  </a:lnTo>
                  <a:lnTo>
                    <a:pt x="2" y="68"/>
                  </a:lnTo>
                  <a:lnTo>
                    <a:pt x="9" y="28"/>
                  </a:lnTo>
                  <a:lnTo>
                    <a:pt x="23" y="0"/>
                  </a:lnTo>
                  <a:lnTo>
                    <a:pt x="21" y="24"/>
                  </a:lnTo>
                  <a:lnTo>
                    <a:pt x="17" y="66"/>
                  </a:lnTo>
                  <a:lnTo>
                    <a:pt x="11" y="105"/>
                  </a:lnTo>
                  <a:lnTo>
                    <a:pt x="6" y="1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11" name="Freeform 32910"/>
            <p:cNvSpPr/>
            <p:nvPr/>
          </p:nvSpPr>
          <p:spPr>
            <a:xfrm>
              <a:off x="3382" y="2242"/>
              <a:ext cx="12" cy="97"/>
            </a:xfrm>
            <a:custGeom>
              <a:avLst/>
              <a:gdLst/>
              <a:ahLst/>
              <a:cxnLst/>
              <a:pathLst>
                <a:path w="14" h="109">
                  <a:moveTo>
                    <a:pt x="11" y="109"/>
                  </a:moveTo>
                  <a:lnTo>
                    <a:pt x="4" y="96"/>
                  </a:lnTo>
                  <a:lnTo>
                    <a:pt x="0" y="63"/>
                  </a:lnTo>
                  <a:lnTo>
                    <a:pt x="3" y="28"/>
                  </a:lnTo>
                  <a:lnTo>
                    <a:pt x="13" y="0"/>
                  </a:lnTo>
                  <a:lnTo>
                    <a:pt x="13" y="25"/>
                  </a:lnTo>
                  <a:lnTo>
                    <a:pt x="14" y="62"/>
                  </a:lnTo>
                  <a:lnTo>
                    <a:pt x="14" y="96"/>
                  </a:lnTo>
                  <a:lnTo>
                    <a:pt x="11" y="10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12" name="Freeform 32911"/>
            <p:cNvSpPr/>
            <p:nvPr/>
          </p:nvSpPr>
          <p:spPr>
            <a:xfrm>
              <a:off x="3424" y="2242"/>
              <a:ext cx="8" cy="78"/>
            </a:xfrm>
            <a:custGeom>
              <a:avLst/>
              <a:gdLst/>
              <a:ahLst/>
              <a:cxnLst/>
              <a:pathLst>
                <a:path w="12" h="88">
                  <a:moveTo>
                    <a:pt x="5" y="88"/>
                  </a:moveTo>
                  <a:lnTo>
                    <a:pt x="0" y="76"/>
                  </a:lnTo>
                  <a:lnTo>
                    <a:pt x="0" y="47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11" y="19"/>
                  </a:lnTo>
                  <a:lnTo>
                    <a:pt x="11" y="48"/>
                  </a:lnTo>
                  <a:lnTo>
                    <a:pt x="9" y="75"/>
                  </a:lnTo>
                  <a:lnTo>
                    <a:pt x="5" y="8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13" name="Freeform 32912"/>
            <p:cNvSpPr/>
            <p:nvPr/>
          </p:nvSpPr>
          <p:spPr>
            <a:xfrm>
              <a:off x="3446" y="2246"/>
              <a:ext cx="13" cy="47"/>
            </a:xfrm>
            <a:custGeom>
              <a:avLst/>
              <a:gdLst/>
              <a:ahLst/>
              <a:cxnLst/>
              <a:pathLst>
                <a:path w="15" h="54">
                  <a:moveTo>
                    <a:pt x="11" y="54"/>
                  </a:moveTo>
                  <a:lnTo>
                    <a:pt x="6" y="47"/>
                  </a:lnTo>
                  <a:lnTo>
                    <a:pt x="1" y="30"/>
                  </a:lnTo>
                  <a:lnTo>
                    <a:pt x="0" y="12"/>
                  </a:lnTo>
                  <a:lnTo>
                    <a:pt x="6" y="0"/>
                  </a:lnTo>
                  <a:lnTo>
                    <a:pt x="6" y="15"/>
                  </a:lnTo>
                  <a:lnTo>
                    <a:pt x="10" y="34"/>
                  </a:lnTo>
                  <a:lnTo>
                    <a:pt x="15" y="49"/>
                  </a:lnTo>
                  <a:lnTo>
                    <a:pt x="11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14" name="Freeform 32913"/>
            <p:cNvSpPr/>
            <p:nvPr/>
          </p:nvSpPr>
          <p:spPr>
            <a:xfrm>
              <a:off x="3220" y="2323"/>
              <a:ext cx="19" cy="47"/>
            </a:xfrm>
            <a:custGeom>
              <a:avLst/>
              <a:gdLst/>
              <a:ahLst/>
              <a:cxnLst/>
              <a:pathLst>
                <a:path w="22" h="54">
                  <a:moveTo>
                    <a:pt x="22" y="0"/>
                  </a:moveTo>
                  <a:lnTo>
                    <a:pt x="21" y="11"/>
                  </a:lnTo>
                  <a:lnTo>
                    <a:pt x="17" y="31"/>
                  </a:lnTo>
                  <a:lnTo>
                    <a:pt x="12" y="48"/>
                  </a:lnTo>
                  <a:lnTo>
                    <a:pt x="3" y="54"/>
                  </a:lnTo>
                  <a:lnTo>
                    <a:pt x="0" y="45"/>
                  </a:lnTo>
                  <a:lnTo>
                    <a:pt x="6" y="29"/>
                  </a:lnTo>
                  <a:lnTo>
                    <a:pt x="15" y="1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15" name="Freeform 32914"/>
            <p:cNvSpPr/>
            <p:nvPr/>
          </p:nvSpPr>
          <p:spPr>
            <a:xfrm>
              <a:off x="3197" y="2320"/>
              <a:ext cx="46" cy="8"/>
            </a:xfrm>
            <a:custGeom>
              <a:avLst/>
              <a:gdLst/>
              <a:ahLst/>
              <a:cxnLst/>
              <a:pathLst>
                <a:path w="51" h="11">
                  <a:moveTo>
                    <a:pt x="51" y="3"/>
                  </a:moveTo>
                  <a:lnTo>
                    <a:pt x="48" y="3"/>
                  </a:lnTo>
                  <a:lnTo>
                    <a:pt x="41" y="1"/>
                  </a:lnTo>
                  <a:lnTo>
                    <a:pt x="33" y="1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5" y="11"/>
                  </a:lnTo>
                  <a:lnTo>
                    <a:pt x="12" y="11"/>
                  </a:lnTo>
                  <a:lnTo>
                    <a:pt x="20" y="10"/>
                  </a:lnTo>
                  <a:lnTo>
                    <a:pt x="29" y="8"/>
                  </a:lnTo>
                  <a:lnTo>
                    <a:pt x="39" y="6"/>
                  </a:lnTo>
                  <a:lnTo>
                    <a:pt x="46" y="4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16" name="Freeform 32915"/>
            <p:cNvSpPr/>
            <p:nvPr/>
          </p:nvSpPr>
          <p:spPr>
            <a:xfrm>
              <a:off x="3190" y="2337"/>
              <a:ext cx="39" cy="28"/>
            </a:xfrm>
            <a:custGeom>
              <a:avLst/>
              <a:gdLst/>
              <a:ahLst/>
              <a:cxnLst/>
              <a:pathLst>
                <a:path w="44" h="32">
                  <a:moveTo>
                    <a:pt x="44" y="0"/>
                  </a:moveTo>
                  <a:lnTo>
                    <a:pt x="41" y="2"/>
                  </a:lnTo>
                  <a:lnTo>
                    <a:pt x="35" y="5"/>
                  </a:lnTo>
                  <a:lnTo>
                    <a:pt x="28" y="8"/>
                  </a:lnTo>
                  <a:lnTo>
                    <a:pt x="19" y="12"/>
                  </a:lnTo>
                  <a:lnTo>
                    <a:pt x="11" y="16"/>
                  </a:lnTo>
                  <a:lnTo>
                    <a:pt x="5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9" y="31"/>
                  </a:lnTo>
                  <a:lnTo>
                    <a:pt x="14" y="28"/>
                  </a:lnTo>
                  <a:lnTo>
                    <a:pt x="21" y="22"/>
                  </a:lnTo>
                  <a:lnTo>
                    <a:pt x="28" y="16"/>
                  </a:lnTo>
                  <a:lnTo>
                    <a:pt x="35" y="9"/>
                  </a:lnTo>
                  <a:lnTo>
                    <a:pt x="41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17" name="Freeform 32916"/>
            <p:cNvSpPr/>
            <p:nvPr/>
          </p:nvSpPr>
          <p:spPr>
            <a:xfrm>
              <a:off x="3443" y="2190"/>
              <a:ext cx="12" cy="59"/>
            </a:xfrm>
            <a:custGeom>
              <a:avLst/>
              <a:gdLst/>
              <a:ahLst/>
              <a:cxnLst/>
              <a:pathLst>
                <a:path w="14" h="68">
                  <a:moveTo>
                    <a:pt x="12" y="68"/>
                  </a:moveTo>
                  <a:lnTo>
                    <a:pt x="4" y="52"/>
                  </a:lnTo>
                  <a:lnTo>
                    <a:pt x="0" y="30"/>
                  </a:lnTo>
                  <a:lnTo>
                    <a:pt x="1" y="10"/>
                  </a:lnTo>
                  <a:lnTo>
                    <a:pt x="8" y="0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2" y="49"/>
                  </a:lnTo>
                  <a:lnTo>
                    <a:pt x="12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18" name="Freeform 32917"/>
            <p:cNvSpPr/>
            <p:nvPr/>
          </p:nvSpPr>
          <p:spPr>
            <a:xfrm>
              <a:off x="3476" y="2202"/>
              <a:ext cx="23" cy="58"/>
            </a:xfrm>
            <a:custGeom>
              <a:avLst/>
              <a:gdLst/>
              <a:ahLst/>
              <a:cxnLst/>
              <a:pathLst>
                <a:path w="28" h="64">
                  <a:moveTo>
                    <a:pt x="0" y="64"/>
                  </a:moveTo>
                  <a:lnTo>
                    <a:pt x="3" y="49"/>
                  </a:lnTo>
                  <a:lnTo>
                    <a:pt x="8" y="27"/>
                  </a:lnTo>
                  <a:lnTo>
                    <a:pt x="15" y="9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27" y="9"/>
                  </a:lnTo>
                  <a:lnTo>
                    <a:pt x="24" y="18"/>
                  </a:lnTo>
                  <a:lnTo>
                    <a:pt x="20" y="30"/>
                  </a:lnTo>
                  <a:lnTo>
                    <a:pt x="14" y="41"/>
                  </a:lnTo>
                  <a:lnTo>
                    <a:pt x="8" y="52"/>
                  </a:lnTo>
                  <a:lnTo>
                    <a:pt x="4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19" name="Freeform 32918"/>
            <p:cNvSpPr/>
            <p:nvPr/>
          </p:nvSpPr>
          <p:spPr>
            <a:xfrm>
              <a:off x="3420" y="2190"/>
              <a:ext cx="12" cy="54"/>
            </a:xfrm>
            <a:custGeom>
              <a:avLst/>
              <a:gdLst/>
              <a:ahLst/>
              <a:cxnLst/>
              <a:pathLst>
                <a:path w="15" h="62">
                  <a:moveTo>
                    <a:pt x="15" y="62"/>
                  </a:moveTo>
                  <a:lnTo>
                    <a:pt x="6" y="54"/>
                  </a:lnTo>
                  <a:lnTo>
                    <a:pt x="0" y="3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3"/>
                  </a:lnTo>
                  <a:lnTo>
                    <a:pt x="14" y="21"/>
                  </a:lnTo>
                  <a:lnTo>
                    <a:pt x="14" y="44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20" name="Freeform 32919"/>
            <p:cNvSpPr/>
            <p:nvPr/>
          </p:nvSpPr>
          <p:spPr>
            <a:xfrm>
              <a:off x="3396" y="2186"/>
              <a:ext cx="17" cy="58"/>
            </a:xfrm>
            <a:custGeom>
              <a:avLst/>
              <a:gdLst/>
              <a:ahLst/>
              <a:cxnLst/>
              <a:pathLst>
                <a:path w="20" h="67">
                  <a:moveTo>
                    <a:pt x="20" y="67"/>
                  </a:moveTo>
                  <a:lnTo>
                    <a:pt x="10" y="54"/>
                  </a:lnTo>
                  <a:lnTo>
                    <a:pt x="3" y="34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0" y="5"/>
                  </a:lnTo>
                  <a:lnTo>
                    <a:pt x="12" y="22"/>
                  </a:lnTo>
                  <a:lnTo>
                    <a:pt x="15" y="45"/>
                  </a:lnTo>
                  <a:lnTo>
                    <a:pt x="20" y="6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21" name="Freeform 32920"/>
            <p:cNvSpPr/>
            <p:nvPr/>
          </p:nvSpPr>
          <p:spPr>
            <a:xfrm>
              <a:off x="3371" y="2190"/>
              <a:ext cx="25" cy="56"/>
            </a:xfrm>
            <a:custGeom>
              <a:avLst/>
              <a:gdLst/>
              <a:ahLst/>
              <a:cxnLst/>
              <a:pathLst>
                <a:path w="27" h="64">
                  <a:moveTo>
                    <a:pt x="27" y="64"/>
                  </a:moveTo>
                  <a:lnTo>
                    <a:pt x="20" y="59"/>
                  </a:lnTo>
                  <a:lnTo>
                    <a:pt x="15" y="51"/>
                  </a:lnTo>
                  <a:lnTo>
                    <a:pt x="9" y="40"/>
                  </a:lnTo>
                  <a:lnTo>
                    <a:pt x="5" y="30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" y="3"/>
                  </a:lnTo>
                  <a:lnTo>
                    <a:pt x="3" y="0"/>
                  </a:lnTo>
                  <a:lnTo>
                    <a:pt x="10" y="6"/>
                  </a:lnTo>
                  <a:lnTo>
                    <a:pt x="16" y="24"/>
                  </a:lnTo>
                  <a:lnTo>
                    <a:pt x="22" y="46"/>
                  </a:lnTo>
                  <a:lnTo>
                    <a:pt x="27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22" name="Freeform 32921"/>
            <p:cNvSpPr/>
            <p:nvPr/>
          </p:nvSpPr>
          <p:spPr>
            <a:xfrm>
              <a:off x="3339" y="2193"/>
              <a:ext cx="36" cy="56"/>
            </a:xfrm>
            <a:custGeom>
              <a:avLst/>
              <a:gdLst/>
              <a:ahLst/>
              <a:cxnLst/>
              <a:pathLst>
                <a:path w="40" h="66">
                  <a:moveTo>
                    <a:pt x="40" y="66"/>
                  </a:moveTo>
                  <a:lnTo>
                    <a:pt x="33" y="59"/>
                  </a:lnTo>
                  <a:lnTo>
                    <a:pt x="26" y="51"/>
                  </a:lnTo>
                  <a:lnTo>
                    <a:pt x="18" y="41"/>
                  </a:lnTo>
                  <a:lnTo>
                    <a:pt x="11" y="30"/>
                  </a:lnTo>
                  <a:lnTo>
                    <a:pt x="4" y="21"/>
                  </a:lnTo>
                  <a:lnTo>
                    <a:pt x="1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0"/>
                  </a:lnTo>
                  <a:lnTo>
                    <a:pt x="14" y="6"/>
                  </a:lnTo>
                  <a:lnTo>
                    <a:pt x="18" y="15"/>
                  </a:lnTo>
                  <a:lnTo>
                    <a:pt x="24" y="26"/>
                  </a:lnTo>
                  <a:lnTo>
                    <a:pt x="29" y="38"/>
                  </a:lnTo>
                  <a:lnTo>
                    <a:pt x="32" y="50"/>
                  </a:lnTo>
                  <a:lnTo>
                    <a:pt x="37" y="59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23" name="Freeform 32922"/>
            <p:cNvSpPr/>
            <p:nvPr/>
          </p:nvSpPr>
          <p:spPr>
            <a:xfrm>
              <a:off x="3303" y="2202"/>
              <a:ext cx="47" cy="58"/>
            </a:xfrm>
            <a:custGeom>
              <a:avLst/>
              <a:gdLst/>
              <a:ahLst/>
              <a:cxnLst/>
              <a:pathLst>
                <a:path w="56" h="65">
                  <a:moveTo>
                    <a:pt x="56" y="65"/>
                  </a:moveTo>
                  <a:lnTo>
                    <a:pt x="49" y="60"/>
                  </a:lnTo>
                  <a:lnTo>
                    <a:pt x="39" y="52"/>
                  </a:lnTo>
                  <a:lnTo>
                    <a:pt x="29" y="41"/>
                  </a:lnTo>
                  <a:lnTo>
                    <a:pt x="19" y="31"/>
                  </a:lnTo>
                  <a:lnTo>
                    <a:pt x="9" y="19"/>
                  </a:lnTo>
                  <a:lnTo>
                    <a:pt x="3" y="10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16" y="8"/>
                  </a:lnTo>
                  <a:lnTo>
                    <a:pt x="24" y="17"/>
                  </a:lnTo>
                  <a:lnTo>
                    <a:pt x="33" y="29"/>
                  </a:lnTo>
                  <a:lnTo>
                    <a:pt x="39" y="41"/>
                  </a:lnTo>
                  <a:lnTo>
                    <a:pt x="46" y="52"/>
                  </a:lnTo>
                  <a:lnTo>
                    <a:pt x="52" y="61"/>
                  </a:lnTo>
                  <a:lnTo>
                    <a:pt x="56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24" name="Freeform 32923"/>
            <p:cNvSpPr/>
            <p:nvPr/>
          </p:nvSpPr>
          <p:spPr>
            <a:xfrm>
              <a:off x="3266" y="2211"/>
              <a:ext cx="56" cy="59"/>
            </a:xfrm>
            <a:custGeom>
              <a:avLst/>
              <a:gdLst/>
              <a:ahLst/>
              <a:cxnLst/>
              <a:pathLst>
                <a:path w="63" h="68">
                  <a:moveTo>
                    <a:pt x="63" y="68"/>
                  </a:moveTo>
                  <a:lnTo>
                    <a:pt x="55" y="63"/>
                  </a:lnTo>
                  <a:lnTo>
                    <a:pt x="46" y="55"/>
                  </a:lnTo>
                  <a:lnTo>
                    <a:pt x="33" y="46"/>
                  </a:lnTo>
                  <a:lnTo>
                    <a:pt x="22" y="35"/>
                  </a:lnTo>
                  <a:lnTo>
                    <a:pt x="12" y="24"/>
                  </a:lnTo>
                  <a:lnTo>
                    <a:pt x="3" y="14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0"/>
                  </a:lnTo>
                  <a:lnTo>
                    <a:pt x="16" y="6"/>
                  </a:lnTo>
                  <a:lnTo>
                    <a:pt x="24" y="15"/>
                  </a:lnTo>
                  <a:lnTo>
                    <a:pt x="33" y="27"/>
                  </a:lnTo>
                  <a:lnTo>
                    <a:pt x="41" y="40"/>
                  </a:lnTo>
                  <a:lnTo>
                    <a:pt x="49" y="52"/>
                  </a:lnTo>
                  <a:lnTo>
                    <a:pt x="58" y="62"/>
                  </a:lnTo>
                  <a:lnTo>
                    <a:pt x="6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25" name="Freeform 32924"/>
            <p:cNvSpPr/>
            <p:nvPr/>
          </p:nvSpPr>
          <p:spPr>
            <a:xfrm>
              <a:off x="3238" y="2227"/>
              <a:ext cx="65" cy="56"/>
            </a:xfrm>
            <a:custGeom>
              <a:avLst/>
              <a:gdLst/>
              <a:ahLst/>
              <a:cxnLst/>
              <a:pathLst>
                <a:path w="73" h="64">
                  <a:moveTo>
                    <a:pt x="73" y="64"/>
                  </a:moveTo>
                  <a:lnTo>
                    <a:pt x="64" y="60"/>
                  </a:lnTo>
                  <a:lnTo>
                    <a:pt x="53" y="55"/>
                  </a:lnTo>
                  <a:lnTo>
                    <a:pt x="40" y="49"/>
                  </a:lnTo>
                  <a:lnTo>
                    <a:pt x="28" y="41"/>
                  </a:lnTo>
                  <a:lnTo>
                    <a:pt x="17" y="32"/>
                  </a:lnTo>
                  <a:lnTo>
                    <a:pt x="8" y="22"/>
                  </a:lnTo>
                  <a:lnTo>
                    <a:pt x="2" y="13"/>
                  </a:lnTo>
                  <a:lnTo>
                    <a:pt x="0" y="3"/>
                  </a:lnTo>
                  <a:lnTo>
                    <a:pt x="2" y="0"/>
                  </a:lnTo>
                  <a:lnTo>
                    <a:pt x="10" y="5"/>
                  </a:lnTo>
                  <a:lnTo>
                    <a:pt x="20" y="13"/>
                  </a:lnTo>
                  <a:lnTo>
                    <a:pt x="33" y="23"/>
                  </a:lnTo>
                  <a:lnTo>
                    <a:pt x="46" y="36"/>
                  </a:lnTo>
                  <a:lnTo>
                    <a:pt x="57" y="48"/>
                  </a:lnTo>
                  <a:lnTo>
                    <a:pt x="68" y="57"/>
                  </a:lnTo>
                  <a:lnTo>
                    <a:pt x="73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26" name="Freeform 32925"/>
            <p:cNvSpPr/>
            <p:nvPr/>
          </p:nvSpPr>
          <p:spPr>
            <a:xfrm>
              <a:off x="3215" y="2262"/>
              <a:ext cx="70" cy="28"/>
            </a:xfrm>
            <a:custGeom>
              <a:avLst/>
              <a:gdLst/>
              <a:ahLst/>
              <a:cxnLst/>
              <a:pathLst>
                <a:path w="81" h="31">
                  <a:moveTo>
                    <a:pt x="0" y="1"/>
                  </a:moveTo>
                  <a:lnTo>
                    <a:pt x="5" y="0"/>
                  </a:lnTo>
                  <a:lnTo>
                    <a:pt x="13" y="2"/>
                  </a:lnTo>
                  <a:lnTo>
                    <a:pt x="23" y="6"/>
                  </a:lnTo>
                  <a:lnTo>
                    <a:pt x="36" y="11"/>
                  </a:lnTo>
                  <a:lnTo>
                    <a:pt x="49" y="16"/>
                  </a:lnTo>
                  <a:lnTo>
                    <a:pt x="61" y="22"/>
                  </a:lnTo>
                  <a:lnTo>
                    <a:pt x="73" y="26"/>
                  </a:lnTo>
                  <a:lnTo>
                    <a:pt x="81" y="29"/>
                  </a:lnTo>
                  <a:lnTo>
                    <a:pt x="69" y="31"/>
                  </a:lnTo>
                  <a:lnTo>
                    <a:pt x="57" y="30"/>
                  </a:lnTo>
                  <a:lnTo>
                    <a:pt x="42" y="27"/>
                  </a:lnTo>
                  <a:lnTo>
                    <a:pt x="28" y="24"/>
                  </a:lnTo>
                  <a:lnTo>
                    <a:pt x="15" y="19"/>
                  </a:lnTo>
                  <a:lnTo>
                    <a:pt x="5" y="14"/>
                  </a:lnTo>
                  <a:lnTo>
                    <a:pt x="0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27" name="Freeform 32926"/>
            <p:cNvSpPr/>
            <p:nvPr/>
          </p:nvSpPr>
          <p:spPr>
            <a:xfrm>
              <a:off x="3192" y="2283"/>
              <a:ext cx="70" cy="26"/>
            </a:xfrm>
            <a:custGeom>
              <a:avLst/>
              <a:gdLst/>
              <a:ahLst/>
              <a:cxnLst/>
              <a:pathLst>
                <a:path w="78" h="30">
                  <a:moveTo>
                    <a:pt x="0" y="0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3" y="6"/>
                  </a:lnTo>
                  <a:lnTo>
                    <a:pt x="36" y="10"/>
                  </a:lnTo>
                  <a:lnTo>
                    <a:pt x="49" y="16"/>
                  </a:lnTo>
                  <a:lnTo>
                    <a:pt x="61" y="21"/>
                  </a:lnTo>
                  <a:lnTo>
                    <a:pt x="71" y="25"/>
                  </a:lnTo>
                  <a:lnTo>
                    <a:pt x="78" y="28"/>
                  </a:lnTo>
                  <a:lnTo>
                    <a:pt x="68" y="30"/>
                  </a:lnTo>
                  <a:lnTo>
                    <a:pt x="55" y="29"/>
                  </a:lnTo>
                  <a:lnTo>
                    <a:pt x="40" y="28"/>
                  </a:lnTo>
                  <a:lnTo>
                    <a:pt x="28" y="24"/>
                  </a:lnTo>
                  <a:lnTo>
                    <a:pt x="15" y="18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28" name="Freeform 32927"/>
            <p:cNvSpPr/>
            <p:nvPr/>
          </p:nvSpPr>
          <p:spPr>
            <a:xfrm>
              <a:off x="2985" y="2178"/>
              <a:ext cx="346" cy="77"/>
            </a:xfrm>
            <a:custGeom>
              <a:avLst/>
              <a:gdLst/>
              <a:ahLst/>
              <a:cxnLst/>
              <a:pathLst>
                <a:path w="394" h="88">
                  <a:moveTo>
                    <a:pt x="388" y="13"/>
                  </a:moveTo>
                  <a:lnTo>
                    <a:pt x="390" y="10"/>
                  </a:lnTo>
                  <a:lnTo>
                    <a:pt x="391" y="7"/>
                  </a:lnTo>
                  <a:lnTo>
                    <a:pt x="393" y="3"/>
                  </a:lnTo>
                  <a:lnTo>
                    <a:pt x="394" y="0"/>
                  </a:lnTo>
                  <a:lnTo>
                    <a:pt x="364" y="16"/>
                  </a:lnTo>
                  <a:lnTo>
                    <a:pt x="335" y="30"/>
                  </a:lnTo>
                  <a:lnTo>
                    <a:pt x="307" y="41"/>
                  </a:lnTo>
                  <a:lnTo>
                    <a:pt x="279" y="51"/>
                  </a:lnTo>
                  <a:lnTo>
                    <a:pt x="251" y="59"/>
                  </a:lnTo>
                  <a:lnTo>
                    <a:pt x="224" y="65"/>
                  </a:lnTo>
                  <a:lnTo>
                    <a:pt x="198" y="69"/>
                  </a:lnTo>
                  <a:lnTo>
                    <a:pt x="173" y="73"/>
                  </a:lnTo>
                  <a:lnTo>
                    <a:pt x="148" y="75"/>
                  </a:lnTo>
                  <a:lnTo>
                    <a:pt x="124" y="76"/>
                  </a:lnTo>
                  <a:lnTo>
                    <a:pt x="101" y="77"/>
                  </a:lnTo>
                  <a:lnTo>
                    <a:pt x="79" y="77"/>
                  </a:lnTo>
                  <a:lnTo>
                    <a:pt x="57" y="77"/>
                  </a:lnTo>
                  <a:lnTo>
                    <a:pt x="38" y="77"/>
                  </a:lnTo>
                  <a:lnTo>
                    <a:pt x="18" y="76"/>
                  </a:lnTo>
                  <a:lnTo>
                    <a:pt x="0" y="76"/>
                  </a:lnTo>
                  <a:lnTo>
                    <a:pt x="13" y="79"/>
                  </a:lnTo>
                  <a:lnTo>
                    <a:pt x="28" y="83"/>
                  </a:lnTo>
                  <a:lnTo>
                    <a:pt x="47" y="85"/>
                  </a:lnTo>
                  <a:lnTo>
                    <a:pt x="70" y="86"/>
                  </a:lnTo>
                  <a:lnTo>
                    <a:pt x="95" y="88"/>
                  </a:lnTo>
                  <a:lnTo>
                    <a:pt x="122" y="88"/>
                  </a:lnTo>
                  <a:lnTo>
                    <a:pt x="151" y="85"/>
                  </a:lnTo>
                  <a:lnTo>
                    <a:pt x="181" y="83"/>
                  </a:lnTo>
                  <a:lnTo>
                    <a:pt x="209" y="79"/>
                  </a:lnTo>
                  <a:lnTo>
                    <a:pt x="239" y="75"/>
                  </a:lnTo>
                  <a:lnTo>
                    <a:pt x="269" y="68"/>
                  </a:lnTo>
                  <a:lnTo>
                    <a:pt x="297" y="60"/>
                  </a:lnTo>
                  <a:lnTo>
                    <a:pt x="323" y="51"/>
                  </a:lnTo>
                  <a:lnTo>
                    <a:pt x="348" y="40"/>
                  </a:lnTo>
                  <a:lnTo>
                    <a:pt x="369" y="28"/>
                  </a:lnTo>
                  <a:lnTo>
                    <a:pt x="388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29" name="Freeform 32928"/>
            <p:cNvSpPr/>
            <p:nvPr/>
          </p:nvSpPr>
          <p:spPr>
            <a:xfrm>
              <a:off x="3008" y="2199"/>
              <a:ext cx="49" cy="50"/>
            </a:xfrm>
            <a:custGeom>
              <a:avLst/>
              <a:gdLst/>
              <a:ahLst/>
              <a:cxnLst/>
              <a:pathLst>
                <a:path w="57" h="59">
                  <a:moveTo>
                    <a:pt x="1" y="0"/>
                  </a:moveTo>
                  <a:lnTo>
                    <a:pt x="0" y="3"/>
                  </a:lnTo>
                  <a:lnTo>
                    <a:pt x="1" y="9"/>
                  </a:lnTo>
                  <a:lnTo>
                    <a:pt x="5" y="17"/>
                  </a:lnTo>
                  <a:lnTo>
                    <a:pt x="12" y="28"/>
                  </a:lnTo>
                  <a:lnTo>
                    <a:pt x="20" y="38"/>
                  </a:lnTo>
                  <a:lnTo>
                    <a:pt x="31" y="47"/>
                  </a:lnTo>
                  <a:lnTo>
                    <a:pt x="43" y="54"/>
                  </a:lnTo>
                  <a:lnTo>
                    <a:pt x="57" y="59"/>
                  </a:lnTo>
                  <a:lnTo>
                    <a:pt x="50" y="53"/>
                  </a:lnTo>
                  <a:lnTo>
                    <a:pt x="43" y="44"/>
                  </a:lnTo>
                  <a:lnTo>
                    <a:pt x="35" y="33"/>
                  </a:lnTo>
                  <a:lnTo>
                    <a:pt x="26" y="23"/>
                  </a:lnTo>
                  <a:lnTo>
                    <a:pt x="19" y="14"/>
                  </a:lnTo>
                  <a:lnTo>
                    <a:pt x="11" y="6"/>
                  </a:lnTo>
                  <a:lnTo>
                    <a:pt x="5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30" name="Freeform 32929"/>
            <p:cNvSpPr/>
            <p:nvPr/>
          </p:nvSpPr>
          <p:spPr>
            <a:xfrm>
              <a:off x="3055" y="2192"/>
              <a:ext cx="63" cy="59"/>
            </a:xfrm>
            <a:custGeom>
              <a:avLst/>
              <a:gdLst/>
              <a:ahLst/>
              <a:cxnLst/>
              <a:pathLst>
                <a:path w="73" h="68">
                  <a:moveTo>
                    <a:pt x="3" y="0"/>
                  </a:moveTo>
                  <a:lnTo>
                    <a:pt x="0" y="5"/>
                  </a:lnTo>
                  <a:lnTo>
                    <a:pt x="3" y="12"/>
                  </a:lnTo>
                  <a:lnTo>
                    <a:pt x="9" y="22"/>
                  </a:lnTo>
                  <a:lnTo>
                    <a:pt x="19" y="34"/>
                  </a:lnTo>
                  <a:lnTo>
                    <a:pt x="31" y="45"/>
                  </a:lnTo>
                  <a:lnTo>
                    <a:pt x="44" y="55"/>
                  </a:lnTo>
                  <a:lnTo>
                    <a:pt x="59" y="63"/>
                  </a:lnTo>
                  <a:lnTo>
                    <a:pt x="73" y="68"/>
                  </a:lnTo>
                  <a:lnTo>
                    <a:pt x="67" y="63"/>
                  </a:lnTo>
                  <a:lnTo>
                    <a:pt x="59" y="54"/>
                  </a:lnTo>
                  <a:lnTo>
                    <a:pt x="50" y="43"/>
                  </a:lnTo>
                  <a:lnTo>
                    <a:pt x="38" y="30"/>
                  </a:lnTo>
                  <a:lnTo>
                    <a:pt x="28" y="17"/>
                  </a:lnTo>
                  <a:lnTo>
                    <a:pt x="17" y="8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31" name="Freeform 32930"/>
            <p:cNvSpPr/>
            <p:nvPr/>
          </p:nvSpPr>
          <p:spPr>
            <a:xfrm>
              <a:off x="3094" y="2181"/>
              <a:ext cx="56" cy="67"/>
            </a:xfrm>
            <a:custGeom>
              <a:avLst/>
              <a:gdLst/>
              <a:ahLst/>
              <a:cxnLst/>
              <a:pathLst>
                <a:path w="63" h="76">
                  <a:moveTo>
                    <a:pt x="2" y="0"/>
                  </a:moveTo>
                  <a:lnTo>
                    <a:pt x="0" y="5"/>
                  </a:lnTo>
                  <a:lnTo>
                    <a:pt x="1" y="14"/>
                  </a:lnTo>
                  <a:lnTo>
                    <a:pt x="7" y="26"/>
                  </a:lnTo>
                  <a:lnTo>
                    <a:pt x="16" y="38"/>
                  </a:lnTo>
                  <a:lnTo>
                    <a:pt x="27" y="51"/>
                  </a:lnTo>
                  <a:lnTo>
                    <a:pt x="38" y="63"/>
                  </a:lnTo>
                  <a:lnTo>
                    <a:pt x="51" y="72"/>
                  </a:lnTo>
                  <a:lnTo>
                    <a:pt x="63" y="76"/>
                  </a:lnTo>
                  <a:lnTo>
                    <a:pt x="60" y="71"/>
                  </a:lnTo>
                  <a:lnTo>
                    <a:pt x="53" y="60"/>
                  </a:lnTo>
                  <a:lnTo>
                    <a:pt x="45" y="48"/>
                  </a:lnTo>
                  <a:lnTo>
                    <a:pt x="35" y="33"/>
                  </a:lnTo>
                  <a:lnTo>
                    <a:pt x="24" y="20"/>
                  </a:lnTo>
                  <a:lnTo>
                    <a:pt x="15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32" name="Freeform 32931"/>
            <p:cNvSpPr/>
            <p:nvPr/>
          </p:nvSpPr>
          <p:spPr>
            <a:xfrm>
              <a:off x="3159" y="2178"/>
              <a:ext cx="49" cy="61"/>
            </a:xfrm>
            <a:custGeom>
              <a:avLst/>
              <a:gdLst/>
              <a:ahLst/>
              <a:cxnLst/>
              <a:pathLst>
                <a:path w="55" h="70">
                  <a:moveTo>
                    <a:pt x="1" y="0"/>
                  </a:moveTo>
                  <a:lnTo>
                    <a:pt x="0" y="3"/>
                  </a:lnTo>
                  <a:lnTo>
                    <a:pt x="2" y="13"/>
                  </a:lnTo>
                  <a:lnTo>
                    <a:pt x="8" y="23"/>
                  </a:lnTo>
                  <a:lnTo>
                    <a:pt x="15" y="36"/>
                  </a:lnTo>
                  <a:lnTo>
                    <a:pt x="24" y="48"/>
                  </a:lnTo>
                  <a:lnTo>
                    <a:pt x="34" y="59"/>
                  </a:lnTo>
                  <a:lnTo>
                    <a:pt x="45" y="67"/>
                  </a:lnTo>
                  <a:lnTo>
                    <a:pt x="55" y="70"/>
                  </a:lnTo>
                  <a:lnTo>
                    <a:pt x="51" y="63"/>
                  </a:lnTo>
                  <a:lnTo>
                    <a:pt x="45" y="54"/>
                  </a:lnTo>
                  <a:lnTo>
                    <a:pt x="38" y="41"/>
                  </a:lnTo>
                  <a:lnTo>
                    <a:pt x="31" y="29"/>
                  </a:lnTo>
                  <a:lnTo>
                    <a:pt x="23" y="16"/>
                  </a:lnTo>
                  <a:lnTo>
                    <a:pt x="15" y="7"/>
                  </a:lnTo>
                  <a:lnTo>
                    <a:pt x="8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33" name="Freeform 32932"/>
            <p:cNvSpPr/>
            <p:nvPr/>
          </p:nvSpPr>
          <p:spPr>
            <a:xfrm>
              <a:off x="3197" y="2176"/>
              <a:ext cx="35" cy="56"/>
            </a:xfrm>
            <a:custGeom>
              <a:avLst/>
              <a:gdLst/>
              <a:ahLst/>
              <a:cxnLst/>
              <a:pathLst>
                <a:path w="39" h="63">
                  <a:moveTo>
                    <a:pt x="3" y="0"/>
                  </a:moveTo>
                  <a:lnTo>
                    <a:pt x="1" y="3"/>
                  </a:lnTo>
                  <a:lnTo>
                    <a:pt x="0" y="10"/>
                  </a:lnTo>
                  <a:lnTo>
                    <a:pt x="1" y="19"/>
                  </a:lnTo>
                  <a:lnTo>
                    <a:pt x="4" y="30"/>
                  </a:lnTo>
                  <a:lnTo>
                    <a:pt x="10" y="41"/>
                  </a:lnTo>
                  <a:lnTo>
                    <a:pt x="17" y="50"/>
                  </a:lnTo>
                  <a:lnTo>
                    <a:pt x="27" y="58"/>
                  </a:lnTo>
                  <a:lnTo>
                    <a:pt x="39" y="63"/>
                  </a:lnTo>
                  <a:lnTo>
                    <a:pt x="35" y="56"/>
                  </a:lnTo>
                  <a:lnTo>
                    <a:pt x="31" y="47"/>
                  </a:lnTo>
                  <a:lnTo>
                    <a:pt x="26" y="37"/>
                  </a:lnTo>
                  <a:lnTo>
                    <a:pt x="22" y="25"/>
                  </a:lnTo>
                  <a:lnTo>
                    <a:pt x="17" y="15"/>
                  </a:lnTo>
                  <a:lnTo>
                    <a:pt x="12" y="5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34" name="Freeform 32933"/>
            <p:cNvSpPr/>
            <p:nvPr/>
          </p:nvSpPr>
          <p:spPr>
            <a:xfrm>
              <a:off x="3259" y="2167"/>
              <a:ext cx="26" cy="42"/>
            </a:xfrm>
            <a:custGeom>
              <a:avLst/>
              <a:gdLst/>
              <a:ahLst/>
              <a:cxnLst/>
              <a:pathLst>
                <a:path w="30" h="49">
                  <a:moveTo>
                    <a:pt x="2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11" y="35"/>
                  </a:lnTo>
                  <a:lnTo>
                    <a:pt x="17" y="42"/>
                  </a:lnTo>
                  <a:lnTo>
                    <a:pt x="24" y="47"/>
                  </a:lnTo>
                  <a:lnTo>
                    <a:pt x="30" y="49"/>
                  </a:lnTo>
                  <a:lnTo>
                    <a:pt x="24" y="37"/>
                  </a:lnTo>
                  <a:lnTo>
                    <a:pt x="17" y="21"/>
                  </a:lnTo>
                  <a:lnTo>
                    <a:pt x="1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35" name="Freeform 32934"/>
            <p:cNvSpPr/>
            <p:nvPr/>
          </p:nvSpPr>
          <p:spPr>
            <a:xfrm>
              <a:off x="3290" y="2172"/>
              <a:ext cx="20" cy="27"/>
            </a:xfrm>
            <a:custGeom>
              <a:avLst/>
              <a:gdLst/>
              <a:ahLst/>
              <a:cxnLst/>
              <a:pathLst>
                <a:path w="22" h="31">
                  <a:moveTo>
                    <a:pt x="2" y="1"/>
                  </a:moveTo>
                  <a:lnTo>
                    <a:pt x="0" y="10"/>
                  </a:lnTo>
                  <a:lnTo>
                    <a:pt x="4" y="22"/>
                  </a:lnTo>
                  <a:lnTo>
                    <a:pt x="12" y="31"/>
                  </a:lnTo>
                  <a:lnTo>
                    <a:pt x="22" y="30"/>
                  </a:lnTo>
                  <a:lnTo>
                    <a:pt x="13" y="24"/>
                  </a:lnTo>
                  <a:lnTo>
                    <a:pt x="10" y="10"/>
                  </a:lnTo>
                  <a:lnTo>
                    <a:pt x="7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36" name="Freeform 32935"/>
            <p:cNvSpPr/>
            <p:nvPr/>
          </p:nvSpPr>
          <p:spPr>
            <a:xfrm>
              <a:off x="3032" y="2195"/>
              <a:ext cx="57" cy="56"/>
            </a:xfrm>
            <a:custGeom>
              <a:avLst/>
              <a:gdLst/>
              <a:ahLst/>
              <a:cxnLst/>
              <a:pathLst>
                <a:path w="64" h="64">
                  <a:moveTo>
                    <a:pt x="2" y="0"/>
                  </a:moveTo>
                  <a:lnTo>
                    <a:pt x="0" y="4"/>
                  </a:lnTo>
                  <a:lnTo>
                    <a:pt x="1" y="11"/>
                  </a:lnTo>
                  <a:lnTo>
                    <a:pt x="7" y="20"/>
                  </a:lnTo>
                  <a:lnTo>
                    <a:pt x="15" y="31"/>
                  </a:lnTo>
                  <a:lnTo>
                    <a:pt x="25" y="42"/>
                  </a:lnTo>
                  <a:lnTo>
                    <a:pt x="38" y="51"/>
                  </a:lnTo>
                  <a:lnTo>
                    <a:pt x="51" y="59"/>
                  </a:lnTo>
                  <a:lnTo>
                    <a:pt x="64" y="64"/>
                  </a:lnTo>
                  <a:lnTo>
                    <a:pt x="60" y="58"/>
                  </a:lnTo>
                  <a:lnTo>
                    <a:pt x="52" y="50"/>
                  </a:lnTo>
                  <a:lnTo>
                    <a:pt x="44" y="39"/>
                  </a:lnTo>
                  <a:lnTo>
                    <a:pt x="34" y="27"/>
                  </a:lnTo>
                  <a:lnTo>
                    <a:pt x="25" y="16"/>
                  </a:lnTo>
                  <a:lnTo>
                    <a:pt x="16" y="6"/>
                  </a:lnTo>
                  <a:lnTo>
                    <a:pt x="8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37" name="Freeform 32936"/>
            <p:cNvSpPr/>
            <p:nvPr/>
          </p:nvSpPr>
          <p:spPr>
            <a:xfrm>
              <a:off x="2982" y="2206"/>
              <a:ext cx="45" cy="43"/>
            </a:xfrm>
            <a:custGeom>
              <a:avLst/>
              <a:gdLst/>
              <a:ahLst/>
              <a:cxnLst/>
              <a:pathLst>
                <a:path w="52" h="51">
                  <a:moveTo>
                    <a:pt x="3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5" y="16"/>
                  </a:lnTo>
                  <a:lnTo>
                    <a:pt x="11" y="24"/>
                  </a:lnTo>
                  <a:lnTo>
                    <a:pt x="18" y="32"/>
                  </a:lnTo>
                  <a:lnTo>
                    <a:pt x="27" y="40"/>
                  </a:lnTo>
                  <a:lnTo>
                    <a:pt x="38" y="47"/>
                  </a:lnTo>
                  <a:lnTo>
                    <a:pt x="52" y="51"/>
                  </a:lnTo>
                  <a:lnTo>
                    <a:pt x="45" y="45"/>
                  </a:lnTo>
                  <a:lnTo>
                    <a:pt x="38" y="37"/>
                  </a:lnTo>
                  <a:lnTo>
                    <a:pt x="31" y="28"/>
                  </a:lnTo>
                  <a:lnTo>
                    <a:pt x="24" y="20"/>
                  </a:lnTo>
                  <a:lnTo>
                    <a:pt x="18" y="12"/>
                  </a:lnTo>
                  <a:lnTo>
                    <a:pt x="12" y="5"/>
                  </a:lnTo>
                  <a:lnTo>
                    <a:pt x="6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38" name="Freeform 32937"/>
            <p:cNvSpPr/>
            <p:nvPr/>
          </p:nvSpPr>
          <p:spPr>
            <a:xfrm>
              <a:off x="3136" y="2185"/>
              <a:ext cx="47" cy="61"/>
            </a:xfrm>
            <a:custGeom>
              <a:avLst/>
              <a:gdLst/>
              <a:ahLst/>
              <a:cxnLst/>
              <a:pathLst>
                <a:path w="56" h="69">
                  <a:moveTo>
                    <a:pt x="1" y="0"/>
                  </a:moveTo>
                  <a:lnTo>
                    <a:pt x="0" y="3"/>
                  </a:lnTo>
                  <a:lnTo>
                    <a:pt x="1" y="12"/>
                  </a:lnTo>
                  <a:lnTo>
                    <a:pt x="7" y="23"/>
                  </a:lnTo>
                  <a:lnTo>
                    <a:pt x="15" y="36"/>
                  </a:lnTo>
                  <a:lnTo>
                    <a:pt x="24" y="47"/>
                  </a:lnTo>
                  <a:lnTo>
                    <a:pt x="35" y="59"/>
                  </a:lnTo>
                  <a:lnTo>
                    <a:pt x="45" y="66"/>
                  </a:lnTo>
                  <a:lnTo>
                    <a:pt x="56" y="69"/>
                  </a:lnTo>
                  <a:lnTo>
                    <a:pt x="51" y="62"/>
                  </a:lnTo>
                  <a:lnTo>
                    <a:pt x="45" y="53"/>
                  </a:lnTo>
                  <a:lnTo>
                    <a:pt x="38" y="40"/>
                  </a:lnTo>
                  <a:lnTo>
                    <a:pt x="31" y="28"/>
                  </a:lnTo>
                  <a:lnTo>
                    <a:pt x="23" y="16"/>
                  </a:lnTo>
                  <a:lnTo>
                    <a:pt x="15" y="6"/>
                  </a:lnTo>
                  <a:lnTo>
                    <a:pt x="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39" name="Freeform 32938"/>
            <p:cNvSpPr/>
            <p:nvPr/>
          </p:nvSpPr>
          <p:spPr>
            <a:xfrm>
              <a:off x="3224" y="2172"/>
              <a:ext cx="35" cy="51"/>
            </a:xfrm>
            <a:custGeom>
              <a:avLst/>
              <a:gdLst/>
              <a:ahLst/>
              <a:cxnLst/>
              <a:pathLst>
                <a:path w="40" h="59">
                  <a:moveTo>
                    <a:pt x="2" y="0"/>
                  </a:moveTo>
                  <a:lnTo>
                    <a:pt x="0" y="4"/>
                  </a:lnTo>
                  <a:lnTo>
                    <a:pt x="1" y="10"/>
                  </a:lnTo>
                  <a:lnTo>
                    <a:pt x="5" y="20"/>
                  </a:lnTo>
                  <a:lnTo>
                    <a:pt x="11" y="31"/>
                  </a:lnTo>
                  <a:lnTo>
                    <a:pt x="18" y="42"/>
                  </a:lnTo>
                  <a:lnTo>
                    <a:pt x="26" y="50"/>
                  </a:lnTo>
                  <a:lnTo>
                    <a:pt x="33" y="57"/>
                  </a:lnTo>
                  <a:lnTo>
                    <a:pt x="40" y="59"/>
                  </a:lnTo>
                  <a:lnTo>
                    <a:pt x="38" y="53"/>
                  </a:lnTo>
                  <a:lnTo>
                    <a:pt x="33" y="45"/>
                  </a:lnTo>
                  <a:lnTo>
                    <a:pt x="28" y="36"/>
                  </a:lnTo>
                  <a:lnTo>
                    <a:pt x="23" y="25"/>
                  </a:lnTo>
                  <a:lnTo>
                    <a:pt x="17" y="16"/>
                  </a:lnTo>
                  <a:lnTo>
                    <a:pt x="11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40" name="Freeform 32939"/>
            <p:cNvSpPr/>
            <p:nvPr/>
          </p:nvSpPr>
          <p:spPr>
            <a:xfrm>
              <a:off x="2952" y="2241"/>
              <a:ext cx="52" cy="8"/>
            </a:xfrm>
            <a:custGeom>
              <a:avLst/>
              <a:gdLst/>
              <a:ahLst/>
              <a:cxnLst/>
              <a:pathLst>
                <a:path w="61" h="9">
                  <a:moveTo>
                    <a:pt x="61" y="4"/>
                  </a:moveTo>
                  <a:lnTo>
                    <a:pt x="56" y="4"/>
                  </a:lnTo>
                  <a:lnTo>
                    <a:pt x="48" y="5"/>
                  </a:lnTo>
                  <a:lnTo>
                    <a:pt x="38" y="6"/>
                  </a:lnTo>
                  <a:lnTo>
                    <a:pt x="27" y="8"/>
                  </a:lnTo>
                  <a:lnTo>
                    <a:pt x="17" y="9"/>
                  </a:lnTo>
                  <a:lnTo>
                    <a:pt x="8" y="9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7" y="1"/>
                  </a:lnTo>
                  <a:lnTo>
                    <a:pt x="46" y="2"/>
                  </a:lnTo>
                  <a:lnTo>
                    <a:pt x="55" y="3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41" name="Freeform 32940"/>
            <p:cNvSpPr/>
            <p:nvPr/>
          </p:nvSpPr>
          <p:spPr>
            <a:xfrm>
              <a:off x="2990" y="2251"/>
              <a:ext cx="74" cy="58"/>
            </a:xfrm>
            <a:custGeom>
              <a:avLst/>
              <a:gdLst/>
              <a:ahLst/>
              <a:cxnLst/>
              <a:pathLst>
                <a:path w="84" h="66">
                  <a:moveTo>
                    <a:pt x="84" y="0"/>
                  </a:moveTo>
                  <a:lnTo>
                    <a:pt x="75" y="5"/>
                  </a:lnTo>
                  <a:lnTo>
                    <a:pt x="61" y="12"/>
                  </a:lnTo>
                  <a:lnTo>
                    <a:pt x="46" y="21"/>
                  </a:lnTo>
                  <a:lnTo>
                    <a:pt x="30" y="31"/>
                  </a:lnTo>
                  <a:lnTo>
                    <a:pt x="16" y="43"/>
                  </a:lnTo>
                  <a:lnTo>
                    <a:pt x="5" y="52"/>
                  </a:lnTo>
                  <a:lnTo>
                    <a:pt x="0" y="60"/>
                  </a:lnTo>
                  <a:lnTo>
                    <a:pt x="1" y="66"/>
                  </a:lnTo>
                  <a:lnTo>
                    <a:pt x="8" y="66"/>
                  </a:lnTo>
                  <a:lnTo>
                    <a:pt x="17" y="60"/>
                  </a:lnTo>
                  <a:lnTo>
                    <a:pt x="28" y="51"/>
                  </a:lnTo>
                  <a:lnTo>
                    <a:pt x="41" y="39"/>
                  </a:lnTo>
                  <a:lnTo>
                    <a:pt x="53" y="27"/>
                  </a:lnTo>
                  <a:lnTo>
                    <a:pt x="65" y="15"/>
                  </a:lnTo>
                  <a:lnTo>
                    <a:pt x="76" y="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42" name="Freeform 32941"/>
            <p:cNvSpPr/>
            <p:nvPr/>
          </p:nvSpPr>
          <p:spPr>
            <a:xfrm>
              <a:off x="3024" y="2249"/>
              <a:ext cx="66" cy="62"/>
            </a:xfrm>
            <a:custGeom>
              <a:avLst/>
              <a:gdLst/>
              <a:ahLst/>
              <a:cxnLst/>
              <a:pathLst>
                <a:path w="76" h="70">
                  <a:moveTo>
                    <a:pt x="76" y="0"/>
                  </a:moveTo>
                  <a:lnTo>
                    <a:pt x="66" y="6"/>
                  </a:lnTo>
                  <a:lnTo>
                    <a:pt x="54" y="15"/>
                  </a:lnTo>
                  <a:lnTo>
                    <a:pt x="40" y="25"/>
                  </a:lnTo>
                  <a:lnTo>
                    <a:pt x="25" y="38"/>
                  </a:lnTo>
                  <a:lnTo>
                    <a:pt x="13" y="49"/>
                  </a:lnTo>
                  <a:lnTo>
                    <a:pt x="4" y="59"/>
                  </a:lnTo>
                  <a:lnTo>
                    <a:pt x="0" y="67"/>
                  </a:lnTo>
                  <a:lnTo>
                    <a:pt x="2" y="70"/>
                  </a:lnTo>
                  <a:lnTo>
                    <a:pt x="9" y="68"/>
                  </a:lnTo>
                  <a:lnTo>
                    <a:pt x="18" y="61"/>
                  </a:lnTo>
                  <a:lnTo>
                    <a:pt x="29" y="50"/>
                  </a:lnTo>
                  <a:lnTo>
                    <a:pt x="40" y="38"/>
                  </a:lnTo>
                  <a:lnTo>
                    <a:pt x="51" y="25"/>
                  </a:lnTo>
                  <a:lnTo>
                    <a:pt x="61" y="14"/>
                  </a:lnTo>
                  <a:lnTo>
                    <a:pt x="70" y="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43" name="Freeform 32942"/>
            <p:cNvSpPr/>
            <p:nvPr/>
          </p:nvSpPr>
          <p:spPr>
            <a:xfrm>
              <a:off x="3059" y="2248"/>
              <a:ext cx="59" cy="66"/>
            </a:xfrm>
            <a:custGeom>
              <a:avLst/>
              <a:gdLst/>
              <a:ahLst/>
              <a:cxnLst/>
              <a:pathLst>
                <a:path w="68" h="75">
                  <a:moveTo>
                    <a:pt x="68" y="0"/>
                  </a:moveTo>
                  <a:lnTo>
                    <a:pt x="58" y="7"/>
                  </a:lnTo>
                  <a:lnTo>
                    <a:pt x="46" y="17"/>
                  </a:lnTo>
                  <a:lnTo>
                    <a:pt x="33" y="28"/>
                  </a:lnTo>
                  <a:lnTo>
                    <a:pt x="21" y="41"/>
                  </a:lnTo>
                  <a:lnTo>
                    <a:pt x="10" y="54"/>
                  </a:lnTo>
                  <a:lnTo>
                    <a:pt x="3" y="63"/>
                  </a:lnTo>
                  <a:lnTo>
                    <a:pt x="0" y="71"/>
                  </a:lnTo>
                  <a:lnTo>
                    <a:pt x="2" y="75"/>
                  </a:lnTo>
                  <a:lnTo>
                    <a:pt x="8" y="72"/>
                  </a:lnTo>
                  <a:lnTo>
                    <a:pt x="16" y="65"/>
                  </a:lnTo>
                  <a:lnTo>
                    <a:pt x="25" y="54"/>
                  </a:lnTo>
                  <a:lnTo>
                    <a:pt x="35" y="41"/>
                  </a:lnTo>
                  <a:lnTo>
                    <a:pt x="44" y="27"/>
                  </a:lnTo>
                  <a:lnTo>
                    <a:pt x="53" y="15"/>
                  </a:lnTo>
                  <a:lnTo>
                    <a:pt x="61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44" name="Freeform 32943"/>
            <p:cNvSpPr/>
            <p:nvPr/>
          </p:nvSpPr>
          <p:spPr>
            <a:xfrm>
              <a:off x="3103" y="2242"/>
              <a:ext cx="45" cy="64"/>
            </a:xfrm>
            <a:custGeom>
              <a:avLst/>
              <a:gdLst/>
              <a:ahLst/>
              <a:cxnLst/>
              <a:pathLst>
                <a:path w="52" h="70">
                  <a:moveTo>
                    <a:pt x="52" y="0"/>
                  </a:moveTo>
                  <a:lnTo>
                    <a:pt x="45" y="7"/>
                  </a:lnTo>
                  <a:lnTo>
                    <a:pt x="35" y="16"/>
                  </a:lnTo>
                  <a:lnTo>
                    <a:pt x="25" y="28"/>
                  </a:lnTo>
                  <a:lnTo>
                    <a:pt x="15" y="39"/>
                  </a:lnTo>
                  <a:lnTo>
                    <a:pt x="7" y="51"/>
                  </a:lnTo>
                  <a:lnTo>
                    <a:pt x="2" y="61"/>
                  </a:lnTo>
                  <a:lnTo>
                    <a:pt x="0" y="68"/>
                  </a:lnTo>
                  <a:lnTo>
                    <a:pt x="5" y="70"/>
                  </a:lnTo>
                  <a:lnTo>
                    <a:pt x="12" y="68"/>
                  </a:lnTo>
                  <a:lnTo>
                    <a:pt x="19" y="61"/>
                  </a:lnTo>
                  <a:lnTo>
                    <a:pt x="26" y="52"/>
                  </a:lnTo>
                  <a:lnTo>
                    <a:pt x="32" y="40"/>
                  </a:lnTo>
                  <a:lnTo>
                    <a:pt x="37" y="28"/>
                  </a:lnTo>
                  <a:lnTo>
                    <a:pt x="42" y="16"/>
                  </a:lnTo>
                  <a:lnTo>
                    <a:pt x="48" y="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45" name="Freeform 32944"/>
            <p:cNvSpPr/>
            <p:nvPr/>
          </p:nvSpPr>
          <p:spPr>
            <a:xfrm>
              <a:off x="3141" y="2239"/>
              <a:ext cx="41" cy="61"/>
            </a:xfrm>
            <a:custGeom>
              <a:avLst/>
              <a:gdLst/>
              <a:ahLst/>
              <a:cxnLst/>
              <a:pathLst>
                <a:path w="47" h="69">
                  <a:moveTo>
                    <a:pt x="47" y="0"/>
                  </a:moveTo>
                  <a:lnTo>
                    <a:pt x="42" y="7"/>
                  </a:lnTo>
                  <a:lnTo>
                    <a:pt x="32" y="16"/>
                  </a:lnTo>
                  <a:lnTo>
                    <a:pt x="23" y="29"/>
                  </a:lnTo>
                  <a:lnTo>
                    <a:pt x="14" y="41"/>
                  </a:lnTo>
                  <a:lnTo>
                    <a:pt x="6" y="52"/>
                  </a:lnTo>
                  <a:lnTo>
                    <a:pt x="1" y="61"/>
                  </a:lnTo>
                  <a:lnTo>
                    <a:pt x="0" y="68"/>
                  </a:lnTo>
                  <a:lnTo>
                    <a:pt x="5" y="69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5" y="49"/>
                  </a:lnTo>
                  <a:lnTo>
                    <a:pt x="31" y="36"/>
                  </a:lnTo>
                  <a:lnTo>
                    <a:pt x="36" y="24"/>
                  </a:lnTo>
                  <a:lnTo>
                    <a:pt x="40" y="14"/>
                  </a:lnTo>
                  <a:lnTo>
                    <a:pt x="44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46" name="Freeform 32945"/>
            <p:cNvSpPr/>
            <p:nvPr/>
          </p:nvSpPr>
          <p:spPr>
            <a:xfrm>
              <a:off x="3190" y="2234"/>
              <a:ext cx="21" cy="52"/>
            </a:xfrm>
            <a:custGeom>
              <a:avLst/>
              <a:gdLst/>
              <a:ahLst/>
              <a:cxnLst/>
              <a:pathLst>
                <a:path w="26" h="59">
                  <a:moveTo>
                    <a:pt x="26" y="0"/>
                  </a:moveTo>
                  <a:lnTo>
                    <a:pt x="20" y="6"/>
                  </a:lnTo>
                  <a:lnTo>
                    <a:pt x="14" y="16"/>
                  </a:lnTo>
                  <a:lnTo>
                    <a:pt x="9" y="26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3"/>
                  </a:lnTo>
                  <a:lnTo>
                    <a:pt x="3" y="58"/>
                  </a:lnTo>
                  <a:lnTo>
                    <a:pt x="9" y="59"/>
                  </a:lnTo>
                  <a:lnTo>
                    <a:pt x="19" y="51"/>
                  </a:lnTo>
                  <a:lnTo>
                    <a:pt x="21" y="33"/>
                  </a:lnTo>
                  <a:lnTo>
                    <a:pt x="22" y="1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47" name="Freeform 32946"/>
            <p:cNvSpPr/>
            <p:nvPr/>
          </p:nvSpPr>
          <p:spPr>
            <a:xfrm>
              <a:off x="3225" y="2228"/>
              <a:ext cx="11" cy="46"/>
            </a:xfrm>
            <a:custGeom>
              <a:avLst/>
              <a:gdLst/>
              <a:ahLst/>
              <a:cxnLst/>
              <a:pathLst>
                <a:path w="11" h="51">
                  <a:moveTo>
                    <a:pt x="11" y="0"/>
                  </a:moveTo>
                  <a:lnTo>
                    <a:pt x="6" y="12"/>
                  </a:lnTo>
                  <a:lnTo>
                    <a:pt x="1" y="31"/>
                  </a:lnTo>
                  <a:lnTo>
                    <a:pt x="0" y="46"/>
                  </a:lnTo>
                  <a:lnTo>
                    <a:pt x="6" y="51"/>
                  </a:lnTo>
                  <a:lnTo>
                    <a:pt x="11" y="45"/>
                  </a:lnTo>
                  <a:lnTo>
                    <a:pt x="11" y="31"/>
                  </a:lnTo>
                  <a:lnTo>
                    <a:pt x="10" y="1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48" name="Freeform 32947"/>
            <p:cNvSpPr/>
            <p:nvPr/>
          </p:nvSpPr>
          <p:spPr>
            <a:xfrm>
              <a:off x="3252" y="2221"/>
              <a:ext cx="14" cy="44"/>
            </a:xfrm>
            <a:custGeom>
              <a:avLst/>
              <a:gdLst/>
              <a:ahLst/>
              <a:cxnLst/>
              <a:pathLst>
                <a:path w="15" h="50">
                  <a:moveTo>
                    <a:pt x="7" y="0"/>
                  </a:moveTo>
                  <a:lnTo>
                    <a:pt x="2" y="11"/>
                  </a:lnTo>
                  <a:lnTo>
                    <a:pt x="0" y="28"/>
                  </a:lnTo>
                  <a:lnTo>
                    <a:pt x="2" y="43"/>
                  </a:lnTo>
                  <a:lnTo>
                    <a:pt x="9" y="50"/>
                  </a:lnTo>
                  <a:lnTo>
                    <a:pt x="15" y="46"/>
                  </a:lnTo>
                  <a:lnTo>
                    <a:pt x="13" y="33"/>
                  </a:lnTo>
                  <a:lnTo>
                    <a:pt x="8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49" name="Freeform 32948"/>
            <p:cNvSpPr/>
            <p:nvPr/>
          </p:nvSpPr>
          <p:spPr>
            <a:xfrm>
              <a:off x="3275" y="2207"/>
              <a:ext cx="14" cy="44"/>
            </a:xfrm>
            <a:custGeom>
              <a:avLst/>
              <a:gdLst/>
              <a:ahLst/>
              <a:cxnLst/>
              <a:pathLst>
                <a:path w="16" h="49">
                  <a:moveTo>
                    <a:pt x="15" y="0"/>
                  </a:moveTo>
                  <a:lnTo>
                    <a:pt x="8" y="6"/>
                  </a:lnTo>
                  <a:lnTo>
                    <a:pt x="1" y="21"/>
                  </a:lnTo>
                  <a:lnTo>
                    <a:pt x="0" y="39"/>
                  </a:lnTo>
                  <a:lnTo>
                    <a:pt x="7" y="49"/>
                  </a:lnTo>
                  <a:lnTo>
                    <a:pt x="15" y="46"/>
                  </a:lnTo>
                  <a:lnTo>
                    <a:pt x="16" y="32"/>
                  </a:lnTo>
                  <a:lnTo>
                    <a:pt x="15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50" name="Freeform 32949"/>
            <p:cNvSpPr/>
            <p:nvPr/>
          </p:nvSpPr>
          <p:spPr>
            <a:xfrm>
              <a:off x="3292" y="2199"/>
              <a:ext cx="12" cy="47"/>
            </a:xfrm>
            <a:custGeom>
              <a:avLst/>
              <a:gdLst/>
              <a:ahLst/>
              <a:cxnLst/>
              <a:pathLst>
                <a:path w="15" h="54">
                  <a:moveTo>
                    <a:pt x="11" y="0"/>
                  </a:moveTo>
                  <a:lnTo>
                    <a:pt x="7" y="12"/>
                  </a:lnTo>
                  <a:lnTo>
                    <a:pt x="2" y="27"/>
                  </a:lnTo>
                  <a:lnTo>
                    <a:pt x="0" y="43"/>
                  </a:lnTo>
                  <a:lnTo>
                    <a:pt x="6" y="54"/>
                  </a:lnTo>
                  <a:lnTo>
                    <a:pt x="12" y="51"/>
                  </a:lnTo>
                  <a:lnTo>
                    <a:pt x="15" y="34"/>
                  </a:lnTo>
                  <a:lnTo>
                    <a:pt x="14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51" name="Freeform 32950"/>
            <p:cNvSpPr/>
            <p:nvPr/>
          </p:nvSpPr>
          <p:spPr>
            <a:xfrm>
              <a:off x="2962" y="2249"/>
              <a:ext cx="74" cy="48"/>
            </a:xfrm>
            <a:custGeom>
              <a:avLst/>
              <a:gdLst/>
              <a:ahLst/>
              <a:cxnLst/>
              <a:pathLst>
                <a:path w="85" h="54">
                  <a:moveTo>
                    <a:pt x="3" y="54"/>
                  </a:moveTo>
                  <a:lnTo>
                    <a:pt x="7" y="52"/>
                  </a:lnTo>
                  <a:lnTo>
                    <a:pt x="15" y="46"/>
                  </a:lnTo>
                  <a:lnTo>
                    <a:pt x="24" y="38"/>
                  </a:lnTo>
                  <a:lnTo>
                    <a:pt x="37" y="29"/>
                  </a:lnTo>
                  <a:lnTo>
                    <a:pt x="50" y="18"/>
                  </a:lnTo>
                  <a:lnTo>
                    <a:pt x="62" y="9"/>
                  </a:lnTo>
                  <a:lnTo>
                    <a:pt x="75" y="3"/>
                  </a:lnTo>
                  <a:lnTo>
                    <a:pt x="85" y="0"/>
                  </a:lnTo>
                  <a:lnTo>
                    <a:pt x="72" y="3"/>
                  </a:lnTo>
                  <a:lnTo>
                    <a:pt x="57" y="9"/>
                  </a:lnTo>
                  <a:lnTo>
                    <a:pt x="41" y="17"/>
                  </a:lnTo>
                  <a:lnTo>
                    <a:pt x="26" y="25"/>
                  </a:lnTo>
                  <a:lnTo>
                    <a:pt x="13" y="34"/>
                  </a:lnTo>
                  <a:lnTo>
                    <a:pt x="4" y="42"/>
                  </a:lnTo>
                  <a:lnTo>
                    <a:pt x="0" y="49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52" name="Freeform 32951"/>
            <p:cNvSpPr/>
            <p:nvPr/>
          </p:nvSpPr>
          <p:spPr>
            <a:xfrm>
              <a:off x="2950" y="2246"/>
              <a:ext cx="54" cy="30"/>
            </a:xfrm>
            <a:custGeom>
              <a:avLst/>
              <a:gdLst/>
              <a:ahLst/>
              <a:cxnLst/>
              <a:pathLst>
                <a:path w="63" h="35">
                  <a:moveTo>
                    <a:pt x="63" y="0"/>
                  </a:moveTo>
                  <a:lnTo>
                    <a:pt x="55" y="4"/>
                  </a:lnTo>
                  <a:lnTo>
                    <a:pt x="44" y="8"/>
                  </a:lnTo>
                  <a:lnTo>
                    <a:pt x="33" y="14"/>
                  </a:lnTo>
                  <a:lnTo>
                    <a:pt x="22" y="19"/>
                  </a:lnTo>
                  <a:lnTo>
                    <a:pt x="12" y="24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6" y="35"/>
                  </a:lnTo>
                  <a:lnTo>
                    <a:pt x="13" y="31"/>
                  </a:lnTo>
                  <a:lnTo>
                    <a:pt x="22" y="27"/>
                  </a:lnTo>
                  <a:lnTo>
                    <a:pt x="32" y="21"/>
                  </a:lnTo>
                  <a:lnTo>
                    <a:pt x="42" y="14"/>
                  </a:lnTo>
                  <a:lnTo>
                    <a:pt x="50" y="8"/>
                  </a:lnTo>
                  <a:lnTo>
                    <a:pt x="58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53" name="Freeform 32952"/>
            <p:cNvSpPr/>
            <p:nvPr/>
          </p:nvSpPr>
          <p:spPr>
            <a:xfrm>
              <a:off x="3150" y="2028"/>
              <a:ext cx="291" cy="81"/>
            </a:xfrm>
            <a:custGeom>
              <a:avLst/>
              <a:gdLst/>
              <a:ahLst/>
              <a:cxnLst/>
              <a:pathLst>
                <a:path w="331" h="91">
                  <a:moveTo>
                    <a:pt x="330" y="77"/>
                  </a:moveTo>
                  <a:lnTo>
                    <a:pt x="331" y="80"/>
                  </a:lnTo>
                  <a:lnTo>
                    <a:pt x="330" y="84"/>
                  </a:lnTo>
                  <a:lnTo>
                    <a:pt x="329" y="87"/>
                  </a:lnTo>
                  <a:lnTo>
                    <a:pt x="329" y="91"/>
                  </a:lnTo>
                  <a:lnTo>
                    <a:pt x="309" y="72"/>
                  </a:lnTo>
                  <a:lnTo>
                    <a:pt x="289" y="56"/>
                  </a:lnTo>
                  <a:lnTo>
                    <a:pt x="267" y="42"/>
                  </a:lnTo>
                  <a:lnTo>
                    <a:pt x="245" y="32"/>
                  </a:lnTo>
                  <a:lnTo>
                    <a:pt x="222" y="24"/>
                  </a:lnTo>
                  <a:lnTo>
                    <a:pt x="199" y="18"/>
                  </a:lnTo>
                  <a:lnTo>
                    <a:pt x="177" y="13"/>
                  </a:lnTo>
                  <a:lnTo>
                    <a:pt x="154" y="11"/>
                  </a:lnTo>
                  <a:lnTo>
                    <a:pt x="132" y="10"/>
                  </a:lnTo>
                  <a:lnTo>
                    <a:pt x="110" y="10"/>
                  </a:lnTo>
                  <a:lnTo>
                    <a:pt x="88" y="11"/>
                  </a:lnTo>
                  <a:lnTo>
                    <a:pt x="69" y="13"/>
                  </a:lnTo>
                  <a:lnTo>
                    <a:pt x="49" y="16"/>
                  </a:lnTo>
                  <a:lnTo>
                    <a:pt x="32" y="18"/>
                  </a:lnTo>
                  <a:lnTo>
                    <a:pt x="15" y="20"/>
                  </a:lnTo>
                  <a:lnTo>
                    <a:pt x="0" y="23"/>
                  </a:lnTo>
                  <a:lnTo>
                    <a:pt x="10" y="16"/>
                  </a:lnTo>
                  <a:lnTo>
                    <a:pt x="25" y="10"/>
                  </a:lnTo>
                  <a:lnTo>
                    <a:pt x="43" y="5"/>
                  </a:lnTo>
                  <a:lnTo>
                    <a:pt x="63" y="3"/>
                  </a:lnTo>
                  <a:lnTo>
                    <a:pt x="86" y="1"/>
                  </a:lnTo>
                  <a:lnTo>
                    <a:pt x="110" y="0"/>
                  </a:lnTo>
                  <a:lnTo>
                    <a:pt x="135" y="1"/>
                  </a:lnTo>
                  <a:lnTo>
                    <a:pt x="162" y="2"/>
                  </a:lnTo>
                  <a:lnTo>
                    <a:pt x="188" y="5"/>
                  </a:lnTo>
                  <a:lnTo>
                    <a:pt x="214" y="11"/>
                  </a:lnTo>
                  <a:lnTo>
                    <a:pt x="238" y="17"/>
                  </a:lnTo>
                  <a:lnTo>
                    <a:pt x="262" y="26"/>
                  </a:lnTo>
                  <a:lnTo>
                    <a:pt x="283" y="35"/>
                  </a:lnTo>
                  <a:lnTo>
                    <a:pt x="302" y="48"/>
                  </a:lnTo>
                  <a:lnTo>
                    <a:pt x="317" y="61"/>
                  </a:lnTo>
                  <a:lnTo>
                    <a:pt x="330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54" name="Freeform 32953"/>
            <p:cNvSpPr/>
            <p:nvPr/>
          </p:nvSpPr>
          <p:spPr>
            <a:xfrm>
              <a:off x="3159" y="2037"/>
              <a:ext cx="38" cy="58"/>
            </a:xfrm>
            <a:custGeom>
              <a:avLst/>
              <a:gdLst/>
              <a:ahLst/>
              <a:cxnLst/>
              <a:pathLst>
                <a:path w="44" h="67">
                  <a:moveTo>
                    <a:pt x="44" y="0"/>
                  </a:moveTo>
                  <a:lnTo>
                    <a:pt x="35" y="7"/>
                  </a:lnTo>
                  <a:lnTo>
                    <a:pt x="26" y="15"/>
                  </a:lnTo>
                  <a:lnTo>
                    <a:pt x="18" y="25"/>
                  </a:lnTo>
                  <a:lnTo>
                    <a:pt x="10" y="37"/>
                  </a:lnTo>
                  <a:lnTo>
                    <a:pt x="4" y="47"/>
                  </a:lnTo>
                  <a:lnTo>
                    <a:pt x="1" y="56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4" y="65"/>
                  </a:lnTo>
                  <a:lnTo>
                    <a:pt x="9" y="61"/>
                  </a:lnTo>
                  <a:lnTo>
                    <a:pt x="14" y="53"/>
                  </a:lnTo>
                  <a:lnTo>
                    <a:pt x="18" y="44"/>
                  </a:lnTo>
                  <a:lnTo>
                    <a:pt x="24" y="32"/>
                  </a:lnTo>
                  <a:lnTo>
                    <a:pt x="30" y="21"/>
                  </a:lnTo>
                  <a:lnTo>
                    <a:pt x="37" y="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55" name="Freeform 32954"/>
            <p:cNvSpPr/>
            <p:nvPr/>
          </p:nvSpPr>
          <p:spPr>
            <a:xfrm>
              <a:off x="3168" y="2035"/>
              <a:ext cx="57" cy="69"/>
            </a:xfrm>
            <a:custGeom>
              <a:avLst/>
              <a:gdLst/>
              <a:ahLst/>
              <a:cxnLst/>
              <a:pathLst>
                <a:path w="66" h="78">
                  <a:moveTo>
                    <a:pt x="1" y="78"/>
                  </a:moveTo>
                  <a:lnTo>
                    <a:pt x="0" y="74"/>
                  </a:lnTo>
                  <a:lnTo>
                    <a:pt x="4" y="65"/>
                  </a:lnTo>
                  <a:lnTo>
                    <a:pt x="9" y="55"/>
                  </a:lnTo>
                  <a:lnTo>
                    <a:pt x="17" y="41"/>
                  </a:lnTo>
                  <a:lnTo>
                    <a:pt x="28" y="28"/>
                  </a:lnTo>
                  <a:lnTo>
                    <a:pt x="39" y="16"/>
                  </a:lnTo>
                  <a:lnTo>
                    <a:pt x="52" y="5"/>
                  </a:lnTo>
                  <a:lnTo>
                    <a:pt x="66" y="0"/>
                  </a:lnTo>
                  <a:lnTo>
                    <a:pt x="58" y="8"/>
                  </a:lnTo>
                  <a:lnTo>
                    <a:pt x="50" y="20"/>
                  </a:lnTo>
                  <a:lnTo>
                    <a:pt x="39" y="33"/>
                  </a:lnTo>
                  <a:lnTo>
                    <a:pt x="29" y="47"/>
                  </a:lnTo>
                  <a:lnTo>
                    <a:pt x="20" y="59"/>
                  </a:lnTo>
                  <a:lnTo>
                    <a:pt x="12" y="70"/>
                  </a:lnTo>
                  <a:lnTo>
                    <a:pt x="5" y="77"/>
                  </a:lnTo>
                  <a:lnTo>
                    <a:pt x="1" y="7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56" name="Freeform 32955"/>
            <p:cNvSpPr/>
            <p:nvPr/>
          </p:nvSpPr>
          <p:spPr>
            <a:xfrm>
              <a:off x="3206" y="2034"/>
              <a:ext cx="74" cy="80"/>
            </a:xfrm>
            <a:custGeom>
              <a:avLst/>
              <a:gdLst/>
              <a:ahLst/>
              <a:cxnLst/>
              <a:pathLst>
                <a:path w="84" h="92">
                  <a:moveTo>
                    <a:pt x="1" y="92"/>
                  </a:moveTo>
                  <a:lnTo>
                    <a:pt x="0" y="88"/>
                  </a:lnTo>
                  <a:lnTo>
                    <a:pt x="5" y="77"/>
                  </a:lnTo>
                  <a:lnTo>
                    <a:pt x="14" y="64"/>
                  </a:lnTo>
                  <a:lnTo>
                    <a:pt x="25" y="49"/>
                  </a:lnTo>
                  <a:lnTo>
                    <a:pt x="39" y="32"/>
                  </a:lnTo>
                  <a:lnTo>
                    <a:pt x="54" y="19"/>
                  </a:lnTo>
                  <a:lnTo>
                    <a:pt x="70" y="7"/>
                  </a:lnTo>
                  <a:lnTo>
                    <a:pt x="84" y="0"/>
                  </a:lnTo>
                  <a:lnTo>
                    <a:pt x="77" y="7"/>
                  </a:lnTo>
                  <a:lnTo>
                    <a:pt x="68" y="20"/>
                  </a:lnTo>
                  <a:lnTo>
                    <a:pt x="55" y="35"/>
                  </a:lnTo>
                  <a:lnTo>
                    <a:pt x="41" y="52"/>
                  </a:lnTo>
                  <a:lnTo>
                    <a:pt x="29" y="68"/>
                  </a:lnTo>
                  <a:lnTo>
                    <a:pt x="16" y="82"/>
                  </a:lnTo>
                  <a:lnTo>
                    <a:pt x="7" y="90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57" name="Freeform 32956"/>
            <p:cNvSpPr/>
            <p:nvPr/>
          </p:nvSpPr>
          <p:spPr>
            <a:xfrm>
              <a:off x="3264" y="2039"/>
              <a:ext cx="68" cy="89"/>
            </a:xfrm>
            <a:custGeom>
              <a:avLst/>
              <a:gdLst/>
              <a:ahLst/>
              <a:cxnLst/>
              <a:pathLst>
                <a:path w="77" h="102">
                  <a:moveTo>
                    <a:pt x="1" y="102"/>
                  </a:moveTo>
                  <a:lnTo>
                    <a:pt x="0" y="95"/>
                  </a:lnTo>
                  <a:lnTo>
                    <a:pt x="4" y="83"/>
                  </a:lnTo>
                  <a:lnTo>
                    <a:pt x="12" y="68"/>
                  </a:lnTo>
                  <a:lnTo>
                    <a:pt x="24" y="51"/>
                  </a:lnTo>
                  <a:lnTo>
                    <a:pt x="37" y="34"/>
                  </a:lnTo>
                  <a:lnTo>
                    <a:pt x="50" y="19"/>
                  </a:lnTo>
                  <a:lnTo>
                    <a:pt x="64" y="7"/>
                  </a:lnTo>
                  <a:lnTo>
                    <a:pt x="77" y="0"/>
                  </a:lnTo>
                  <a:lnTo>
                    <a:pt x="72" y="8"/>
                  </a:lnTo>
                  <a:lnTo>
                    <a:pt x="63" y="21"/>
                  </a:lnTo>
                  <a:lnTo>
                    <a:pt x="51" y="38"/>
                  </a:lnTo>
                  <a:lnTo>
                    <a:pt x="39" y="57"/>
                  </a:lnTo>
                  <a:lnTo>
                    <a:pt x="26" y="74"/>
                  </a:lnTo>
                  <a:lnTo>
                    <a:pt x="15" y="89"/>
                  </a:lnTo>
                  <a:lnTo>
                    <a:pt x="7" y="99"/>
                  </a:lnTo>
                  <a:lnTo>
                    <a:pt x="1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58" name="Freeform 32957"/>
            <p:cNvSpPr/>
            <p:nvPr/>
          </p:nvSpPr>
          <p:spPr>
            <a:xfrm>
              <a:off x="3296" y="2049"/>
              <a:ext cx="57" cy="81"/>
            </a:xfrm>
            <a:custGeom>
              <a:avLst/>
              <a:gdLst/>
              <a:ahLst/>
              <a:cxnLst/>
              <a:pathLst>
                <a:path w="67" h="92">
                  <a:moveTo>
                    <a:pt x="0" y="92"/>
                  </a:moveTo>
                  <a:lnTo>
                    <a:pt x="0" y="87"/>
                  </a:lnTo>
                  <a:lnTo>
                    <a:pt x="4" y="77"/>
                  </a:lnTo>
                  <a:lnTo>
                    <a:pt x="12" y="62"/>
                  </a:lnTo>
                  <a:lnTo>
                    <a:pt x="22" y="46"/>
                  </a:lnTo>
                  <a:lnTo>
                    <a:pt x="34" y="30"/>
                  </a:lnTo>
                  <a:lnTo>
                    <a:pt x="46" y="15"/>
                  </a:lnTo>
                  <a:lnTo>
                    <a:pt x="57" y="4"/>
                  </a:lnTo>
                  <a:lnTo>
                    <a:pt x="67" y="0"/>
                  </a:lnTo>
                  <a:lnTo>
                    <a:pt x="61" y="8"/>
                  </a:lnTo>
                  <a:lnTo>
                    <a:pt x="53" y="22"/>
                  </a:lnTo>
                  <a:lnTo>
                    <a:pt x="44" y="38"/>
                  </a:lnTo>
                  <a:lnTo>
                    <a:pt x="34" y="54"/>
                  </a:lnTo>
                  <a:lnTo>
                    <a:pt x="24" y="70"/>
                  </a:lnTo>
                  <a:lnTo>
                    <a:pt x="14" y="83"/>
                  </a:lnTo>
                  <a:lnTo>
                    <a:pt x="6" y="91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59" name="Freeform 32958"/>
            <p:cNvSpPr/>
            <p:nvPr/>
          </p:nvSpPr>
          <p:spPr>
            <a:xfrm>
              <a:off x="3345" y="2062"/>
              <a:ext cx="51" cy="66"/>
            </a:xfrm>
            <a:custGeom>
              <a:avLst/>
              <a:gdLst/>
              <a:ahLst/>
              <a:cxnLst/>
              <a:pathLst>
                <a:path w="56" h="77">
                  <a:moveTo>
                    <a:pt x="1" y="77"/>
                  </a:moveTo>
                  <a:lnTo>
                    <a:pt x="0" y="72"/>
                  </a:lnTo>
                  <a:lnTo>
                    <a:pt x="1" y="64"/>
                  </a:lnTo>
                  <a:lnTo>
                    <a:pt x="6" y="52"/>
                  </a:lnTo>
                  <a:lnTo>
                    <a:pt x="14" y="40"/>
                  </a:lnTo>
                  <a:lnTo>
                    <a:pt x="22" y="27"/>
                  </a:lnTo>
                  <a:lnTo>
                    <a:pt x="32" y="15"/>
                  </a:lnTo>
                  <a:lnTo>
                    <a:pt x="44" y="6"/>
                  </a:lnTo>
                  <a:lnTo>
                    <a:pt x="56" y="0"/>
                  </a:lnTo>
                  <a:lnTo>
                    <a:pt x="50" y="9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27" y="47"/>
                  </a:lnTo>
                  <a:lnTo>
                    <a:pt x="18" y="59"/>
                  </a:lnTo>
                  <a:lnTo>
                    <a:pt x="11" y="70"/>
                  </a:lnTo>
                  <a:lnTo>
                    <a:pt x="6" y="75"/>
                  </a:lnTo>
                  <a:lnTo>
                    <a:pt x="1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60" name="Freeform 32959"/>
            <p:cNvSpPr/>
            <p:nvPr/>
          </p:nvSpPr>
          <p:spPr>
            <a:xfrm>
              <a:off x="3417" y="2100"/>
              <a:ext cx="14" cy="41"/>
            </a:xfrm>
            <a:custGeom>
              <a:avLst/>
              <a:gdLst/>
              <a:ahLst/>
              <a:cxnLst/>
              <a:pathLst>
                <a:path w="15" h="46">
                  <a:moveTo>
                    <a:pt x="4" y="46"/>
                  </a:moveTo>
                  <a:lnTo>
                    <a:pt x="0" y="38"/>
                  </a:lnTo>
                  <a:lnTo>
                    <a:pt x="0" y="23"/>
                  </a:lnTo>
                  <a:lnTo>
                    <a:pt x="4" y="7"/>
                  </a:lnTo>
                  <a:lnTo>
                    <a:pt x="15" y="0"/>
                  </a:lnTo>
                  <a:lnTo>
                    <a:pt x="9" y="13"/>
                  </a:lnTo>
                  <a:lnTo>
                    <a:pt x="9" y="30"/>
                  </a:lnTo>
                  <a:lnTo>
                    <a:pt x="9" y="44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61" name="Freeform 32960"/>
            <p:cNvSpPr/>
            <p:nvPr/>
          </p:nvSpPr>
          <p:spPr>
            <a:xfrm>
              <a:off x="3190" y="2032"/>
              <a:ext cx="65" cy="75"/>
            </a:xfrm>
            <a:custGeom>
              <a:avLst/>
              <a:gdLst/>
              <a:ahLst/>
              <a:cxnLst/>
              <a:pathLst>
                <a:path w="75" h="85">
                  <a:moveTo>
                    <a:pt x="2" y="85"/>
                  </a:moveTo>
                  <a:lnTo>
                    <a:pt x="0" y="81"/>
                  </a:lnTo>
                  <a:lnTo>
                    <a:pt x="4" y="71"/>
                  </a:lnTo>
                  <a:lnTo>
                    <a:pt x="11" y="59"/>
                  </a:lnTo>
                  <a:lnTo>
                    <a:pt x="21" y="45"/>
                  </a:lnTo>
                  <a:lnTo>
                    <a:pt x="34" y="30"/>
                  </a:lnTo>
                  <a:lnTo>
                    <a:pt x="48" y="17"/>
                  </a:lnTo>
                  <a:lnTo>
                    <a:pt x="62" y="7"/>
                  </a:lnTo>
                  <a:lnTo>
                    <a:pt x="75" y="0"/>
                  </a:lnTo>
                  <a:lnTo>
                    <a:pt x="70" y="7"/>
                  </a:lnTo>
                  <a:lnTo>
                    <a:pt x="60" y="18"/>
                  </a:lnTo>
                  <a:lnTo>
                    <a:pt x="50" y="33"/>
                  </a:lnTo>
                  <a:lnTo>
                    <a:pt x="38" y="48"/>
                  </a:lnTo>
                  <a:lnTo>
                    <a:pt x="27" y="63"/>
                  </a:lnTo>
                  <a:lnTo>
                    <a:pt x="15" y="76"/>
                  </a:lnTo>
                  <a:lnTo>
                    <a:pt x="7" y="84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62" name="Freeform 32961"/>
            <p:cNvSpPr/>
            <p:nvPr/>
          </p:nvSpPr>
          <p:spPr>
            <a:xfrm>
              <a:off x="3239" y="2034"/>
              <a:ext cx="65" cy="87"/>
            </a:xfrm>
            <a:custGeom>
              <a:avLst/>
              <a:gdLst/>
              <a:ahLst/>
              <a:cxnLst/>
              <a:pathLst>
                <a:path w="74" h="99">
                  <a:moveTo>
                    <a:pt x="1" y="99"/>
                  </a:moveTo>
                  <a:lnTo>
                    <a:pt x="0" y="94"/>
                  </a:lnTo>
                  <a:lnTo>
                    <a:pt x="3" y="82"/>
                  </a:lnTo>
                  <a:lnTo>
                    <a:pt x="11" y="67"/>
                  </a:lnTo>
                  <a:lnTo>
                    <a:pt x="22" y="50"/>
                  </a:lnTo>
                  <a:lnTo>
                    <a:pt x="34" y="33"/>
                  </a:lnTo>
                  <a:lnTo>
                    <a:pt x="48" y="18"/>
                  </a:lnTo>
                  <a:lnTo>
                    <a:pt x="61" y="6"/>
                  </a:lnTo>
                  <a:lnTo>
                    <a:pt x="74" y="0"/>
                  </a:lnTo>
                  <a:lnTo>
                    <a:pt x="69" y="8"/>
                  </a:lnTo>
                  <a:lnTo>
                    <a:pt x="60" y="21"/>
                  </a:lnTo>
                  <a:lnTo>
                    <a:pt x="49" y="38"/>
                  </a:lnTo>
                  <a:lnTo>
                    <a:pt x="38" y="56"/>
                  </a:lnTo>
                  <a:lnTo>
                    <a:pt x="25" y="73"/>
                  </a:lnTo>
                  <a:lnTo>
                    <a:pt x="15" y="88"/>
                  </a:lnTo>
                  <a:lnTo>
                    <a:pt x="6" y="97"/>
                  </a:lnTo>
                  <a:lnTo>
                    <a:pt x="1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63" name="Freeform 32962"/>
            <p:cNvSpPr/>
            <p:nvPr/>
          </p:nvSpPr>
          <p:spPr>
            <a:xfrm>
              <a:off x="3325" y="2049"/>
              <a:ext cx="50" cy="85"/>
            </a:xfrm>
            <a:custGeom>
              <a:avLst/>
              <a:gdLst/>
              <a:ahLst/>
              <a:cxnLst/>
              <a:pathLst>
                <a:path w="55" h="95">
                  <a:moveTo>
                    <a:pt x="1" y="95"/>
                  </a:moveTo>
                  <a:lnTo>
                    <a:pt x="0" y="90"/>
                  </a:lnTo>
                  <a:lnTo>
                    <a:pt x="1" y="79"/>
                  </a:lnTo>
                  <a:lnTo>
                    <a:pt x="6" y="65"/>
                  </a:lnTo>
                  <a:lnTo>
                    <a:pt x="13" y="49"/>
                  </a:lnTo>
                  <a:lnTo>
                    <a:pt x="21" y="33"/>
                  </a:lnTo>
                  <a:lnTo>
                    <a:pt x="31" y="18"/>
                  </a:lnTo>
                  <a:lnTo>
                    <a:pt x="43" y="7"/>
                  </a:lnTo>
                  <a:lnTo>
                    <a:pt x="55" y="0"/>
                  </a:lnTo>
                  <a:lnTo>
                    <a:pt x="49" y="9"/>
                  </a:lnTo>
                  <a:lnTo>
                    <a:pt x="43" y="22"/>
                  </a:lnTo>
                  <a:lnTo>
                    <a:pt x="34" y="38"/>
                  </a:lnTo>
                  <a:lnTo>
                    <a:pt x="26" y="55"/>
                  </a:lnTo>
                  <a:lnTo>
                    <a:pt x="18" y="71"/>
                  </a:lnTo>
                  <a:lnTo>
                    <a:pt x="11" y="85"/>
                  </a:lnTo>
                  <a:lnTo>
                    <a:pt x="6" y="93"/>
                  </a:lnTo>
                  <a:lnTo>
                    <a:pt x="1" y="9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64" name="Freeform 32963"/>
            <p:cNvSpPr/>
            <p:nvPr/>
          </p:nvSpPr>
          <p:spPr>
            <a:xfrm>
              <a:off x="3361" y="2070"/>
              <a:ext cx="51" cy="63"/>
            </a:xfrm>
            <a:custGeom>
              <a:avLst/>
              <a:gdLst/>
              <a:ahLst/>
              <a:cxnLst/>
              <a:pathLst>
                <a:path w="58" h="70">
                  <a:moveTo>
                    <a:pt x="1" y="7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2" y="45"/>
                  </a:lnTo>
                  <a:lnTo>
                    <a:pt x="21" y="32"/>
                  </a:lnTo>
                  <a:lnTo>
                    <a:pt x="31" y="21"/>
                  </a:lnTo>
                  <a:lnTo>
                    <a:pt x="42" y="9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65" name="Freeform 32964"/>
            <p:cNvSpPr/>
            <p:nvPr/>
          </p:nvSpPr>
          <p:spPr>
            <a:xfrm>
              <a:off x="3399" y="2079"/>
              <a:ext cx="20" cy="46"/>
            </a:xfrm>
            <a:custGeom>
              <a:avLst/>
              <a:gdLst/>
              <a:ahLst/>
              <a:cxnLst/>
              <a:pathLst>
                <a:path w="22" h="52">
                  <a:moveTo>
                    <a:pt x="2" y="52"/>
                  </a:moveTo>
                  <a:lnTo>
                    <a:pt x="0" y="43"/>
                  </a:lnTo>
                  <a:lnTo>
                    <a:pt x="3" y="26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4"/>
                  </a:lnTo>
                  <a:lnTo>
                    <a:pt x="11" y="32"/>
                  </a:lnTo>
                  <a:lnTo>
                    <a:pt x="8" y="49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66" name="Freeform 32965"/>
            <p:cNvSpPr/>
            <p:nvPr/>
          </p:nvSpPr>
          <p:spPr>
            <a:xfrm>
              <a:off x="3136" y="2044"/>
              <a:ext cx="39" cy="35"/>
            </a:xfrm>
            <a:custGeom>
              <a:avLst/>
              <a:gdLst/>
              <a:ahLst/>
              <a:cxnLst/>
              <a:pathLst>
                <a:path w="45" h="40">
                  <a:moveTo>
                    <a:pt x="45" y="0"/>
                  </a:moveTo>
                  <a:lnTo>
                    <a:pt x="42" y="3"/>
                  </a:lnTo>
                  <a:lnTo>
                    <a:pt x="37" y="9"/>
                  </a:lnTo>
                  <a:lnTo>
                    <a:pt x="31" y="17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2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67" name="Freeform 32966"/>
            <p:cNvSpPr/>
            <p:nvPr/>
          </p:nvSpPr>
          <p:spPr>
            <a:xfrm>
              <a:off x="3119" y="2042"/>
              <a:ext cx="49" cy="11"/>
            </a:xfrm>
            <a:custGeom>
              <a:avLst/>
              <a:gdLst/>
              <a:ahLst/>
              <a:cxnLst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6"/>
                  </a:lnTo>
                  <a:lnTo>
                    <a:pt x="48" y="4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68" name="Freeform 32967"/>
            <p:cNvSpPr/>
            <p:nvPr/>
          </p:nvSpPr>
          <p:spPr>
            <a:xfrm>
              <a:off x="3131" y="2005"/>
              <a:ext cx="46" cy="41"/>
            </a:xfrm>
            <a:custGeom>
              <a:avLst/>
              <a:gdLst/>
              <a:ahLst/>
              <a:cxnLst/>
              <a:pathLst>
                <a:path w="51" h="45">
                  <a:moveTo>
                    <a:pt x="51" y="45"/>
                  </a:moveTo>
                  <a:lnTo>
                    <a:pt x="44" y="40"/>
                  </a:lnTo>
                  <a:lnTo>
                    <a:pt x="35" y="35"/>
                  </a:lnTo>
                  <a:lnTo>
                    <a:pt x="26" y="28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4"/>
                  </a:lnTo>
                  <a:lnTo>
                    <a:pt x="47" y="40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69" name="Freeform 32968"/>
            <p:cNvSpPr/>
            <p:nvPr/>
          </p:nvSpPr>
          <p:spPr>
            <a:xfrm>
              <a:off x="3406" y="2014"/>
              <a:ext cx="13" cy="60"/>
            </a:xfrm>
            <a:custGeom>
              <a:avLst/>
              <a:gdLst/>
              <a:ahLst/>
              <a:cxnLst/>
              <a:pathLst>
                <a:path w="15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7"/>
                  </a:lnTo>
                  <a:lnTo>
                    <a:pt x="7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70" name="Freeform 32969"/>
            <p:cNvSpPr/>
            <p:nvPr/>
          </p:nvSpPr>
          <p:spPr>
            <a:xfrm>
              <a:off x="3419" y="2026"/>
              <a:ext cx="26" cy="56"/>
            </a:xfrm>
            <a:custGeom>
              <a:avLst/>
              <a:gdLst/>
              <a:ahLst/>
              <a:cxnLst/>
              <a:pathLst>
                <a:path w="30" h="65">
                  <a:moveTo>
                    <a:pt x="0" y="65"/>
                  </a:moveTo>
                  <a:lnTo>
                    <a:pt x="2" y="49"/>
                  </a:lnTo>
                  <a:lnTo>
                    <a:pt x="8" y="28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29" y="8"/>
                  </a:lnTo>
                  <a:lnTo>
                    <a:pt x="25" y="18"/>
                  </a:lnTo>
                  <a:lnTo>
                    <a:pt x="21" y="29"/>
                  </a:lnTo>
                  <a:lnTo>
                    <a:pt x="14" y="41"/>
                  </a:lnTo>
                  <a:lnTo>
                    <a:pt x="8" y="51"/>
                  </a:lnTo>
                  <a:lnTo>
                    <a:pt x="3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71" name="Freeform 32970"/>
            <p:cNvSpPr/>
            <p:nvPr/>
          </p:nvSpPr>
          <p:spPr>
            <a:xfrm>
              <a:off x="3382" y="2014"/>
              <a:ext cx="14" cy="56"/>
            </a:xfrm>
            <a:custGeom>
              <a:avLst/>
              <a:gdLst/>
              <a:ahLst/>
              <a:cxnLst/>
              <a:pathLst>
                <a:path w="15" h="65">
                  <a:moveTo>
                    <a:pt x="8" y="65"/>
                  </a:moveTo>
                  <a:lnTo>
                    <a:pt x="3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72" name="Freeform 32971"/>
            <p:cNvSpPr/>
            <p:nvPr/>
          </p:nvSpPr>
          <p:spPr>
            <a:xfrm>
              <a:off x="3361" y="1998"/>
              <a:ext cx="10" cy="62"/>
            </a:xfrm>
            <a:custGeom>
              <a:avLst/>
              <a:gdLst/>
              <a:ahLst/>
              <a:cxnLst/>
              <a:pathLst>
                <a:path w="12" h="69">
                  <a:moveTo>
                    <a:pt x="12" y="69"/>
                  </a:moveTo>
                  <a:lnTo>
                    <a:pt x="6" y="55"/>
                  </a:lnTo>
                  <a:lnTo>
                    <a:pt x="1" y="33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7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73" name="Freeform 32972"/>
            <p:cNvSpPr/>
            <p:nvPr/>
          </p:nvSpPr>
          <p:spPr>
            <a:xfrm>
              <a:off x="3338" y="1988"/>
              <a:ext cx="12" cy="59"/>
            </a:xfrm>
            <a:custGeom>
              <a:avLst/>
              <a:gdLst/>
              <a:ahLst/>
              <a:cxnLst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0" y="9"/>
                  </a:lnTo>
                  <a:lnTo>
                    <a:pt x="12" y="27"/>
                  </a:lnTo>
                  <a:lnTo>
                    <a:pt x="12" y="50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74" name="Freeform 32973"/>
            <p:cNvSpPr/>
            <p:nvPr/>
          </p:nvSpPr>
          <p:spPr>
            <a:xfrm>
              <a:off x="3313" y="1975"/>
              <a:ext cx="16" cy="67"/>
            </a:xfrm>
            <a:custGeom>
              <a:avLst/>
              <a:gdLst/>
              <a:ahLst/>
              <a:cxnLst/>
              <a:pathLst>
                <a:path w="18" h="76">
                  <a:moveTo>
                    <a:pt x="18" y="76"/>
                  </a:moveTo>
                  <a:lnTo>
                    <a:pt x="10" y="56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7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75" name="Freeform 32974"/>
            <p:cNvSpPr/>
            <p:nvPr/>
          </p:nvSpPr>
          <p:spPr>
            <a:xfrm>
              <a:off x="3282" y="1965"/>
              <a:ext cx="23" cy="74"/>
            </a:xfrm>
            <a:custGeom>
              <a:avLst/>
              <a:gdLst/>
              <a:ahLst/>
              <a:cxnLst/>
              <a:pathLst>
                <a:path w="27" h="84">
                  <a:moveTo>
                    <a:pt x="27" y="84"/>
                  </a:moveTo>
                  <a:lnTo>
                    <a:pt x="23" y="76"/>
                  </a:lnTo>
                  <a:lnTo>
                    <a:pt x="18" y="63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39"/>
                  </a:lnTo>
                  <a:lnTo>
                    <a:pt x="23" y="67"/>
                  </a:lnTo>
                  <a:lnTo>
                    <a:pt x="27" y="8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76" name="Freeform 32975"/>
            <p:cNvSpPr/>
            <p:nvPr/>
          </p:nvSpPr>
          <p:spPr>
            <a:xfrm>
              <a:off x="3256" y="1958"/>
              <a:ext cx="29" cy="79"/>
            </a:xfrm>
            <a:custGeom>
              <a:avLst/>
              <a:gdLst/>
              <a:ahLst/>
              <a:cxnLst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0"/>
                  </a:lnTo>
                  <a:lnTo>
                    <a:pt x="12" y="56"/>
                  </a:lnTo>
                  <a:lnTo>
                    <a:pt x="6" y="40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3"/>
                  </a:lnTo>
                  <a:lnTo>
                    <a:pt x="6" y="0"/>
                  </a:lnTo>
                  <a:lnTo>
                    <a:pt x="18" y="10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77" name="Freeform 32976"/>
            <p:cNvSpPr/>
            <p:nvPr/>
          </p:nvSpPr>
          <p:spPr>
            <a:xfrm>
              <a:off x="3208" y="1965"/>
              <a:ext cx="49" cy="75"/>
            </a:xfrm>
            <a:custGeom>
              <a:avLst/>
              <a:gdLst/>
              <a:ahLst/>
              <a:cxnLst/>
              <a:pathLst>
                <a:path w="56" h="85">
                  <a:moveTo>
                    <a:pt x="56" y="85"/>
                  </a:moveTo>
                  <a:lnTo>
                    <a:pt x="47" y="77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39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6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78" name="Freeform 32977"/>
            <p:cNvSpPr/>
            <p:nvPr/>
          </p:nvSpPr>
          <p:spPr>
            <a:xfrm>
              <a:off x="3166" y="1977"/>
              <a:ext cx="63" cy="62"/>
            </a:xfrm>
            <a:custGeom>
              <a:avLst/>
              <a:gdLst/>
              <a:ahLst/>
              <a:cxnLst/>
              <a:pathLst>
                <a:path w="71" h="70">
                  <a:moveTo>
                    <a:pt x="71" y="70"/>
                  </a:moveTo>
                  <a:lnTo>
                    <a:pt x="63" y="64"/>
                  </a:lnTo>
                  <a:lnTo>
                    <a:pt x="51" y="56"/>
                  </a:lnTo>
                  <a:lnTo>
                    <a:pt x="38" y="46"/>
                  </a:lnTo>
                  <a:lnTo>
                    <a:pt x="24" y="34"/>
                  </a:lnTo>
                  <a:lnTo>
                    <a:pt x="13" y="23"/>
                  </a:lnTo>
                  <a:lnTo>
                    <a:pt x="3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6"/>
                  </a:lnTo>
                  <a:lnTo>
                    <a:pt x="53" y="40"/>
                  </a:lnTo>
                  <a:lnTo>
                    <a:pt x="62" y="52"/>
                  </a:lnTo>
                  <a:lnTo>
                    <a:pt x="69" y="63"/>
                  </a:lnTo>
                  <a:lnTo>
                    <a:pt x="7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79" name="Freeform 32978"/>
            <p:cNvSpPr/>
            <p:nvPr/>
          </p:nvSpPr>
          <p:spPr>
            <a:xfrm>
              <a:off x="3145" y="1986"/>
              <a:ext cx="58" cy="56"/>
            </a:xfrm>
            <a:custGeom>
              <a:avLst/>
              <a:gdLst/>
              <a:ahLst/>
              <a:cxnLst/>
              <a:pathLst>
                <a:path w="64" h="65">
                  <a:moveTo>
                    <a:pt x="3" y="0"/>
                  </a:moveTo>
                  <a:lnTo>
                    <a:pt x="7" y="1"/>
                  </a:lnTo>
                  <a:lnTo>
                    <a:pt x="12" y="7"/>
                  </a:lnTo>
                  <a:lnTo>
                    <a:pt x="21" y="16"/>
                  </a:lnTo>
                  <a:lnTo>
                    <a:pt x="29" y="27"/>
                  </a:lnTo>
                  <a:lnTo>
                    <a:pt x="38" y="38"/>
                  </a:lnTo>
                  <a:lnTo>
                    <a:pt x="47" y="48"/>
                  </a:lnTo>
                  <a:lnTo>
                    <a:pt x="56" y="58"/>
                  </a:lnTo>
                  <a:lnTo>
                    <a:pt x="64" y="65"/>
                  </a:lnTo>
                  <a:lnTo>
                    <a:pt x="53" y="61"/>
                  </a:lnTo>
                  <a:lnTo>
                    <a:pt x="40" y="53"/>
                  </a:lnTo>
                  <a:lnTo>
                    <a:pt x="29" y="44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4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80" name="Freeform 32979"/>
            <p:cNvSpPr/>
            <p:nvPr/>
          </p:nvSpPr>
          <p:spPr>
            <a:xfrm>
              <a:off x="2870" y="2096"/>
              <a:ext cx="273" cy="67"/>
            </a:xfrm>
            <a:custGeom>
              <a:avLst/>
              <a:gdLst/>
              <a:ahLst/>
              <a:cxnLst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2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4"/>
                  </a:lnTo>
                  <a:lnTo>
                    <a:pt x="224" y="25"/>
                  </a:lnTo>
                  <a:lnTo>
                    <a:pt x="203" y="19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2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8"/>
                  </a:lnTo>
                  <a:lnTo>
                    <a:pt x="62" y="22"/>
                  </a:lnTo>
                  <a:lnTo>
                    <a:pt x="44" y="26"/>
                  </a:lnTo>
                  <a:lnTo>
                    <a:pt x="28" y="30"/>
                  </a:lnTo>
                  <a:lnTo>
                    <a:pt x="13" y="34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4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4"/>
                  </a:lnTo>
                  <a:lnTo>
                    <a:pt x="218" y="10"/>
                  </a:lnTo>
                  <a:lnTo>
                    <a:pt x="242" y="17"/>
                  </a:lnTo>
                  <a:lnTo>
                    <a:pt x="263" y="26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81" name="Freeform 32980"/>
            <p:cNvSpPr/>
            <p:nvPr/>
          </p:nvSpPr>
          <p:spPr>
            <a:xfrm>
              <a:off x="2875" y="2112"/>
              <a:ext cx="33" cy="60"/>
            </a:xfrm>
            <a:custGeom>
              <a:avLst/>
              <a:gdLst/>
              <a:ahLst/>
              <a:cxnLst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2"/>
                  </a:lnTo>
                  <a:lnTo>
                    <a:pt x="12" y="54"/>
                  </a:lnTo>
                  <a:lnTo>
                    <a:pt x="16" y="44"/>
                  </a:lnTo>
                  <a:lnTo>
                    <a:pt x="21" y="32"/>
                  </a:lnTo>
                  <a:lnTo>
                    <a:pt x="27" y="21"/>
                  </a:lnTo>
                  <a:lnTo>
                    <a:pt x="32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82" name="Freeform 32981"/>
            <p:cNvSpPr/>
            <p:nvPr/>
          </p:nvSpPr>
          <p:spPr>
            <a:xfrm>
              <a:off x="2893" y="2105"/>
              <a:ext cx="38" cy="67"/>
            </a:xfrm>
            <a:custGeom>
              <a:avLst/>
              <a:gdLst/>
              <a:ahLst/>
              <a:cxnLst/>
              <a:pathLst>
                <a:path w="45" h="75">
                  <a:moveTo>
                    <a:pt x="1" y="75"/>
                  </a:moveTo>
                  <a:lnTo>
                    <a:pt x="0" y="72"/>
                  </a:lnTo>
                  <a:lnTo>
                    <a:pt x="1" y="65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6" y="31"/>
                  </a:lnTo>
                  <a:lnTo>
                    <a:pt x="24" y="20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1"/>
                  </a:lnTo>
                  <a:lnTo>
                    <a:pt x="26" y="34"/>
                  </a:lnTo>
                  <a:lnTo>
                    <a:pt x="21" y="46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4" y="7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83" name="Freeform 32982"/>
            <p:cNvSpPr/>
            <p:nvPr/>
          </p:nvSpPr>
          <p:spPr>
            <a:xfrm>
              <a:off x="2933" y="2100"/>
              <a:ext cx="52" cy="86"/>
            </a:xfrm>
            <a:custGeom>
              <a:avLst/>
              <a:gdLst/>
              <a:ahLst/>
              <a:cxnLst/>
              <a:pathLst>
                <a:path w="60" h="98">
                  <a:moveTo>
                    <a:pt x="1" y="98"/>
                  </a:moveTo>
                  <a:lnTo>
                    <a:pt x="0" y="92"/>
                  </a:lnTo>
                  <a:lnTo>
                    <a:pt x="2" y="82"/>
                  </a:lnTo>
                  <a:lnTo>
                    <a:pt x="8" y="68"/>
                  </a:lnTo>
                  <a:lnTo>
                    <a:pt x="15" y="52"/>
                  </a:lnTo>
                  <a:lnTo>
                    <a:pt x="25" y="36"/>
                  </a:lnTo>
                  <a:lnTo>
                    <a:pt x="37" y="21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1"/>
                  </a:lnTo>
                  <a:lnTo>
                    <a:pt x="40" y="37"/>
                  </a:lnTo>
                  <a:lnTo>
                    <a:pt x="31" y="56"/>
                  </a:lnTo>
                  <a:lnTo>
                    <a:pt x="22" y="72"/>
                  </a:lnTo>
                  <a:lnTo>
                    <a:pt x="14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84" name="Freeform 32983"/>
            <p:cNvSpPr/>
            <p:nvPr/>
          </p:nvSpPr>
          <p:spPr>
            <a:xfrm>
              <a:off x="2978" y="2105"/>
              <a:ext cx="58" cy="91"/>
            </a:xfrm>
            <a:custGeom>
              <a:avLst/>
              <a:gdLst/>
              <a:ahLst/>
              <a:cxnLst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1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39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85" name="Freeform 32984"/>
            <p:cNvSpPr/>
            <p:nvPr/>
          </p:nvSpPr>
          <p:spPr>
            <a:xfrm>
              <a:off x="3008" y="2112"/>
              <a:ext cx="62" cy="76"/>
            </a:xfrm>
            <a:custGeom>
              <a:avLst/>
              <a:gdLst/>
              <a:ahLst/>
              <a:cxnLst/>
              <a:pathLst>
                <a:path w="71" h="87">
                  <a:moveTo>
                    <a:pt x="0" y="87"/>
                  </a:moveTo>
                  <a:lnTo>
                    <a:pt x="0" y="82"/>
                  </a:lnTo>
                  <a:lnTo>
                    <a:pt x="5" y="72"/>
                  </a:lnTo>
                  <a:lnTo>
                    <a:pt x="14" y="58"/>
                  </a:lnTo>
                  <a:lnTo>
                    <a:pt x="25" y="43"/>
                  </a:lnTo>
                  <a:lnTo>
                    <a:pt x="37" y="28"/>
                  </a:lnTo>
                  <a:lnTo>
                    <a:pt x="50" y="14"/>
                  </a:lnTo>
                  <a:lnTo>
                    <a:pt x="62" y="5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1"/>
                  </a:lnTo>
                  <a:lnTo>
                    <a:pt x="46" y="36"/>
                  </a:lnTo>
                  <a:lnTo>
                    <a:pt x="35" y="52"/>
                  </a:lnTo>
                  <a:lnTo>
                    <a:pt x="24" y="67"/>
                  </a:lnTo>
                  <a:lnTo>
                    <a:pt x="14" y="79"/>
                  </a:lnTo>
                  <a:lnTo>
                    <a:pt x="6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86" name="Freeform 32985"/>
            <p:cNvSpPr/>
            <p:nvPr/>
          </p:nvSpPr>
          <p:spPr>
            <a:xfrm>
              <a:off x="3042" y="2123"/>
              <a:ext cx="52" cy="63"/>
            </a:xfrm>
            <a:custGeom>
              <a:avLst/>
              <a:gdLst/>
              <a:ahLst/>
              <a:cxnLst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5"/>
                  </a:lnTo>
                  <a:lnTo>
                    <a:pt x="27" y="24"/>
                  </a:lnTo>
                  <a:lnTo>
                    <a:pt x="37" y="12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2"/>
                  </a:lnTo>
                  <a:lnTo>
                    <a:pt x="20" y="55"/>
                  </a:lnTo>
                  <a:lnTo>
                    <a:pt x="12" y="64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87" name="Freeform 32986"/>
            <p:cNvSpPr/>
            <p:nvPr/>
          </p:nvSpPr>
          <p:spPr>
            <a:xfrm>
              <a:off x="3075" y="2140"/>
              <a:ext cx="46" cy="44"/>
            </a:xfrm>
            <a:custGeom>
              <a:avLst/>
              <a:gdLst/>
              <a:ahLst/>
              <a:cxnLst/>
              <a:pathLst>
                <a:path w="53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4"/>
                  </a:lnTo>
                  <a:lnTo>
                    <a:pt x="38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6"/>
                  </a:lnTo>
                  <a:lnTo>
                    <a:pt x="40" y="13"/>
                  </a:lnTo>
                  <a:lnTo>
                    <a:pt x="33" y="21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88" name="Freeform 32987"/>
            <p:cNvSpPr/>
            <p:nvPr/>
          </p:nvSpPr>
          <p:spPr>
            <a:xfrm>
              <a:off x="3105" y="2149"/>
              <a:ext cx="31" cy="32"/>
            </a:xfrm>
            <a:custGeom>
              <a:avLst/>
              <a:gdLst/>
              <a:ahLst/>
              <a:cxnLst/>
              <a:pathLst>
                <a:path w="34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89" name="Freeform 32988"/>
            <p:cNvSpPr/>
            <p:nvPr/>
          </p:nvSpPr>
          <p:spPr>
            <a:xfrm>
              <a:off x="2850" y="2123"/>
              <a:ext cx="36" cy="38"/>
            </a:xfrm>
            <a:custGeom>
              <a:avLst/>
              <a:gdLst/>
              <a:ahLst/>
              <a:cxnLst/>
              <a:pathLst>
                <a:path w="40" h="44">
                  <a:moveTo>
                    <a:pt x="40" y="0"/>
                  </a:moveTo>
                  <a:lnTo>
                    <a:pt x="38" y="3"/>
                  </a:lnTo>
                  <a:lnTo>
                    <a:pt x="33" y="10"/>
                  </a:lnTo>
                  <a:lnTo>
                    <a:pt x="28" y="18"/>
                  </a:lnTo>
                  <a:lnTo>
                    <a:pt x="23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6"/>
                  </a:lnTo>
                  <a:lnTo>
                    <a:pt x="13" y="19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90" name="Freeform 32989"/>
            <p:cNvSpPr/>
            <p:nvPr/>
          </p:nvSpPr>
          <p:spPr>
            <a:xfrm>
              <a:off x="2845" y="2102"/>
              <a:ext cx="42" cy="19"/>
            </a:xfrm>
            <a:custGeom>
              <a:avLst/>
              <a:gdLst/>
              <a:ahLst/>
              <a:cxnLst/>
              <a:pathLst>
                <a:path w="47" h="21">
                  <a:moveTo>
                    <a:pt x="47" y="21"/>
                  </a:moveTo>
                  <a:lnTo>
                    <a:pt x="44" y="20"/>
                  </a:lnTo>
                  <a:lnTo>
                    <a:pt x="39" y="17"/>
                  </a:lnTo>
                  <a:lnTo>
                    <a:pt x="32" y="12"/>
                  </a:lnTo>
                  <a:lnTo>
                    <a:pt x="24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9" y="12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0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91" name="Freeform 32990"/>
            <p:cNvSpPr/>
            <p:nvPr/>
          </p:nvSpPr>
          <p:spPr>
            <a:xfrm>
              <a:off x="2833" y="2125"/>
              <a:ext cx="46" cy="10"/>
            </a:xfrm>
            <a:custGeom>
              <a:avLst/>
              <a:gdLst/>
              <a:ahLst/>
              <a:cxnLst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92" name="Freeform 32991"/>
            <p:cNvSpPr/>
            <p:nvPr/>
          </p:nvSpPr>
          <p:spPr>
            <a:xfrm>
              <a:off x="2859" y="2079"/>
              <a:ext cx="42" cy="35"/>
            </a:xfrm>
            <a:custGeom>
              <a:avLst/>
              <a:gdLst/>
              <a:ahLst/>
              <a:cxnLst/>
              <a:pathLst>
                <a:path w="48" h="41">
                  <a:moveTo>
                    <a:pt x="48" y="41"/>
                  </a:moveTo>
                  <a:lnTo>
                    <a:pt x="42" y="37"/>
                  </a:lnTo>
                  <a:lnTo>
                    <a:pt x="34" y="31"/>
                  </a:lnTo>
                  <a:lnTo>
                    <a:pt x="25" y="26"/>
                  </a:lnTo>
                  <a:lnTo>
                    <a:pt x="16" y="20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4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7"/>
                  </a:lnTo>
                  <a:lnTo>
                    <a:pt x="48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93" name="Freeform 32992"/>
            <p:cNvSpPr/>
            <p:nvPr/>
          </p:nvSpPr>
          <p:spPr>
            <a:xfrm>
              <a:off x="3115" y="2082"/>
              <a:ext cx="13" cy="60"/>
            </a:xfrm>
            <a:custGeom>
              <a:avLst/>
              <a:gdLst/>
              <a:ahLst/>
              <a:cxnLst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6"/>
                  </a:lnTo>
                  <a:lnTo>
                    <a:pt x="6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94" name="Freeform 32993"/>
            <p:cNvSpPr/>
            <p:nvPr/>
          </p:nvSpPr>
          <p:spPr>
            <a:xfrm>
              <a:off x="3131" y="2093"/>
              <a:ext cx="19" cy="58"/>
            </a:xfrm>
            <a:custGeom>
              <a:avLst/>
              <a:gdLst/>
              <a:ahLst/>
              <a:cxnLst/>
              <a:pathLst>
                <a:path w="23" h="66">
                  <a:moveTo>
                    <a:pt x="0" y="66"/>
                  </a:moveTo>
                  <a:lnTo>
                    <a:pt x="1" y="51"/>
                  </a:lnTo>
                  <a:lnTo>
                    <a:pt x="4" y="29"/>
                  </a:lnTo>
                  <a:lnTo>
                    <a:pt x="11" y="10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9"/>
                  </a:lnTo>
                  <a:lnTo>
                    <a:pt x="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95" name="Freeform 32994"/>
            <p:cNvSpPr/>
            <p:nvPr/>
          </p:nvSpPr>
          <p:spPr>
            <a:xfrm>
              <a:off x="3085" y="2068"/>
              <a:ext cx="13" cy="55"/>
            </a:xfrm>
            <a:custGeom>
              <a:avLst/>
              <a:gdLst/>
              <a:ahLst/>
              <a:cxnLst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2" y="23"/>
                  </a:lnTo>
                  <a:lnTo>
                    <a:pt x="9" y="44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96" name="Freeform 32995"/>
            <p:cNvSpPr/>
            <p:nvPr/>
          </p:nvSpPr>
          <p:spPr>
            <a:xfrm>
              <a:off x="3050" y="2053"/>
              <a:ext cx="20" cy="64"/>
            </a:xfrm>
            <a:custGeom>
              <a:avLst/>
              <a:gdLst/>
              <a:ahLst/>
              <a:cxnLst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3" y="8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97" name="Freeform 32996"/>
            <p:cNvSpPr/>
            <p:nvPr/>
          </p:nvSpPr>
          <p:spPr>
            <a:xfrm>
              <a:off x="3019" y="2035"/>
              <a:ext cx="23" cy="72"/>
            </a:xfrm>
            <a:custGeom>
              <a:avLst/>
              <a:gdLst/>
              <a:ahLst/>
              <a:cxnLst/>
              <a:pathLst>
                <a:path w="25" h="80">
                  <a:moveTo>
                    <a:pt x="25" y="80"/>
                  </a:moveTo>
                  <a:lnTo>
                    <a:pt x="22" y="72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8" y="38"/>
                  </a:lnTo>
                  <a:lnTo>
                    <a:pt x="22" y="6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98" name="Freeform 32997"/>
            <p:cNvSpPr/>
            <p:nvPr/>
          </p:nvSpPr>
          <p:spPr>
            <a:xfrm>
              <a:off x="2949" y="2030"/>
              <a:ext cx="36" cy="77"/>
            </a:xfrm>
            <a:custGeom>
              <a:avLst/>
              <a:gdLst/>
              <a:ahLst/>
              <a:cxnLst/>
              <a:pathLst>
                <a:path w="44" h="86">
                  <a:moveTo>
                    <a:pt x="44" y="86"/>
                  </a:moveTo>
                  <a:lnTo>
                    <a:pt x="37" y="78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0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999" name="Freeform 32998"/>
            <p:cNvSpPr/>
            <p:nvPr/>
          </p:nvSpPr>
          <p:spPr>
            <a:xfrm>
              <a:off x="2882" y="2042"/>
              <a:ext cx="44" cy="70"/>
            </a:xfrm>
            <a:custGeom>
              <a:avLst/>
              <a:gdLst/>
              <a:ahLst/>
              <a:cxnLst/>
              <a:pathLst>
                <a:path w="52" h="79">
                  <a:moveTo>
                    <a:pt x="52" y="79"/>
                  </a:moveTo>
                  <a:lnTo>
                    <a:pt x="45" y="72"/>
                  </a:lnTo>
                  <a:lnTo>
                    <a:pt x="37" y="63"/>
                  </a:lnTo>
                  <a:lnTo>
                    <a:pt x="27" y="50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9" y="35"/>
                  </a:lnTo>
                  <a:lnTo>
                    <a:pt x="36" y="50"/>
                  </a:lnTo>
                  <a:lnTo>
                    <a:pt x="43" y="63"/>
                  </a:lnTo>
                  <a:lnTo>
                    <a:pt x="47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00" name="Freeform 32999"/>
            <p:cNvSpPr/>
            <p:nvPr/>
          </p:nvSpPr>
          <p:spPr>
            <a:xfrm>
              <a:off x="2975" y="2040"/>
              <a:ext cx="40" cy="63"/>
            </a:xfrm>
            <a:custGeom>
              <a:avLst/>
              <a:gdLst/>
              <a:ahLst/>
              <a:cxnLst/>
              <a:pathLst>
                <a:path w="45" h="73">
                  <a:moveTo>
                    <a:pt x="45" y="73"/>
                  </a:moveTo>
                  <a:lnTo>
                    <a:pt x="39" y="66"/>
                  </a:lnTo>
                  <a:lnTo>
                    <a:pt x="31" y="57"/>
                  </a:lnTo>
                  <a:lnTo>
                    <a:pt x="23" y="45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8" y="33"/>
                  </a:lnTo>
                  <a:lnTo>
                    <a:pt x="32" y="45"/>
                  </a:lnTo>
                  <a:lnTo>
                    <a:pt x="38" y="58"/>
                  </a:lnTo>
                  <a:lnTo>
                    <a:pt x="42" y="67"/>
                  </a:lnTo>
                  <a:lnTo>
                    <a:pt x="45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01" name="Freeform 33000"/>
            <p:cNvSpPr/>
            <p:nvPr/>
          </p:nvSpPr>
          <p:spPr>
            <a:xfrm>
              <a:off x="2952" y="2098"/>
              <a:ext cx="58" cy="93"/>
            </a:xfrm>
            <a:custGeom>
              <a:avLst/>
              <a:gdLst/>
              <a:ahLst/>
              <a:cxnLst/>
              <a:pathLst>
                <a:path w="67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4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8"/>
                  </a:lnTo>
                  <a:lnTo>
                    <a:pt x="67" y="0"/>
                  </a:lnTo>
                  <a:lnTo>
                    <a:pt x="62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4" y="59"/>
                  </a:lnTo>
                  <a:lnTo>
                    <a:pt x="24" y="77"/>
                  </a:lnTo>
                  <a:lnTo>
                    <a:pt x="14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02" name="Freeform 33001"/>
            <p:cNvSpPr/>
            <p:nvPr/>
          </p:nvSpPr>
          <p:spPr>
            <a:xfrm>
              <a:off x="2912" y="2102"/>
              <a:ext cx="51" cy="73"/>
            </a:xfrm>
            <a:custGeom>
              <a:avLst/>
              <a:gdLst/>
              <a:ahLst/>
              <a:cxnLst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0"/>
                  </a:lnTo>
                  <a:lnTo>
                    <a:pt x="34" y="35"/>
                  </a:lnTo>
                  <a:lnTo>
                    <a:pt x="25" y="49"/>
                  </a:lnTo>
                  <a:lnTo>
                    <a:pt x="17" y="63"/>
                  </a:lnTo>
                  <a:lnTo>
                    <a:pt x="9" y="73"/>
                  </a:lnTo>
                  <a:lnTo>
                    <a:pt x="3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03" name="Freeform 33002"/>
            <p:cNvSpPr/>
            <p:nvPr/>
          </p:nvSpPr>
          <p:spPr>
            <a:xfrm>
              <a:off x="2912" y="2037"/>
              <a:ext cx="45" cy="70"/>
            </a:xfrm>
            <a:custGeom>
              <a:avLst/>
              <a:gdLst/>
              <a:ahLst/>
              <a:cxnLst/>
              <a:pathLst>
                <a:path w="52" h="79">
                  <a:moveTo>
                    <a:pt x="52" y="79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3"/>
                  </a:lnTo>
                  <a:lnTo>
                    <a:pt x="47" y="74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04" name="Freeform 33003"/>
            <p:cNvSpPr/>
            <p:nvPr/>
          </p:nvSpPr>
          <p:spPr>
            <a:xfrm>
              <a:off x="2672" y="2198"/>
              <a:ext cx="231" cy="56"/>
            </a:xfrm>
            <a:custGeom>
              <a:avLst/>
              <a:gdLst/>
              <a:ahLst/>
              <a:cxnLst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2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7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6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1"/>
                  </a:lnTo>
                  <a:lnTo>
                    <a:pt x="165" y="5"/>
                  </a:lnTo>
                  <a:lnTo>
                    <a:pt x="186" y="9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2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05" name="Freeform 33004"/>
            <p:cNvSpPr/>
            <p:nvPr/>
          </p:nvSpPr>
          <p:spPr>
            <a:xfrm>
              <a:off x="2675" y="2212"/>
              <a:ext cx="28" cy="49"/>
            </a:xfrm>
            <a:custGeom>
              <a:avLst/>
              <a:gdLst/>
              <a:ahLst/>
              <a:cxnLst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06" name="Freeform 33005"/>
            <p:cNvSpPr/>
            <p:nvPr/>
          </p:nvSpPr>
          <p:spPr>
            <a:xfrm>
              <a:off x="2691" y="2207"/>
              <a:ext cx="33" cy="54"/>
            </a:xfrm>
            <a:custGeom>
              <a:avLst/>
              <a:gdLst/>
              <a:ahLst/>
              <a:cxnLst/>
              <a:pathLst>
                <a:path w="38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3" y="46"/>
                  </a:lnTo>
                  <a:lnTo>
                    <a:pt x="8" y="37"/>
                  </a:lnTo>
                  <a:lnTo>
                    <a:pt x="13" y="27"/>
                  </a:lnTo>
                  <a:lnTo>
                    <a:pt x="20" y="17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8"/>
                  </a:lnTo>
                  <a:lnTo>
                    <a:pt x="23" y="28"/>
                  </a:lnTo>
                  <a:lnTo>
                    <a:pt x="17" y="38"/>
                  </a:lnTo>
                  <a:lnTo>
                    <a:pt x="12" y="49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07" name="Freeform 33006"/>
            <p:cNvSpPr/>
            <p:nvPr/>
          </p:nvSpPr>
          <p:spPr>
            <a:xfrm>
              <a:off x="2724" y="2202"/>
              <a:ext cx="46" cy="72"/>
            </a:xfrm>
            <a:custGeom>
              <a:avLst/>
              <a:gdLst/>
              <a:ahLst/>
              <a:cxnLst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08" name="Freeform 33007"/>
            <p:cNvSpPr/>
            <p:nvPr/>
          </p:nvSpPr>
          <p:spPr>
            <a:xfrm>
              <a:off x="2763" y="2205"/>
              <a:ext cx="49" cy="77"/>
            </a:xfrm>
            <a:custGeom>
              <a:avLst/>
              <a:gdLst/>
              <a:ahLst/>
              <a:cxnLst/>
              <a:pathLst>
                <a:path w="57" h="90">
                  <a:moveTo>
                    <a:pt x="2" y="90"/>
                  </a:moveTo>
                  <a:lnTo>
                    <a:pt x="0" y="85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7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8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09" name="Freeform 33008"/>
            <p:cNvSpPr/>
            <p:nvPr/>
          </p:nvSpPr>
          <p:spPr>
            <a:xfrm>
              <a:off x="2789" y="2212"/>
              <a:ext cx="53" cy="63"/>
            </a:xfrm>
            <a:custGeom>
              <a:avLst/>
              <a:gdLst/>
              <a:ahLst/>
              <a:cxnLst/>
              <a:pathLst>
                <a:path w="60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4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7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10" name="Freeform 33009"/>
            <p:cNvSpPr/>
            <p:nvPr/>
          </p:nvSpPr>
          <p:spPr>
            <a:xfrm>
              <a:off x="2817" y="2221"/>
              <a:ext cx="46" cy="53"/>
            </a:xfrm>
            <a:custGeom>
              <a:avLst/>
              <a:gdLst/>
              <a:ahLst/>
              <a:cxnLst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29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5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6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5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11" name="Freeform 33010"/>
            <p:cNvSpPr/>
            <p:nvPr/>
          </p:nvSpPr>
          <p:spPr>
            <a:xfrm>
              <a:off x="2845" y="2235"/>
              <a:ext cx="39" cy="39"/>
            </a:xfrm>
            <a:custGeom>
              <a:avLst/>
              <a:gdLst/>
              <a:ahLst/>
              <a:cxnLst/>
              <a:pathLst>
                <a:path w="45" h="42">
                  <a:moveTo>
                    <a:pt x="0" y="42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12" name="Freeform 33011"/>
            <p:cNvSpPr/>
            <p:nvPr/>
          </p:nvSpPr>
          <p:spPr>
            <a:xfrm>
              <a:off x="2871" y="2246"/>
              <a:ext cx="27" cy="22"/>
            </a:xfrm>
            <a:custGeom>
              <a:avLst/>
              <a:gdLst/>
              <a:ahLst/>
              <a:cxnLst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7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13" name="Freeform 33012"/>
            <p:cNvSpPr/>
            <p:nvPr/>
          </p:nvSpPr>
          <p:spPr>
            <a:xfrm>
              <a:off x="2656" y="2221"/>
              <a:ext cx="30" cy="32"/>
            </a:xfrm>
            <a:custGeom>
              <a:avLst/>
              <a:gdLst/>
              <a:ahLst/>
              <a:cxnLst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14" name="Freeform 33013"/>
            <p:cNvSpPr/>
            <p:nvPr/>
          </p:nvSpPr>
          <p:spPr>
            <a:xfrm>
              <a:off x="2651" y="2203"/>
              <a:ext cx="35" cy="16"/>
            </a:xfrm>
            <a:custGeom>
              <a:avLst/>
              <a:gdLst/>
              <a:ahLst/>
              <a:cxnLst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1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15" name="Freeform 33014"/>
            <p:cNvSpPr/>
            <p:nvPr/>
          </p:nvSpPr>
          <p:spPr>
            <a:xfrm>
              <a:off x="2640" y="2223"/>
              <a:ext cx="39" cy="9"/>
            </a:xfrm>
            <a:custGeom>
              <a:avLst/>
              <a:gdLst/>
              <a:ahLst/>
              <a:cxnLst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16" name="Freeform 33015"/>
            <p:cNvSpPr/>
            <p:nvPr/>
          </p:nvSpPr>
          <p:spPr>
            <a:xfrm>
              <a:off x="2663" y="2184"/>
              <a:ext cx="35" cy="30"/>
            </a:xfrm>
            <a:custGeom>
              <a:avLst/>
              <a:gdLst/>
              <a:ahLst/>
              <a:cxnLst/>
              <a:pathLst>
                <a:path w="42" h="33">
                  <a:moveTo>
                    <a:pt x="42" y="33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4" y="25"/>
                  </a:lnTo>
                  <a:lnTo>
                    <a:pt x="38" y="30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17" name="Freeform 33016"/>
            <p:cNvSpPr/>
            <p:nvPr/>
          </p:nvSpPr>
          <p:spPr>
            <a:xfrm>
              <a:off x="2879" y="2188"/>
              <a:ext cx="12" cy="51"/>
            </a:xfrm>
            <a:custGeom>
              <a:avLst/>
              <a:gdLst/>
              <a:ahLst/>
              <a:cxnLst/>
              <a:pathLst>
                <a:path w="13" h="58">
                  <a:moveTo>
                    <a:pt x="2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2" y="9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4"/>
                  </a:lnTo>
                  <a:lnTo>
                    <a:pt x="6" y="43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18" name="Freeform 33017"/>
            <p:cNvSpPr/>
            <p:nvPr/>
          </p:nvSpPr>
          <p:spPr>
            <a:xfrm>
              <a:off x="2893" y="2196"/>
              <a:ext cx="17" cy="50"/>
            </a:xfrm>
            <a:custGeom>
              <a:avLst/>
              <a:gdLst/>
              <a:ahLst/>
              <a:cxnLst/>
              <a:pathLst>
                <a:path w="18" h="55">
                  <a:moveTo>
                    <a:pt x="0" y="55"/>
                  </a:moveTo>
                  <a:lnTo>
                    <a:pt x="1" y="41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19" name="Freeform 33018"/>
            <p:cNvSpPr/>
            <p:nvPr/>
          </p:nvSpPr>
          <p:spPr>
            <a:xfrm>
              <a:off x="2854" y="2174"/>
              <a:ext cx="10" cy="47"/>
            </a:xfrm>
            <a:custGeom>
              <a:avLst/>
              <a:gdLst/>
              <a:ahLst/>
              <a:cxnLst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20" name="Freeform 33019"/>
            <p:cNvSpPr/>
            <p:nvPr/>
          </p:nvSpPr>
          <p:spPr>
            <a:xfrm>
              <a:off x="2824" y="2161"/>
              <a:ext cx="18" cy="55"/>
            </a:xfrm>
            <a:custGeom>
              <a:avLst/>
              <a:gdLst/>
              <a:ahLst/>
              <a:cxnLst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6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21" name="Freeform 33020"/>
            <p:cNvSpPr/>
            <p:nvPr/>
          </p:nvSpPr>
          <p:spPr>
            <a:xfrm>
              <a:off x="2798" y="2147"/>
              <a:ext cx="19" cy="60"/>
            </a:xfrm>
            <a:custGeom>
              <a:avLst/>
              <a:gdLst/>
              <a:ahLst/>
              <a:cxnLst/>
              <a:pathLst>
                <a:path w="21" h="70">
                  <a:moveTo>
                    <a:pt x="21" y="70"/>
                  </a:moveTo>
                  <a:lnTo>
                    <a:pt x="13" y="53"/>
                  </a:lnTo>
                  <a:lnTo>
                    <a:pt x="5" y="29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1"/>
                  </a:lnTo>
                  <a:lnTo>
                    <a:pt x="16" y="32"/>
                  </a:lnTo>
                  <a:lnTo>
                    <a:pt x="19" y="55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22" name="Freeform 33021"/>
            <p:cNvSpPr/>
            <p:nvPr/>
          </p:nvSpPr>
          <p:spPr>
            <a:xfrm>
              <a:off x="2738" y="2142"/>
              <a:ext cx="32" cy="65"/>
            </a:xfrm>
            <a:custGeom>
              <a:avLst/>
              <a:gdLst/>
              <a:ahLst/>
              <a:cxnLst/>
              <a:pathLst>
                <a:path w="37" h="72">
                  <a:moveTo>
                    <a:pt x="37" y="72"/>
                  </a:moveTo>
                  <a:lnTo>
                    <a:pt x="31" y="65"/>
                  </a:lnTo>
                  <a:lnTo>
                    <a:pt x="24" y="56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8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7"/>
                  </a:lnTo>
                  <a:lnTo>
                    <a:pt x="32" y="67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23" name="Freeform 33022"/>
            <p:cNvSpPr/>
            <p:nvPr/>
          </p:nvSpPr>
          <p:spPr>
            <a:xfrm>
              <a:off x="2682" y="2153"/>
              <a:ext cx="37" cy="59"/>
            </a:xfrm>
            <a:custGeom>
              <a:avLst/>
              <a:gdLst/>
              <a:ahLst/>
              <a:cxnLst/>
              <a:pathLst>
                <a:path w="44" h="68">
                  <a:moveTo>
                    <a:pt x="44" y="68"/>
                  </a:moveTo>
                  <a:lnTo>
                    <a:pt x="38" y="63"/>
                  </a:lnTo>
                  <a:lnTo>
                    <a:pt x="31" y="54"/>
                  </a:lnTo>
                  <a:lnTo>
                    <a:pt x="22" y="44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8"/>
                  </a:lnTo>
                  <a:lnTo>
                    <a:pt x="24" y="30"/>
                  </a:lnTo>
                  <a:lnTo>
                    <a:pt x="30" y="43"/>
                  </a:lnTo>
                  <a:lnTo>
                    <a:pt x="36" y="54"/>
                  </a:lnTo>
                  <a:lnTo>
                    <a:pt x="41" y="64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24" name="Freeform 33023"/>
            <p:cNvSpPr/>
            <p:nvPr/>
          </p:nvSpPr>
          <p:spPr>
            <a:xfrm>
              <a:off x="2761" y="2149"/>
              <a:ext cx="33" cy="56"/>
            </a:xfrm>
            <a:custGeom>
              <a:avLst/>
              <a:gdLst/>
              <a:ahLst/>
              <a:cxnLst/>
              <a:pathLst>
                <a:path w="37" h="62">
                  <a:moveTo>
                    <a:pt x="37" y="62"/>
                  </a:moveTo>
                  <a:lnTo>
                    <a:pt x="32" y="56"/>
                  </a:lnTo>
                  <a:lnTo>
                    <a:pt x="25" y="48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49"/>
                  </a:lnTo>
                  <a:lnTo>
                    <a:pt x="35" y="57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25" name="Freeform 33024"/>
            <p:cNvSpPr/>
            <p:nvPr/>
          </p:nvSpPr>
          <p:spPr>
            <a:xfrm>
              <a:off x="2742" y="2200"/>
              <a:ext cx="49" cy="79"/>
            </a:xfrm>
            <a:custGeom>
              <a:avLst/>
              <a:gdLst/>
              <a:ahLst/>
              <a:cxnLst/>
              <a:pathLst>
                <a:path w="58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9" y="62"/>
                  </a:lnTo>
                  <a:lnTo>
                    <a:pt x="17" y="47"/>
                  </a:lnTo>
                  <a:lnTo>
                    <a:pt x="27" y="32"/>
                  </a:lnTo>
                  <a:lnTo>
                    <a:pt x="38" y="18"/>
                  </a:lnTo>
                  <a:lnTo>
                    <a:pt x="48" y="6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9"/>
                  </a:lnTo>
                  <a:lnTo>
                    <a:pt x="39" y="34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2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26" name="Freeform 33025"/>
            <p:cNvSpPr/>
            <p:nvPr/>
          </p:nvSpPr>
          <p:spPr>
            <a:xfrm>
              <a:off x="2708" y="2203"/>
              <a:ext cx="42" cy="62"/>
            </a:xfrm>
            <a:custGeom>
              <a:avLst/>
              <a:gdLst/>
              <a:ahLst/>
              <a:cxnLst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49"/>
                  </a:lnTo>
                  <a:lnTo>
                    <a:pt x="13" y="38"/>
                  </a:lnTo>
                  <a:lnTo>
                    <a:pt x="20" y="26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8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27" name="Freeform 33026"/>
            <p:cNvSpPr/>
            <p:nvPr/>
          </p:nvSpPr>
          <p:spPr>
            <a:xfrm>
              <a:off x="2707" y="2149"/>
              <a:ext cx="38" cy="60"/>
            </a:xfrm>
            <a:custGeom>
              <a:avLst/>
              <a:gdLst/>
              <a:ahLst/>
              <a:cxnLst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2"/>
                  </a:lnTo>
                  <a:lnTo>
                    <a:pt x="15" y="32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2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28" name="Freeform 33027"/>
            <p:cNvSpPr/>
            <p:nvPr/>
          </p:nvSpPr>
          <p:spPr>
            <a:xfrm>
              <a:off x="4264" y="1283"/>
              <a:ext cx="151" cy="156"/>
            </a:xfrm>
            <a:custGeom>
              <a:avLst/>
              <a:gdLst/>
              <a:ahLst/>
              <a:cxnLst/>
              <a:pathLst>
                <a:path w="173" h="178">
                  <a:moveTo>
                    <a:pt x="43" y="39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0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8"/>
                  </a:lnTo>
                  <a:lnTo>
                    <a:pt x="26" y="138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8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39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9" y="1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39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29" name="Freeform 33028"/>
            <p:cNvSpPr/>
            <p:nvPr/>
          </p:nvSpPr>
          <p:spPr>
            <a:xfrm>
              <a:off x="4157" y="1488"/>
              <a:ext cx="156" cy="270"/>
            </a:xfrm>
            <a:custGeom>
              <a:avLst/>
              <a:gdLst/>
              <a:ahLst/>
              <a:cxnLst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2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6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6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9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4"/>
                  </a:lnTo>
                  <a:lnTo>
                    <a:pt x="134" y="247"/>
                  </a:lnTo>
                  <a:lnTo>
                    <a:pt x="147" y="241"/>
                  </a:lnTo>
                  <a:lnTo>
                    <a:pt x="161" y="239"/>
                  </a:lnTo>
                  <a:lnTo>
                    <a:pt x="154" y="225"/>
                  </a:lnTo>
                  <a:lnTo>
                    <a:pt x="150" y="208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30" name="Freeform 33029"/>
            <p:cNvSpPr/>
            <p:nvPr/>
          </p:nvSpPr>
          <p:spPr>
            <a:xfrm>
              <a:off x="4555" y="1419"/>
              <a:ext cx="293" cy="225"/>
            </a:xfrm>
            <a:custGeom>
              <a:avLst/>
              <a:gdLst/>
              <a:ahLst/>
              <a:cxnLst/>
              <a:pathLst>
                <a:path w="334" h="256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5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1"/>
                  </a:lnTo>
                  <a:lnTo>
                    <a:pt x="181" y="256"/>
                  </a:lnTo>
                  <a:lnTo>
                    <a:pt x="191" y="248"/>
                  </a:lnTo>
                  <a:lnTo>
                    <a:pt x="204" y="241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6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5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4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31" name="Freeform 33030"/>
            <p:cNvSpPr/>
            <p:nvPr/>
          </p:nvSpPr>
          <p:spPr>
            <a:xfrm>
              <a:off x="4404" y="1084"/>
              <a:ext cx="258" cy="316"/>
            </a:xfrm>
            <a:custGeom>
              <a:avLst/>
              <a:gdLst/>
              <a:ahLst/>
              <a:cxnLst/>
              <a:pathLst>
                <a:path w="293" h="361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8"/>
                  </a:lnTo>
                  <a:lnTo>
                    <a:pt x="185" y="183"/>
                  </a:lnTo>
                  <a:lnTo>
                    <a:pt x="160" y="194"/>
                  </a:lnTo>
                  <a:lnTo>
                    <a:pt x="134" y="211"/>
                  </a:lnTo>
                  <a:lnTo>
                    <a:pt x="112" y="235"/>
                  </a:lnTo>
                  <a:lnTo>
                    <a:pt x="95" y="270"/>
                  </a:lnTo>
                  <a:lnTo>
                    <a:pt x="89" y="286"/>
                  </a:lnTo>
                  <a:lnTo>
                    <a:pt x="85" y="301"/>
                  </a:lnTo>
                  <a:lnTo>
                    <a:pt x="80" y="314"/>
                  </a:lnTo>
                  <a:lnTo>
                    <a:pt x="76" y="324"/>
                  </a:lnTo>
                  <a:lnTo>
                    <a:pt x="71" y="333"/>
                  </a:lnTo>
                  <a:lnTo>
                    <a:pt x="65" y="341"/>
                  </a:lnTo>
                  <a:lnTo>
                    <a:pt x="61" y="346"/>
                  </a:lnTo>
                  <a:lnTo>
                    <a:pt x="54" y="348"/>
                  </a:lnTo>
                  <a:lnTo>
                    <a:pt x="47" y="349"/>
                  </a:lnTo>
                  <a:lnTo>
                    <a:pt x="39" y="351"/>
                  </a:lnTo>
                  <a:lnTo>
                    <a:pt x="31" y="352"/>
                  </a:lnTo>
                  <a:lnTo>
                    <a:pt x="24" y="354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5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4" y="345"/>
                  </a:lnTo>
                  <a:lnTo>
                    <a:pt x="42" y="329"/>
                  </a:lnTo>
                  <a:lnTo>
                    <a:pt x="55" y="309"/>
                  </a:lnTo>
                  <a:lnTo>
                    <a:pt x="64" y="287"/>
                  </a:lnTo>
                  <a:lnTo>
                    <a:pt x="69" y="265"/>
                  </a:lnTo>
                  <a:lnTo>
                    <a:pt x="71" y="244"/>
                  </a:lnTo>
                  <a:lnTo>
                    <a:pt x="72" y="226"/>
                  </a:lnTo>
                  <a:lnTo>
                    <a:pt x="72" y="213"/>
                  </a:lnTo>
                  <a:lnTo>
                    <a:pt x="72" y="202"/>
                  </a:lnTo>
                  <a:lnTo>
                    <a:pt x="69" y="187"/>
                  </a:lnTo>
                  <a:lnTo>
                    <a:pt x="65" y="172"/>
                  </a:lnTo>
                  <a:lnTo>
                    <a:pt x="61" y="155"/>
                  </a:lnTo>
                  <a:lnTo>
                    <a:pt x="70" y="152"/>
                  </a:lnTo>
                  <a:lnTo>
                    <a:pt x="81" y="147"/>
                  </a:lnTo>
                  <a:lnTo>
                    <a:pt x="93" y="137"/>
                  </a:lnTo>
                  <a:lnTo>
                    <a:pt x="104" y="126"/>
                  </a:lnTo>
                  <a:lnTo>
                    <a:pt x="114" y="112"/>
                  </a:lnTo>
                  <a:lnTo>
                    <a:pt x="119" y="96"/>
                  </a:lnTo>
                  <a:lnTo>
                    <a:pt x="120" y="80"/>
                  </a:lnTo>
                  <a:lnTo>
                    <a:pt x="117" y="64"/>
                  </a:lnTo>
                  <a:lnTo>
                    <a:pt x="130" y="62"/>
                  </a:lnTo>
                  <a:lnTo>
                    <a:pt x="145" y="58"/>
                  </a:lnTo>
                  <a:lnTo>
                    <a:pt x="163" y="52"/>
                  </a:lnTo>
                  <a:lnTo>
                    <a:pt x="181" y="43"/>
                  </a:lnTo>
                  <a:lnTo>
                    <a:pt x="200" y="34"/>
                  </a:lnTo>
                  <a:lnTo>
                    <a:pt x="216" y="22"/>
                  </a:lnTo>
                  <a:lnTo>
                    <a:pt x="229" y="12"/>
                  </a:lnTo>
                  <a:lnTo>
                    <a:pt x="238" y="0"/>
                  </a:lnTo>
                  <a:lnTo>
                    <a:pt x="237" y="14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5"/>
                  </a:lnTo>
                  <a:lnTo>
                    <a:pt x="256" y="82"/>
                  </a:lnTo>
                  <a:lnTo>
                    <a:pt x="267" y="97"/>
                  </a:lnTo>
                  <a:lnTo>
                    <a:pt x="279" y="110"/>
                  </a:lnTo>
                  <a:lnTo>
                    <a:pt x="293" y="119"/>
                  </a:lnTo>
                  <a:lnTo>
                    <a:pt x="284" y="120"/>
                  </a:lnTo>
                  <a:lnTo>
                    <a:pt x="274" y="124"/>
                  </a:lnTo>
                  <a:lnTo>
                    <a:pt x="266" y="128"/>
                  </a:lnTo>
                  <a:lnTo>
                    <a:pt x="257" y="135"/>
                  </a:lnTo>
                  <a:lnTo>
                    <a:pt x="252" y="142"/>
                  </a:lnTo>
                  <a:lnTo>
                    <a:pt x="249" y="152"/>
                  </a:lnTo>
                  <a:lnTo>
                    <a:pt x="251" y="163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32" name="Freeform 33031"/>
            <p:cNvSpPr/>
            <p:nvPr/>
          </p:nvSpPr>
          <p:spPr>
            <a:xfrm>
              <a:off x="4320" y="1088"/>
              <a:ext cx="151" cy="309"/>
            </a:xfrm>
            <a:custGeom>
              <a:avLst/>
              <a:gdLst/>
              <a:ahLst/>
              <a:cxnLst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7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1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1"/>
                  </a:lnTo>
                  <a:lnTo>
                    <a:pt x="55" y="254"/>
                  </a:lnTo>
                  <a:lnTo>
                    <a:pt x="57" y="249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3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1"/>
                  </a:lnTo>
                  <a:lnTo>
                    <a:pt x="9" y="234"/>
                  </a:lnTo>
                  <a:lnTo>
                    <a:pt x="0" y="201"/>
                  </a:lnTo>
                  <a:lnTo>
                    <a:pt x="2" y="167"/>
                  </a:lnTo>
                  <a:lnTo>
                    <a:pt x="16" y="133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5"/>
                  </a:lnTo>
                  <a:lnTo>
                    <a:pt x="147" y="11"/>
                  </a:lnTo>
                  <a:lnTo>
                    <a:pt x="151" y="10"/>
                  </a:lnTo>
                  <a:lnTo>
                    <a:pt x="155" y="7"/>
                  </a:lnTo>
                  <a:lnTo>
                    <a:pt x="161" y="4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8"/>
                  </a:lnTo>
                  <a:lnTo>
                    <a:pt x="169" y="221"/>
                  </a:lnTo>
                  <a:lnTo>
                    <a:pt x="168" y="239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33" name="Freeform 33032"/>
            <p:cNvSpPr/>
            <p:nvPr/>
          </p:nvSpPr>
          <p:spPr>
            <a:xfrm>
              <a:off x="4083" y="1237"/>
              <a:ext cx="740" cy="519"/>
            </a:xfrm>
            <a:custGeom>
              <a:avLst/>
              <a:gdLst/>
              <a:ahLst/>
              <a:cxnLst/>
              <a:pathLst>
                <a:path w="844" h="593">
                  <a:moveTo>
                    <a:pt x="402" y="349"/>
                  </a:moveTo>
                  <a:lnTo>
                    <a:pt x="410" y="391"/>
                  </a:lnTo>
                  <a:lnTo>
                    <a:pt x="410" y="435"/>
                  </a:lnTo>
                  <a:lnTo>
                    <a:pt x="404" y="474"/>
                  </a:lnTo>
                  <a:lnTo>
                    <a:pt x="391" y="505"/>
                  </a:lnTo>
                  <a:lnTo>
                    <a:pt x="383" y="517"/>
                  </a:lnTo>
                  <a:lnTo>
                    <a:pt x="376" y="528"/>
                  </a:lnTo>
                  <a:lnTo>
                    <a:pt x="369" y="538"/>
                  </a:lnTo>
                  <a:lnTo>
                    <a:pt x="363" y="549"/>
                  </a:lnTo>
                  <a:lnTo>
                    <a:pt x="357" y="558"/>
                  </a:lnTo>
                  <a:lnTo>
                    <a:pt x="353" y="570"/>
                  </a:lnTo>
                  <a:lnTo>
                    <a:pt x="349" y="580"/>
                  </a:lnTo>
                  <a:lnTo>
                    <a:pt x="346" y="593"/>
                  </a:lnTo>
                  <a:lnTo>
                    <a:pt x="343" y="585"/>
                  </a:lnTo>
                  <a:lnTo>
                    <a:pt x="340" y="573"/>
                  </a:lnTo>
                  <a:lnTo>
                    <a:pt x="333" y="560"/>
                  </a:lnTo>
                  <a:lnTo>
                    <a:pt x="326" y="545"/>
                  </a:lnTo>
                  <a:lnTo>
                    <a:pt x="316" y="530"/>
                  </a:lnTo>
                  <a:lnTo>
                    <a:pt x="307" y="515"/>
                  </a:lnTo>
                  <a:lnTo>
                    <a:pt x="295" y="504"/>
                  </a:lnTo>
                  <a:lnTo>
                    <a:pt x="285" y="494"/>
                  </a:lnTo>
                  <a:lnTo>
                    <a:pt x="279" y="489"/>
                  </a:lnTo>
                  <a:lnTo>
                    <a:pt x="273" y="484"/>
                  </a:lnTo>
                  <a:lnTo>
                    <a:pt x="269" y="480"/>
                  </a:lnTo>
                  <a:lnTo>
                    <a:pt x="264" y="475"/>
                  </a:lnTo>
                  <a:lnTo>
                    <a:pt x="260" y="469"/>
                  </a:lnTo>
                  <a:lnTo>
                    <a:pt x="257" y="465"/>
                  </a:lnTo>
                  <a:lnTo>
                    <a:pt x="254" y="459"/>
                  </a:lnTo>
                  <a:lnTo>
                    <a:pt x="250" y="454"/>
                  </a:lnTo>
                  <a:lnTo>
                    <a:pt x="239" y="421"/>
                  </a:lnTo>
                  <a:lnTo>
                    <a:pt x="235" y="389"/>
                  </a:lnTo>
                  <a:lnTo>
                    <a:pt x="236" y="360"/>
                  </a:lnTo>
                  <a:lnTo>
                    <a:pt x="241" y="338"/>
                  </a:lnTo>
                  <a:lnTo>
                    <a:pt x="244" y="326"/>
                  </a:lnTo>
                  <a:lnTo>
                    <a:pt x="250" y="316"/>
                  </a:lnTo>
                  <a:lnTo>
                    <a:pt x="257" y="305"/>
                  </a:lnTo>
                  <a:lnTo>
                    <a:pt x="265" y="292"/>
                  </a:lnTo>
                  <a:lnTo>
                    <a:pt x="274" y="280"/>
                  </a:lnTo>
                  <a:lnTo>
                    <a:pt x="284" y="268"/>
                  </a:lnTo>
                  <a:lnTo>
                    <a:pt x="292" y="254"/>
                  </a:lnTo>
                  <a:lnTo>
                    <a:pt x="300" y="240"/>
                  </a:lnTo>
                  <a:lnTo>
                    <a:pt x="302" y="231"/>
                  </a:lnTo>
                  <a:lnTo>
                    <a:pt x="303" y="220"/>
                  </a:lnTo>
                  <a:lnTo>
                    <a:pt x="301" y="214"/>
                  </a:lnTo>
                  <a:lnTo>
                    <a:pt x="298" y="211"/>
                  </a:lnTo>
                  <a:lnTo>
                    <a:pt x="292" y="216"/>
                  </a:lnTo>
                  <a:lnTo>
                    <a:pt x="287" y="224"/>
                  </a:lnTo>
                  <a:lnTo>
                    <a:pt x="284" y="232"/>
                  </a:lnTo>
                  <a:lnTo>
                    <a:pt x="281" y="240"/>
                  </a:lnTo>
                  <a:lnTo>
                    <a:pt x="278" y="253"/>
                  </a:lnTo>
                  <a:lnTo>
                    <a:pt x="273" y="264"/>
                  </a:lnTo>
                  <a:lnTo>
                    <a:pt x="267" y="276"/>
                  </a:lnTo>
                  <a:lnTo>
                    <a:pt x="262" y="286"/>
                  </a:lnTo>
                  <a:lnTo>
                    <a:pt x="247" y="306"/>
                  </a:lnTo>
                  <a:lnTo>
                    <a:pt x="231" y="323"/>
                  </a:lnTo>
                  <a:lnTo>
                    <a:pt x="212" y="337"/>
                  </a:lnTo>
                  <a:lnTo>
                    <a:pt x="194" y="347"/>
                  </a:lnTo>
                  <a:lnTo>
                    <a:pt x="174" y="355"/>
                  </a:lnTo>
                  <a:lnTo>
                    <a:pt x="155" y="361"/>
                  </a:lnTo>
                  <a:lnTo>
                    <a:pt x="136" y="363"/>
                  </a:lnTo>
                  <a:lnTo>
                    <a:pt x="118" y="363"/>
                  </a:lnTo>
                  <a:lnTo>
                    <a:pt x="112" y="362"/>
                  </a:lnTo>
                  <a:lnTo>
                    <a:pt x="106" y="361"/>
                  </a:lnTo>
                  <a:lnTo>
                    <a:pt x="100" y="360"/>
                  </a:lnTo>
                  <a:lnTo>
                    <a:pt x="95" y="359"/>
                  </a:lnTo>
                  <a:lnTo>
                    <a:pt x="84" y="354"/>
                  </a:lnTo>
                  <a:lnTo>
                    <a:pt x="74" y="351"/>
                  </a:lnTo>
                  <a:lnTo>
                    <a:pt x="64" y="345"/>
                  </a:lnTo>
                  <a:lnTo>
                    <a:pt x="53" y="340"/>
                  </a:lnTo>
                  <a:lnTo>
                    <a:pt x="42" y="335"/>
                  </a:lnTo>
                  <a:lnTo>
                    <a:pt x="29" y="329"/>
                  </a:lnTo>
                  <a:lnTo>
                    <a:pt x="15" y="323"/>
                  </a:lnTo>
                  <a:lnTo>
                    <a:pt x="0" y="316"/>
                  </a:lnTo>
                  <a:lnTo>
                    <a:pt x="8" y="314"/>
                  </a:lnTo>
                  <a:lnTo>
                    <a:pt x="19" y="311"/>
                  </a:lnTo>
                  <a:lnTo>
                    <a:pt x="30" y="308"/>
                  </a:lnTo>
                  <a:lnTo>
                    <a:pt x="42" y="303"/>
                  </a:lnTo>
                  <a:lnTo>
                    <a:pt x="53" y="298"/>
                  </a:lnTo>
                  <a:lnTo>
                    <a:pt x="64" y="291"/>
                  </a:lnTo>
                  <a:lnTo>
                    <a:pt x="72" y="283"/>
                  </a:lnTo>
                  <a:lnTo>
                    <a:pt x="79" y="272"/>
                  </a:lnTo>
                  <a:lnTo>
                    <a:pt x="87" y="257"/>
                  </a:lnTo>
                  <a:lnTo>
                    <a:pt x="99" y="240"/>
                  </a:lnTo>
                  <a:lnTo>
                    <a:pt x="113" y="223"/>
                  </a:lnTo>
                  <a:lnTo>
                    <a:pt x="130" y="208"/>
                  </a:lnTo>
                  <a:lnTo>
                    <a:pt x="149" y="195"/>
                  </a:lnTo>
                  <a:lnTo>
                    <a:pt x="170" y="186"/>
                  </a:lnTo>
                  <a:lnTo>
                    <a:pt x="190" y="182"/>
                  </a:lnTo>
                  <a:lnTo>
                    <a:pt x="212" y="185"/>
                  </a:lnTo>
                  <a:lnTo>
                    <a:pt x="216" y="187"/>
                  </a:lnTo>
                  <a:lnTo>
                    <a:pt x="221" y="189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9"/>
                  </a:lnTo>
                  <a:lnTo>
                    <a:pt x="242" y="188"/>
                  </a:lnTo>
                  <a:lnTo>
                    <a:pt x="246" y="186"/>
                  </a:lnTo>
                  <a:lnTo>
                    <a:pt x="248" y="184"/>
                  </a:lnTo>
                  <a:lnTo>
                    <a:pt x="251" y="180"/>
                  </a:lnTo>
                  <a:lnTo>
                    <a:pt x="257" y="179"/>
                  </a:lnTo>
                  <a:lnTo>
                    <a:pt x="262" y="181"/>
                  </a:lnTo>
                  <a:lnTo>
                    <a:pt x="265" y="182"/>
                  </a:lnTo>
                  <a:lnTo>
                    <a:pt x="258" y="189"/>
                  </a:lnTo>
                  <a:lnTo>
                    <a:pt x="251" y="197"/>
                  </a:lnTo>
                  <a:lnTo>
                    <a:pt x="247" y="208"/>
                  </a:lnTo>
                  <a:lnTo>
                    <a:pt x="244" y="216"/>
                  </a:lnTo>
                  <a:lnTo>
                    <a:pt x="244" y="218"/>
                  </a:lnTo>
                  <a:lnTo>
                    <a:pt x="246" y="220"/>
                  </a:lnTo>
                  <a:lnTo>
                    <a:pt x="247" y="222"/>
                  </a:lnTo>
                  <a:lnTo>
                    <a:pt x="248" y="224"/>
                  </a:lnTo>
                  <a:lnTo>
                    <a:pt x="250" y="225"/>
                  </a:lnTo>
                  <a:lnTo>
                    <a:pt x="251" y="226"/>
                  </a:lnTo>
                  <a:lnTo>
                    <a:pt x="254" y="227"/>
                  </a:lnTo>
                  <a:lnTo>
                    <a:pt x="255" y="227"/>
                  </a:lnTo>
                  <a:lnTo>
                    <a:pt x="263" y="229"/>
                  </a:lnTo>
                  <a:lnTo>
                    <a:pt x="271" y="227"/>
                  </a:lnTo>
                  <a:lnTo>
                    <a:pt x="278" y="224"/>
                  </a:lnTo>
                  <a:lnTo>
                    <a:pt x="284" y="219"/>
                  </a:lnTo>
                  <a:lnTo>
                    <a:pt x="287" y="211"/>
                  </a:lnTo>
                  <a:lnTo>
                    <a:pt x="287" y="202"/>
                  </a:lnTo>
                  <a:lnTo>
                    <a:pt x="286" y="194"/>
                  </a:lnTo>
                  <a:lnTo>
                    <a:pt x="282" y="187"/>
                  </a:lnTo>
                  <a:lnTo>
                    <a:pt x="280" y="184"/>
                  </a:lnTo>
                  <a:lnTo>
                    <a:pt x="280" y="180"/>
                  </a:lnTo>
                  <a:lnTo>
                    <a:pt x="282" y="178"/>
                  </a:lnTo>
                  <a:lnTo>
                    <a:pt x="285" y="177"/>
                  </a:lnTo>
                  <a:lnTo>
                    <a:pt x="287" y="178"/>
                  </a:lnTo>
                  <a:lnTo>
                    <a:pt x="289" y="180"/>
                  </a:lnTo>
                  <a:lnTo>
                    <a:pt x="290" y="186"/>
                  </a:lnTo>
                  <a:lnTo>
                    <a:pt x="292" y="192"/>
                  </a:lnTo>
                  <a:lnTo>
                    <a:pt x="294" y="197"/>
                  </a:lnTo>
                  <a:lnTo>
                    <a:pt x="298" y="203"/>
                  </a:lnTo>
                  <a:lnTo>
                    <a:pt x="308" y="204"/>
                  </a:lnTo>
                  <a:lnTo>
                    <a:pt x="319" y="197"/>
                  </a:lnTo>
                  <a:lnTo>
                    <a:pt x="324" y="202"/>
                  </a:lnTo>
                  <a:lnTo>
                    <a:pt x="330" y="205"/>
                  </a:lnTo>
                  <a:lnTo>
                    <a:pt x="336" y="208"/>
                  </a:lnTo>
                  <a:lnTo>
                    <a:pt x="345" y="209"/>
                  </a:lnTo>
                  <a:lnTo>
                    <a:pt x="351" y="207"/>
                  </a:lnTo>
                  <a:lnTo>
                    <a:pt x="358" y="203"/>
                  </a:lnTo>
                  <a:lnTo>
                    <a:pt x="364" y="196"/>
                  </a:lnTo>
                  <a:lnTo>
                    <a:pt x="369" y="186"/>
                  </a:lnTo>
                  <a:lnTo>
                    <a:pt x="373" y="184"/>
                  </a:lnTo>
                  <a:lnTo>
                    <a:pt x="379" y="182"/>
                  </a:lnTo>
                  <a:lnTo>
                    <a:pt x="385" y="180"/>
                  </a:lnTo>
                  <a:lnTo>
                    <a:pt x="392" y="179"/>
                  </a:lnTo>
                  <a:lnTo>
                    <a:pt x="399" y="177"/>
                  </a:lnTo>
                  <a:lnTo>
                    <a:pt x="407" y="176"/>
                  </a:lnTo>
                  <a:lnTo>
                    <a:pt x="415" y="174"/>
                  </a:lnTo>
                  <a:lnTo>
                    <a:pt x="422" y="173"/>
                  </a:lnTo>
                  <a:lnTo>
                    <a:pt x="429" y="171"/>
                  </a:lnTo>
                  <a:lnTo>
                    <a:pt x="433" y="166"/>
                  </a:lnTo>
                  <a:lnTo>
                    <a:pt x="439" y="158"/>
                  </a:lnTo>
                  <a:lnTo>
                    <a:pt x="444" y="149"/>
                  </a:lnTo>
                  <a:lnTo>
                    <a:pt x="448" y="139"/>
                  </a:lnTo>
                  <a:lnTo>
                    <a:pt x="453" y="126"/>
                  </a:lnTo>
                  <a:lnTo>
                    <a:pt x="457" y="111"/>
                  </a:lnTo>
                  <a:lnTo>
                    <a:pt x="463" y="95"/>
                  </a:lnTo>
                  <a:lnTo>
                    <a:pt x="480" y="60"/>
                  </a:lnTo>
                  <a:lnTo>
                    <a:pt x="502" y="36"/>
                  </a:lnTo>
                  <a:lnTo>
                    <a:pt x="528" y="19"/>
                  </a:lnTo>
                  <a:lnTo>
                    <a:pt x="553" y="8"/>
                  </a:lnTo>
                  <a:lnTo>
                    <a:pt x="577" y="3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2"/>
                  </a:lnTo>
                  <a:lnTo>
                    <a:pt x="654" y="3"/>
                  </a:lnTo>
                  <a:lnTo>
                    <a:pt x="667" y="5"/>
                  </a:lnTo>
                  <a:lnTo>
                    <a:pt x="682" y="8"/>
                  </a:lnTo>
                  <a:lnTo>
                    <a:pt x="697" y="13"/>
                  </a:lnTo>
                  <a:lnTo>
                    <a:pt x="711" y="19"/>
                  </a:lnTo>
                  <a:lnTo>
                    <a:pt x="723" y="25"/>
                  </a:lnTo>
                  <a:lnTo>
                    <a:pt x="736" y="30"/>
                  </a:lnTo>
                  <a:lnTo>
                    <a:pt x="750" y="35"/>
                  </a:lnTo>
                  <a:lnTo>
                    <a:pt x="764" y="38"/>
                  </a:lnTo>
                  <a:lnTo>
                    <a:pt x="779" y="40"/>
                  </a:lnTo>
                  <a:lnTo>
                    <a:pt x="792" y="41"/>
                  </a:lnTo>
                  <a:lnTo>
                    <a:pt x="806" y="42"/>
                  </a:lnTo>
                  <a:lnTo>
                    <a:pt x="819" y="42"/>
                  </a:lnTo>
                  <a:lnTo>
                    <a:pt x="830" y="41"/>
                  </a:lnTo>
                  <a:lnTo>
                    <a:pt x="844" y="41"/>
                  </a:lnTo>
                  <a:lnTo>
                    <a:pt x="844" y="45"/>
                  </a:lnTo>
                  <a:lnTo>
                    <a:pt x="838" y="52"/>
                  </a:lnTo>
                  <a:lnTo>
                    <a:pt x="833" y="58"/>
                  </a:lnTo>
                  <a:lnTo>
                    <a:pt x="820" y="75"/>
                  </a:lnTo>
                  <a:lnTo>
                    <a:pt x="805" y="96"/>
                  </a:lnTo>
                  <a:lnTo>
                    <a:pt x="788" y="119"/>
                  </a:lnTo>
                  <a:lnTo>
                    <a:pt x="768" y="143"/>
                  </a:lnTo>
                  <a:lnTo>
                    <a:pt x="749" y="165"/>
                  </a:lnTo>
                  <a:lnTo>
                    <a:pt x="729" y="185"/>
                  </a:lnTo>
                  <a:lnTo>
                    <a:pt x="710" y="200"/>
                  </a:lnTo>
                  <a:lnTo>
                    <a:pt x="691" y="208"/>
                  </a:lnTo>
                  <a:lnTo>
                    <a:pt x="680" y="211"/>
                  </a:lnTo>
                  <a:lnTo>
                    <a:pt x="665" y="217"/>
                  </a:lnTo>
                  <a:lnTo>
                    <a:pt x="647" y="223"/>
                  </a:lnTo>
                  <a:lnTo>
                    <a:pt x="630" y="229"/>
                  </a:lnTo>
                  <a:lnTo>
                    <a:pt x="610" y="234"/>
                  </a:lnTo>
                  <a:lnTo>
                    <a:pt x="593" y="239"/>
                  </a:lnTo>
                  <a:lnTo>
                    <a:pt x="576" y="242"/>
                  </a:lnTo>
                  <a:lnTo>
                    <a:pt x="561" y="243"/>
                  </a:lnTo>
                  <a:lnTo>
                    <a:pt x="546" y="242"/>
                  </a:lnTo>
                  <a:lnTo>
                    <a:pt x="530" y="239"/>
                  </a:lnTo>
                  <a:lnTo>
                    <a:pt x="513" y="234"/>
                  </a:lnTo>
                  <a:lnTo>
                    <a:pt x="495" y="229"/>
                  </a:lnTo>
                  <a:lnTo>
                    <a:pt x="479" y="223"/>
                  </a:lnTo>
                  <a:lnTo>
                    <a:pt x="465" y="217"/>
                  </a:lnTo>
                  <a:lnTo>
                    <a:pt x="455" y="212"/>
                  </a:lnTo>
                  <a:lnTo>
                    <a:pt x="449" y="209"/>
                  </a:lnTo>
                  <a:lnTo>
                    <a:pt x="442" y="204"/>
                  </a:lnTo>
                  <a:lnTo>
                    <a:pt x="437" y="200"/>
                  </a:lnTo>
                  <a:lnTo>
                    <a:pt x="431" y="196"/>
                  </a:lnTo>
                  <a:lnTo>
                    <a:pt x="424" y="192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2"/>
                  </a:lnTo>
                  <a:lnTo>
                    <a:pt x="392" y="194"/>
                  </a:lnTo>
                  <a:lnTo>
                    <a:pt x="384" y="195"/>
                  </a:lnTo>
                  <a:lnTo>
                    <a:pt x="378" y="197"/>
                  </a:lnTo>
                  <a:lnTo>
                    <a:pt x="373" y="200"/>
                  </a:lnTo>
                  <a:lnTo>
                    <a:pt x="368" y="204"/>
                  </a:lnTo>
                  <a:lnTo>
                    <a:pt x="366" y="209"/>
                  </a:lnTo>
                  <a:lnTo>
                    <a:pt x="368" y="212"/>
                  </a:lnTo>
                  <a:lnTo>
                    <a:pt x="372" y="215"/>
                  </a:lnTo>
                  <a:lnTo>
                    <a:pt x="377" y="216"/>
                  </a:lnTo>
                  <a:lnTo>
                    <a:pt x="383" y="216"/>
                  </a:lnTo>
                  <a:lnTo>
                    <a:pt x="389" y="216"/>
                  </a:lnTo>
                  <a:lnTo>
                    <a:pt x="396" y="216"/>
                  </a:lnTo>
                  <a:lnTo>
                    <a:pt x="406" y="215"/>
                  </a:lnTo>
                  <a:lnTo>
                    <a:pt x="414" y="214"/>
                  </a:lnTo>
                  <a:lnTo>
                    <a:pt x="423" y="212"/>
                  </a:lnTo>
                  <a:lnTo>
                    <a:pt x="431" y="211"/>
                  </a:lnTo>
                  <a:lnTo>
                    <a:pt x="439" y="210"/>
                  </a:lnTo>
                  <a:lnTo>
                    <a:pt x="448" y="210"/>
                  </a:lnTo>
                  <a:lnTo>
                    <a:pt x="457" y="210"/>
                  </a:lnTo>
                  <a:lnTo>
                    <a:pt x="468" y="212"/>
                  </a:lnTo>
                  <a:lnTo>
                    <a:pt x="482" y="216"/>
                  </a:lnTo>
                  <a:lnTo>
                    <a:pt x="498" y="222"/>
                  </a:lnTo>
                  <a:lnTo>
                    <a:pt x="516" y="230"/>
                  </a:lnTo>
                  <a:lnTo>
                    <a:pt x="539" y="240"/>
                  </a:lnTo>
                  <a:lnTo>
                    <a:pt x="556" y="252"/>
                  </a:lnTo>
                  <a:lnTo>
                    <a:pt x="574" y="267"/>
                  </a:lnTo>
                  <a:lnTo>
                    <a:pt x="587" y="284"/>
                  </a:lnTo>
                  <a:lnTo>
                    <a:pt x="601" y="305"/>
                  </a:lnTo>
                  <a:lnTo>
                    <a:pt x="612" y="326"/>
                  </a:lnTo>
                  <a:lnTo>
                    <a:pt x="621" y="349"/>
                  </a:lnTo>
                  <a:lnTo>
                    <a:pt x="628" y="375"/>
                  </a:lnTo>
                  <a:lnTo>
                    <a:pt x="632" y="399"/>
                  </a:lnTo>
                  <a:lnTo>
                    <a:pt x="635" y="415"/>
                  </a:lnTo>
                  <a:lnTo>
                    <a:pt x="635" y="431"/>
                  </a:lnTo>
                  <a:lnTo>
                    <a:pt x="635" y="447"/>
                  </a:lnTo>
                  <a:lnTo>
                    <a:pt x="632" y="462"/>
                  </a:lnTo>
                  <a:lnTo>
                    <a:pt x="622" y="451"/>
                  </a:lnTo>
                  <a:lnTo>
                    <a:pt x="608" y="441"/>
                  </a:lnTo>
                  <a:lnTo>
                    <a:pt x="590" y="431"/>
                  </a:lnTo>
                  <a:lnTo>
                    <a:pt x="570" y="423"/>
                  </a:lnTo>
                  <a:lnTo>
                    <a:pt x="549" y="416"/>
                  </a:lnTo>
                  <a:lnTo>
                    <a:pt x="528" y="409"/>
                  </a:lnTo>
                  <a:lnTo>
                    <a:pt x="508" y="406"/>
                  </a:lnTo>
                  <a:lnTo>
                    <a:pt x="491" y="403"/>
                  </a:lnTo>
                  <a:lnTo>
                    <a:pt x="480" y="400"/>
                  </a:lnTo>
                  <a:lnTo>
                    <a:pt x="468" y="398"/>
                  </a:lnTo>
                  <a:lnTo>
                    <a:pt x="455" y="396"/>
                  </a:lnTo>
                  <a:lnTo>
                    <a:pt x="441" y="390"/>
                  </a:lnTo>
                  <a:lnTo>
                    <a:pt x="429" y="384"/>
                  </a:lnTo>
                  <a:lnTo>
                    <a:pt x="417" y="375"/>
                  </a:lnTo>
                  <a:lnTo>
                    <a:pt x="408" y="362"/>
                  </a:lnTo>
                  <a:lnTo>
                    <a:pt x="401" y="347"/>
                  </a:lnTo>
                  <a:lnTo>
                    <a:pt x="392" y="326"/>
                  </a:lnTo>
                  <a:lnTo>
                    <a:pt x="381" y="308"/>
                  </a:lnTo>
                  <a:lnTo>
                    <a:pt x="376" y="290"/>
                  </a:lnTo>
                  <a:lnTo>
                    <a:pt x="376" y="262"/>
                  </a:lnTo>
                  <a:lnTo>
                    <a:pt x="374" y="254"/>
                  </a:lnTo>
                  <a:lnTo>
                    <a:pt x="371" y="246"/>
                  </a:lnTo>
                  <a:lnTo>
                    <a:pt x="365" y="239"/>
                  </a:lnTo>
                  <a:lnTo>
                    <a:pt x="359" y="232"/>
                  </a:lnTo>
                  <a:lnTo>
                    <a:pt x="351" y="226"/>
                  </a:lnTo>
                  <a:lnTo>
                    <a:pt x="343" y="222"/>
                  </a:lnTo>
                  <a:lnTo>
                    <a:pt x="338" y="217"/>
                  </a:lnTo>
                  <a:lnTo>
                    <a:pt x="332" y="215"/>
                  </a:lnTo>
                  <a:lnTo>
                    <a:pt x="324" y="211"/>
                  </a:lnTo>
                  <a:lnTo>
                    <a:pt x="317" y="209"/>
                  </a:lnTo>
                  <a:lnTo>
                    <a:pt x="312" y="210"/>
                  </a:lnTo>
                  <a:lnTo>
                    <a:pt x="311" y="214"/>
                  </a:lnTo>
                  <a:lnTo>
                    <a:pt x="312" y="220"/>
                  </a:lnTo>
                  <a:lnTo>
                    <a:pt x="313" y="226"/>
                  </a:lnTo>
                  <a:lnTo>
                    <a:pt x="315" y="233"/>
                  </a:lnTo>
                  <a:lnTo>
                    <a:pt x="318" y="240"/>
                  </a:lnTo>
                  <a:lnTo>
                    <a:pt x="323" y="245"/>
                  </a:lnTo>
                  <a:lnTo>
                    <a:pt x="331" y="253"/>
                  </a:lnTo>
                  <a:lnTo>
                    <a:pt x="342" y="263"/>
                  </a:lnTo>
                  <a:lnTo>
                    <a:pt x="355" y="276"/>
                  </a:lnTo>
                  <a:lnTo>
                    <a:pt x="369" y="291"/>
                  </a:lnTo>
                  <a:lnTo>
                    <a:pt x="383" y="308"/>
                  </a:lnTo>
                  <a:lnTo>
                    <a:pt x="393" y="328"/>
                  </a:lnTo>
                  <a:lnTo>
                    <a:pt x="402" y="34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34" name="Freeform 33033"/>
            <p:cNvSpPr/>
            <p:nvPr/>
          </p:nvSpPr>
          <p:spPr>
            <a:xfrm>
              <a:off x="4096" y="1160"/>
              <a:ext cx="221" cy="226"/>
            </a:xfrm>
            <a:custGeom>
              <a:avLst/>
              <a:gdLst/>
              <a:ahLst/>
              <a:cxnLst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0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0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5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79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5"/>
                  </a:lnTo>
                  <a:lnTo>
                    <a:pt x="103" y="27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3"/>
                  </a:lnTo>
                  <a:lnTo>
                    <a:pt x="29" y="9"/>
                  </a:lnTo>
                  <a:lnTo>
                    <a:pt x="1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1"/>
                  </a:lnTo>
                  <a:lnTo>
                    <a:pt x="48" y="126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5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35" name="Freeform 33034"/>
            <p:cNvSpPr/>
            <p:nvPr/>
          </p:nvSpPr>
          <p:spPr>
            <a:xfrm>
              <a:off x="4334" y="1293"/>
              <a:ext cx="23" cy="25"/>
            </a:xfrm>
            <a:custGeom>
              <a:avLst/>
              <a:gdLst/>
              <a:ahLst/>
              <a:cxnLst/>
              <a:pathLst>
                <a:path w="26" h="28">
                  <a:moveTo>
                    <a:pt x="0" y="11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3" y="24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36" name="Freeform 33035"/>
            <p:cNvSpPr/>
            <p:nvPr/>
          </p:nvSpPr>
          <p:spPr>
            <a:xfrm>
              <a:off x="4381" y="1326"/>
              <a:ext cx="25" cy="25"/>
            </a:xfrm>
            <a:custGeom>
              <a:avLst/>
              <a:gdLst/>
              <a:ahLst/>
              <a:cxnLst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7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37" name="Freeform 33036"/>
            <p:cNvSpPr/>
            <p:nvPr/>
          </p:nvSpPr>
          <p:spPr>
            <a:xfrm>
              <a:off x="4325" y="1356"/>
              <a:ext cx="25" cy="27"/>
            </a:xfrm>
            <a:custGeom>
              <a:avLst/>
              <a:gdLst/>
              <a:ahLst/>
              <a:cxnLst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38" name="Freeform 33037"/>
            <p:cNvSpPr/>
            <p:nvPr/>
          </p:nvSpPr>
          <p:spPr>
            <a:xfrm>
              <a:off x="4285" y="1326"/>
              <a:ext cx="25" cy="25"/>
            </a:xfrm>
            <a:custGeom>
              <a:avLst/>
              <a:gdLst/>
              <a:ahLst/>
              <a:cxnLst/>
              <a:pathLst>
                <a:path w="28" h="27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7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39" name="Freeform 33038"/>
            <p:cNvSpPr/>
            <p:nvPr/>
          </p:nvSpPr>
          <p:spPr>
            <a:xfrm>
              <a:off x="4269" y="1372"/>
              <a:ext cx="21" cy="23"/>
            </a:xfrm>
            <a:custGeom>
              <a:avLst/>
              <a:gdLst/>
              <a:ahLst/>
              <a:cxnLst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40" name="Freeform 33039"/>
            <p:cNvSpPr/>
            <p:nvPr/>
          </p:nvSpPr>
          <p:spPr>
            <a:xfrm>
              <a:off x="4310" y="1407"/>
              <a:ext cx="19" cy="25"/>
            </a:xfrm>
            <a:custGeom>
              <a:avLst/>
              <a:gdLst/>
              <a:ahLst/>
              <a:cxnLst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41" name="Freeform 33040"/>
            <p:cNvSpPr/>
            <p:nvPr/>
          </p:nvSpPr>
          <p:spPr>
            <a:xfrm>
              <a:off x="4343" y="1384"/>
              <a:ext cx="23" cy="28"/>
            </a:xfrm>
            <a:custGeom>
              <a:avLst/>
              <a:gdLst/>
              <a:ahLst/>
              <a:cxnLst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42" name="Freeform 33041"/>
            <p:cNvSpPr/>
            <p:nvPr/>
          </p:nvSpPr>
          <p:spPr>
            <a:xfrm>
              <a:off x="4371" y="1390"/>
              <a:ext cx="25" cy="22"/>
            </a:xfrm>
            <a:custGeom>
              <a:avLst/>
              <a:gdLst/>
              <a:ahLst/>
              <a:cxnLst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43" name="Freeform 33042"/>
            <p:cNvSpPr/>
            <p:nvPr/>
          </p:nvSpPr>
          <p:spPr>
            <a:xfrm>
              <a:off x="4117" y="1423"/>
              <a:ext cx="189" cy="128"/>
            </a:xfrm>
            <a:custGeom>
              <a:avLst/>
              <a:gdLst/>
              <a:ahLst/>
              <a:cxnLst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1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1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2"/>
                  </a:lnTo>
                  <a:lnTo>
                    <a:pt x="75" y="142"/>
                  </a:lnTo>
                  <a:lnTo>
                    <a:pt x="72" y="147"/>
                  </a:lnTo>
                  <a:lnTo>
                    <a:pt x="73" y="148"/>
                  </a:lnTo>
                  <a:lnTo>
                    <a:pt x="76" y="147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44" name="Freeform 33043"/>
            <p:cNvSpPr/>
            <p:nvPr/>
          </p:nvSpPr>
          <p:spPr>
            <a:xfrm>
              <a:off x="4131" y="1191"/>
              <a:ext cx="151" cy="144"/>
            </a:xfrm>
            <a:custGeom>
              <a:avLst/>
              <a:gdLst/>
              <a:ahLst/>
              <a:cxnLst/>
              <a:pathLst>
                <a:path w="173" h="165">
                  <a:moveTo>
                    <a:pt x="167" y="165"/>
                  </a:moveTo>
                  <a:lnTo>
                    <a:pt x="168" y="162"/>
                  </a:lnTo>
                  <a:lnTo>
                    <a:pt x="170" y="159"/>
                  </a:lnTo>
                  <a:lnTo>
                    <a:pt x="172" y="157"/>
                  </a:lnTo>
                  <a:lnTo>
                    <a:pt x="173" y="155"/>
                  </a:lnTo>
                  <a:lnTo>
                    <a:pt x="166" y="148"/>
                  </a:lnTo>
                  <a:lnTo>
                    <a:pt x="159" y="141"/>
                  </a:lnTo>
                  <a:lnTo>
                    <a:pt x="156" y="135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1" y="96"/>
                  </a:lnTo>
                  <a:lnTo>
                    <a:pt x="148" y="76"/>
                  </a:lnTo>
                  <a:lnTo>
                    <a:pt x="144" y="64"/>
                  </a:lnTo>
                  <a:lnTo>
                    <a:pt x="141" y="58"/>
                  </a:lnTo>
                  <a:lnTo>
                    <a:pt x="137" y="55"/>
                  </a:lnTo>
                  <a:lnTo>
                    <a:pt x="136" y="57"/>
                  </a:lnTo>
                  <a:lnTo>
                    <a:pt x="137" y="63"/>
                  </a:lnTo>
                  <a:lnTo>
                    <a:pt x="140" y="75"/>
                  </a:lnTo>
                  <a:lnTo>
                    <a:pt x="141" y="91"/>
                  </a:lnTo>
                  <a:lnTo>
                    <a:pt x="141" y="108"/>
                  </a:lnTo>
                  <a:lnTo>
                    <a:pt x="140" y="119"/>
                  </a:lnTo>
                  <a:lnTo>
                    <a:pt x="135" y="117"/>
                  </a:lnTo>
                  <a:lnTo>
                    <a:pt x="130" y="113"/>
                  </a:lnTo>
                  <a:lnTo>
                    <a:pt x="126" y="111"/>
                  </a:lnTo>
                  <a:lnTo>
                    <a:pt x="121" y="108"/>
                  </a:lnTo>
                  <a:lnTo>
                    <a:pt x="116" y="104"/>
                  </a:lnTo>
                  <a:lnTo>
                    <a:pt x="112" y="101"/>
                  </a:lnTo>
                  <a:lnTo>
                    <a:pt x="107" y="97"/>
                  </a:lnTo>
                  <a:lnTo>
                    <a:pt x="105" y="94"/>
                  </a:lnTo>
                  <a:lnTo>
                    <a:pt x="101" y="83"/>
                  </a:lnTo>
                  <a:lnTo>
                    <a:pt x="97" y="68"/>
                  </a:lnTo>
                  <a:lnTo>
                    <a:pt x="94" y="52"/>
                  </a:lnTo>
                  <a:lnTo>
                    <a:pt x="92" y="40"/>
                  </a:lnTo>
                  <a:lnTo>
                    <a:pt x="92" y="30"/>
                  </a:lnTo>
                  <a:lnTo>
                    <a:pt x="91" y="21"/>
                  </a:lnTo>
                  <a:lnTo>
                    <a:pt x="90" y="13"/>
                  </a:lnTo>
                  <a:lnTo>
                    <a:pt x="87" y="7"/>
                  </a:lnTo>
                  <a:lnTo>
                    <a:pt x="84" y="4"/>
                  </a:lnTo>
                  <a:lnTo>
                    <a:pt x="83" y="5"/>
                  </a:lnTo>
                  <a:lnTo>
                    <a:pt x="84" y="10"/>
                  </a:lnTo>
                  <a:lnTo>
                    <a:pt x="86" y="16"/>
                  </a:lnTo>
                  <a:lnTo>
                    <a:pt x="87" y="25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4"/>
                  </a:lnTo>
                  <a:lnTo>
                    <a:pt x="83" y="52"/>
                  </a:lnTo>
                  <a:lnTo>
                    <a:pt x="84" y="64"/>
                  </a:lnTo>
                  <a:lnTo>
                    <a:pt x="87" y="75"/>
                  </a:lnTo>
                  <a:lnTo>
                    <a:pt x="88" y="83"/>
                  </a:lnTo>
                  <a:lnTo>
                    <a:pt x="76" y="73"/>
                  </a:lnTo>
                  <a:lnTo>
                    <a:pt x="64" y="60"/>
                  </a:lnTo>
                  <a:lnTo>
                    <a:pt x="51" y="46"/>
                  </a:lnTo>
                  <a:lnTo>
                    <a:pt x="38" y="34"/>
                  </a:lnTo>
                  <a:lnTo>
                    <a:pt x="26" y="21"/>
                  </a:lnTo>
                  <a:lnTo>
                    <a:pt x="15" y="11"/>
                  </a:lnTo>
                  <a:lnTo>
                    <a:pt x="7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3"/>
                  </a:lnTo>
                  <a:lnTo>
                    <a:pt x="29" y="41"/>
                  </a:lnTo>
                  <a:lnTo>
                    <a:pt x="34" y="48"/>
                  </a:lnTo>
                  <a:lnTo>
                    <a:pt x="38" y="53"/>
                  </a:lnTo>
                  <a:lnTo>
                    <a:pt x="41" y="58"/>
                  </a:lnTo>
                  <a:lnTo>
                    <a:pt x="44" y="61"/>
                  </a:lnTo>
                  <a:lnTo>
                    <a:pt x="48" y="66"/>
                  </a:lnTo>
                  <a:lnTo>
                    <a:pt x="53" y="72"/>
                  </a:lnTo>
                  <a:lnTo>
                    <a:pt x="59" y="76"/>
                  </a:lnTo>
                  <a:lnTo>
                    <a:pt x="65" y="82"/>
                  </a:lnTo>
                  <a:lnTo>
                    <a:pt x="71" y="87"/>
                  </a:lnTo>
                  <a:lnTo>
                    <a:pt x="76" y="90"/>
                  </a:lnTo>
                  <a:lnTo>
                    <a:pt x="80" y="93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5" y="93"/>
                  </a:lnTo>
                  <a:lnTo>
                    <a:pt x="59" y="91"/>
                  </a:lnTo>
                  <a:lnTo>
                    <a:pt x="53" y="90"/>
                  </a:lnTo>
                  <a:lnTo>
                    <a:pt x="48" y="88"/>
                  </a:lnTo>
                  <a:lnTo>
                    <a:pt x="44" y="87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33" y="88"/>
                  </a:lnTo>
                  <a:lnTo>
                    <a:pt x="37" y="91"/>
                  </a:lnTo>
                  <a:lnTo>
                    <a:pt x="44" y="95"/>
                  </a:lnTo>
                  <a:lnTo>
                    <a:pt x="52" y="99"/>
                  </a:lnTo>
                  <a:lnTo>
                    <a:pt x="61" y="103"/>
                  </a:lnTo>
                  <a:lnTo>
                    <a:pt x="72" y="106"/>
                  </a:lnTo>
                  <a:lnTo>
                    <a:pt x="81" y="109"/>
                  </a:lnTo>
                  <a:lnTo>
                    <a:pt x="91" y="111"/>
                  </a:lnTo>
                  <a:lnTo>
                    <a:pt x="99" y="111"/>
                  </a:lnTo>
                  <a:lnTo>
                    <a:pt x="104" y="112"/>
                  </a:lnTo>
                  <a:lnTo>
                    <a:pt x="109" y="114"/>
                  </a:lnTo>
                  <a:lnTo>
                    <a:pt x="114" y="118"/>
                  </a:lnTo>
                  <a:lnTo>
                    <a:pt x="119" y="121"/>
                  </a:lnTo>
                  <a:lnTo>
                    <a:pt x="124" y="125"/>
                  </a:lnTo>
                  <a:lnTo>
                    <a:pt x="128" y="128"/>
                  </a:lnTo>
                  <a:lnTo>
                    <a:pt x="132" y="132"/>
                  </a:lnTo>
                  <a:lnTo>
                    <a:pt x="135" y="135"/>
                  </a:lnTo>
                  <a:lnTo>
                    <a:pt x="130" y="137"/>
                  </a:lnTo>
                  <a:lnTo>
                    <a:pt x="124" y="140"/>
                  </a:lnTo>
                  <a:lnTo>
                    <a:pt x="117" y="141"/>
                  </a:lnTo>
                  <a:lnTo>
                    <a:pt x="109" y="142"/>
                  </a:lnTo>
                  <a:lnTo>
                    <a:pt x="101" y="143"/>
                  </a:lnTo>
                  <a:lnTo>
                    <a:pt x="94" y="143"/>
                  </a:lnTo>
                  <a:lnTo>
                    <a:pt x="87" y="143"/>
                  </a:lnTo>
                  <a:lnTo>
                    <a:pt x="81" y="142"/>
                  </a:lnTo>
                  <a:lnTo>
                    <a:pt x="74" y="142"/>
                  </a:lnTo>
                  <a:lnTo>
                    <a:pt x="69" y="143"/>
                  </a:lnTo>
                  <a:lnTo>
                    <a:pt x="72" y="146"/>
                  </a:lnTo>
                  <a:lnTo>
                    <a:pt x="82" y="149"/>
                  </a:lnTo>
                  <a:lnTo>
                    <a:pt x="90" y="150"/>
                  </a:lnTo>
                  <a:lnTo>
                    <a:pt x="99" y="151"/>
                  </a:lnTo>
                  <a:lnTo>
                    <a:pt x="110" y="151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50"/>
                  </a:lnTo>
                  <a:lnTo>
                    <a:pt x="144" y="149"/>
                  </a:lnTo>
                  <a:lnTo>
                    <a:pt x="149" y="149"/>
                  </a:lnTo>
                  <a:lnTo>
                    <a:pt x="155" y="150"/>
                  </a:lnTo>
                  <a:lnTo>
                    <a:pt x="160" y="155"/>
                  </a:lnTo>
                  <a:lnTo>
                    <a:pt x="164" y="159"/>
                  </a:lnTo>
                  <a:lnTo>
                    <a:pt x="167" y="16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45" name="Freeform 33044"/>
            <p:cNvSpPr/>
            <p:nvPr/>
          </p:nvSpPr>
          <p:spPr>
            <a:xfrm>
              <a:off x="4355" y="1137"/>
              <a:ext cx="95" cy="219"/>
            </a:xfrm>
            <a:custGeom>
              <a:avLst/>
              <a:gdLst/>
              <a:ahLst/>
              <a:cxnLst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6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199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5" y="130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8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0"/>
                  </a:lnTo>
                  <a:lnTo>
                    <a:pt x="38" y="54"/>
                  </a:lnTo>
                  <a:lnTo>
                    <a:pt x="38" y="39"/>
                  </a:lnTo>
                  <a:lnTo>
                    <a:pt x="39" y="29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4"/>
                  </a:lnTo>
                  <a:lnTo>
                    <a:pt x="47" y="65"/>
                  </a:lnTo>
                  <a:lnTo>
                    <a:pt x="50" y="70"/>
                  </a:lnTo>
                  <a:lnTo>
                    <a:pt x="55" y="54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2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2"/>
                  </a:lnTo>
                  <a:lnTo>
                    <a:pt x="90" y="59"/>
                  </a:lnTo>
                  <a:lnTo>
                    <a:pt x="93" y="55"/>
                  </a:lnTo>
                  <a:lnTo>
                    <a:pt x="96" y="55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0"/>
                  </a:lnTo>
                  <a:lnTo>
                    <a:pt x="75" y="74"/>
                  </a:lnTo>
                  <a:lnTo>
                    <a:pt x="69" y="77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5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3"/>
                  </a:lnTo>
                  <a:lnTo>
                    <a:pt x="52" y="153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6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4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1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6"/>
                  </a:lnTo>
                  <a:lnTo>
                    <a:pt x="107" y="179"/>
                  </a:lnTo>
                  <a:lnTo>
                    <a:pt x="104" y="184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6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4"/>
                  </a:lnTo>
                  <a:lnTo>
                    <a:pt x="6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46" name="Freeform 33045"/>
            <p:cNvSpPr/>
            <p:nvPr/>
          </p:nvSpPr>
          <p:spPr>
            <a:xfrm>
              <a:off x="4336" y="1258"/>
              <a:ext cx="16" cy="28"/>
            </a:xfrm>
            <a:custGeom>
              <a:avLst/>
              <a:gdLst/>
              <a:ahLst/>
              <a:cxnLst/>
              <a:pathLst>
                <a:path w="20" h="33">
                  <a:moveTo>
                    <a:pt x="20" y="30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2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11"/>
                  </a:lnTo>
                  <a:lnTo>
                    <a:pt x="9" y="18"/>
                  </a:lnTo>
                  <a:lnTo>
                    <a:pt x="14" y="25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47" name="Freeform 33046"/>
            <p:cNvSpPr/>
            <p:nvPr/>
          </p:nvSpPr>
          <p:spPr>
            <a:xfrm>
              <a:off x="4462" y="1251"/>
              <a:ext cx="298" cy="181"/>
            </a:xfrm>
            <a:custGeom>
              <a:avLst/>
              <a:gdLst/>
              <a:ahLst/>
              <a:cxnLst/>
              <a:pathLst>
                <a:path w="341" h="208">
                  <a:moveTo>
                    <a:pt x="14" y="161"/>
                  </a:moveTo>
                  <a:lnTo>
                    <a:pt x="19" y="157"/>
                  </a:lnTo>
                  <a:lnTo>
                    <a:pt x="26" y="151"/>
                  </a:lnTo>
                  <a:lnTo>
                    <a:pt x="34" y="147"/>
                  </a:lnTo>
                  <a:lnTo>
                    <a:pt x="43" y="141"/>
                  </a:lnTo>
                  <a:lnTo>
                    <a:pt x="52" y="136"/>
                  </a:lnTo>
                  <a:lnTo>
                    <a:pt x="60" y="131"/>
                  </a:lnTo>
                  <a:lnTo>
                    <a:pt x="66" y="127"/>
                  </a:lnTo>
                  <a:lnTo>
                    <a:pt x="68" y="124"/>
                  </a:lnTo>
                  <a:lnTo>
                    <a:pt x="72" y="113"/>
                  </a:lnTo>
                  <a:lnTo>
                    <a:pt x="77" y="96"/>
                  </a:lnTo>
                  <a:lnTo>
                    <a:pt x="85" y="78"/>
                  </a:lnTo>
                  <a:lnTo>
                    <a:pt x="92" y="64"/>
                  </a:lnTo>
                  <a:lnTo>
                    <a:pt x="97" y="57"/>
                  </a:lnTo>
                  <a:lnTo>
                    <a:pt x="103" y="49"/>
                  </a:lnTo>
                  <a:lnTo>
                    <a:pt x="111" y="40"/>
                  </a:lnTo>
                  <a:lnTo>
                    <a:pt x="119" y="29"/>
                  </a:lnTo>
                  <a:lnTo>
                    <a:pt x="128" y="20"/>
                  </a:lnTo>
                  <a:lnTo>
                    <a:pt x="136" y="11"/>
                  </a:lnTo>
                  <a:lnTo>
                    <a:pt x="143" y="5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4"/>
                  </a:lnTo>
                  <a:lnTo>
                    <a:pt x="150" y="7"/>
                  </a:lnTo>
                  <a:lnTo>
                    <a:pt x="146" y="11"/>
                  </a:lnTo>
                  <a:lnTo>
                    <a:pt x="141" y="18"/>
                  </a:lnTo>
                  <a:lnTo>
                    <a:pt x="133" y="26"/>
                  </a:lnTo>
                  <a:lnTo>
                    <a:pt x="125" y="36"/>
                  </a:lnTo>
                  <a:lnTo>
                    <a:pt x="115" y="46"/>
                  </a:lnTo>
                  <a:lnTo>
                    <a:pt x="107" y="56"/>
                  </a:lnTo>
                  <a:lnTo>
                    <a:pt x="102" y="65"/>
                  </a:lnTo>
                  <a:lnTo>
                    <a:pt x="98" y="71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9" y="113"/>
                  </a:lnTo>
                  <a:lnTo>
                    <a:pt x="91" y="112"/>
                  </a:lnTo>
                  <a:lnTo>
                    <a:pt x="97" y="110"/>
                  </a:lnTo>
                  <a:lnTo>
                    <a:pt x="102" y="108"/>
                  </a:lnTo>
                  <a:lnTo>
                    <a:pt x="106" y="103"/>
                  </a:lnTo>
                  <a:lnTo>
                    <a:pt x="113" y="98"/>
                  </a:lnTo>
                  <a:lnTo>
                    <a:pt x="120" y="94"/>
                  </a:lnTo>
                  <a:lnTo>
                    <a:pt x="127" y="89"/>
                  </a:lnTo>
                  <a:lnTo>
                    <a:pt x="133" y="84"/>
                  </a:lnTo>
                  <a:lnTo>
                    <a:pt x="138" y="81"/>
                  </a:lnTo>
                  <a:lnTo>
                    <a:pt x="142" y="80"/>
                  </a:lnTo>
                  <a:lnTo>
                    <a:pt x="149" y="67"/>
                  </a:lnTo>
                  <a:lnTo>
                    <a:pt x="159" y="54"/>
                  </a:lnTo>
                  <a:lnTo>
                    <a:pt x="172" y="42"/>
                  </a:lnTo>
                  <a:lnTo>
                    <a:pt x="186" y="30"/>
                  </a:lnTo>
                  <a:lnTo>
                    <a:pt x="198" y="21"/>
                  </a:lnTo>
                  <a:lnTo>
                    <a:pt x="211" y="12"/>
                  </a:lnTo>
                  <a:lnTo>
                    <a:pt x="221" y="7"/>
                  </a:lnTo>
                  <a:lnTo>
                    <a:pt x="228" y="4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0" y="4"/>
                  </a:lnTo>
                  <a:lnTo>
                    <a:pt x="234" y="7"/>
                  </a:lnTo>
                  <a:lnTo>
                    <a:pt x="224" y="13"/>
                  </a:lnTo>
                  <a:lnTo>
                    <a:pt x="212" y="22"/>
                  </a:lnTo>
                  <a:lnTo>
                    <a:pt x="199" y="33"/>
                  </a:lnTo>
                  <a:lnTo>
                    <a:pt x="187" y="44"/>
                  </a:lnTo>
                  <a:lnTo>
                    <a:pt x="175" y="56"/>
                  </a:lnTo>
                  <a:lnTo>
                    <a:pt x="166" y="66"/>
                  </a:lnTo>
                  <a:lnTo>
                    <a:pt x="160" y="75"/>
                  </a:lnTo>
                  <a:lnTo>
                    <a:pt x="158" y="82"/>
                  </a:lnTo>
                  <a:lnTo>
                    <a:pt x="158" y="84"/>
                  </a:lnTo>
                  <a:lnTo>
                    <a:pt x="160" y="86"/>
                  </a:lnTo>
                  <a:lnTo>
                    <a:pt x="165" y="84"/>
                  </a:lnTo>
                  <a:lnTo>
                    <a:pt x="172" y="83"/>
                  </a:lnTo>
                  <a:lnTo>
                    <a:pt x="176" y="82"/>
                  </a:lnTo>
                  <a:lnTo>
                    <a:pt x="182" y="81"/>
                  </a:lnTo>
                  <a:lnTo>
                    <a:pt x="188" y="80"/>
                  </a:lnTo>
                  <a:lnTo>
                    <a:pt x="194" y="79"/>
                  </a:lnTo>
                  <a:lnTo>
                    <a:pt x="199" y="78"/>
                  </a:lnTo>
                  <a:lnTo>
                    <a:pt x="204" y="76"/>
                  </a:lnTo>
                  <a:lnTo>
                    <a:pt x="209" y="75"/>
                  </a:lnTo>
                  <a:lnTo>
                    <a:pt x="212" y="75"/>
                  </a:lnTo>
                  <a:lnTo>
                    <a:pt x="221" y="67"/>
                  </a:lnTo>
                  <a:lnTo>
                    <a:pt x="233" y="60"/>
                  </a:lnTo>
                  <a:lnTo>
                    <a:pt x="245" y="52"/>
                  </a:lnTo>
                  <a:lnTo>
                    <a:pt x="260" y="45"/>
                  </a:lnTo>
                  <a:lnTo>
                    <a:pt x="273" y="38"/>
                  </a:lnTo>
                  <a:lnTo>
                    <a:pt x="286" y="33"/>
                  </a:lnTo>
                  <a:lnTo>
                    <a:pt x="295" y="29"/>
                  </a:lnTo>
                  <a:lnTo>
                    <a:pt x="301" y="26"/>
                  </a:lnTo>
                  <a:lnTo>
                    <a:pt x="306" y="23"/>
                  </a:lnTo>
                  <a:lnTo>
                    <a:pt x="310" y="26"/>
                  </a:lnTo>
                  <a:lnTo>
                    <a:pt x="308" y="30"/>
                  </a:lnTo>
                  <a:lnTo>
                    <a:pt x="301" y="34"/>
                  </a:lnTo>
                  <a:lnTo>
                    <a:pt x="291" y="37"/>
                  </a:lnTo>
                  <a:lnTo>
                    <a:pt x="281" y="41"/>
                  </a:lnTo>
                  <a:lnTo>
                    <a:pt x="270" y="46"/>
                  </a:lnTo>
                  <a:lnTo>
                    <a:pt x="260" y="53"/>
                  </a:lnTo>
                  <a:lnTo>
                    <a:pt x="251" y="59"/>
                  </a:lnTo>
                  <a:lnTo>
                    <a:pt x="243" y="66"/>
                  </a:lnTo>
                  <a:lnTo>
                    <a:pt x="237" y="72"/>
                  </a:lnTo>
                  <a:lnTo>
                    <a:pt x="234" y="78"/>
                  </a:lnTo>
                  <a:lnTo>
                    <a:pt x="245" y="79"/>
                  </a:lnTo>
                  <a:lnTo>
                    <a:pt x="258" y="78"/>
                  </a:lnTo>
                  <a:lnTo>
                    <a:pt x="272" y="76"/>
                  </a:lnTo>
                  <a:lnTo>
                    <a:pt x="286" y="74"/>
                  </a:lnTo>
                  <a:lnTo>
                    <a:pt x="300" y="71"/>
                  </a:lnTo>
                  <a:lnTo>
                    <a:pt x="311" y="68"/>
                  </a:lnTo>
                  <a:lnTo>
                    <a:pt x="320" y="65"/>
                  </a:lnTo>
                  <a:lnTo>
                    <a:pt x="327" y="63"/>
                  </a:lnTo>
                  <a:lnTo>
                    <a:pt x="335" y="59"/>
                  </a:lnTo>
                  <a:lnTo>
                    <a:pt x="340" y="58"/>
                  </a:lnTo>
                  <a:lnTo>
                    <a:pt x="341" y="59"/>
                  </a:lnTo>
                  <a:lnTo>
                    <a:pt x="336" y="64"/>
                  </a:lnTo>
                  <a:lnTo>
                    <a:pt x="331" y="67"/>
                  </a:lnTo>
                  <a:lnTo>
                    <a:pt x="321" y="72"/>
                  </a:lnTo>
                  <a:lnTo>
                    <a:pt x="311" y="78"/>
                  </a:lnTo>
                  <a:lnTo>
                    <a:pt x="298" y="82"/>
                  </a:lnTo>
                  <a:lnTo>
                    <a:pt x="283" y="87"/>
                  </a:lnTo>
                  <a:lnTo>
                    <a:pt x="268" y="90"/>
                  </a:lnTo>
                  <a:lnTo>
                    <a:pt x="253" y="93"/>
                  </a:lnTo>
                  <a:lnTo>
                    <a:pt x="239" y="93"/>
                  </a:lnTo>
                  <a:lnTo>
                    <a:pt x="243" y="97"/>
                  </a:lnTo>
                  <a:lnTo>
                    <a:pt x="251" y="103"/>
                  </a:lnTo>
                  <a:lnTo>
                    <a:pt x="260" y="109"/>
                  </a:lnTo>
                  <a:lnTo>
                    <a:pt x="270" y="114"/>
                  </a:lnTo>
                  <a:lnTo>
                    <a:pt x="280" y="120"/>
                  </a:lnTo>
                  <a:lnTo>
                    <a:pt x="289" y="125"/>
                  </a:lnTo>
                  <a:lnTo>
                    <a:pt x="297" y="128"/>
                  </a:lnTo>
                  <a:lnTo>
                    <a:pt x="303" y="131"/>
                  </a:lnTo>
                  <a:lnTo>
                    <a:pt x="310" y="135"/>
                  </a:lnTo>
                  <a:lnTo>
                    <a:pt x="313" y="137"/>
                  </a:lnTo>
                  <a:lnTo>
                    <a:pt x="311" y="140"/>
                  </a:lnTo>
                  <a:lnTo>
                    <a:pt x="304" y="139"/>
                  </a:lnTo>
                  <a:lnTo>
                    <a:pt x="296" y="136"/>
                  </a:lnTo>
                  <a:lnTo>
                    <a:pt x="286" y="132"/>
                  </a:lnTo>
                  <a:lnTo>
                    <a:pt x="272" y="127"/>
                  </a:lnTo>
                  <a:lnTo>
                    <a:pt x="258" y="121"/>
                  </a:lnTo>
                  <a:lnTo>
                    <a:pt x="244" y="116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1"/>
                  </a:lnTo>
                  <a:lnTo>
                    <a:pt x="198" y="101"/>
                  </a:lnTo>
                  <a:lnTo>
                    <a:pt x="190" y="102"/>
                  </a:lnTo>
                  <a:lnTo>
                    <a:pt x="182" y="102"/>
                  </a:lnTo>
                  <a:lnTo>
                    <a:pt x="175" y="103"/>
                  </a:lnTo>
                  <a:lnTo>
                    <a:pt x="169" y="103"/>
                  </a:lnTo>
                  <a:lnTo>
                    <a:pt x="166" y="104"/>
                  </a:lnTo>
                  <a:lnTo>
                    <a:pt x="169" y="110"/>
                  </a:lnTo>
                  <a:lnTo>
                    <a:pt x="175" y="116"/>
                  </a:lnTo>
                  <a:lnTo>
                    <a:pt x="181" y="122"/>
                  </a:lnTo>
                  <a:lnTo>
                    <a:pt x="188" y="129"/>
                  </a:lnTo>
                  <a:lnTo>
                    <a:pt x="195" y="135"/>
                  </a:lnTo>
                  <a:lnTo>
                    <a:pt x="202" y="141"/>
                  </a:lnTo>
                  <a:lnTo>
                    <a:pt x="209" y="146"/>
                  </a:lnTo>
                  <a:lnTo>
                    <a:pt x="213" y="149"/>
                  </a:lnTo>
                  <a:lnTo>
                    <a:pt x="222" y="154"/>
                  </a:lnTo>
                  <a:lnTo>
                    <a:pt x="232" y="159"/>
                  </a:lnTo>
                  <a:lnTo>
                    <a:pt x="241" y="164"/>
                  </a:lnTo>
                  <a:lnTo>
                    <a:pt x="247" y="167"/>
                  </a:lnTo>
                  <a:lnTo>
                    <a:pt x="251" y="172"/>
                  </a:lnTo>
                  <a:lnTo>
                    <a:pt x="255" y="177"/>
                  </a:lnTo>
                  <a:lnTo>
                    <a:pt x="252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7" y="151"/>
                  </a:lnTo>
                  <a:lnTo>
                    <a:pt x="194" y="143"/>
                  </a:lnTo>
                  <a:lnTo>
                    <a:pt x="181" y="135"/>
                  </a:lnTo>
                  <a:lnTo>
                    <a:pt x="171" y="128"/>
                  </a:lnTo>
                  <a:lnTo>
                    <a:pt x="161" y="122"/>
                  </a:lnTo>
                  <a:lnTo>
                    <a:pt x="156" y="118"/>
                  </a:lnTo>
                  <a:lnTo>
                    <a:pt x="150" y="113"/>
                  </a:lnTo>
                  <a:lnTo>
                    <a:pt x="144" y="113"/>
                  </a:lnTo>
                  <a:lnTo>
                    <a:pt x="139" y="114"/>
                  </a:lnTo>
                  <a:lnTo>
                    <a:pt x="134" y="117"/>
                  </a:lnTo>
                  <a:lnTo>
                    <a:pt x="129" y="118"/>
                  </a:lnTo>
                  <a:lnTo>
                    <a:pt x="123" y="120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104" y="126"/>
                  </a:lnTo>
                  <a:lnTo>
                    <a:pt x="98" y="128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89" y="135"/>
                  </a:lnTo>
                  <a:lnTo>
                    <a:pt x="90" y="137"/>
                  </a:lnTo>
                  <a:lnTo>
                    <a:pt x="92" y="142"/>
                  </a:lnTo>
                  <a:lnTo>
                    <a:pt x="98" y="147"/>
                  </a:lnTo>
                  <a:lnTo>
                    <a:pt x="104" y="151"/>
                  </a:lnTo>
                  <a:lnTo>
                    <a:pt x="112" y="158"/>
                  </a:lnTo>
                  <a:lnTo>
                    <a:pt x="123" y="166"/>
                  </a:lnTo>
                  <a:lnTo>
                    <a:pt x="135" y="175"/>
                  </a:lnTo>
                  <a:lnTo>
                    <a:pt x="148" y="184"/>
                  </a:lnTo>
                  <a:lnTo>
                    <a:pt x="159" y="192"/>
                  </a:lnTo>
                  <a:lnTo>
                    <a:pt x="169" y="197"/>
                  </a:lnTo>
                  <a:lnTo>
                    <a:pt x="176" y="201"/>
                  </a:lnTo>
                  <a:lnTo>
                    <a:pt x="182" y="205"/>
                  </a:lnTo>
                  <a:lnTo>
                    <a:pt x="182" y="208"/>
                  </a:lnTo>
                  <a:lnTo>
                    <a:pt x="175" y="208"/>
                  </a:lnTo>
                  <a:lnTo>
                    <a:pt x="164" y="202"/>
                  </a:lnTo>
                  <a:lnTo>
                    <a:pt x="154" y="196"/>
                  </a:lnTo>
                  <a:lnTo>
                    <a:pt x="144" y="189"/>
                  </a:lnTo>
                  <a:lnTo>
                    <a:pt x="130" y="181"/>
                  </a:lnTo>
                  <a:lnTo>
                    <a:pt x="116" y="172"/>
                  </a:lnTo>
                  <a:lnTo>
                    <a:pt x="104" y="164"/>
                  </a:lnTo>
                  <a:lnTo>
                    <a:pt x="91" y="157"/>
                  </a:lnTo>
                  <a:lnTo>
                    <a:pt x="83" y="152"/>
                  </a:lnTo>
                  <a:lnTo>
                    <a:pt x="77" y="150"/>
                  </a:lnTo>
                  <a:lnTo>
                    <a:pt x="73" y="150"/>
                  </a:lnTo>
                  <a:lnTo>
                    <a:pt x="65" y="152"/>
                  </a:lnTo>
                  <a:lnTo>
                    <a:pt x="53" y="156"/>
                  </a:lnTo>
                  <a:lnTo>
                    <a:pt x="42" y="161"/>
                  </a:lnTo>
                  <a:lnTo>
                    <a:pt x="29" y="164"/>
                  </a:lnTo>
                  <a:lnTo>
                    <a:pt x="19" y="167"/>
                  </a:lnTo>
                  <a:lnTo>
                    <a:pt x="9" y="170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7" y="165"/>
                  </a:lnTo>
                  <a:lnTo>
                    <a:pt x="14" y="161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48" name="Freeform 33047"/>
            <p:cNvSpPr/>
            <p:nvPr/>
          </p:nvSpPr>
          <p:spPr>
            <a:xfrm>
              <a:off x="4403" y="1433"/>
              <a:ext cx="215" cy="181"/>
            </a:xfrm>
            <a:custGeom>
              <a:avLst/>
              <a:gdLst/>
              <a:ahLst/>
              <a:cxnLst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6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9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2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1"/>
                  </a:lnTo>
                  <a:lnTo>
                    <a:pt x="159" y="114"/>
                  </a:lnTo>
                  <a:lnTo>
                    <a:pt x="159" y="119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7"/>
                  </a:lnTo>
                  <a:lnTo>
                    <a:pt x="181" y="187"/>
                  </a:lnTo>
                  <a:lnTo>
                    <a:pt x="177" y="184"/>
                  </a:lnTo>
                  <a:lnTo>
                    <a:pt x="173" y="179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9"/>
                  </a:lnTo>
                  <a:lnTo>
                    <a:pt x="147" y="101"/>
                  </a:lnTo>
                  <a:lnTo>
                    <a:pt x="141" y="96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7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4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49" name="Freeform 33048"/>
            <p:cNvSpPr/>
            <p:nvPr/>
          </p:nvSpPr>
          <p:spPr>
            <a:xfrm>
              <a:off x="4290" y="1455"/>
              <a:ext cx="149" cy="247"/>
            </a:xfrm>
            <a:custGeom>
              <a:avLst/>
              <a:gdLst/>
              <a:ahLst/>
              <a:cxnLst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4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3"/>
                  </a:lnTo>
                  <a:lnTo>
                    <a:pt x="169" y="165"/>
                  </a:lnTo>
                  <a:lnTo>
                    <a:pt x="165" y="163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40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40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8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1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3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5"/>
                  </a:lnTo>
                  <a:lnTo>
                    <a:pt x="99" y="150"/>
                  </a:lnTo>
                  <a:lnTo>
                    <a:pt x="94" y="148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9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4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8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3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50" name="Freeform 33049"/>
            <p:cNvSpPr/>
            <p:nvPr/>
          </p:nvSpPr>
          <p:spPr>
            <a:xfrm>
              <a:off x="4439" y="1134"/>
              <a:ext cx="181" cy="256"/>
            </a:xfrm>
            <a:custGeom>
              <a:avLst/>
              <a:gdLst/>
              <a:ahLst/>
              <a:cxnLst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4"/>
                  </a:lnTo>
                  <a:lnTo>
                    <a:pt x="51" y="156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4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1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2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19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2"/>
                  </a:lnTo>
                  <a:lnTo>
                    <a:pt x="122" y="60"/>
                  </a:lnTo>
                  <a:lnTo>
                    <a:pt x="124" y="72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4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5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0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2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5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1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6"/>
                  </a:lnTo>
                  <a:lnTo>
                    <a:pt x="85" y="155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51" name="Freeform 33050"/>
            <p:cNvSpPr/>
            <p:nvPr/>
          </p:nvSpPr>
          <p:spPr>
            <a:xfrm>
              <a:off x="4178" y="1542"/>
              <a:ext cx="118" cy="198"/>
            </a:xfrm>
            <a:custGeom>
              <a:avLst/>
              <a:gdLst/>
              <a:ahLst/>
              <a:cxnLst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1"/>
                  </a:lnTo>
                  <a:lnTo>
                    <a:pt x="70" y="49"/>
                  </a:lnTo>
                  <a:lnTo>
                    <a:pt x="62" y="49"/>
                  </a:lnTo>
                  <a:lnTo>
                    <a:pt x="53" y="52"/>
                  </a:lnTo>
                  <a:lnTo>
                    <a:pt x="41" y="56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7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2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8"/>
                  </a:lnTo>
                  <a:lnTo>
                    <a:pt x="101" y="156"/>
                  </a:lnTo>
                  <a:lnTo>
                    <a:pt x="108" y="163"/>
                  </a:lnTo>
                  <a:lnTo>
                    <a:pt x="114" y="168"/>
                  </a:lnTo>
                  <a:lnTo>
                    <a:pt x="118" y="171"/>
                  </a:lnTo>
                  <a:lnTo>
                    <a:pt x="122" y="171"/>
                  </a:lnTo>
                  <a:lnTo>
                    <a:pt x="122" y="167"/>
                  </a:lnTo>
                  <a:lnTo>
                    <a:pt x="117" y="162"/>
                  </a:lnTo>
                  <a:lnTo>
                    <a:pt x="111" y="155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10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9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52" name="Freeform 33051"/>
            <p:cNvSpPr/>
            <p:nvPr/>
          </p:nvSpPr>
          <p:spPr>
            <a:xfrm>
              <a:off x="4587" y="1453"/>
              <a:ext cx="231" cy="182"/>
            </a:xfrm>
            <a:custGeom>
              <a:avLst/>
              <a:gdLst/>
              <a:ahLst/>
              <a:cxnLst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5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6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1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7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2"/>
                  </a:lnTo>
                  <a:lnTo>
                    <a:pt x="259" y="176"/>
                  </a:lnTo>
                  <a:lnTo>
                    <a:pt x="262" y="179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1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3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53" name="Freeform 33052"/>
            <p:cNvSpPr/>
            <p:nvPr/>
          </p:nvSpPr>
          <p:spPr>
            <a:xfrm>
              <a:off x="3319" y="1840"/>
              <a:ext cx="585" cy="581"/>
            </a:xfrm>
            <a:custGeom>
              <a:avLst/>
              <a:gdLst/>
              <a:ahLst/>
              <a:cxnLst/>
              <a:pathLst>
                <a:path w="667" h="663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5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1"/>
                  </a:lnTo>
                  <a:lnTo>
                    <a:pt x="202" y="104"/>
                  </a:lnTo>
                  <a:lnTo>
                    <a:pt x="184" y="99"/>
                  </a:lnTo>
                  <a:lnTo>
                    <a:pt x="162" y="96"/>
                  </a:lnTo>
                  <a:lnTo>
                    <a:pt x="139" y="91"/>
                  </a:lnTo>
                  <a:lnTo>
                    <a:pt x="116" y="86"/>
                  </a:lnTo>
                  <a:lnTo>
                    <a:pt x="95" y="81"/>
                  </a:lnTo>
                  <a:lnTo>
                    <a:pt x="77" y="76"/>
                  </a:lnTo>
                  <a:lnTo>
                    <a:pt x="62" y="72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4"/>
                  </a:lnTo>
                  <a:lnTo>
                    <a:pt x="45" y="72"/>
                  </a:lnTo>
                  <a:lnTo>
                    <a:pt x="52" y="86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4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6"/>
                  </a:lnTo>
                  <a:lnTo>
                    <a:pt x="107" y="232"/>
                  </a:lnTo>
                  <a:lnTo>
                    <a:pt x="121" y="247"/>
                  </a:lnTo>
                  <a:lnTo>
                    <a:pt x="137" y="260"/>
                  </a:lnTo>
                  <a:lnTo>
                    <a:pt x="154" y="269"/>
                  </a:lnTo>
                  <a:lnTo>
                    <a:pt x="171" y="276"/>
                  </a:lnTo>
                  <a:lnTo>
                    <a:pt x="187" y="280"/>
                  </a:lnTo>
                  <a:lnTo>
                    <a:pt x="202" y="286"/>
                  </a:lnTo>
                  <a:lnTo>
                    <a:pt x="215" y="291"/>
                  </a:lnTo>
                  <a:lnTo>
                    <a:pt x="228" y="298"/>
                  </a:lnTo>
                  <a:lnTo>
                    <a:pt x="238" y="306"/>
                  </a:lnTo>
                  <a:lnTo>
                    <a:pt x="248" y="316"/>
                  </a:lnTo>
                  <a:lnTo>
                    <a:pt x="258" y="330"/>
                  </a:lnTo>
                  <a:lnTo>
                    <a:pt x="248" y="332"/>
                  </a:lnTo>
                  <a:lnTo>
                    <a:pt x="239" y="332"/>
                  </a:lnTo>
                  <a:lnTo>
                    <a:pt x="230" y="331"/>
                  </a:lnTo>
                  <a:lnTo>
                    <a:pt x="222" y="329"/>
                  </a:lnTo>
                  <a:lnTo>
                    <a:pt x="213" y="326"/>
                  </a:lnTo>
                  <a:lnTo>
                    <a:pt x="203" y="323"/>
                  </a:lnTo>
                  <a:lnTo>
                    <a:pt x="194" y="321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4"/>
                  </a:lnTo>
                  <a:lnTo>
                    <a:pt x="128" y="331"/>
                  </a:lnTo>
                  <a:lnTo>
                    <a:pt x="115" y="339"/>
                  </a:lnTo>
                  <a:lnTo>
                    <a:pt x="102" y="349"/>
                  </a:lnTo>
                  <a:lnTo>
                    <a:pt x="92" y="361"/>
                  </a:lnTo>
                  <a:lnTo>
                    <a:pt x="84" y="374"/>
                  </a:lnTo>
                  <a:lnTo>
                    <a:pt x="76" y="386"/>
                  </a:lnTo>
                  <a:lnTo>
                    <a:pt x="66" y="398"/>
                  </a:lnTo>
                  <a:lnTo>
                    <a:pt x="56" y="408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7"/>
                  </a:lnTo>
                  <a:lnTo>
                    <a:pt x="10" y="442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14" y="461"/>
                  </a:lnTo>
                  <a:lnTo>
                    <a:pt x="17" y="463"/>
                  </a:lnTo>
                  <a:lnTo>
                    <a:pt x="22" y="466"/>
                  </a:lnTo>
                  <a:lnTo>
                    <a:pt x="28" y="469"/>
                  </a:lnTo>
                  <a:lnTo>
                    <a:pt x="37" y="473"/>
                  </a:lnTo>
                  <a:lnTo>
                    <a:pt x="46" y="476"/>
                  </a:lnTo>
                  <a:lnTo>
                    <a:pt x="56" y="480"/>
                  </a:lnTo>
                  <a:lnTo>
                    <a:pt x="66" y="483"/>
                  </a:lnTo>
                  <a:lnTo>
                    <a:pt x="79" y="487"/>
                  </a:lnTo>
                  <a:lnTo>
                    <a:pt x="98" y="490"/>
                  </a:lnTo>
                  <a:lnTo>
                    <a:pt x="117" y="492"/>
                  </a:lnTo>
                  <a:lnTo>
                    <a:pt x="138" y="491"/>
                  </a:lnTo>
                  <a:lnTo>
                    <a:pt x="159" y="488"/>
                  </a:lnTo>
                  <a:lnTo>
                    <a:pt x="178" y="481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5"/>
                  </a:lnTo>
                  <a:lnTo>
                    <a:pt x="235" y="427"/>
                  </a:lnTo>
                  <a:lnTo>
                    <a:pt x="238" y="419"/>
                  </a:lnTo>
                  <a:lnTo>
                    <a:pt x="243" y="409"/>
                  </a:lnTo>
                  <a:lnTo>
                    <a:pt x="246" y="400"/>
                  </a:lnTo>
                  <a:lnTo>
                    <a:pt x="251" y="389"/>
                  </a:lnTo>
                  <a:lnTo>
                    <a:pt x="255" y="377"/>
                  </a:lnTo>
                  <a:lnTo>
                    <a:pt x="261" y="368"/>
                  </a:lnTo>
                  <a:lnTo>
                    <a:pt x="267" y="360"/>
                  </a:lnTo>
                  <a:lnTo>
                    <a:pt x="273" y="354"/>
                  </a:lnTo>
                  <a:lnTo>
                    <a:pt x="279" y="348"/>
                  </a:lnTo>
                  <a:lnTo>
                    <a:pt x="286" y="345"/>
                  </a:lnTo>
                  <a:lnTo>
                    <a:pt x="294" y="344"/>
                  </a:lnTo>
                  <a:lnTo>
                    <a:pt x="294" y="353"/>
                  </a:lnTo>
                  <a:lnTo>
                    <a:pt x="294" y="361"/>
                  </a:lnTo>
                  <a:lnTo>
                    <a:pt x="297" y="368"/>
                  </a:lnTo>
                  <a:lnTo>
                    <a:pt x="300" y="372"/>
                  </a:lnTo>
                  <a:lnTo>
                    <a:pt x="299" y="390"/>
                  </a:lnTo>
                  <a:lnTo>
                    <a:pt x="294" y="404"/>
                  </a:lnTo>
                  <a:lnTo>
                    <a:pt x="284" y="415"/>
                  </a:lnTo>
                  <a:lnTo>
                    <a:pt x="268" y="423"/>
                  </a:lnTo>
                  <a:lnTo>
                    <a:pt x="263" y="425"/>
                  </a:lnTo>
                  <a:lnTo>
                    <a:pt x="258" y="428"/>
                  </a:lnTo>
                  <a:lnTo>
                    <a:pt x="253" y="430"/>
                  </a:lnTo>
                  <a:lnTo>
                    <a:pt x="248" y="434"/>
                  </a:lnTo>
                  <a:lnTo>
                    <a:pt x="244" y="437"/>
                  </a:lnTo>
                  <a:lnTo>
                    <a:pt x="239" y="440"/>
                  </a:lnTo>
                  <a:lnTo>
                    <a:pt x="235" y="444"/>
                  </a:lnTo>
                  <a:lnTo>
                    <a:pt x="231" y="447"/>
                  </a:lnTo>
                  <a:lnTo>
                    <a:pt x="221" y="459"/>
                  </a:lnTo>
                  <a:lnTo>
                    <a:pt x="212" y="472"/>
                  </a:lnTo>
                  <a:lnTo>
                    <a:pt x="203" y="485"/>
                  </a:lnTo>
                  <a:lnTo>
                    <a:pt x="197" y="499"/>
                  </a:lnTo>
                  <a:lnTo>
                    <a:pt x="192" y="514"/>
                  </a:lnTo>
                  <a:lnTo>
                    <a:pt x="189" y="529"/>
                  </a:lnTo>
                  <a:lnTo>
                    <a:pt x="189" y="545"/>
                  </a:lnTo>
                  <a:lnTo>
                    <a:pt x="190" y="560"/>
                  </a:lnTo>
                  <a:lnTo>
                    <a:pt x="191" y="571"/>
                  </a:lnTo>
                  <a:lnTo>
                    <a:pt x="193" y="580"/>
                  </a:lnTo>
                  <a:lnTo>
                    <a:pt x="194" y="589"/>
                  </a:lnTo>
                  <a:lnTo>
                    <a:pt x="194" y="597"/>
                  </a:lnTo>
                  <a:lnTo>
                    <a:pt x="195" y="617"/>
                  </a:lnTo>
                  <a:lnTo>
                    <a:pt x="194" y="632"/>
                  </a:lnTo>
                  <a:lnTo>
                    <a:pt x="191" y="643"/>
                  </a:lnTo>
                  <a:lnTo>
                    <a:pt x="186" y="652"/>
                  </a:lnTo>
                  <a:lnTo>
                    <a:pt x="183" y="661"/>
                  </a:lnTo>
                  <a:lnTo>
                    <a:pt x="185" y="663"/>
                  </a:lnTo>
                  <a:lnTo>
                    <a:pt x="192" y="663"/>
                  </a:lnTo>
                  <a:lnTo>
                    <a:pt x="202" y="662"/>
                  </a:lnTo>
                  <a:lnTo>
                    <a:pt x="225" y="659"/>
                  </a:lnTo>
                  <a:lnTo>
                    <a:pt x="247" y="654"/>
                  </a:lnTo>
                  <a:lnTo>
                    <a:pt x="267" y="647"/>
                  </a:lnTo>
                  <a:lnTo>
                    <a:pt x="285" y="637"/>
                  </a:lnTo>
                  <a:lnTo>
                    <a:pt x="301" y="626"/>
                  </a:lnTo>
                  <a:lnTo>
                    <a:pt x="316" y="612"/>
                  </a:lnTo>
                  <a:lnTo>
                    <a:pt x="329" y="598"/>
                  </a:lnTo>
                  <a:lnTo>
                    <a:pt x="339" y="582"/>
                  </a:lnTo>
                  <a:lnTo>
                    <a:pt x="349" y="566"/>
                  </a:lnTo>
                  <a:lnTo>
                    <a:pt x="355" y="548"/>
                  </a:lnTo>
                  <a:lnTo>
                    <a:pt x="360" y="530"/>
                  </a:lnTo>
                  <a:lnTo>
                    <a:pt x="362" y="512"/>
                  </a:lnTo>
                  <a:lnTo>
                    <a:pt x="362" y="492"/>
                  </a:lnTo>
                  <a:lnTo>
                    <a:pt x="360" y="474"/>
                  </a:lnTo>
                  <a:lnTo>
                    <a:pt x="357" y="455"/>
                  </a:lnTo>
                  <a:lnTo>
                    <a:pt x="350" y="438"/>
                  </a:lnTo>
                  <a:lnTo>
                    <a:pt x="342" y="421"/>
                  </a:lnTo>
                  <a:lnTo>
                    <a:pt x="335" y="408"/>
                  </a:lnTo>
                  <a:lnTo>
                    <a:pt x="329" y="398"/>
                  </a:lnTo>
                  <a:lnTo>
                    <a:pt x="327" y="389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6" y="381"/>
                  </a:lnTo>
                  <a:lnTo>
                    <a:pt x="350" y="377"/>
                  </a:lnTo>
                  <a:lnTo>
                    <a:pt x="360" y="389"/>
                  </a:lnTo>
                  <a:lnTo>
                    <a:pt x="367" y="406"/>
                  </a:lnTo>
                  <a:lnTo>
                    <a:pt x="370" y="427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6"/>
                  </a:lnTo>
                  <a:lnTo>
                    <a:pt x="383" y="491"/>
                  </a:lnTo>
                  <a:lnTo>
                    <a:pt x="389" y="505"/>
                  </a:lnTo>
                  <a:lnTo>
                    <a:pt x="398" y="518"/>
                  </a:lnTo>
                  <a:lnTo>
                    <a:pt x="410" y="530"/>
                  </a:lnTo>
                  <a:lnTo>
                    <a:pt x="425" y="541"/>
                  </a:lnTo>
                  <a:lnTo>
                    <a:pt x="444" y="550"/>
                  </a:lnTo>
                  <a:lnTo>
                    <a:pt x="465" y="558"/>
                  </a:lnTo>
                  <a:lnTo>
                    <a:pt x="484" y="565"/>
                  </a:lnTo>
                  <a:lnTo>
                    <a:pt x="503" y="573"/>
                  </a:lnTo>
                  <a:lnTo>
                    <a:pt x="520" y="580"/>
                  </a:lnTo>
                  <a:lnTo>
                    <a:pt x="535" y="589"/>
                  </a:lnTo>
                  <a:lnTo>
                    <a:pt x="549" y="599"/>
                  </a:lnTo>
                  <a:lnTo>
                    <a:pt x="559" y="611"/>
                  </a:lnTo>
                  <a:lnTo>
                    <a:pt x="568" y="625"/>
                  </a:lnTo>
                  <a:lnTo>
                    <a:pt x="573" y="604"/>
                  </a:lnTo>
                  <a:lnTo>
                    <a:pt x="577" y="575"/>
                  </a:lnTo>
                  <a:lnTo>
                    <a:pt x="578" y="543"/>
                  </a:lnTo>
                  <a:lnTo>
                    <a:pt x="575" y="508"/>
                  </a:lnTo>
                  <a:lnTo>
                    <a:pt x="567" y="476"/>
                  </a:lnTo>
                  <a:lnTo>
                    <a:pt x="552" y="446"/>
                  </a:lnTo>
                  <a:lnTo>
                    <a:pt x="530" y="423"/>
                  </a:lnTo>
                  <a:lnTo>
                    <a:pt x="498" y="409"/>
                  </a:lnTo>
                  <a:lnTo>
                    <a:pt x="487" y="407"/>
                  </a:lnTo>
                  <a:lnTo>
                    <a:pt x="476" y="405"/>
                  </a:lnTo>
                  <a:lnTo>
                    <a:pt x="466" y="401"/>
                  </a:lnTo>
                  <a:lnTo>
                    <a:pt x="457" y="399"/>
                  </a:lnTo>
                  <a:lnTo>
                    <a:pt x="448" y="397"/>
                  </a:lnTo>
                  <a:lnTo>
                    <a:pt x="441" y="395"/>
                  </a:lnTo>
                  <a:lnTo>
                    <a:pt x="434" y="393"/>
                  </a:lnTo>
                  <a:lnTo>
                    <a:pt x="429" y="392"/>
                  </a:lnTo>
                  <a:lnTo>
                    <a:pt x="434" y="387"/>
                  </a:lnTo>
                  <a:lnTo>
                    <a:pt x="437" y="382"/>
                  </a:lnTo>
                  <a:lnTo>
                    <a:pt x="441" y="376"/>
                  </a:lnTo>
                  <a:lnTo>
                    <a:pt x="442" y="371"/>
                  </a:lnTo>
                  <a:lnTo>
                    <a:pt x="464" y="382"/>
                  </a:lnTo>
                  <a:lnTo>
                    <a:pt x="487" y="391"/>
                  </a:lnTo>
                  <a:lnTo>
                    <a:pt x="507" y="397"/>
                  </a:lnTo>
                  <a:lnTo>
                    <a:pt x="529" y="400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8"/>
                  </a:lnTo>
                  <a:lnTo>
                    <a:pt x="598" y="393"/>
                  </a:lnTo>
                  <a:lnTo>
                    <a:pt x="612" y="387"/>
                  </a:lnTo>
                  <a:lnTo>
                    <a:pt x="624" y="383"/>
                  </a:lnTo>
                  <a:lnTo>
                    <a:pt x="633" y="378"/>
                  </a:lnTo>
                  <a:lnTo>
                    <a:pt x="642" y="375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70"/>
                  </a:lnTo>
                  <a:lnTo>
                    <a:pt x="667" y="370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1"/>
                  </a:lnTo>
                  <a:lnTo>
                    <a:pt x="619" y="341"/>
                  </a:lnTo>
                  <a:lnTo>
                    <a:pt x="610" y="331"/>
                  </a:lnTo>
                  <a:lnTo>
                    <a:pt x="601" y="319"/>
                  </a:lnTo>
                  <a:lnTo>
                    <a:pt x="593" y="308"/>
                  </a:lnTo>
                  <a:lnTo>
                    <a:pt x="585" y="295"/>
                  </a:lnTo>
                  <a:lnTo>
                    <a:pt x="574" y="283"/>
                  </a:lnTo>
                  <a:lnTo>
                    <a:pt x="560" y="271"/>
                  </a:lnTo>
                  <a:lnTo>
                    <a:pt x="543" y="262"/>
                  </a:lnTo>
                  <a:lnTo>
                    <a:pt x="525" y="254"/>
                  </a:lnTo>
                  <a:lnTo>
                    <a:pt x="504" y="249"/>
                  </a:lnTo>
                  <a:lnTo>
                    <a:pt x="484" y="247"/>
                  </a:lnTo>
                  <a:lnTo>
                    <a:pt x="466" y="249"/>
                  </a:lnTo>
                  <a:lnTo>
                    <a:pt x="451" y="256"/>
                  </a:lnTo>
                  <a:lnTo>
                    <a:pt x="442" y="263"/>
                  </a:lnTo>
                  <a:lnTo>
                    <a:pt x="433" y="268"/>
                  </a:lnTo>
                  <a:lnTo>
                    <a:pt x="426" y="272"/>
                  </a:lnTo>
                  <a:lnTo>
                    <a:pt x="419" y="276"/>
                  </a:lnTo>
                  <a:lnTo>
                    <a:pt x="413" y="279"/>
                  </a:lnTo>
                  <a:lnTo>
                    <a:pt x="408" y="281"/>
                  </a:lnTo>
                  <a:lnTo>
                    <a:pt x="405" y="283"/>
                  </a:lnTo>
                  <a:lnTo>
                    <a:pt x="402" y="284"/>
                  </a:lnTo>
                  <a:lnTo>
                    <a:pt x="402" y="278"/>
                  </a:lnTo>
                  <a:lnTo>
                    <a:pt x="402" y="271"/>
                  </a:lnTo>
                  <a:lnTo>
                    <a:pt x="400" y="263"/>
                  </a:lnTo>
                  <a:lnTo>
                    <a:pt x="398" y="258"/>
                  </a:lnTo>
                  <a:lnTo>
                    <a:pt x="404" y="255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8"/>
                  </a:lnTo>
                  <a:lnTo>
                    <a:pt x="438" y="246"/>
                  </a:lnTo>
                  <a:lnTo>
                    <a:pt x="444" y="243"/>
                  </a:lnTo>
                  <a:lnTo>
                    <a:pt x="459" y="232"/>
                  </a:lnTo>
                  <a:lnTo>
                    <a:pt x="472" y="215"/>
                  </a:lnTo>
                  <a:lnTo>
                    <a:pt x="482" y="194"/>
                  </a:lnTo>
                  <a:lnTo>
                    <a:pt x="489" y="172"/>
                  </a:lnTo>
                  <a:lnTo>
                    <a:pt x="495" y="149"/>
                  </a:lnTo>
                  <a:lnTo>
                    <a:pt x="496" y="127"/>
                  </a:lnTo>
                  <a:lnTo>
                    <a:pt x="495" y="109"/>
                  </a:lnTo>
                  <a:lnTo>
                    <a:pt x="489" y="94"/>
                  </a:lnTo>
                  <a:lnTo>
                    <a:pt x="480" y="71"/>
                  </a:lnTo>
                  <a:lnTo>
                    <a:pt x="474" y="44"/>
                  </a:lnTo>
                  <a:lnTo>
                    <a:pt x="473" y="20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50"/>
                  </a:lnTo>
                  <a:lnTo>
                    <a:pt x="421" y="59"/>
                  </a:lnTo>
                  <a:lnTo>
                    <a:pt x="411" y="66"/>
                  </a:lnTo>
                  <a:lnTo>
                    <a:pt x="400" y="71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6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6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1"/>
                  </a:lnTo>
                  <a:lnTo>
                    <a:pt x="304" y="240"/>
                  </a:lnTo>
                  <a:lnTo>
                    <a:pt x="297" y="241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54" name="Freeform 33053"/>
            <p:cNvSpPr/>
            <p:nvPr/>
          </p:nvSpPr>
          <p:spPr>
            <a:xfrm>
              <a:off x="3482" y="1802"/>
              <a:ext cx="179" cy="251"/>
            </a:xfrm>
            <a:custGeom>
              <a:avLst/>
              <a:gdLst/>
              <a:ahLst/>
              <a:cxnLst/>
              <a:pathLst>
                <a:path w="204" h="287">
                  <a:moveTo>
                    <a:pt x="204" y="119"/>
                  </a:moveTo>
                  <a:lnTo>
                    <a:pt x="191" y="124"/>
                  </a:lnTo>
                  <a:lnTo>
                    <a:pt x="179" y="132"/>
                  </a:lnTo>
                  <a:lnTo>
                    <a:pt x="167" y="141"/>
                  </a:lnTo>
                  <a:lnTo>
                    <a:pt x="156" y="151"/>
                  </a:lnTo>
                  <a:lnTo>
                    <a:pt x="146" y="164"/>
                  </a:lnTo>
                  <a:lnTo>
                    <a:pt x="137" y="179"/>
                  </a:lnTo>
                  <a:lnTo>
                    <a:pt x="130" y="194"/>
                  </a:lnTo>
                  <a:lnTo>
                    <a:pt x="126" y="211"/>
                  </a:lnTo>
                  <a:lnTo>
                    <a:pt x="125" y="217"/>
                  </a:lnTo>
                  <a:lnTo>
                    <a:pt x="123" y="222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6"/>
                  </a:lnTo>
                  <a:lnTo>
                    <a:pt x="123" y="260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5"/>
                  </a:lnTo>
                  <a:lnTo>
                    <a:pt x="111" y="286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200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6"/>
                  </a:lnTo>
                  <a:lnTo>
                    <a:pt x="16" y="149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10"/>
                  </a:lnTo>
                  <a:lnTo>
                    <a:pt x="0" y="103"/>
                  </a:lnTo>
                  <a:lnTo>
                    <a:pt x="6" y="95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40"/>
                  </a:lnTo>
                  <a:lnTo>
                    <a:pt x="27" y="26"/>
                  </a:lnTo>
                  <a:lnTo>
                    <a:pt x="24" y="12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8"/>
                  </a:lnTo>
                  <a:lnTo>
                    <a:pt x="49" y="27"/>
                  </a:lnTo>
                  <a:lnTo>
                    <a:pt x="61" y="34"/>
                  </a:lnTo>
                  <a:lnTo>
                    <a:pt x="74" y="41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3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4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55" name="Freeform 33054"/>
            <p:cNvSpPr/>
            <p:nvPr/>
          </p:nvSpPr>
          <p:spPr>
            <a:xfrm>
              <a:off x="3322" y="2221"/>
              <a:ext cx="200" cy="235"/>
            </a:xfrm>
            <a:custGeom>
              <a:avLst/>
              <a:gdLst/>
              <a:ahLst/>
              <a:cxnLst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2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0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4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56" name="Freeform 33055"/>
            <p:cNvSpPr/>
            <p:nvPr/>
          </p:nvSpPr>
          <p:spPr>
            <a:xfrm>
              <a:off x="3491" y="1830"/>
              <a:ext cx="126" cy="175"/>
            </a:xfrm>
            <a:custGeom>
              <a:avLst/>
              <a:gdLst/>
              <a:ahLst/>
              <a:cxnLst/>
              <a:pathLst>
                <a:path w="142" h="200">
                  <a:moveTo>
                    <a:pt x="115" y="178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4"/>
                  </a:lnTo>
                  <a:lnTo>
                    <a:pt x="111" y="200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2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49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1"/>
                  </a:lnTo>
                  <a:lnTo>
                    <a:pt x="53" y="139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3"/>
                  </a:lnTo>
                  <a:lnTo>
                    <a:pt x="36" y="132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2"/>
                  </a:lnTo>
                  <a:lnTo>
                    <a:pt x="55" y="133"/>
                  </a:lnTo>
                  <a:lnTo>
                    <a:pt x="64" y="133"/>
                  </a:lnTo>
                  <a:lnTo>
                    <a:pt x="72" y="134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6"/>
                  </a:lnTo>
                  <a:lnTo>
                    <a:pt x="81" y="117"/>
                  </a:lnTo>
                  <a:lnTo>
                    <a:pt x="78" y="110"/>
                  </a:lnTo>
                  <a:lnTo>
                    <a:pt x="74" y="104"/>
                  </a:lnTo>
                  <a:lnTo>
                    <a:pt x="63" y="100"/>
                  </a:lnTo>
                  <a:lnTo>
                    <a:pt x="53" y="95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79"/>
                  </a:lnTo>
                  <a:lnTo>
                    <a:pt x="17" y="74"/>
                  </a:lnTo>
                  <a:lnTo>
                    <a:pt x="10" y="72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6" y="65"/>
                  </a:lnTo>
                  <a:lnTo>
                    <a:pt x="12" y="68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6" y="79"/>
                  </a:lnTo>
                  <a:lnTo>
                    <a:pt x="47" y="84"/>
                  </a:lnTo>
                  <a:lnTo>
                    <a:pt x="56" y="87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2"/>
                  </a:lnTo>
                  <a:lnTo>
                    <a:pt x="62" y="58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0"/>
                  </a:lnTo>
                  <a:lnTo>
                    <a:pt x="36" y="12"/>
                  </a:lnTo>
                  <a:lnTo>
                    <a:pt x="33" y="7"/>
                  </a:lnTo>
                  <a:lnTo>
                    <a:pt x="30" y="2"/>
                  </a:lnTo>
                  <a:lnTo>
                    <a:pt x="31" y="0"/>
                  </a:lnTo>
                  <a:lnTo>
                    <a:pt x="36" y="2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4"/>
                  </a:lnTo>
                  <a:lnTo>
                    <a:pt x="66" y="45"/>
                  </a:lnTo>
                  <a:lnTo>
                    <a:pt x="72" y="56"/>
                  </a:lnTo>
                  <a:lnTo>
                    <a:pt x="77" y="66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100" y="56"/>
                  </a:lnTo>
                  <a:lnTo>
                    <a:pt x="104" y="39"/>
                  </a:lnTo>
                  <a:lnTo>
                    <a:pt x="107" y="26"/>
                  </a:lnTo>
                  <a:lnTo>
                    <a:pt x="107" y="20"/>
                  </a:lnTo>
                  <a:lnTo>
                    <a:pt x="108" y="19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3"/>
                  </a:lnTo>
                  <a:lnTo>
                    <a:pt x="108" y="63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1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2"/>
                  </a:lnTo>
                  <a:lnTo>
                    <a:pt x="116" y="129"/>
                  </a:lnTo>
                  <a:lnTo>
                    <a:pt x="120" y="125"/>
                  </a:lnTo>
                  <a:lnTo>
                    <a:pt x="125" y="122"/>
                  </a:lnTo>
                  <a:lnTo>
                    <a:pt x="129" y="117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1"/>
                  </a:lnTo>
                  <a:lnTo>
                    <a:pt x="141" y="100"/>
                  </a:lnTo>
                  <a:lnTo>
                    <a:pt x="142" y="103"/>
                  </a:lnTo>
                  <a:lnTo>
                    <a:pt x="142" y="110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7"/>
                  </a:lnTo>
                  <a:lnTo>
                    <a:pt x="127" y="134"/>
                  </a:lnTo>
                  <a:lnTo>
                    <a:pt x="122" y="140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8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57" name="Freeform 33056"/>
            <p:cNvSpPr/>
            <p:nvPr/>
          </p:nvSpPr>
          <p:spPr>
            <a:xfrm>
              <a:off x="3340" y="2267"/>
              <a:ext cx="123" cy="159"/>
            </a:xfrm>
            <a:custGeom>
              <a:avLst/>
              <a:gdLst/>
              <a:ahLst/>
              <a:cxnLst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1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4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7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29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58" name="Freeform 33057"/>
            <p:cNvSpPr/>
            <p:nvPr/>
          </p:nvSpPr>
          <p:spPr>
            <a:xfrm>
              <a:off x="3531" y="2051"/>
              <a:ext cx="175" cy="135"/>
            </a:xfrm>
            <a:custGeom>
              <a:avLst/>
              <a:gdLst/>
              <a:ahLst/>
              <a:cxnLst/>
              <a:pathLst>
                <a:path w="199" h="154">
                  <a:moveTo>
                    <a:pt x="109" y="16"/>
                  </a:moveTo>
                  <a:lnTo>
                    <a:pt x="112" y="13"/>
                  </a:lnTo>
                  <a:lnTo>
                    <a:pt x="118" y="10"/>
                  </a:lnTo>
                  <a:lnTo>
                    <a:pt x="125" y="9"/>
                  </a:lnTo>
                  <a:lnTo>
                    <a:pt x="132" y="9"/>
                  </a:lnTo>
                  <a:lnTo>
                    <a:pt x="138" y="9"/>
                  </a:lnTo>
                  <a:lnTo>
                    <a:pt x="145" y="10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8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8"/>
                  </a:lnTo>
                  <a:lnTo>
                    <a:pt x="152" y="53"/>
                  </a:lnTo>
                  <a:lnTo>
                    <a:pt x="142" y="55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4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3"/>
                  </a:lnTo>
                  <a:lnTo>
                    <a:pt x="132" y="62"/>
                  </a:lnTo>
                  <a:lnTo>
                    <a:pt x="139" y="63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0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3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0"/>
                  </a:lnTo>
                  <a:lnTo>
                    <a:pt x="155" y="101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0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6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4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0"/>
                  </a:lnTo>
                  <a:lnTo>
                    <a:pt x="114" y="96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8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6"/>
                  </a:lnTo>
                  <a:lnTo>
                    <a:pt x="84" y="149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2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0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8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3" y="26"/>
                  </a:lnTo>
                  <a:lnTo>
                    <a:pt x="34" y="17"/>
                  </a:lnTo>
                  <a:lnTo>
                    <a:pt x="39" y="9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8"/>
                  </a:lnTo>
                  <a:lnTo>
                    <a:pt x="99" y="55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2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2"/>
                  </a:lnTo>
                  <a:lnTo>
                    <a:pt x="106" y="24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59" name="Freeform 33058"/>
            <p:cNvSpPr/>
            <p:nvPr/>
          </p:nvSpPr>
          <p:spPr>
            <a:xfrm>
              <a:off x="3389" y="1930"/>
              <a:ext cx="163" cy="158"/>
            </a:xfrm>
            <a:custGeom>
              <a:avLst/>
              <a:gdLst/>
              <a:ahLst/>
              <a:cxnLst/>
              <a:pathLst>
                <a:path w="186" h="179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79"/>
                  </a:lnTo>
                  <a:lnTo>
                    <a:pt x="168" y="171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2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2"/>
                  </a:lnTo>
                  <a:lnTo>
                    <a:pt x="121" y="125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4"/>
                  </a:lnTo>
                  <a:lnTo>
                    <a:pt x="88" y="125"/>
                  </a:lnTo>
                  <a:lnTo>
                    <a:pt x="77" y="126"/>
                  </a:lnTo>
                  <a:lnTo>
                    <a:pt x="66" y="128"/>
                  </a:lnTo>
                  <a:lnTo>
                    <a:pt x="56" y="126"/>
                  </a:lnTo>
                  <a:lnTo>
                    <a:pt x="46" y="125"/>
                  </a:lnTo>
                  <a:lnTo>
                    <a:pt x="41" y="122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7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0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75" y="81"/>
                  </a:lnTo>
                  <a:lnTo>
                    <a:pt x="65" y="85"/>
                  </a:lnTo>
                  <a:lnTo>
                    <a:pt x="54" y="86"/>
                  </a:lnTo>
                  <a:lnTo>
                    <a:pt x="44" y="87"/>
                  </a:lnTo>
                  <a:lnTo>
                    <a:pt x="33" y="86"/>
                  </a:lnTo>
                  <a:lnTo>
                    <a:pt x="23" y="84"/>
                  </a:lnTo>
                  <a:lnTo>
                    <a:pt x="14" y="80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7" y="69"/>
                  </a:lnTo>
                  <a:lnTo>
                    <a:pt x="12" y="71"/>
                  </a:lnTo>
                  <a:lnTo>
                    <a:pt x="18" y="72"/>
                  </a:lnTo>
                  <a:lnTo>
                    <a:pt x="24" y="73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3"/>
                  </a:lnTo>
                  <a:lnTo>
                    <a:pt x="56" y="73"/>
                  </a:lnTo>
                  <a:lnTo>
                    <a:pt x="61" y="71"/>
                  </a:lnTo>
                  <a:lnTo>
                    <a:pt x="54" y="64"/>
                  </a:lnTo>
                  <a:lnTo>
                    <a:pt x="46" y="56"/>
                  </a:lnTo>
                  <a:lnTo>
                    <a:pt x="38" y="48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4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1"/>
                  </a:lnTo>
                  <a:lnTo>
                    <a:pt x="52" y="49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0"/>
                  </a:lnTo>
                  <a:lnTo>
                    <a:pt x="72" y="39"/>
                  </a:lnTo>
                  <a:lnTo>
                    <a:pt x="73" y="28"/>
                  </a:lnTo>
                  <a:lnTo>
                    <a:pt x="72" y="19"/>
                  </a:lnTo>
                  <a:lnTo>
                    <a:pt x="71" y="13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6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1"/>
                  </a:lnTo>
                  <a:lnTo>
                    <a:pt x="132" y="57"/>
                  </a:lnTo>
                  <a:lnTo>
                    <a:pt x="130" y="47"/>
                  </a:lnTo>
                  <a:lnTo>
                    <a:pt x="132" y="42"/>
                  </a:lnTo>
                  <a:lnTo>
                    <a:pt x="134" y="43"/>
                  </a:lnTo>
                  <a:lnTo>
                    <a:pt x="136" y="50"/>
                  </a:lnTo>
                  <a:lnTo>
                    <a:pt x="140" y="65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0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1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5"/>
                  </a:lnTo>
                  <a:lnTo>
                    <a:pt x="175" y="120"/>
                  </a:lnTo>
                  <a:lnTo>
                    <a:pt x="178" y="117"/>
                  </a:lnTo>
                  <a:lnTo>
                    <a:pt x="180" y="116"/>
                  </a:lnTo>
                  <a:lnTo>
                    <a:pt x="182" y="118"/>
                  </a:lnTo>
                  <a:lnTo>
                    <a:pt x="183" y="124"/>
                  </a:lnTo>
                  <a:lnTo>
                    <a:pt x="182" y="132"/>
                  </a:lnTo>
                  <a:lnTo>
                    <a:pt x="179" y="141"/>
                  </a:lnTo>
                  <a:lnTo>
                    <a:pt x="176" y="148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3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60" name="Freeform 33059"/>
            <p:cNvSpPr/>
            <p:nvPr/>
          </p:nvSpPr>
          <p:spPr>
            <a:xfrm>
              <a:off x="3599" y="1889"/>
              <a:ext cx="132" cy="176"/>
            </a:xfrm>
            <a:custGeom>
              <a:avLst/>
              <a:gdLst/>
              <a:ahLst/>
              <a:cxnLst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2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7"/>
                  </a:lnTo>
                  <a:lnTo>
                    <a:pt x="3" y="121"/>
                  </a:lnTo>
                  <a:lnTo>
                    <a:pt x="6" y="119"/>
                  </a:lnTo>
                  <a:lnTo>
                    <a:pt x="7" y="122"/>
                  </a:lnTo>
                  <a:lnTo>
                    <a:pt x="8" y="127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7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1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09"/>
                  </a:lnTo>
                  <a:lnTo>
                    <a:pt x="33" y="95"/>
                  </a:lnTo>
                  <a:lnTo>
                    <a:pt x="36" y="87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6" y="142"/>
                  </a:lnTo>
                  <a:lnTo>
                    <a:pt x="53" y="153"/>
                  </a:lnTo>
                  <a:lnTo>
                    <a:pt x="60" y="142"/>
                  </a:lnTo>
                  <a:lnTo>
                    <a:pt x="67" y="131"/>
                  </a:lnTo>
                  <a:lnTo>
                    <a:pt x="70" y="118"/>
                  </a:lnTo>
                  <a:lnTo>
                    <a:pt x="72" y="109"/>
                  </a:lnTo>
                  <a:lnTo>
                    <a:pt x="64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4" y="26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5"/>
                  </a:lnTo>
                  <a:lnTo>
                    <a:pt x="76" y="80"/>
                  </a:lnTo>
                  <a:lnTo>
                    <a:pt x="82" y="92"/>
                  </a:lnTo>
                  <a:lnTo>
                    <a:pt x="91" y="79"/>
                  </a:lnTo>
                  <a:lnTo>
                    <a:pt x="97" y="66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5"/>
                  </a:lnTo>
                  <a:lnTo>
                    <a:pt x="112" y="23"/>
                  </a:lnTo>
                  <a:lnTo>
                    <a:pt x="119" y="12"/>
                  </a:lnTo>
                  <a:lnTo>
                    <a:pt x="124" y="4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6"/>
                  </a:lnTo>
                  <a:lnTo>
                    <a:pt x="124" y="19"/>
                  </a:lnTo>
                  <a:lnTo>
                    <a:pt x="115" y="32"/>
                  </a:lnTo>
                  <a:lnTo>
                    <a:pt x="109" y="43"/>
                  </a:lnTo>
                  <a:lnTo>
                    <a:pt x="107" y="54"/>
                  </a:lnTo>
                  <a:lnTo>
                    <a:pt x="106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5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7"/>
                  </a:lnTo>
                  <a:lnTo>
                    <a:pt x="123" y="84"/>
                  </a:lnTo>
                  <a:lnTo>
                    <a:pt x="130" y="79"/>
                  </a:lnTo>
                  <a:lnTo>
                    <a:pt x="136" y="76"/>
                  </a:lnTo>
                  <a:lnTo>
                    <a:pt x="140" y="72"/>
                  </a:lnTo>
                  <a:lnTo>
                    <a:pt x="143" y="69"/>
                  </a:lnTo>
                  <a:lnTo>
                    <a:pt x="146" y="65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8" y="71"/>
                  </a:lnTo>
                  <a:lnTo>
                    <a:pt x="143" y="80"/>
                  </a:lnTo>
                  <a:lnTo>
                    <a:pt x="136" y="87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2"/>
                  </a:lnTo>
                  <a:lnTo>
                    <a:pt x="104" y="104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8"/>
                  </a:lnTo>
                  <a:lnTo>
                    <a:pt x="77" y="134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3"/>
                  </a:lnTo>
                  <a:lnTo>
                    <a:pt x="89" y="163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6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8"/>
                  </a:lnTo>
                  <a:lnTo>
                    <a:pt x="131" y="140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1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79"/>
                  </a:lnTo>
                  <a:lnTo>
                    <a:pt x="58" y="183"/>
                  </a:lnTo>
                  <a:lnTo>
                    <a:pt x="55" y="187"/>
                  </a:lnTo>
                  <a:lnTo>
                    <a:pt x="54" y="193"/>
                  </a:lnTo>
                  <a:lnTo>
                    <a:pt x="47" y="193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61" name="Freeform 33060"/>
            <p:cNvSpPr/>
            <p:nvPr/>
          </p:nvSpPr>
          <p:spPr>
            <a:xfrm>
              <a:off x="3664" y="2086"/>
              <a:ext cx="209" cy="96"/>
            </a:xfrm>
            <a:custGeom>
              <a:avLst/>
              <a:gdLst/>
              <a:ahLst/>
              <a:cxnLst/>
              <a:pathLst>
                <a:path w="237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0" y="41"/>
                  </a:lnTo>
                  <a:lnTo>
                    <a:pt x="19" y="41"/>
                  </a:lnTo>
                  <a:lnTo>
                    <a:pt x="31" y="41"/>
                  </a:lnTo>
                  <a:lnTo>
                    <a:pt x="41" y="42"/>
                  </a:lnTo>
                  <a:lnTo>
                    <a:pt x="51" y="44"/>
                  </a:lnTo>
                  <a:lnTo>
                    <a:pt x="59" y="46"/>
                  </a:lnTo>
                  <a:lnTo>
                    <a:pt x="66" y="49"/>
                  </a:lnTo>
                  <a:lnTo>
                    <a:pt x="70" y="51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6"/>
                  </a:lnTo>
                  <a:lnTo>
                    <a:pt x="80" y="74"/>
                  </a:lnTo>
                  <a:lnTo>
                    <a:pt x="85" y="81"/>
                  </a:lnTo>
                  <a:lnTo>
                    <a:pt x="91" y="88"/>
                  </a:lnTo>
                  <a:lnTo>
                    <a:pt x="96" y="94"/>
                  </a:lnTo>
                  <a:lnTo>
                    <a:pt x="104" y="98"/>
                  </a:lnTo>
                  <a:lnTo>
                    <a:pt x="111" y="101"/>
                  </a:lnTo>
                  <a:lnTo>
                    <a:pt x="114" y="99"/>
                  </a:lnTo>
                  <a:lnTo>
                    <a:pt x="111" y="96"/>
                  </a:lnTo>
                  <a:lnTo>
                    <a:pt x="106" y="89"/>
                  </a:lnTo>
                  <a:lnTo>
                    <a:pt x="99" y="81"/>
                  </a:lnTo>
                  <a:lnTo>
                    <a:pt x="93" y="71"/>
                  </a:lnTo>
                  <a:lnTo>
                    <a:pt x="91" y="60"/>
                  </a:lnTo>
                  <a:lnTo>
                    <a:pt x="89" y="52"/>
                  </a:lnTo>
                  <a:lnTo>
                    <a:pt x="95" y="52"/>
                  </a:lnTo>
                  <a:lnTo>
                    <a:pt x="101" y="52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6"/>
                  </a:lnTo>
                  <a:lnTo>
                    <a:pt x="125" y="57"/>
                  </a:lnTo>
                  <a:lnTo>
                    <a:pt x="129" y="59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2"/>
                  </a:lnTo>
                  <a:lnTo>
                    <a:pt x="140" y="79"/>
                  </a:lnTo>
                  <a:lnTo>
                    <a:pt x="145" y="86"/>
                  </a:lnTo>
                  <a:lnTo>
                    <a:pt x="150" y="92"/>
                  </a:lnTo>
                  <a:lnTo>
                    <a:pt x="157" y="98"/>
                  </a:lnTo>
                  <a:lnTo>
                    <a:pt x="163" y="103"/>
                  </a:lnTo>
                  <a:lnTo>
                    <a:pt x="170" y="106"/>
                  </a:lnTo>
                  <a:lnTo>
                    <a:pt x="182" y="110"/>
                  </a:lnTo>
                  <a:lnTo>
                    <a:pt x="188" y="110"/>
                  </a:lnTo>
                  <a:lnTo>
                    <a:pt x="191" y="107"/>
                  </a:lnTo>
                  <a:lnTo>
                    <a:pt x="185" y="104"/>
                  </a:lnTo>
                  <a:lnTo>
                    <a:pt x="177" y="99"/>
                  </a:lnTo>
                  <a:lnTo>
                    <a:pt x="170" y="95"/>
                  </a:lnTo>
                  <a:lnTo>
                    <a:pt x="163" y="89"/>
                  </a:lnTo>
                  <a:lnTo>
                    <a:pt x="159" y="84"/>
                  </a:lnTo>
                  <a:lnTo>
                    <a:pt x="154" y="79"/>
                  </a:lnTo>
                  <a:lnTo>
                    <a:pt x="149" y="74"/>
                  </a:lnTo>
                  <a:lnTo>
                    <a:pt x="147" y="69"/>
                  </a:lnTo>
                  <a:lnTo>
                    <a:pt x="146" y="66"/>
                  </a:lnTo>
                  <a:lnTo>
                    <a:pt x="155" y="71"/>
                  </a:lnTo>
                  <a:lnTo>
                    <a:pt x="167" y="74"/>
                  </a:lnTo>
                  <a:lnTo>
                    <a:pt x="179" y="76"/>
                  </a:lnTo>
                  <a:lnTo>
                    <a:pt x="192" y="79"/>
                  </a:lnTo>
                  <a:lnTo>
                    <a:pt x="205" y="81"/>
                  </a:lnTo>
                  <a:lnTo>
                    <a:pt x="215" y="82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1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5"/>
                  </a:lnTo>
                  <a:lnTo>
                    <a:pt x="208" y="73"/>
                  </a:lnTo>
                  <a:lnTo>
                    <a:pt x="196" y="69"/>
                  </a:lnTo>
                  <a:lnTo>
                    <a:pt x="185" y="66"/>
                  </a:lnTo>
                  <a:lnTo>
                    <a:pt x="175" y="62"/>
                  </a:lnTo>
                  <a:lnTo>
                    <a:pt x="165" y="59"/>
                  </a:lnTo>
                  <a:lnTo>
                    <a:pt x="157" y="57"/>
                  </a:lnTo>
                  <a:lnTo>
                    <a:pt x="154" y="54"/>
                  </a:lnTo>
                  <a:lnTo>
                    <a:pt x="161" y="48"/>
                  </a:lnTo>
                  <a:lnTo>
                    <a:pt x="169" y="42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7"/>
                  </a:lnTo>
                  <a:lnTo>
                    <a:pt x="191" y="35"/>
                  </a:lnTo>
                  <a:lnTo>
                    <a:pt x="188" y="31"/>
                  </a:lnTo>
                  <a:lnTo>
                    <a:pt x="182" y="29"/>
                  </a:lnTo>
                  <a:lnTo>
                    <a:pt x="177" y="28"/>
                  </a:lnTo>
                  <a:lnTo>
                    <a:pt x="171" y="29"/>
                  </a:lnTo>
                  <a:lnTo>
                    <a:pt x="165" y="30"/>
                  </a:lnTo>
                  <a:lnTo>
                    <a:pt x="160" y="33"/>
                  </a:lnTo>
                  <a:lnTo>
                    <a:pt x="154" y="36"/>
                  </a:lnTo>
                  <a:lnTo>
                    <a:pt x="149" y="38"/>
                  </a:lnTo>
                  <a:lnTo>
                    <a:pt x="145" y="43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4"/>
                  </a:lnTo>
                  <a:lnTo>
                    <a:pt x="109" y="43"/>
                  </a:lnTo>
                  <a:lnTo>
                    <a:pt x="102" y="43"/>
                  </a:lnTo>
                  <a:lnTo>
                    <a:pt x="97" y="43"/>
                  </a:lnTo>
                  <a:lnTo>
                    <a:pt x="95" y="43"/>
                  </a:lnTo>
                  <a:lnTo>
                    <a:pt x="94" y="33"/>
                  </a:lnTo>
                  <a:lnTo>
                    <a:pt x="97" y="23"/>
                  </a:lnTo>
                  <a:lnTo>
                    <a:pt x="104" y="14"/>
                  </a:lnTo>
                  <a:lnTo>
                    <a:pt x="115" y="7"/>
                  </a:lnTo>
                  <a:lnTo>
                    <a:pt x="123" y="4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5"/>
                  </a:lnTo>
                  <a:lnTo>
                    <a:pt x="97" y="8"/>
                  </a:lnTo>
                  <a:lnTo>
                    <a:pt x="91" y="14"/>
                  </a:lnTo>
                  <a:lnTo>
                    <a:pt x="83" y="19"/>
                  </a:lnTo>
                  <a:lnTo>
                    <a:pt x="77" y="24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62" name="Freeform 33061"/>
            <p:cNvSpPr/>
            <p:nvPr/>
          </p:nvSpPr>
          <p:spPr>
            <a:xfrm>
              <a:off x="3643" y="2170"/>
              <a:ext cx="170" cy="195"/>
            </a:xfrm>
            <a:custGeom>
              <a:avLst/>
              <a:gdLst/>
              <a:ahLst/>
              <a:cxnLst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8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1"/>
                  </a:lnTo>
                  <a:lnTo>
                    <a:pt x="36" y="117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1" y="48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3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1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0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7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6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7"/>
                  </a:lnTo>
                  <a:lnTo>
                    <a:pt x="167" y="83"/>
                  </a:lnTo>
                  <a:lnTo>
                    <a:pt x="160" y="79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79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3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49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1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3" y="33"/>
                  </a:lnTo>
                  <a:lnTo>
                    <a:pt x="66" y="32"/>
                  </a:lnTo>
                  <a:lnTo>
                    <a:pt x="59" y="33"/>
                  </a:lnTo>
                  <a:lnTo>
                    <a:pt x="55" y="33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63" name="Freeform 33062"/>
            <p:cNvSpPr/>
            <p:nvPr/>
          </p:nvSpPr>
          <p:spPr>
            <a:xfrm>
              <a:off x="3498" y="2188"/>
              <a:ext cx="128" cy="224"/>
            </a:xfrm>
            <a:custGeom>
              <a:avLst/>
              <a:gdLst/>
              <a:ahLst/>
              <a:cxnLst/>
              <a:pathLst>
                <a:path w="147" h="255">
                  <a:moveTo>
                    <a:pt x="97" y="12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2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5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8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1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0" y="141"/>
                  </a:lnTo>
                  <a:lnTo>
                    <a:pt x="9" y="149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4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79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7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7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4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1"/>
                  </a:lnTo>
                  <a:lnTo>
                    <a:pt x="93" y="110"/>
                  </a:lnTo>
                  <a:lnTo>
                    <a:pt x="97" y="111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1"/>
                  </a:lnTo>
                  <a:lnTo>
                    <a:pt x="132" y="158"/>
                  </a:lnTo>
                  <a:lnTo>
                    <a:pt x="133" y="164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5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6"/>
                  </a:lnTo>
                  <a:lnTo>
                    <a:pt x="147" y="88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5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5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64" name="Freeform 33063"/>
            <p:cNvSpPr/>
            <p:nvPr/>
          </p:nvSpPr>
          <p:spPr>
            <a:xfrm>
              <a:off x="3356" y="2137"/>
              <a:ext cx="205" cy="116"/>
            </a:xfrm>
            <a:custGeom>
              <a:avLst/>
              <a:gdLst/>
              <a:ahLst/>
              <a:cxnLst/>
              <a:pathLst>
                <a:path w="234" h="131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8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4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4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7"/>
                  </a:lnTo>
                  <a:lnTo>
                    <a:pt x="110" y="63"/>
                  </a:lnTo>
                  <a:lnTo>
                    <a:pt x="104" y="67"/>
                  </a:lnTo>
                  <a:lnTo>
                    <a:pt x="96" y="64"/>
                  </a:lnTo>
                  <a:lnTo>
                    <a:pt x="87" y="63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3"/>
                  </a:lnTo>
                  <a:lnTo>
                    <a:pt x="51" y="64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2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4"/>
                  </a:lnTo>
                  <a:lnTo>
                    <a:pt x="49" y="99"/>
                  </a:lnTo>
                  <a:lnTo>
                    <a:pt x="38" y="101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09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6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7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2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6"/>
                  </a:lnTo>
                  <a:lnTo>
                    <a:pt x="145" y="52"/>
                  </a:lnTo>
                  <a:lnTo>
                    <a:pt x="151" y="48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1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6"/>
                  </a:lnTo>
                  <a:lnTo>
                    <a:pt x="175" y="72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4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1"/>
                  </a:lnTo>
                  <a:lnTo>
                    <a:pt x="220" y="7"/>
                  </a:lnTo>
                  <a:lnTo>
                    <a:pt x="228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2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65" name="Freeform 33064"/>
            <p:cNvSpPr/>
            <p:nvPr/>
          </p:nvSpPr>
          <p:spPr>
            <a:xfrm>
              <a:off x="3640" y="2072"/>
              <a:ext cx="19" cy="21"/>
            </a:xfrm>
            <a:custGeom>
              <a:avLst/>
              <a:gdLst/>
              <a:ahLst/>
              <a:cxnLst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66" name="Freeform 33065"/>
            <p:cNvSpPr/>
            <p:nvPr/>
          </p:nvSpPr>
          <p:spPr>
            <a:xfrm>
              <a:off x="3636" y="2119"/>
              <a:ext cx="16" cy="14"/>
            </a:xfrm>
            <a:custGeom>
              <a:avLst/>
              <a:gdLst/>
              <a:ahLst/>
              <a:cxnLst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7" y="13"/>
                  </a:lnTo>
                  <a:lnTo>
                    <a:pt x="13" y="15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67" name="Freeform 33066"/>
            <p:cNvSpPr/>
            <p:nvPr/>
          </p:nvSpPr>
          <p:spPr>
            <a:xfrm>
              <a:off x="3671" y="2151"/>
              <a:ext cx="21" cy="21"/>
            </a:xfrm>
            <a:custGeom>
              <a:avLst/>
              <a:gdLst/>
              <a:ahLst/>
              <a:cxnLst/>
              <a:pathLst>
                <a:path w="24" h="23">
                  <a:moveTo>
                    <a:pt x="2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4" y="10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68" name="Freeform 33067"/>
            <p:cNvSpPr/>
            <p:nvPr/>
          </p:nvSpPr>
          <p:spPr>
            <a:xfrm>
              <a:off x="3592" y="2144"/>
              <a:ext cx="25" cy="23"/>
            </a:xfrm>
            <a:custGeom>
              <a:avLst/>
              <a:gdLst/>
              <a:ahLst/>
              <a:cxnLst/>
              <a:pathLst>
                <a:path w="26" h="25">
                  <a:moveTo>
                    <a:pt x="14" y="0"/>
                  </a:moveTo>
                  <a:lnTo>
                    <a:pt x="19" y="1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69" name="Freeform 33068"/>
            <p:cNvSpPr/>
            <p:nvPr/>
          </p:nvSpPr>
          <p:spPr>
            <a:xfrm>
              <a:off x="3582" y="2093"/>
              <a:ext cx="23" cy="23"/>
            </a:xfrm>
            <a:custGeom>
              <a:avLst/>
              <a:gdLst/>
              <a:ahLst/>
              <a:cxnLst/>
              <a:pathLst>
                <a:path w="27" h="26">
                  <a:moveTo>
                    <a:pt x="0" y="14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5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3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70" name="Freeform 33069"/>
            <p:cNvSpPr/>
            <p:nvPr/>
          </p:nvSpPr>
          <p:spPr>
            <a:xfrm>
              <a:off x="3545" y="2093"/>
              <a:ext cx="19" cy="19"/>
            </a:xfrm>
            <a:custGeom>
              <a:avLst/>
              <a:gdLst/>
              <a:ahLst/>
              <a:cxnLst/>
              <a:pathLst>
                <a:path w="23" h="22">
                  <a:moveTo>
                    <a:pt x="0" y="14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71" name="Freeform 33070"/>
            <p:cNvSpPr/>
            <p:nvPr/>
          </p:nvSpPr>
          <p:spPr>
            <a:xfrm>
              <a:off x="3575" y="2060"/>
              <a:ext cx="21" cy="19"/>
            </a:xfrm>
            <a:custGeom>
              <a:avLst/>
              <a:gdLst/>
              <a:ahLst/>
              <a:cxnLst/>
              <a:pathLst>
                <a:path w="24" h="23">
                  <a:moveTo>
                    <a:pt x="0" y="13"/>
                  </a:move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72" name="Freeform 33071"/>
            <p:cNvSpPr/>
            <p:nvPr/>
          </p:nvSpPr>
          <p:spPr>
            <a:xfrm>
              <a:off x="4292" y="1979"/>
              <a:ext cx="172" cy="167"/>
            </a:xfrm>
            <a:custGeom>
              <a:avLst/>
              <a:gdLst/>
              <a:ahLst/>
              <a:cxnLst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50"/>
                  </a:lnTo>
                  <a:lnTo>
                    <a:pt x="161" y="146"/>
                  </a:lnTo>
                  <a:lnTo>
                    <a:pt x="167" y="142"/>
                  </a:lnTo>
                  <a:lnTo>
                    <a:pt x="171" y="136"/>
                  </a:lnTo>
                  <a:lnTo>
                    <a:pt x="173" y="128"/>
                  </a:lnTo>
                  <a:lnTo>
                    <a:pt x="172" y="119"/>
                  </a:lnTo>
                  <a:lnTo>
                    <a:pt x="167" y="107"/>
                  </a:lnTo>
                  <a:lnTo>
                    <a:pt x="162" y="103"/>
                  </a:lnTo>
                  <a:lnTo>
                    <a:pt x="156" y="103"/>
                  </a:lnTo>
                  <a:lnTo>
                    <a:pt x="149" y="103"/>
                  </a:lnTo>
                  <a:lnTo>
                    <a:pt x="145" y="105"/>
                  </a:lnTo>
                  <a:lnTo>
                    <a:pt x="140" y="100"/>
                  </a:lnTo>
                  <a:lnTo>
                    <a:pt x="135" y="95"/>
                  </a:lnTo>
                  <a:lnTo>
                    <a:pt x="132" y="90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7" y="80"/>
                  </a:lnTo>
                  <a:lnTo>
                    <a:pt x="131" y="81"/>
                  </a:lnTo>
                  <a:lnTo>
                    <a:pt x="137" y="83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8"/>
                  </a:lnTo>
                  <a:lnTo>
                    <a:pt x="153" y="90"/>
                  </a:lnTo>
                  <a:lnTo>
                    <a:pt x="155" y="93"/>
                  </a:lnTo>
                  <a:lnTo>
                    <a:pt x="158" y="98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7"/>
                  </a:lnTo>
                  <a:lnTo>
                    <a:pt x="190" y="91"/>
                  </a:lnTo>
                  <a:lnTo>
                    <a:pt x="194" y="83"/>
                  </a:lnTo>
                  <a:lnTo>
                    <a:pt x="195" y="73"/>
                  </a:lnTo>
                  <a:lnTo>
                    <a:pt x="195" y="67"/>
                  </a:lnTo>
                  <a:lnTo>
                    <a:pt x="194" y="62"/>
                  </a:lnTo>
                  <a:lnTo>
                    <a:pt x="192" y="59"/>
                  </a:lnTo>
                  <a:lnTo>
                    <a:pt x="191" y="55"/>
                  </a:lnTo>
                  <a:lnTo>
                    <a:pt x="186" y="52"/>
                  </a:lnTo>
                  <a:lnTo>
                    <a:pt x="182" y="50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50"/>
                  </a:lnTo>
                  <a:lnTo>
                    <a:pt x="152" y="52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2"/>
                  </a:lnTo>
                  <a:lnTo>
                    <a:pt x="142" y="44"/>
                  </a:lnTo>
                  <a:lnTo>
                    <a:pt x="153" y="32"/>
                  </a:lnTo>
                  <a:lnTo>
                    <a:pt x="158" y="20"/>
                  </a:lnTo>
                  <a:lnTo>
                    <a:pt x="156" y="9"/>
                  </a:lnTo>
                  <a:lnTo>
                    <a:pt x="153" y="5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4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8"/>
                  </a:lnTo>
                  <a:lnTo>
                    <a:pt x="111" y="37"/>
                  </a:lnTo>
                  <a:lnTo>
                    <a:pt x="115" y="44"/>
                  </a:lnTo>
                  <a:lnTo>
                    <a:pt x="117" y="50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1"/>
                  </a:lnTo>
                  <a:lnTo>
                    <a:pt x="106" y="45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9"/>
                  </a:lnTo>
                  <a:lnTo>
                    <a:pt x="70" y="23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49" y="14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6" y="2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2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60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4"/>
                  </a:lnTo>
                  <a:lnTo>
                    <a:pt x="64" y="68"/>
                  </a:lnTo>
                  <a:lnTo>
                    <a:pt x="66" y="73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9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5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1" y="108"/>
                  </a:lnTo>
                  <a:lnTo>
                    <a:pt x="0" y="117"/>
                  </a:lnTo>
                  <a:lnTo>
                    <a:pt x="1" y="125"/>
                  </a:lnTo>
                  <a:lnTo>
                    <a:pt x="4" y="131"/>
                  </a:lnTo>
                  <a:lnTo>
                    <a:pt x="8" y="135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40"/>
                  </a:lnTo>
                  <a:lnTo>
                    <a:pt x="27" y="141"/>
                  </a:lnTo>
                  <a:lnTo>
                    <a:pt x="32" y="140"/>
                  </a:lnTo>
                  <a:lnTo>
                    <a:pt x="36" y="140"/>
                  </a:lnTo>
                  <a:lnTo>
                    <a:pt x="41" y="137"/>
                  </a:lnTo>
                  <a:lnTo>
                    <a:pt x="46" y="133"/>
                  </a:lnTo>
                  <a:lnTo>
                    <a:pt x="48" y="127"/>
                  </a:lnTo>
                  <a:lnTo>
                    <a:pt x="48" y="121"/>
                  </a:lnTo>
                  <a:lnTo>
                    <a:pt x="48" y="117"/>
                  </a:lnTo>
                  <a:lnTo>
                    <a:pt x="55" y="110"/>
                  </a:lnTo>
                  <a:lnTo>
                    <a:pt x="63" y="105"/>
                  </a:lnTo>
                  <a:lnTo>
                    <a:pt x="71" y="100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5"/>
                  </a:lnTo>
                  <a:lnTo>
                    <a:pt x="63" y="141"/>
                  </a:lnTo>
                  <a:lnTo>
                    <a:pt x="55" y="149"/>
                  </a:lnTo>
                  <a:lnTo>
                    <a:pt x="50" y="158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8"/>
                  </a:lnTo>
                  <a:lnTo>
                    <a:pt x="79" y="190"/>
                  </a:lnTo>
                  <a:lnTo>
                    <a:pt x="85" y="189"/>
                  </a:lnTo>
                  <a:lnTo>
                    <a:pt x="91" y="187"/>
                  </a:lnTo>
                  <a:lnTo>
                    <a:pt x="96" y="183"/>
                  </a:lnTo>
                  <a:lnTo>
                    <a:pt x="102" y="180"/>
                  </a:lnTo>
                  <a:lnTo>
                    <a:pt x="106" y="176"/>
                  </a:lnTo>
                  <a:lnTo>
                    <a:pt x="108" y="173"/>
                  </a:lnTo>
                  <a:lnTo>
                    <a:pt x="109" y="170"/>
                  </a:lnTo>
                  <a:lnTo>
                    <a:pt x="110" y="165"/>
                  </a:lnTo>
                  <a:lnTo>
                    <a:pt x="108" y="156"/>
                  </a:lnTo>
                  <a:lnTo>
                    <a:pt x="104" y="149"/>
                  </a:lnTo>
                  <a:lnTo>
                    <a:pt x="100" y="144"/>
                  </a:lnTo>
                  <a:lnTo>
                    <a:pt x="95" y="141"/>
                  </a:lnTo>
                  <a:lnTo>
                    <a:pt x="96" y="133"/>
                  </a:lnTo>
                  <a:lnTo>
                    <a:pt x="97" y="125"/>
                  </a:lnTo>
                  <a:lnTo>
                    <a:pt x="99" y="119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3"/>
                  </a:lnTo>
                  <a:lnTo>
                    <a:pt x="110" y="112"/>
                  </a:lnTo>
                  <a:lnTo>
                    <a:pt x="111" y="112"/>
                  </a:lnTo>
                  <a:lnTo>
                    <a:pt x="117" y="121"/>
                  </a:lnTo>
                  <a:lnTo>
                    <a:pt x="120" y="134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73" name="Freeform 33072"/>
            <p:cNvSpPr/>
            <p:nvPr/>
          </p:nvSpPr>
          <p:spPr>
            <a:xfrm>
              <a:off x="4422" y="1637"/>
              <a:ext cx="184" cy="289"/>
            </a:xfrm>
            <a:custGeom>
              <a:avLst/>
              <a:gdLst/>
              <a:ahLst/>
              <a:cxnLst/>
              <a:pathLst>
                <a:path w="211" h="328">
                  <a:moveTo>
                    <a:pt x="0" y="328"/>
                  </a:moveTo>
                  <a:lnTo>
                    <a:pt x="19" y="307"/>
                  </a:lnTo>
                  <a:lnTo>
                    <a:pt x="38" y="291"/>
                  </a:lnTo>
                  <a:lnTo>
                    <a:pt x="60" y="277"/>
                  </a:lnTo>
                  <a:lnTo>
                    <a:pt x="82" y="268"/>
                  </a:lnTo>
                  <a:lnTo>
                    <a:pt x="105" y="261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59"/>
                  </a:lnTo>
                  <a:lnTo>
                    <a:pt x="167" y="252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4"/>
                  </a:lnTo>
                  <a:lnTo>
                    <a:pt x="180" y="214"/>
                  </a:lnTo>
                  <a:lnTo>
                    <a:pt x="188" y="206"/>
                  </a:lnTo>
                  <a:lnTo>
                    <a:pt x="198" y="199"/>
                  </a:lnTo>
                  <a:lnTo>
                    <a:pt x="211" y="193"/>
                  </a:lnTo>
                  <a:lnTo>
                    <a:pt x="200" y="170"/>
                  </a:lnTo>
                  <a:lnTo>
                    <a:pt x="195" y="141"/>
                  </a:lnTo>
                  <a:lnTo>
                    <a:pt x="196" y="115"/>
                  </a:lnTo>
                  <a:lnTo>
                    <a:pt x="209" y="93"/>
                  </a:lnTo>
                  <a:lnTo>
                    <a:pt x="200" y="88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5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0"/>
                  </a:lnTo>
                  <a:lnTo>
                    <a:pt x="137" y="0"/>
                  </a:lnTo>
                  <a:lnTo>
                    <a:pt x="131" y="11"/>
                  </a:lnTo>
                  <a:lnTo>
                    <a:pt x="123" y="23"/>
                  </a:lnTo>
                  <a:lnTo>
                    <a:pt x="114" y="34"/>
                  </a:lnTo>
                  <a:lnTo>
                    <a:pt x="103" y="46"/>
                  </a:lnTo>
                  <a:lnTo>
                    <a:pt x="90" y="55"/>
                  </a:lnTo>
                  <a:lnTo>
                    <a:pt x="77" y="63"/>
                  </a:lnTo>
                  <a:lnTo>
                    <a:pt x="62" y="66"/>
                  </a:lnTo>
                  <a:lnTo>
                    <a:pt x="47" y="68"/>
                  </a:lnTo>
                  <a:lnTo>
                    <a:pt x="53" y="84"/>
                  </a:lnTo>
                  <a:lnTo>
                    <a:pt x="55" y="102"/>
                  </a:lnTo>
                  <a:lnTo>
                    <a:pt x="50" y="124"/>
                  </a:lnTo>
                  <a:lnTo>
                    <a:pt x="34" y="145"/>
                  </a:lnTo>
                  <a:lnTo>
                    <a:pt x="43" y="182"/>
                  </a:lnTo>
                  <a:lnTo>
                    <a:pt x="43" y="217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0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74" name="Freeform 33073"/>
            <p:cNvSpPr/>
            <p:nvPr/>
          </p:nvSpPr>
          <p:spPr>
            <a:xfrm>
              <a:off x="3852" y="1698"/>
              <a:ext cx="300" cy="256"/>
            </a:xfrm>
            <a:custGeom>
              <a:avLst/>
              <a:gdLst/>
              <a:ahLst/>
              <a:cxnLst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6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1"/>
                  </a:lnTo>
                  <a:lnTo>
                    <a:pt x="301" y="270"/>
                  </a:lnTo>
                  <a:lnTo>
                    <a:pt x="318" y="270"/>
                  </a:lnTo>
                  <a:lnTo>
                    <a:pt x="324" y="271"/>
                  </a:lnTo>
                  <a:lnTo>
                    <a:pt x="331" y="272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2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2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9"/>
                  </a:lnTo>
                  <a:lnTo>
                    <a:pt x="248" y="88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7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9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9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7"/>
                  </a:lnTo>
                  <a:lnTo>
                    <a:pt x="33" y="164"/>
                  </a:lnTo>
                  <a:lnTo>
                    <a:pt x="49" y="173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8"/>
                  </a:lnTo>
                  <a:lnTo>
                    <a:pt x="87" y="240"/>
                  </a:lnTo>
                  <a:lnTo>
                    <a:pt x="85" y="265"/>
                  </a:lnTo>
                  <a:lnTo>
                    <a:pt x="94" y="264"/>
                  </a:lnTo>
                  <a:lnTo>
                    <a:pt x="105" y="263"/>
                  </a:lnTo>
                  <a:lnTo>
                    <a:pt x="115" y="263"/>
                  </a:lnTo>
                  <a:lnTo>
                    <a:pt x="125" y="265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75" name="Freeform 33074"/>
            <p:cNvSpPr/>
            <p:nvPr/>
          </p:nvSpPr>
          <p:spPr>
            <a:xfrm>
              <a:off x="4004" y="2009"/>
              <a:ext cx="306" cy="322"/>
            </a:xfrm>
            <a:custGeom>
              <a:avLst/>
              <a:gdLst/>
              <a:ahLst/>
              <a:cxnLst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4"/>
                  </a:lnTo>
                  <a:lnTo>
                    <a:pt x="170" y="158"/>
                  </a:lnTo>
                  <a:lnTo>
                    <a:pt x="185" y="148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8"/>
                  </a:lnTo>
                  <a:lnTo>
                    <a:pt x="242" y="71"/>
                  </a:lnTo>
                  <a:lnTo>
                    <a:pt x="250" y="56"/>
                  </a:lnTo>
                  <a:lnTo>
                    <a:pt x="256" y="42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1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0" y="4"/>
                  </a:lnTo>
                  <a:lnTo>
                    <a:pt x="337" y="3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3"/>
                  </a:lnTo>
                  <a:lnTo>
                    <a:pt x="349" y="4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6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5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7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76" name="Freeform 33075"/>
            <p:cNvSpPr/>
            <p:nvPr/>
          </p:nvSpPr>
          <p:spPr>
            <a:xfrm>
              <a:off x="4199" y="2016"/>
              <a:ext cx="188" cy="326"/>
            </a:xfrm>
            <a:custGeom>
              <a:avLst/>
              <a:gdLst/>
              <a:ahLst/>
              <a:cxnLst/>
              <a:pathLst>
                <a:path w="213" h="373">
                  <a:moveTo>
                    <a:pt x="125" y="0"/>
                  </a:moveTo>
                  <a:lnTo>
                    <a:pt x="128" y="4"/>
                  </a:lnTo>
                  <a:lnTo>
                    <a:pt x="132" y="12"/>
                  </a:lnTo>
                  <a:lnTo>
                    <a:pt x="139" y="18"/>
                  </a:lnTo>
                  <a:lnTo>
                    <a:pt x="152" y="19"/>
                  </a:lnTo>
                  <a:lnTo>
                    <a:pt x="159" y="19"/>
                  </a:lnTo>
                  <a:lnTo>
                    <a:pt x="164" y="22"/>
                  </a:lnTo>
                  <a:lnTo>
                    <a:pt x="169" y="26"/>
                  </a:lnTo>
                  <a:lnTo>
                    <a:pt x="171" y="31"/>
                  </a:lnTo>
                  <a:lnTo>
                    <a:pt x="164" y="36"/>
                  </a:lnTo>
                  <a:lnTo>
                    <a:pt x="159" y="42"/>
                  </a:lnTo>
                  <a:lnTo>
                    <a:pt x="152" y="47"/>
                  </a:lnTo>
                  <a:lnTo>
                    <a:pt x="147" y="50"/>
                  </a:lnTo>
                  <a:lnTo>
                    <a:pt x="140" y="49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49"/>
                  </a:lnTo>
                  <a:lnTo>
                    <a:pt x="120" y="50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6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1"/>
                  </a:lnTo>
                  <a:lnTo>
                    <a:pt x="108" y="86"/>
                  </a:lnTo>
                  <a:lnTo>
                    <a:pt x="109" y="89"/>
                  </a:lnTo>
                  <a:lnTo>
                    <a:pt x="113" y="93"/>
                  </a:lnTo>
                  <a:lnTo>
                    <a:pt x="116" y="95"/>
                  </a:lnTo>
                  <a:lnTo>
                    <a:pt x="121" y="96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5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8"/>
                  </a:lnTo>
                  <a:lnTo>
                    <a:pt x="179" y="56"/>
                  </a:lnTo>
                  <a:lnTo>
                    <a:pt x="182" y="58"/>
                  </a:lnTo>
                  <a:lnTo>
                    <a:pt x="184" y="62"/>
                  </a:lnTo>
                  <a:lnTo>
                    <a:pt x="186" y="64"/>
                  </a:lnTo>
                  <a:lnTo>
                    <a:pt x="190" y="66"/>
                  </a:lnTo>
                  <a:lnTo>
                    <a:pt x="185" y="73"/>
                  </a:lnTo>
                  <a:lnTo>
                    <a:pt x="182" y="80"/>
                  </a:lnTo>
                  <a:lnTo>
                    <a:pt x="179" y="88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2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1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1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12" y="156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7"/>
                  </a:lnTo>
                  <a:lnTo>
                    <a:pt x="175" y="263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69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8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77" name="Freeform 33076"/>
            <p:cNvSpPr/>
            <p:nvPr/>
          </p:nvSpPr>
          <p:spPr>
            <a:xfrm>
              <a:off x="3838" y="1621"/>
              <a:ext cx="838" cy="544"/>
            </a:xfrm>
            <a:custGeom>
              <a:avLst/>
              <a:gdLst/>
              <a:ahLst/>
              <a:cxnLst/>
              <a:pathLst>
                <a:path w="957" h="620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4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9"/>
                  </a:lnTo>
                  <a:lnTo>
                    <a:pt x="573" y="67"/>
                  </a:lnTo>
                  <a:lnTo>
                    <a:pt x="581" y="57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6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2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1"/>
                  </a:lnTo>
                  <a:lnTo>
                    <a:pt x="710" y="236"/>
                  </a:lnTo>
                  <a:lnTo>
                    <a:pt x="704" y="268"/>
                  </a:lnTo>
                  <a:lnTo>
                    <a:pt x="697" y="292"/>
                  </a:lnTo>
                  <a:lnTo>
                    <a:pt x="691" y="303"/>
                  </a:lnTo>
                  <a:lnTo>
                    <a:pt x="684" y="315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2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4"/>
                  </a:lnTo>
                  <a:lnTo>
                    <a:pt x="615" y="414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7" y="420"/>
                  </a:lnTo>
                  <a:lnTo>
                    <a:pt x="633" y="413"/>
                  </a:lnTo>
                  <a:lnTo>
                    <a:pt x="637" y="404"/>
                  </a:lnTo>
                  <a:lnTo>
                    <a:pt x="641" y="395"/>
                  </a:lnTo>
                  <a:lnTo>
                    <a:pt x="646" y="382"/>
                  </a:lnTo>
                  <a:lnTo>
                    <a:pt x="652" y="369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7"/>
                  </a:lnTo>
                  <a:lnTo>
                    <a:pt x="815" y="276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4"/>
                  </a:lnTo>
                  <a:lnTo>
                    <a:pt x="858" y="286"/>
                  </a:lnTo>
                  <a:lnTo>
                    <a:pt x="870" y="292"/>
                  </a:lnTo>
                  <a:lnTo>
                    <a:pt x="880" y="298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6"/>
                  </a:lnTo>
                  <a:lnTo>
                    <a:pt x="957" y="345"/>
                  </a:lnTo>
                  <a:lnTo>
                    <a:pt x="948" y="346"/>
                  </a:lnTo>
                  <a:lnTo>
                    <a:pt x="937" y="348"/>
                  </a:lnTo>
                  <a:lnTo>
                    <a:pt x="924" y="351"/>
                  </a:lnTo>
                  <a:lnTo>
                    <a:pt x="910" y="354"/>
                  </a:lnTo>
                  <a:lnTo>
                    <a:pt x="897" y="359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3"/>
                  </a:lnTo>
                  <a:lnTo>
                    <a:pt x="855" y="399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60"/>
                  </a:lnTo>
                  <a:lnTo>
                    <a:pt x="757" y="467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60"/>
                  </a:lnTo>
                  <a:lnTo>
                    <a:pt x="701" y="458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8"/>
                  </a:lnTo>
                  <a:lnTo>
                    <a:pt x="671" y="460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60"/>
                  </a:lnTo>
                  <a:lnTo>
                    <a:pt x="660" y="454"/>
                  </a:lnTo>
                  <a:lnTo>
                    <a:pt x="668" y="445"/>
                  </a:lnTo>
                  <a:lnTo>
                    <a:pt x="675" y="436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1"/>
                  </a:lnTo>
                  <a:lnTo>
                    <a:pt x="676" y="420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4"/>
                  </a:lnTo>
                  <a:lnTo>
                    <a:pt x="671" y="413"/>
                  </a:lnTo>
                  <a:lnTo>
                    <a:pt x="668" y="412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3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6"/>
                  </a:lnTo>
                  <a:lnTo>
                    <a:pt x="630" y="445"/>
                  </a:lnTo>
                  <a:lnTo>
                    <a:pt x="634" y="452"/>
                  </a:lnTo>
                  <a:lnTo>
                    <a:pt x="636" y="458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9"/>
                  </a:lnTo>
                  <a:lnTo>
                    <a:pt x="625" y="453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7"/>
                  </a:lnTo>
                  <a:lnTo>
                    <a:pt x="589" y="431"/>
                  </a:lnTo>
                  <a:lnTo>
                    <a:pt x="583" y="427"/>
                  </a:lnTo>
                  <a:lnTo>
                    <a:pt x="576" y="423"/>
                  </a:lnTo>
                  <a:lnTo>
                    <a:pt x="568" y="422"/>
                  </a:lnTo>
                  <a:lnTo>
                    <a:pt x="560" y="423"/>
                  </a:lnTo>
                  <a:lnTo>
                    <a:pt x="552" y="427"/>
                  </a:lnTo>
                  <a:lnTo>
                    <a:pt x="545" y="432"/>
                  </a:lnTo>
                  <a:lnTo>
                    <a:pt x="538" y="443"/>
                  </a:lnTo>
                  <a:lnTo>
                    <a:pt x="534" y="444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50"/>
                  </a:lnTo>
                  <a:lnTo>
                    <a:pt x="497" y="451"/>
                  </a:lnTo>
                  <a:lnTo>
                    <a:pt x="488" y="452"/>
                  </a:lnTo>
                  <a:lnTo>
                    <a:pt x="479" y="452"/>
                  </a:lnTo>
                  <a:lnTo>
                    <a:pt x="471" y="454"/>
                  </a:lnTo>
                  <a:lnTo>
                    <a:pt x="464" y="458"/>
                  </a:lnTo>
                  <a:lnTo>
                    <a:pt x="459" y="465"/>
                  </a:lnTo>
                  <a:lnTo>
                    <a:pt x="453" y="474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1"/>
                  </a:lnTo>
                  <a:lnTo>
                    <a:pt x="401" y="567"/>
                  </a:lnTo>
                  <a:lnTo>
                    <a:pt x="389" y="581"/>
                  </a:lnTo>
                  <a:lnTo>
                    <a:pt x="375" y="591"/>
                  </a:lnTo>
                  <a:lnTo>
                    <a:pt x="360" y="601"/>
                  </a:lnTo>
                  <a:lnTo>
                    <a:pt x="345" y="607"/>
                  </a:lnTo>
                  <a:lnTo>
                    <a:pt x="331" y="612"/>
                  </a:lnTo>
                  <a:lnTo>
                    <a:pt x="316" y="616"/>
                  </a:lnTo>
                  <a:lnTo>
                    <a:pt x="302" y="618"/>
                  </a:lnTo>
                  <a:lnTo>
                    <a:pt x="288" y="619"/>
                  </a:lnTo>
                  <a:lnTo>
                    <a:pt x="277" y="620"/>
                  </a:lnTo>
                  <a:lnTo>
                    <a:pt x="265" y="619"/>
                  </a:lnTo>
                  <a:lnTo>
                    <a:pt x="255" y="619"/>
                  </a:lnTo>
                  <a:lnTo>
                    <a:pt x="247" y="618"/>
                  </a:lnTo>
                  <a:lnTo>
                    <a:pt x="241" y="617"/>
                  </a:lnTo>
                  <a:lnTo>
                    <a:pt x="237" y="617"/>
                  </a:lnTo>
                  <a:lnTo>
                    <a:pt x="228" y="616"/>
                  </a:lnTo>
                  <a:lnTo>
                    <a:pt x="218" y="613"/>
                  </a:lnTo>
                  <a:lnTo>
                    <a:pt x="205" y="610"/>
                  </a:lnTo>
                  <a:lnTo>
                    <a:pt x="190" y="605"/>
                  </a:lnTo>
                  <a:lnTo>
                    <a:pt x="176" y="599"/>
                  </a:lnTo>
                  <a:lnTo>
                    <a:pt x="159" y="594"/>
                  </a:lnTo>
                  <a:lnTo>
                    <a:pt x="146" y="586"/>
                  </a:lnTo>
                  <a:lnTo>
                    <a:pt x="132" y="578"/>
                  </a:lnTo>
                  <a:lnTo>
                    <a:pt x="118" y="569"/>
                  </a:lnTo>
                  <a:lnTo>
                    <a:pt x="104" y="563"/>
                  </a:lnTo>
                  <a:lnTo>
                    <a:pt x="89" y="558"/>
                  </a:lnTo>
                  <a:lnTo>
                    <a:pt x="73" y="553"/>
                  </a:lnTo>
                  <a:lnTo>
                    <a:pt x="58" y="551"/>
                  </a:lnTo>
                  <a:lnTo>
                    <a:pt x="43" y="549"/>
                  </a:lnTo>
                  <a:lnTo>
                    <a:pt x="28" y="548"/>
                  </a:lnTo>
                  <a:lnTo>
                    <a:pt x="15" y="548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4"/>
                  </a:lnTo>
                  <a:lnTo>
                    <a:pt x="15" y="528"/>
                  </a:lnTo>
                  <a:lnTo>
                    <a:pt x="32" y="511"/>
                  </a:lnTo>
                  <a:lnTo>
                    <a:pt x="51" y="490"/>
                  </a:lnTo>
                  <a:lnTo>
                    <a:pt x="73" y="466"/>
                  </a:lnTo>
                  <a:lnTo>
                    <a:pt x="96" y="443"/>
                  </a:lnTo>
                  <a:lnTo>
                    <a:pt x="120" y="421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5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60"/>
                  </a:lnTo>
                  <a:lnTo>
                    <a:pt x="319" y="359"/>
                  </a:lnTo>
                  <a:lnTo>
                    <a:pt x="336" y="359"/>
                  </a:lnTo>
                  <a:lnTo>
                    <a:pt x="352" y="361"/>
                  </a:lnTo>
                  <a:lnTo>
                    <a:pt x="369" y="367"/>
                  </a:lnTo>
                  <a:lnTo>
                    <a:pt x="387" y="374"/>
                  </a:lnTo>
                  <a:lnTo>
                    <a:pt x="406" y="382"/>
                  </a:lnTo>
                  <a:lnTo>
                    <a:pt x="422" y="390"/>
                  </a:lnTo>
                  <a:lnTo>
                    <a:pt x="436" y="398"/>
                  </a:lnTo>
                  <a:lnTo>
                    <a:pt x="447" y="404"/>
                  </a:lnTo>
                  <a:lnTo>
                    <a:pt x="453" y="408"/>
                  </a:lnTo>
                  <a:lnTo>
                    <a:pt x="460" y="414"/>
                  </a:lnTo>
                  <a:lnTo>
                    <a:pt x="466" y="420"/>
                  </a:lnTo>
                  <a:lnTo>
                    <a:pt x="473" y="425"/>
                  </a:lnTo>
                  <a:lnTo>
                    <a:pt x="479" y="430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30"/>
                  </a:lnTo>
                  <a:lnTo>
                    <a:pt x="535" y="428"/>
                  </a:lnTo>
                  <a:lnTo>
                    <a:pt x="542" y="423"/>
                  </a:lnTo>
                  <a:lnTo>
                    <a:pt x="544" y="420"/>
                  </a:lnTo>
                  <a:lnTo>
                    <a:pt x="543" y="416"/>
                  </a:lnTo>
                  <a:lnTo>
                    <a:pt x="538" y="412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7"/>
                  </a:lnTo>
                  <a:lnTo>
                    <a:pt x="433" y="404"/>
                  </a:lnTo>
                  <a:lnTo>
                    <a:pt x="418" y="398"/>
                  </a:lnTo>
                  <a:lnTo>
                    <a:pt x="402" y="389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1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1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8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5"/>
                  </a:lnTo>
                  <a:lnTo>
                    <a:pt x="284" y="109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8"/>
                  </a:lnTo>
                  <a:lnTo>
                    <a:pt x="347" y="159"/>
                  </a:lnTo>
                  <a:lnTo>
                    <a:pt x="369" y="170"/>
                  </a:lnTo>
                  <a:lnTo>
                    <a:pt x="392" y="178"/>
                  </a:lnTo>
                  <a:lnTo>
                    <a:pt x="413" y="185"/>
                  </a:lnTo>
                  <a:lnTo>
                    <a:pt x="431" y="190"/>
                  </a:lnTo>
                  <a:lnTo>
                    <a:pt x="443" y="194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1"/>
                  </a:lnTo>
                  <a:lnTo>
                    <a:pt x="517" y="245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8"/>
                  </a:lnTo>
                  <a:lnTo>
                    <a:pt x="544" y="330"/>
                  </a:lnTo>
                  <a:lnTo>
                    <a:pt x="540" y="360"/>
                  </a:lnTo>
                  <a:lnTo>
                    <a:pt x="540" y="369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3"/>
                  </a:lnTo>
                  <a:lnTo>
                    <a:pt x="583" y="416"/>
                  </a:lnTo>
                  <a:lnTo>
                    <a:pt x="591" y="421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20"/>
                  </a:lnTo>
                  <a:lnTo>
                    <a:pt x="605" y="413"/>
                  </a:lnTo>
                  <a:lnTo>
                    <a:pt x="605" y="406"/>
                  </a:lnTo>
                  <a:lnTo>
                    <a:pt x="604" y="398"/>
                  </a:lnTo>
                  <a:lnTo>
                    <a:pt x="600" y="390"/>
                  </a:lnTo>
                  <a:lnTo>
                    <a:pt x="596" y="384"/>
                  </a:lnTo>
                  <a:lnTo>
                    <a:pt x="588" y="375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9"/>
                  </a:lnTo>
                  <a:lnTo>
                    <a:pt x="538" y="308"/>
                  </a:lnTo>
                  <a:lnTo>
                    <a:pt x="528" y="285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78" name="Freeform 33077"/>
            <p:cNvSpPr/>
            <p:nvPr/>
          </p:nvSpPr>
          <p:spPr>
            <a:xfrm>
              <a:off x="4404" y="2042"/>
              <a:ext cx="216" cy="268"/>
            </a:xfrm>
            <a:custGeom>
              <a:avLst/>
              <a:gdLst/>
              <a:ahLst/>
              <a:cxnLst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8"/>
                  </a:lnTo>
                  <a:lnTo>
                    <a:pt x="56" y="24"/>
                  </a:lnTo>
                  <a:lnTo>
                    <a:pt x="48" y="27"/>
                  </a:lnTo>
                  <a:lnTo>
                    <a:pt x="38" y="27"/>
                  </a:lnTo>
                  <a:lnTo>
                    <a:pt x="31" y="25"/>
                  </a:lnTo>
                  <a:lnTo>
                    <a:pt x="28" y="20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2"/>
                  </a:lnTo>
                  <a:lnTo>
                    <a:pt x="17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2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7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4"/>
                  </a:lnTo>
                  <a:lnTo>
                    <a:pt x="44" y="42"/>
                  </a:lnTo>
                  <a:lnTo>
                    <a:pt x="46" y="49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2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6"/>
                  </a:lnTo>
                  <a:lnTo>
                    <a:pt x="37" y="209"/>
                  </a:lnTo>
                  <a:lnTo>
                    <a:pt x="64" y="231"/>
                  </a:lnTo>
                  <a:lnTo>
                    <a:pt x="97" y="249"/>
                  </a:lnTo>
                  <a:lnTo>
                    <a:pt x="139" y="262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4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1"/>
                  </a:lnTo>
                  <a:lnTo>
                    <a:pt x="202" y="120"/>
                  </a:lnTo>
                  <a:lnTo>
                    <a:pt x="194" y="94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79" name="Freeform 33078"/>
            <p:cNvSpPr/>
            <p:nvPr/>
          </p:nvSpPr>
          <p:spPr>
            <a:xfrm>
              <a:off x="4350" y="2107"/>
              <a:ext cx="26" cy="26"/>
            </a:xfrm>
            <a:custGeom>
              <a:avLst/>
              <a:gdLst/>
              <a:ahLst/>
              <a:cxnLst/>
              <a:pathLst>
                <a:path w="29" h="31">
                  <a:moveTo>
                    <a:pt x="29" y="20"/>
                  </a:moveTo>
                  <a:lnTo>
                    <a:pt x="27" y="26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80" name="Freeform 33079"/>
            <p:cNvSpPr/>
            <p:nvPr/>
          </p:nvSpPr>
          <p:spPr>
            <a:xfrm>
              <a:off x="4301" y="2063"/>
              <a:ext cx="28" cy="28"/>
            </a:xfrm>
            <a:custGeom>
              <a:avLst/>
              <a:gdLst/>
              <a:ahLst/>
              <a:cxnLst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81" name="Freeform 33080"/>
            <p:cNvSpPr/>
            <p:nvPr/>
          </p:nvSpPr>
          <p:spPr>
            <a:xfrm>
              <a:off x="4366" y="2037"/>
              <a:ext cx="28" cy="30"/>
            </a:xfrm>
            <a:custGeom>
              <a:avLst/>
              <a:gdLst/>
              <a:ahLst/>
              <a:cxnLst/>
              <a:pathLst>
                <a:path w="31" h="32">
                  <a:moveTo>
                    <a:pt x="27" y="28"/>
                  </a:moveTo>
                  <a:lnTo>
                    <a:pt x="23" y="31"/>
                  </a:lnTo>
                  <a:lnTo>
                    <a:pt x="16" y="32"/>
                  </a:lnTo>
                  <a:lnTo>
                    <a:pt x="9" y="32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82" name="Freeform 33081"/>
            <p:cNvSpPr/>
            <p:nvPr/>
          </p:nvSpPr>
          <p:spPr>
            <a:xfrm>
              <a:off x="4406" y="2077"/>
              <a:ext cx="28" cy="28"/>
            </a:xfrm>
            <a:custGeom>
              <a:avLst/>
              <a:gdLst/>
              <a:ahLst/>
              <a:cxnLst/>
              <a:pathLst>
                <a:path w="31" h="31">
                  <a:moveTo>
                    <a:pt x="24" y="31"/>
                  </a:moveTo>
                  <a:lnTo>
                    <a:pt x="29" y="26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3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83" name="Freeform 33082"/>
            <p:cNvSpPr/>
            <p:nvPr/>
          </p:nvSpPr>
          <p:spPr>
            <a:xfrm>
              <a:off x="4432" y="2030"/>
              <a:ext cx="25" cy="24"/>
            </a:xfrm>
            <a:custGeom>
              <a:avLst/>
              <a:gdLst/>
              <a:ahLst/>
              <a:cxnLst/>
              <a:pathLst>
                <a:path w="27" h="28">
                  <a:moveTo>
                    <a:pt x="27" y="11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5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84" name="Freeform 33083"/>
            <p:cNvSpPr/>
            <p:nvPr/>
          </p:nvSpPr>
          <p:spPr>
            <a:xfrm>
              <a:off x="4397" y="1986"/>
              <a:ext cx="21" cy="26"/>
            </a:xfrm>
            <a:custGeom>
              <a:avLst/>
              <a:gdLst/>
              <a:ahLst/>
              <a:cxnLst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85" name="Freeform 33084"/>
            <p:cNvSpPr/>
            <p:nvPr/>
          </p:nvSpPr>
          <p:spPr>
            <a:xfrm>
              <a:off x="4352" y="2003"/>
              <a:ext cx="26" cy="30"/>
            </a:xfrm>
            <a:custGeom>
              <a:avLst/>
              <a:gdLst/>
              <a:ahLst/>
              <a:cxnLst/>
              <a:pathLst>
                <a:path w="30" h="33">
                  <a:moveTo>
                    <a:pt x="27" y="17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9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6"/>
                  </a:lnTo>
                  <a:lnTo>
                    <a:pt x="30" y="11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86" name="Freeform 33085"/>
            <p:cNvSpPr/>
            <p:nvPr/>
          </p:nvSpPr>
          <p:spPr>
            <a:xfrm>
              <a:off x="4320" y="2000"/>
              <a:ext cx="26" cy="25"/>
            </a:xfrm>
            <a:custGeom>
              <a:avLst/>
              <a:gdLst/>
              <a:ahLst/>
              <a:cxnLst/>
              <a:pathLst>
                <a:path w="29" h="29">
                  <a:moveTo>
                    <a:pt x="5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87" name="Freeform 33086"/>
            <p:cNvSpPr/>
            <p:nvPr/>
          </p:nvSpPr>
          <p:spPr>
            <a:xfrm>
              <a:off x="4424" y="1870"/>
              <a:ext cx="215" cy="139"/>
            </a:xfrm>
            <a:custGeom>
              <a:avLst/>
              <a:gdLst/>
              <a:ahLst/>
              <a:cxnLst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14" y="137"/>
                  </a:lnTo>
                  <a:lnTo>
                    <a:pt x="19" y="133"/>
                  </a:lnTo>
                  <a:lnTo>
                    <a:pt x="22" y="131"/>
                  </a:lnTo>
                  <a:lnTo>
                    <a:pt x="24" y="129"/>
                  </a:lnTo>
                  <a:lnTo>
                    <a:pt x="34" y="133"/>
                  </a:lnTo>
                  <a:lnTo>
                    <a:pt x="46" y="139"/>
                  </a:lnTo>
                  <a:lnTo>
                    <a:pt x="61" y="145"/>
                  </a:lnTo>
                  <a:lnTo>
                    <a:pt x="77" y="149"/>
                  </a:lnTo>
                  <a:lnTo>
                    <a:pt x="95" y="154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6"/>
                  </a:lnTo>
                  <a:lnTo>
                    <a:pt x="144" y="155"/>
                  </a:lnTo>
                  <a:lnTo>
                    <a:pt x="140" y="154"/>
                  </a:lnTo>
                  <a:lnTo>
                    <a:pt x="133" y="154"/>
                  </a:lnTo>
                  <a:lnTo>
                    <a:pt x="120" y="154"/>
                  </a:lnTo>
                  <a:lnTo>
                    <a:pt x="106" y="152"/>
                  </a:lnTo>
                  <a:lnTo>
                    <a:pt x="92" y="147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2"/>
                  </a:lnTo>
                  <a:lnTo>
                    <a:pt x="45" y="126"/>
                  </a:lnTo>
                  <a:lnTo>
                    <a:pt x="38" y="121"/>
                  </a:lnTo>
                  <a:lnTo>
                    <a:pt x="36" y="117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9" y="103"/>
                  </a:lnTo>
                  <a:lnTo>
                    <a:pt x="74" y="101"/>
                  </a:lnTo>
                  <a:lnTo>
                    <a:pt x="81" y="105"/>
                  </a:lnTo>
                  <a:lnTo>
                    <a:pt x="92" y="109"/>
                  </a:lnTo>
                  <a:lnTo>
                    <a:pt x="105" y="114"/>
                  </a:lnTo>
                  <a:lnTo>
                    <a:pt x="119" y="118"/>
                  </a:lnTo>
                  <a:lnTo>
                    <a:pt x="133" y="123"/>
                  </a:lnTo>
                  <a:lnTo>
                    <a:pt x="147" y="125"/>
                  </a:lnTo>
                  <a:lnTo>
                    <a:pt x="159" y="126"/>
                  </a:lnTo>
                  <a:lnTo>
                    <a:pt x="168" y="125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8"/>
                  </a:lnTo>
                  <a:lnTo>
                    <a:pt x="144" y="117"/>
                  </a:lnTo>
                  <a:lnTo>
                    <a:pt x="137" y="116"/>
                  </a:lnTo>
                  <a:lnTo>
                    <a:pt x="130" y="114"/>
                  </a:lnTo>
                  <a:lnTo>
                    <a:pt x="123" y="110"/>
                  </a:lnTo>
                  <a:lnTo>
                    <a:pt x="117" y="108"/>
                  </a:lnTo>
                  <a:lnTo>
                    <a:pt x="105" y="103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4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7"/>
                  </a:lnTo>
                  <a:lnTo>
                    <a:pt x="107" y="86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1"/>
                  </a:lnTo>
                  <a:lnTo>
                    <a:pt x="133" y="80"/>
                  </a:lnTo>
                  <a:lnTo>
                    <a:pt x="138" y="81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7"/>
                  </a:lnTo>
                  <a:lnTo>
                    <a:pt x="161" y="91"/>
                  </a:lnTo>
                  <a:lnTo>
                    <a:pt x="167" y="93"/>
                  </a:lnTo>
                  <a:lnTo>
                    <a:pt x="172" y="95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5"/>
                  </a:lnTo>
                  <a:lnTo>
                    <a:pt x="186" y="93"/>
                  </a:lnTo>
                  <a:lnTo>
                    <a:pt x="181" y="91"/>
                  </a:lnTo>
                  <a:lnTo>
                    <a:pt x="175" y="87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0"/>
                  </a:lnTo>
                  <a:lnTo>
                    <a:pt x="157" y="78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2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5"/>
                  </a:lnTo>
                  <a:lnTo>
                    <a:pt x="226" y="63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8"/>
                  </a:lnTo>
                  <a:lnTo>
                    <a:pt x="247" y="56"/>
                  </a:lnTo>
                  <a:lnTo>
                    <a:pt x="243" y="55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5"/>
                  </a:lnTo>
                  <a:lnTo>
                    <a:pt x="188" y="56"/>
                  </a:lnTo>
                  <a:lnTo>
                    <a:pt x="174" y="58"/>
                  </a:lnTo>
                  <a:lnTo>
                    <a:pt x="163" y="61"/>
                  </a:lnTo>
                  <a:lnTo>
                    <a:pt x="152" y="63"/>
                  </a:lnTo>
                  <a:lnTo>
                    <a:pt x="145" y="65"/>
                  </a:lnTo>
                  <a:lnTo>
                    <a:pt x="149" y="52"/>
                  </a:lnTo>
                  <a:lnTo>
                    <a:pt x="155" y="34"/>
                  </a:lnTo>
                  <a:lnTo>
                    <a:pt x="161" y="17"/>
                  </a:lnTo>
                  <a:lnTo>
                    <a:pt x="170" y="7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4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3"/>
                  </a:lnTo>
                  <a:lnTo>
                    <a:pt x="138" y="42"/>
                  </a:lnTo>
                  <a:lnTo>
                    <a:pt x="133" y="52"/>
                  </a:lnTo>
                  <a:lnTo>
                    <a:pt x="129" y="58"/>
                  </a:lnTo>
                  <a:lnTo>
                    <a:pt x="128" y="64"/>
                  </a:lnTo>
                  <a:lnTo>
                    <a:pt x="122" y="65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2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79"/>
                  </a:lnTo>
                  <a:lnTo>
                    <a:pt x="73" y="80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7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0" y="5"/>
                  </a:lnTo>
                  <a:lnTo>
                    <a:pt x="85" y="12"/>
                  </a:lnTo>
                  <a:lnTo>
                    <a:pt x="77" y="26"/>
                  </a:lnTo>
                  <a:lnTo>
                    <a:pt x="67" y="45"/>
                  </a:lnTo>
                  <a:lnTo>
                    <a:pt x="60" y="65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09"/>
                  </a:lnTo>
                  <a:lnTo>
                    <a:pt x="23" y="111"/>
                  </a:lnTo>
                  <a:lnTo>
                    <a:pt x="20" y="111"/>
                  </a:lnTo>
                  <a:lnTo>
                    <a:pt x="19" y="109"/>
                  </a:lnTo>
                  <a:lnTo>
                    <a:pt x="20" y="103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8"/>
                  </a:lnTo>
                  <a:lnTo>
                    <a:pt x="34" y="34"/>
                  </a:lnTo>
                  <a:lnTo>
                    <a:pt x="23" y="50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88" name="Freeform 33087"/>
            <p:cNvSpPr/>
            <p:nvPr/>
          </p:nvSpPr>
          <p:spPr>
            <a:xfrm>
              <a:off x="4436" y="2096"/>
              <a:ext cx="149" cy="176"/>
            </a:xfrm>
            <a:custGeom>
              <a:avLst/>
              <a:gdLst/>
              <a:ahLst/>
              <a:cxnLst/>
              <a:pathLst>
                <a:path w="171" h="200">
                  <a:moveTo>
                    <a:pt x="8" y="0"/>
                  </a:moveTo>
                  <a:lnTo>
                    <a:pt x="6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7" y="18"/>
                  </a:lnTo>
                  <a:lnTo>
                    <a:pt x="14" y="26"/>
                  </a:lnTo>
                  <a:lnTo>
                    <a:pt x="18" y="34"/>
                  </a:lnTo>
                  <a:lnTo>
                    <a:pt x="18" y="41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2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7"/>
                  </a:lnTo>
                  <a:lnTo>
                    <a:pt x="42" y="61"/>
                  </a:lnTo>
                  <a:lnTo>
                    <a:pt x="47" y="64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2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6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3"/>
                  </a:lnTo>
                  <a:lnTo>
                    <a:pt x="82" y="155"/>
                  </a:lnTo>
                  <a:lnTo>
                    <a:pt x="84" y="148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6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2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09"/>
                  </a:lnTo>
                  <a:lnTo>
                    <a:pt x="110" y="103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3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0"/>
                  </a:lnTo>
                  <a:lnTo>
                    <a:pt x="105" y="76"/>
                  </a:lnTo>
                  <a:lnTo>
                    <a:pt x="95" y="71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4"/>
                  </a:lnTo>
                  <a:lnTo>
                    <a:pt x="66" y="62"/>
                  </a:lnTo>
                  <a:lnTo>
                    <a:pt x="61" y="57"/>
                  </a:lnTo>
                  <a:lnTo>
                    <a:pt x="56" y="54"/>
                  </a:lnTo>
                  <a:lnTo>
                    <a:pt x="51" y="49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45" y="34"/>
                  </a:lnTo>
                  <a:lnTo>
                    <a:pt x="52" y="33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3"/>
                  </a:lnTo>
                  <a:lnTo>
                    <a:pt x="99" y="34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19"/>
                  </a:lnTo>
                  <a:lnTo>
                    <a:pt x="27" y="19"/>
                  </a:lnTo>
                  <a:lnTo>
                    <a:pt x="20" y="17"/>
                  </a:lnTo>
                  <a:lnTo>
                    <a:pt x="15" y="12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89" name="Freeform 33088"/>
            <p:cNvSpPr/>
            <p:nvPr/>
          </p:nvSpPr>
          <p:spPr>
            <a:xfrm>
              <a:off x="4246" y="2065"/>
              <a:ext cx="111" cy="230"/>
            </a:xfrm>
            <a:custGeom>
              <a:avLst/>
              <a:gdLst/>
              <a:ahLst/>
              <a:cxnLst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6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4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39"/>
                  </a:lnTo>
                  <a:lnTo>
                    <a:pt x="110" y="154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6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1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7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29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7"/>
                  </a:lnTo>
                  <a:lnTo>
                    <a:pt x="39" y="218"/>
                  </a:lnTo>
                  <a:lnTo>
                    <a:pt x="34" y="229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0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4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1"/>
                  </a:lnTo>
                  <a:lnTo>
                    <a:pt x="28" y="191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3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3"/>
                  </a:lnTo>
                  <a:lnTo>
                    <a:pt x="56" y="131"/>
                  </a:lnTo>
                  <a:lnTo>
                    <a:pt x="63" y="112"/>
                  </a:lnTo>
                  <a:lnTo>
                    <a:pt x="68" y="101"/>
                  </a:lnTo>
                  <a:lnTo>
                    <a:pt x="60" y="100"/>
                  </a:lnTo>
                  <a:lnTo>
                    <a:pt x="51" y="100"/>
                  </a:lnTo>
                  <a:lnTo>
                    <a:pt x="41" y="100"/>
                  </a:lnTo>
                  <a:lnTo>
                    <a:pt x="33" y="100"/>
                  </a:lnTo>
                  <a:lnTo>
                    <a:pt x="24" y="101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0"/>
                  </a:lnTo>
                  <a:lnTo>
                    <a:pt x="17" y="97"/>
                  </a:lnTo>
                  <a:lnTo>
                    <a:pt x="26" y="93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4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7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6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6"/>
                  </a:lnTo>
                  <a:lnTo>
                    <a:pt x="45" y="48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3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5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4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54" y="30"/>
                  </a:lnTo>
                  <a:lnTo>
                    <a:pt x="55" y="33"/>
                  </a:lnTo>
                  <a:lnTo>
                    <a:pt x="59" y="37"/>
                  </a:lnTo>
                  <a:lnTo>
                    <a:pt x="62" y="39"/>
                  </a:lnTo>
                  <a:lnTo>
                    <a:pt x="67" y="40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39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2"/>
                  </a:lnTo>
                  <a:lnTo>
                    <a:pt x="125" y="0"/>
                  </a:lnTo>
                  <a:lnTo>
                    <a:pt x="119" y="8"/>
                  </a:lnTo>
                  <a:lnTo>
                    <a:pt x="110" y="16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3"/>
                  </a:lnTo>
                  <a:lnTo>
                    <a:pt x="113" y="38"/>
                  </a:lnTo>
                  <a:lnTo>
                    <a:pt x="117" y="39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90" name="Freeform 33089"/>
            <p:cNvSpPr/>
            <p:nvPr/>
          </p:nvSpPr>
          <p:spPr>
            <a:xfrm>
              <a:off x="4353" y="2144"/>
              <a:ext cx="18" cy="30"/>
            </a:xfrm>
            <a:custGeom>
              <a:avLst/>
              <a:gdLst/>
              <a:ahLst/>
              <a:cxnLst/>
              <a:pathLst>
                <a:path w="20" h="33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91" name="Freeform 33090"/>
            <p:cNvSpPr/>
            <p:nvPr/>
          </p:nvSpPr>
          <p:spPr>
            <a:xfrm>
              <a:off x="3910" y="1947"/>
              <a:ext cx="336" cy="204"/>
            </a:xfrm>
            <a:custGeom>
              <a:avLst/>
              <a:gdLst/>
              <a:ahLst/>
              <a:cxnLst/>
              <a:pathLst>
                <a:path w="386" h="232">
                  <a:moveTo>
                    <a:pt x="370" y="74"/>
                  </a:moveTo>
                  <a:lnTo>
                    <a:pt x="364" y="78"/>
                  </a:lnTo>
                  <a:lnTo>
                    <a:pt x="356" y="82"/>
                  </a:lnTo>
                  <a:lnTo>
                    <a:pt x="347" y="87"/>
                  </a:lnTo>
                  <a:lnTo>
                    <a:pt x="335" y="91"/>
                  </a:lnTo>
                  <a:lnTo>
                    <a:pt x="325" y="96"/>
                  </a:lnTo>
                  <a:lnTo>
                    <a:pt x="316" y="101"/>
                  </a:lnTo>
                  <a:lnTo>
                    <a:pt x="310" y="104"/>
                  </a:lnTo>
                  <a:lnTo>
                    <a:pt x="307" y="108"/>
                  </a:lnTo>
                  <a:lnTo>
                    <a:pt x="302" y="118"/>
                  </a:lnTo>
                  <a:lnTo>
                    <a:pt x="293" y="136"/>
                  </a:lnTo>
                  <a:lnTo>
                    <a:pt x="282" y="156"/>
                  </a:lnTo>
                  <a:lnTo>
                    <a:pt x="273" y="171"/>
                  </a:lnTo>
                  <a:lnTo>
                    <a:pt x="267" y="178"/>
                  </a:lnTo>
                  <a:lnTo>
                    <a:pt x="259" y="186"/>
                  </a:lnTo>
                  <a:lnTo>
                    <a:pt x="250" y="195"/>
                  </a:lnTo>
                  <a:lnTo>
                    <a:pt x="239" y="204"/>
                  </a:lnTo>
                  <a:lnTo>
                    <a:pt x="228" y="214"/>
                  </a:lnTo>
                  <a:lnTo>
                    <a:pt x="219" y="222"/>
                  </a:lnTo>
                  <a:lnTo>
                    <a:pt x="210" y="227"/>
                  </a:lnTo>
                  <a:lnTo>
                    <a:pt x="204" y="231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8" y="229"/>
                  </a:lnTo>
                  <a:lnTo>
                    <a:pt x="202" y="225"/>
                  </a:lnTo>
                  <a:lnTo>
                    <a:pt x="206" y="222"/>
                  </a:lnTo>
                  <a:lnTo>
                    <a:pt x="213" y="215"/>
                  </a:lnTo>
                  <a:lnTo>
                    <a:pt x="224" y="206"/>
                  </a:lnTo>
                  <a:lnTo>
                    <a:pt x="234" y="196"/>
                  </a:lnTo>
                  <a:lnTo>
                    <a:pt x="244" y="186"/>
                  </a:lnTo>
                  <a:lnTo>
                    <a:pt x="255" y="177"/>
                  </a:lnTo>
                  <a:lnTo>
                    <a:pt x="263" y="167"/>
                  </a:lnTo>
                  <a:lnTo>
                    <a:pt x="267" y="162"/>
                  </a:lnTo>
                  <a:lnTo>
                    <a:pt x="273" y="151"/>
                  </a:lnTo>
                  <a:lnTo>
                    <a:pt x="278" y="139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7"/>
                  </a:lnTo>
                  <a:lnTo>
                    <a:pt x="282" y="116"/>
                  </a:lnTo>
                  <a:lnTo>
                    <a:pt x="279" y="117"/>
                  </a:lnTo>
                  <a:lnTo>
                    <a:pt x="273" y="119"/>
                  </a:lnTo>
                  <a:lnTo>
                    <a:pt x="269" y="121"/>
                  </a:lnTo>
                  <a:lnTo>
                    <a:pt x="262" y="126"/>
                  </a:lnTo>
                  <a:lnTo>
                    <a:pt x="255" y="129"/>
                  </a:lnTo>
                  <a:lnTo>
                    <a:pt x="247" y="134"/>
                  </a:lnTo>
                  <a:lnTo>
                    <a:pt x="239" y="139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6"/>
                  </a:lnTo>
                  <a:lnTo>
                    <a:pt x="211" y="159"/>
                  </a:lnTo>
                  <a:lnTo>
                    <a:pt x="198" y="172"/>
                  </a:lnTo>
                  <a:lnTo>
                    <a:pt x="183" y="184"/>
                  </a:lnTo>
                  <a:lnTo>
                    <a:pt x="167" y="195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6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7"/>
                  </a:lnTo>
                  <a:lnTo>
                    <a:pt x="112" y="215"/>
                  </a:lnTo>
                  <a:lnTo>
                    <a:pt x="123" y="209"/>
                  </a:lnTo>
                  <a:lnTo>
                    <a:pt x="137" y="201"/>
                  </a:lnTo>
                  <a:lnTo>
                    <a:pt x="152" y="192"/>
                  </a:lnTo>
                  <a:lnTo>
                    <a:pt x="166" y="180"/>
                  </a:lnTo>
                  <a:lnTo>
                    <a:pt x="180" y="169"/>
                  </a:lnTo>
                  <a:lnTo>
                    <a:pt x="191" y="158"/>
                  </a:lnTo>
                  <a:lnTo>
                    <a:pt x="199" y="149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1" y="139"/>
                  </a:lnTo>
                  <a:lnTo>
                    <a:pt x="196" y="139"/>
                  </a:lnTo>
                  <a:lnTo>
                    <a:pt x="188" y="139"/>
                  </a:lnTo>
                  <a:lnTo>
                    <a:pt x="182" y="139"/>
                  </a:lnTo>
                  <a:lnTo>
                    <a:pt x="176" y="140"/>
                  </a:lnTo>
                  <a:lnTo>
                    <a:pt x="169" y="141"/>
                  </a:lnTo>
                  <a:lnTo>
                    <a:pt x="164" y="141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7"/>
                  </a:lnTo>
                  <a:lnTo>
                    <a:pt x="104" y="164"/>
                  </a:lnTo>
                  <a:lnTo>
                    <a:pt x="88" y="170"/>
                  </a:lnTo>
                  <a:lnTo>
                    <a:pt x="72" y="176"/>
                  </a:lnTo>
                  <a:lnTo>
                    <a:pt x="58" y="180"/>
                  </a:lnTo>
                  <a:lnTo>
                    <a:pt x="47" y="184"/>
                  </a:lnTo>
                  <a:lnTo>
                    <a:pt x="41" y="186"/>
                  </a:lnTo>
                  <a:lnTo>
                    <a:pt x="34" y="187"/>
                  </a:lnTo>
                  <a:lnTo>
                    <a:pt x="30" y="185"/>
                  </a:lnTo>
                  <a:lnTo>
                    <a:pt x="32" y="181"/>
                  </a:lnTo>
                  <a:lnTo>
                    <a:pt x="42" y="178"/>
                  </a:lnTo>
                  <a:lnTo>
                    <a:pt x="52" y="176"/>
                  </a:lnTo>
                  <a:lnTo>
                    <a:pt x="64" y="172"/>
                  </a:lnTo>
                  <a:lnTo>
                    <a:pt x="76" y="167"/>
                  </a:lnTo>
                  <a:lnTo>
                    <a:pt x="88" y="162"/>
                  </a:lnTo>
                  <a:lnTo>
                    <a:pt x="99" y="156"/>
                  </a:lnTo>
                  <a:lnTo>
                    <a:pt x="108" y="149"/>
                  </a:lnTo>
                  <a:lnTo>
                    <a:pt x="115" y="143"/>
                  </a:lnTo>
                  <a:lnTo>
                    <a:pt x="120" y="138"/>
                  </a:lnTo>
                  <a:lnTo>
                    <a:pt x="107" y="135"/>
                  </a:lnTo>
                  <a:lnTo>
                    <a:pt x="94" y="134"/>
                  </a:lnTo>
                  <a:lnTo>
                    <a:pt x="77" y="134"/>
                  </a:lnTo>
                  <a:lnTo>
                    <a:pt x="62" y="135"/>
                  </a:lnTo>
                  <a:lnTo>
                    <a:pt x="47" y="138"/>
                  </a:lnTo>
                  <a:lnTo>
                    <a:pt x="34" y="140"/>
                  </a:lnTo>
                  <a:lnTo>
                    <a:pt x="23" y="141"/>
                  </a:lnTo>
                  <a:lnTo>
                    <a:pt x="15" y="143"/>
                  </a:lnTo>
                  <a:lnTo>
                    <a:pt x="6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6" y="141"/>
                  </a:lnTo>
                  <a:lnTo>
                    <a:pt x="13" y="138"/>
                  </a:lnTo>
                  <a:lnTo>
                    <a:pt x="22" y="133"/>
                  </a:lnTo>
                  <a:lnTo>
                    <a:pt x="35" y="128"/>
                  </a:lnTo>
                  <a:lnTo>
                    <a:pt x="50" y="125"/>
                  </a:lnTo>
                  <a:lnTo>
                    <a:pt x="66" y="121"/>
                  </a:lnTo>
                  <a:lnTo>
                    <a:pt x="83" y="119"/>
                  </a:lnTo>
                  <a:lnTo>
                    <a:pt x="100" y="119"/>
                  </a:lnTo>
                  <a:lnTo>
                    <a:pt x="117" y="121"/>
                  </a:lnTo>
                  <a:lnTo>
                    <a:pt x="112" y="116"/>
                  </a:lnTo>
                  <a:lnTo>
                    <a:pt x="104" y="108"/>
                  </a:lnTo>
                  <a:lnTo>
                    <a:pt x="95" y="101"/>
                  </a:lnTo>
                  <a:lnTo>
                    <a:pt x="84" y="93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7" y="74"/>
                  </a:lnTo>
                  <a:lnTo>
                    <a:pt x="51" y="71"/>
                  </a:lnTo>
                  <a:lnTo>
                    <a:pt x="43" y="66"/>
                  </a:lnTo>
                  <a:lnTo>
                    <a:pt x="41" y="63"/>
                  </a:lnTo>
                  <a:lnTo>
                    <a:pt x="43" y="60"/>
                  </a:lnTo>
                  <a:lnTo>
                    <a:pt x="51" y="63"/>
                  </a:lnTo>
                  <a:lnTo>
                    <a:pt x="59" y="66"/>
                  </a:lnTo>
                  <a:lnTo>
                    <a:pt x="70" y="72"/>
                  </a:lnTo>
                  <a:lnTo>
                    <a:pt x="83" y="79"/>
                  </a:lnTo>
                  <a:lnTo>
                    <a:pt x="98" y="87"/>
                  </a:lnTo>
                  <a:lnTo>
                    <a:pt x="112" y="95"/>
                  </a:lnTo>
                  <a:lnTo>
                    <a:pt x="125" y="103"/>
                  </a:lnTo>
                  <a:lnTo>
                    <a:pt x="135" y="110"/>
                  </a:lnTo>
                  <a:lnTo>
                    <a:pt x="141" y="116"/>
                  </a:lnTo>
                  <a:lnTo>
                    <a:pt x="146" y="116"/>
                  </a:lnTo>
                  <a:lnTo>
                    <a:pt x="153" y="117"/>
                  </a:lnTo>
                  <a:lnTo>
                    <a:pt x="161" y="117"/>
                  </a:lnTo>
                  <a:lnTo>
                    <a:pt x="169" y="117"/>
                  </a:lnTo>
                  <a:lnTo>
                    <a:pt x="178" y="117"/>
                  </a:lnTo>
                  <a:lnTo>
                    <a:pt x="186" y="117"/>
                  </a:lnTo>
                  <a:lnTo>
                    <a:pt x="191" y="117"/>
                  </a:lnTo>
                  <a:lnTo>
                    <a:pt x="196" y="117"/>
                  </a:lnTo>
                  <a:lnTo>
                    <a:pt x="194" y="110"/>
                  </a:lnTo>
                  <a:lnTo>
                    <a:pt x="188" y="103"/>
                  </a:lnTo>
                  <a:lnTo>
                    <a:pt x="182" y="95"/>
                  </a:lnTo>
                  <a:lnTo>
                    <a:pt x="175" y="87"/>
                  </a:lnTo>
                  <a:lnTo>
                    <a:pt x="168" y="80"/>
                  </a:lnTo>
                  <a:lnTo>
                    <a:pt x="161" y="73"/>
                  </a:lnTo>
                  <a:lnTo>
                    <a:pt x="156" y="67"/>
                  </a:lnTo>
                  <a:lnTo>
                    <a:pt x="151" y="63"/>
                  </a:lnTo>
                  <a:lnTo>
                    <a:pt x="146" y="59"/>
                  </a:lnTo>
                  <a:lnTo>
                    <a:pt x="142" y="56"/>
                  </a:lnTo>
                  <a:lnTo>
                    <a:pt x="136" y="52"/>
                  </a:lnTo>
                  <a:lnTo>
                    <a:pt x="131" y="49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1"/>
                  </a:lnTo>
                  <a:lnTo>
                    <a:pt x="115" y="38"/>
                  </a:lnTo>
                  <a:lnTo>
                    <a:pt x="111" y="33"/>
                  </a:lnTo>
                  <a:lnTo>
                    <a:pt x="110" y="27"/>
                  </a:lnTo>
                  <a:lnTo>
                    <a:pt x="112" y="26"/>
                  </a:lnTo>
                  <a:lnTo>
                    <a:pt x="123" y="34"/>
                  </a:lnTo>
                  <a:lnTo>
                    <a:pt x="133" y="41"/>
                  </a:lnTo>
                  <a:lnTo>
                    <a:pt x="144" y="50"/>
                  </a:lnTo>
                  <a:lnTo>
                    <a:pt x="158" y="60"/>
                  </a:lnTo>
                  <a:lnTo>
                    <a:pt x="171" y="71"/>
                  </a:lnTo>
                  <a:lnTo>
                    <a:pt x="183" y="81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3"/>
                  </a:lnTo>
                  <a:lnTo>
                    <a:pt x="216" y="109"/>
                  </a:lnTo>
                  <a:lnTo>
                    <a:pt x="221" y="110"/>
                  </a:lnTo>
                  <a:lnTo>
                    <a:pt x="227" y="109"/>
                  </a:lnTo>
                  <a:lnTo>
                    <a:pt x="234" y="108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2"/>
                  </a:lnTo>
                  <a:lnTo>
                    <a:pt x="267" y="101"/>
                  </a:lnTo>
                  <a:lnTo>
                    <a:pt x="273" y="100"/>
                  </a:lnTo>
                  <a:lnTo>
                    <a:pt x="278" y="97"/>
                  </a:lnTo>
                  <a:lnTo>
                    <a:pt x="281" y="96"/>
                  </a:lnTo>
                  <a:lnTo>
                    <a:pt x="285" y="93"/>
                  </a:lnTo>
                  <a:lnTo>
                    <a:pt x="285" y="89"/>
                  </a:lnTo>
                  <a:lnTo>
                    <a:pt x="282" y="86"/>
                  </a:lnTo>
                  <a:lnTo>
                    <a:pt x="277" y="79"/>
                  </a:lnTo>
                  <a:lnTo>
                    <a:pt x="271" y="73"/>
                  </a:lnTo>
                  <a:lnTo>
                    <a:pt x="262" y="65"/>
                  </a:lnTo>
                  <a:lnTo>
                    <a:pt x="251" y="55"/>
                  </a:lnTo>
                  <a:lnTo>
                    <a:pt x="239" y="43"/>
                  </a:lnTo>
                  <a:lnTo>
                    <a:pt x="226" y="33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10"/>
                  </a:lnTo>
                  <a:lnTo>
                    <a:pt x="190" y="4"/>
                  </a:lnTo>
                  <a:lnTo>
                    <a:pt x="193" y="0"/>
                  </a:lnTo>
                  <a:lnTo>
                    <a:pt x="199" y="3"/>
                  </a:lnTo>
                  <a:lnTo>
                    <a:pt x="212" y="10"/>
                  </a:lnTo>
                  <a:lnTo>
                    <a:pt x="220" y="17"/>
                  </a:lnTo>
                  <a:lnTo>
                    <a:pt x="232" y="27"/>
                  </a:lnTo>
                  <a:lnTo>
                    <a:pt x="245" y="37"/>
                  </a:lnTo>
                  <a:lnTo>
                    <a:pt x="259" y="48"/>
                  </a:lnTo>
                  <a:lnTo>
                    <a:pt x="273" y="58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3"/>
                  </a:lnTo>
                  <a:lnTo>
                    <a:pt x="340" y="71"/>
                  </a:lnTo>
                  <a:lnTo>
                    <a:pt x="354" y="67"/>
                  </a:lnTo>
                  <a:lnTo>
                    <a:pt x="366" y="65"/>
                  </a:lnTo>
                  <a:lnTo>
                    <a:pt x="377" y="63"/>
                  </a:lnTo>
                  <a:lnTo>
                    <a:pt x="382" y="63"/>
                  </a:lnTo>
                  <a:lnTo>
                    <a:pt x="386" y="64"/>
                  </a:lnTo>
                  <a:lnTo>
                    <a:pt x="384" y="65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92" name="Freeform 33091"/>
            <p:cNvSpPr/>
            <p:nvPr/>
          </p:nvSpPr>
          <p:spPr>
            <a:xfrm>
              <a:off x="4096" y="1751"/>
              <a:ext cx="222" cy="223"/>
            </a:xfrm>
            <a:custGeom>
              <a:avLst/>
              <a:gdLst/>
              <a:ahLst/>
              <a:cxnLst/>
              <a:pathLst>
                <a:path w="254" h="254">
                  <a:moveTo>
                    <a:pt x="244" y="250"/>
                  </a:moveTo>
                  <a:lnTo>
                    <a:pt x="240" y="246"/>
                  </a:lnTo>
                  <a:lnTo>
                    <a:pt x="235" y="242"/>
                  </a:lnTo>
                  <a:lnTo>
                    <a:pt x="229" y="237"/>
                  </a:lnTo>
                  <a:lnTo>
                    <a:pt x="225" y="232"/>
                  </a:lnTo>
                  <a:lnTo>
                    <a:pt x="219" y="228"/>
                  </a:lnTo>
                  <a:lnTo>
                    <a:pt x="213" y="224"/>
                  </a:lnTo>
                  <a:lnTo>
                    <a:pt x="209" y="222"/>
                  </a:lnTo>
                  <a:lnTo>
                    <a:pt x="203" y="222"/>
                  </a:lnTo>
                  <a:lnTo>
                    <a:pt x="189" y="224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3"/>
                  </a:lnTo>
                  <a:lnTo>
                    <a:pt x="84" y="221"/>
                  </a:lnTo>
                  <a:lnTo>
                    <a:pt x="75" y="217"/>
                  </a:lnTo>
                  <a:lnTo>
                    <a:pt x="68" y="212"/>
                  </a:lnTo>
                  <a:lnTo>
                    <a:pt x="68" y="209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4"/>
                  </a:lnTo>
                  <a:lnTo>
                    <a:pt x="108" y="215"/>
                  </a:lnTo>
                  <a:lnTo>
                    <a:pt x="125" y="215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2" y="214"/>
                  </a:lnTo>
                  <a:lnTo>
                    <a:pt x="183" y="212"/>
                  </a:lnTo>
                  <a:lnTo>
                    <a:pt x="190" y="209"/>
                  </a:lnTo>
                  <a:lnTo>
                    <a:pt x="186" y="205"/>
                  </a:lnTo>
                  <a:lnTo>
                    <a:pt x="179" y="201"/>
                  </a:lnTo>
                  <a:lnTo>
                    <a:pt x="172" y="197"/>
                  </a:lnTo>
                  <a:lnTo>
                    <a:pt x="164" y="192"/>
                  </a:lnTo>
                  <a:lnTo>
                    <a:pt x="157" y="189"/>
                  </a:lnTo>
                  <a:lnTo>
                    <a:pt x="150" y="185"/>
                  </a:lnTo>
                  <a:lnTo>
                    <a:pt x="144" y="182"/>
                  </a:lnTo>
                  <a:lnTo>
                    <a:pt x="141" y="179"/>
                  </a:lnTo>
                  <a:lnTo>
                    <a:pt x="127" y="181"/>
                  </a:lnTo>
                  <a:lnTo>
                    <a:pt x="110" y="178"/>
                  </a:lnTo>
                  <a:lnTo>
                    <a:pt x="90" y="176"/>
                  </a:lnTo>
                  <a:lnTo>
                    <a:pt x="72" y="171"/>
                  </a:lnTo>
                  <a:lnTo>
                    <a:pt x="53" y="167"/>
                  </a:lnTo>
                  <a:lnTo>
                    <a:pt x="37" y="161"/>
                  </a:lnTo>
                  <a:lnTo>
                    <a:pt x="24" y="154"/>
                  </a:lnTo>
                  <a:lnTo>
                    <a:pt x="16" y="148"/>
                  </a:lnTo>
                  <a:lnTo>
                    <a:pt x="11" y="140"/>
                  </a:lnTo>
                  <a:lnTo>
                    <a:pt x="11" y="137"/>
                  </a:lnTo>
                  <a:lnTo>
                    <a:pt x="15" y="139"/>
                  </a:lnTo>
                  <a:lnTo>
                    <a:pt x="24" y="144"/>
                  </a:lnTo>
                  <a:lnTo>
                    <a:pt x="32" y="147"/>
                  </a:lnTo>
                  <a:lnTo>
                    <a:pt x="44" y="152"/>
                  </a:lnTo>
                  <a:lnTo>
                    <a:pt x="58" y="156"/>
                  </a:lnTo>
                  <a:lnTo>
                    <a:pt x="73" y="160"/>
                  </a:lnTo>
                  <a:lnTo>
                    <a:pt x="89" y="163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4"/>
                  </a:lnTo>
                  <a:lnTo>
                    <a:pt x="103" y="146"/>
                  </a:lnTo>
                  <a:lnTo>
                    <a:pt x="96" y="140"/>
                  </a:lnTo>
                  <a:lnTo>
                    <a:pt x="92" y="135"/>
                  </a:lnTo>
                  <a:lnTo>
                    <a:pt x="83" y="132"/>
                  </a:lnTo>
                  <a:lnTo>
                    <a:pt x="70" y="130"/>
                  </a:lnTo>
                  <a:lnTo>
                    <a:pt x="57" y="126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3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3"/>
                  </a:lnTo>
                  <a:lnTo>
                    <a:pt x="45" y="109"/>
                  </a:lnTo>
                  <a:lnTo>
                    <a:pt x="57" y="113"/>
                  </a:lnTo>
                  <a:lnTo>
                    <a:pt x="66" y="115"/>
                  </a:lnTo>
                  <a:lnTo>
                    <a:pt x="76" y="116"/>
                  </a:lnTo>
                  <a:lnTo>
                    <a:pt x="66" y="102"/>
                  </a:lnTo>
                  <a:lnTo>
                    <a:pt x="56" y="88"/>
                  </a:lnTo>
                  <a:lnTo>
                    <a:pt x="45" y="76"/>
                  </a:lnTo>
                  <a:lnTo>
                    <a:pt x="36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3"/>
                  </a:lnTo>
                  <a:lnTo>
                    <a:pt x="13" y="26"/>
                  </a:lnTo>
                  <a:lnTo>
                    <a:pt x="12" y="18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1"/>
                  </a:lnTo>
                  <a:lnTo>
                    <a:pt x="23" y="26"/>
                  </a:lnTo>
                  <a:lnTo>
                    <a:pt x="35" y="44"/>
                  </a:lnTo>
                  <a:lnTo>
                    <a:pt x="47" y="62"/>
                  </a:lnTo>
                  <a:lnTo>
                    <a:pt x="59" y="79"/>
                  </a:lnTo>
                  <a:lnTo>
                    <a:pt x="70" y="95"/>
                  </a:lnTo>
                  <a:lnTo>
                    <a:pt x="80" y="106"/>
                  </a:lnTo>
                  <a:lnTo>
                    <a:pt x="85" y="111"/>
                  </a:lnTo>
                  <a:lnTo>
                    <a:pt x="91" y="113"/>
                  </a:lnTo>
                  <a:lnTo>
                    <a:pt x="94" y="109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5"/>
                  </a:lnTo>
                  <a:lnTo>
                    <a:pt x="85" y="65"/>
                  </a:lnTo>
                  <a:lnTo>
                    <a:pt x="80" y="46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8"/>
                  </a:lnTo>
                  <a:lnTo>
                    <a:pt x="105" y="105"/>
                  </a:lnTo>
                  <a:lnTo>
                    <a:pt x="104" y="124"/>
                  </a:lnTo>
                  <a:lnTo>
                    <a:pt x="111" y="131"/>
                  </a:lnTo>
                  <a:lnTo>
                    <a:pt x="118" y="138"/>
                  </a:lnTo>
                  <a:lnTo>
                    <a:pt x="125" y="143"/>
                  </a:lnTo>
                  <a:lnTo>
                    <a:pt x="130" y="148"/>
                  </a:lnTo>
                  <a:lnTo>
                    <a:pt x="136" y="152"/>
                  </a:lnTo>
                  <a:lnTo>
                    <a:pt x="141" y="155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2"/>
                  </a:lnTo>
                  <a:lnTo>
                    <a:pt x="151" y="163"/>
                  </a:lnTo>
                  <a:lnTo>
                    <a:pt x="153" y="161"/>
                  </a:lnTo>
                  <a:lnTo>
                    <a:pt x="156" y="155"/>
                  </a:lnTo>
                  <a:lnTo>
                    <a:pt x="157" y="140"/>
                  </a:lnTo>
                  <a:lnTo>
                    <a:pt x="155" y="116"/>
                  </a:lnTo>
                  <a:lnTo>
                    <a:pt x="149" y="88"/>
                  </a:lnTo>
                  <a:lnTo>
                    <a:pt x="137" y="67"/>
                  </a:lnTo>
                  <a:lnTo>
                    <a:pt x="133" y="57"/>
                  </a:lnTo>
                  <a:lnTo>
                    <a:pt x="133" y="54"/>
                  </a:lnTo>
                  <a:lnTo>
                    <a:pt x="137" y="55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7"/>
                  </a:lnTo>
                  <a:lnTo>
                    <a:pt x="157" y="90"/>
                  </a:lnTo>
                  <a:lnTo>
                    <a:pt x="161" y="103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5"/>
                  </a:lnTo>
                  <a:lnTo>
                    <a:pt x="164" y="173"/>
                  </a:lnTo>
                  <a:lnTo>
                    <a:pt x="168" y="177"/>
                  </a:lnTo>
                  <a:lnTo>
                    <a:pt x="173" y="182"/>
                  </a:lnTo>
                  <a:lnTo>
                    <a:pt x="179" y="186"/>
                  </a:lnTo>
                  <a:lnTo>
                    <a:pt x="184" y="190"/>
                  </a:lnTo>
                  <a:lnTo>
                    <a:pt x="189" y="193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0"/>
                  </a:lnTo>
                  <a:lnTo>
                    <a:pt x="206" y="191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0"/>
                  </a:lnTo>
                  <a:lnTo>
                    <a:pt x="203" y="111"/>
                  </a:lnTo>
                  <a:lnTo>
                    <a:pt x="201" y="94"/>
                  </a:lnTo>
                  <a:lnTo>
                    <a:pt x="198" y="83"/>
                  </a:lnTo>
                  <a:lnTo>
                    <a:pt x="198" y="79"/>
                  </a:lnTo>
                  <a:lnTo>
                    <a:pt x="202" y="82"/>
                  </a:lnTo>
                  <a:lnTo>
                    <a:pt x="207" y="88"/>
                  </a:lnTo>
                  <a:lnTo>
                    <a:pt x="211" y="101"/>
                  </a:lnTo>
                  <a:lnTo>
                    <a:pt x="212" y="123"/>
                  </a:lnTo>
                  <a:lnTo>
                    <a:pt x="214" y="155"/>
                  </a:lnTo>
                  <a:lnTo>
                    <a:pt x="217" y="186"/>
                  </a:lnTo>
                  <a:lnTo>
                    <a:pt x="218" y="206"/>
                  </a:lnTo>
                  <a:lnTo>
                    <a:pt x="225" y="214"/>
                  </a:lnTo>
                  <a:lnTo>
                    <a:pt x="232" y="222"/>
                  </a:lnTo>
                  <a:lnTo>
                    <a:pt x="236" y="229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5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3"/>
                  </a:lnTo>
                  <a:lnTo>
                    <a:pt x="252" y="254"/>
                  </a:lnTo>
                  <a:lnTo>
                    <a:pt x="249" y="253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93" name="Freeform 33092"/>
            <p:cNvSpPr/>
            <p:nvPr/>
          </p:nvSpPr>
          <p:spPr>
            <a:xfrm>
              <a:off x="4296" y="1683"/>
              <a:ext cx="163" cy="273"/>
            </a:xfrm>
            <a:custGeom>
              <a:avLst/>
              <a:gdLst/>
              <a:ahLst/>
              <a:cxnLst/>
              <a:pathLst>
                <a:path w="186" h="313">
                  <a:moveTo>
                    <a:pt x="88" y="313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7"/>
                  </a:lnTo>
                  <a:lnTo>
                    <a:pt x="82" y="267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2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7"/>
                  </a:lnTo>
                  <a:lnTo>
                    <a:pt x="28" y="192"/>
                  </a:lnTo>
                  <a:lnTo>
                    <a:pt x="17" y="166"/>
                  </a:lnTo>
                  <a:lnTo>
                    <a:pt x="8" y="148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4" y="120"/>
                  </a:lnTo>
                  <a:lnTo>
                    <a:pt x="6" y="124"/>
                  </a:lnTo>
                  <a:lnTo>
                    <a:pt x="9" y="132"/>
                  </a:lnTo>
                  <a:lnTo>
                    <a:pt x="12" y="139"/>
                  </a:lnTo>
                  <a:lnTo>
                    <a:pt x="16" y="149"/>
                  </a:lnTo>
                  <a:lnTo>
                    <a:pt x="22" y="162"/>
                  </a:lnTo>
                  <a:lnTo>
                    <a:pt x="29" y="176"/>
                  </a:lnTo>
                  <a:lnTo>
                    <a:pt x="35" y="189"/>
                  </a:lnTo>
                  <a:lnTo>
                    <a:pt x="42" y="201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30"/>
                  </a:lnTo>
                  <a:lnTo>
                    <a:pt x="72" y="234"/>
                  </a:lnTo>
                  <a:lnTo>
                    <a:pt x="76" y="237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5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5"/>
                  </a:lnTo>
                  <a:lnTo>
                    <a:pt x="21" y="48"/>
                  </a:lnTo>
                  <a:lnTo>
                    <a:pt x="24" y="50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7" y="94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5"/>
                  </a:lnTo>
                  <a:lnTo>
                    <a:pt x="62" y="133"/>
                  </a:lnTo>
                  <a:lnTo>
                    <a:pt x="69" y="140"/>
                  </a:lnTo>
                  <a:lnTo>
                    <a:pt x="76" y="144"/>
                  </a:lnTo>
                  <a:lnTo>
                    <a:pt x="82" y="148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1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4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3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8"/>
                  </a:lnTo>
                  <a:lnTo>
                    <a:pt x="106" y="156"/>
                  </a:lnTo>
                  <a:lnTo>
                    <a:pt x="102" y="161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3"/>
                  </a:lnTo>
                  <a:lnTo>
                    <a:pt x="91" y="235"/>
                  </a:lnTo>
                  <a:lnTo>
                    <a:pt x="102" y="230"/>
                  </a:lnTo>
                  <a:lnTo>
                    <a:pt x="114" y="222"/>
                  </a:lnTo>
                  <a:lnTo>
                    <a:pt x="128" y="210"/>
                  </a:lnTo>
                  <a:lnTo>
                    <a:pt x="141" y="199"/>
                  </a:lnTo>
                  <a:lnTo>
                    <a:pt x="153" y="186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7"/>
                  </a:lnTo>
                  <a:lnTo>
                    <a:pt x="183" y="141"/>
                  </a:lnTo>
                  <a:lnTo>
                    <a:pt x="186" y="140"/>
                  </a:lnTo>
                  <a:lnTo>
                    <a:pt x="186" y="146"/>
                  </a:lnTo>
                  <a:lnTo>
                    <a:pt x="183" y="155"/>
                  </a:lnTo>
                  <a:lnTo>
                    <a:pt x="179" y="163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2"/>
                  </a:lnTo>
                  <a:lnTo>
                    <a:pt x="121" y="237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5"/>
                  </a:lnTo>
                  <a:lnTo>
                    <a:pt x="91" y="307"/>
                  </a:lnTo>
                  <a:lnTo>
                    <a:pt x="90" y="309"/>
                  </a:lnTo>
                  <a:lnTo>
                    <a:pt x="88" y="31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94" name="Freeform 33093"/>
            <p:cNvSpPr/>
            <p:nvPr/>
          </p:nvSpPr>
          <p:spPr>
            <a:xfrm>
              <a:off x="4048" y="2016"/>
              <a:ext cx="223" cy="263"/>
            </a:xfrm>
            <a:custGeom>
              <a:avLst/>
              <a:gdLst/>
              <a:ahLst/>
              <a:cxnLst/>
              <a:pathLst>
                <a:path w="253" h="299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4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3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3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3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2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3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6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39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7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299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2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3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1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4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09"/>
                  </a:lnTo>
                  <a:lnTo>
                    <a:pt x="62" y="204"/>
                  </a:lnTo>
                  <a:lnTo>
                    <a:pt x="75" y="200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6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28" y="156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7"/>
                  </a:lnTo>
                  <a:lnTo>
                    <a:pt x="129" y="144"/>
                  </a:lnTo>
                  <a:lnTo>
                    <a:pt x="134" y="140"/>
                  </a:lnTo>
                  <a:lnTo>
                    <a:pt x="138" y="137"/>
                  </a:lnTo>
                  <a:lnTo>
                    <a:pt x="142" y="139"/>
                  </a:lnTo>
                  <a:lnTo>
                    <a:pt x="144" y="140"/>
                  </a:lnTo>
                  <a:lnTo>
                    <a:pt x="145" y="140"/>
                  </a:lnTo>
                  <a:lnTo>
                    <a:pt x="146" y="140"/>
                  </a:lnTo>
                  <a:lnTo>
                    <a:pt x="152" y="133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1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0"/>
                  </a:lnTo>
                  <a:lnTo>
                    <a:pt x="225" y="6"/>
                  </a:lnTo>
                  <a:lnTo>
                    <a:pt x="230" y="3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95" name="Freeform 33094"/>
            <p:cNvSpPr/>
            <p:nvPr/>
          </p:nvSpPr>
          <p:spPr>
            <a:xfrm>
              <a:off x="4459" y="1656"/>
              <a:ext cx="128" cy="214"/>
            </a:xfrm>
            <a:custGeom>
              <a:avLst/>
              <a:gdLst/>
              <a:ahLst/>
              <a:cxnLst/>
              <a:pathLst>
                <a:path w="146" h="244">
                  <a:moveTo>
                    <a:pt x="31" y="240"/>
                  </a:moveTo>
                  <a:lnTo>
                    <a:pt x="39" y="230"/>
                  </a:lnTo>
                  <a:lnTo>
                    <a:pt x="48" y="216"/>
                  </a:lnTo>
                  <a:lnTo>
                    <a:pt x="57" y="204"/>
                  </a:lnTo>
                  <a:lnTo>
                    <a:pt x="61" y="195"/>
                  </a:lnTo>
                  <a:lnTo>
                    <a:pt x="69" y="195"/>
                  </a:lnTo>
                  <a:lnTo>
                    <a:pt x="80" y="193"/>
                  </a:lnTo>
                  <a:lnTo>
                    <a:pt x="92" y="190"/>
                  </a:lnTo>
                  <a:lnTo>
                    <a:pt x="106" y="185"/>
                  </a:lnTo>
                  <a:lnTo>
                    <a:pt x="117" y="180"/>
                  </a:lnTo>
                  <a:lnTo>
                    <a:pt x="128" y="175"/>
                  </a:lnTo>
                  <a:lnTo>
                    <a:pt x="136" y="170"/>
                  </a:lnTo>
                  <a:lnTo>
                    <a:pt x="139" y="167"/>
                  </a:lnTo>
                  <a:lnTo>
                    <a:pt x="141" y="161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1"/>
                  </a:lnTo>
                  <a:lnTo>
                    <a:pt x="131" y="163"/>
                  </a:lnTo>
                  <a:lnTo>
                    <a:pt x="123" y="167"/>
                  </a:lnTo>
                  <a:lnTo>
                    <a:pt x="114" y="170"/>
                  </a:lnTo>
                  <a:lnTo>
                    <a:pt x="103" y="175"/>
                  </a:lnTo>
                  <a:lnTo>
                    <a:pt x="92" y="179"/>
                  </a:lnTo>
                  <a:lnTo>
                    <a:pt x="81" y="183"/>
                  </a:lnTo>
                  <a:lnTo>
                    <a:pt x="73" y="185"/>
                  </a:lnTo>
                  <a:lnTo>
                    <a:pt x="67" y="186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2"/>
                  </a:lnTo>
                  <a:lnTo>
                    <a:pt x="85" y="133"/>
                  </a:lnTo>
                  <a:lnTo>
                    <a:pt x="92" y="127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4"/>
                  </a:lnTo>
                  <a:lnTo>
                    <a:pt x="128" y="96"/>
                  </a:lnTo>
                  <a:lnTo>
                    <a:pt x="136" y="89"/>
                  </a:lnTo>
                  <a:lnTo>
                    <a:pt x="141" y="84"/>
                  </a:lnTo>
                  <a:lnTo>
                    <a:pt x="145" y="79"/>
                  </a:lnTo>
                  <a:lnTo>
                    <a:pt x="146" y="74"/>
                  </a:lnTo>
                  <a:lnTo>
                    <a:pt x="146" y="71"/>
                  </a:lnTo>
                  <a:lnTo>
                    <a:pt x="144" y="71"/>
                  </a:lnTo>
                  <a:lnTo>
                    <a:pt x="139" y="76"/>
                  </a:lnTo>
                  <a:lnTo>
                    <a:pt x="134" y="79"/>
                  </a:lnTo>
                  <a:lnTo>
                    <a:pt x="129" y="85"/>
                  </a:lnTo>
                  <a:lnTo>
                    <a:pt x="122" y="91"/>
                  </a:lnTo>
                  <a:lnTo>
                    <a:pt x="114" y="96"/>
                  </a:lnTo>
                  <a:lnTo>
                    <a:pt x="106" y="102"/>
                  </a:lnTo>
                  <a:lnTo>
                    <a:pt x="98" y="108"/>
                  </a:lnTo>
                  <a:lnTo>
                    <a:pt x="91" y="112"/>
                  </a:lnTo>
                  <a:lnTo>
                    <a:pt x="86" y="115"/>
                  </a:lnTo>
                  <a:lnTo>
                    <a:pt x="87" y="94"/>
                  </a:lnTo>
                  <a:lnTo>
                    <a:pt x="88" y="61"/>
                  </a:lnTo>
                  <a:lnTo>
                    <a:pt x="90" y="27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4" y="10"/>
                  </a:lnTo>
                  <a:lnTo>
                    <a:pt x="81" y="32"/>
                  </a:lnTo>
                  <a:lnTo>
                    <a:pt x="79" y="68"/>
                  </a:lnTo>
                  <a:lnTo>
                    <a:pt x="76" y="103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6"/>
                  </a:lnTo>
                  <a:lnTo>
                    <a:pt x="65" y="123"/>
                  </a:lnTo>
                  <a:lnTo>
                    <a:pt x="64" y="117"/>
                  </a:lnTo>
                  <a:lnTo>
                    <a:pt x="63" y="111"/>
                  </a:lnTo>
                  <a:lnTo>
                    <a:pt x="58" y="103"/>
                  </a:lnTo>
                  <a:lnTo>
                    <a:pt x="54" y="94"/>
                  </a:lnTo>
                  <a:lnTo>
                    <a:pt x="47" y="84"/>
                  </a:lnTo>
                  <a:lnTo>
                    <a:pt x="40" y="73"/>
                  </a:lnTo>
                  <a:lnTo>
                    <a:pt x="33" y="64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3" y="64"/>
                  </a:lnTo>
                  <a:lnTo>
                    <a:pt x="29" y="73"/>
                  </a:lnTo>
                  <a:lnTo>
                    <a:pt x="37" y="86"/>
                  </a:lnTo>
                  <a:lnTo>
                    <a:pt x="46" y="103"/>
                  </a:lnTo>
                  <a:lnTo>
                    <a:pt x="55" y="119"/>
                  </a:lnTo>
                  <a:lnTo>
                    <a:pt x="60" y="132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2"/>
                  </a:lnTo>
                  <a:lnTo>
                    <a:pt x="50" y="180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79"/>
                  </a:lnTo>
                  <a:lnTo>
                    <a:pt x="39" y="174"/>
                  </a:lnTo>
                  <a:lnTo>
                    <a:pt x="35" y="169"/>
                  </a:lnTo>
                  <a:lnTo>
                    <a:pt x="31" y="164"/>
                  </a:lnTo>
                  <a:lnTo>
                    <a:pt x="25" y="157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39"/>
                  </a:lnTo>
                  <a:lnTo>
                    <a:pt x="3" y="134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4"/>
                  </a:lnTo>
                  <a:lnTo>
                    <a:pt x="19" y="163"/>
                  </a:lnTo>
                  <a:lnTo>
                    <a:pt x="26" y="172"/>
                  </a:lnTo>
                  <a:lnTo>
                    <a:pt x="32" y="182"/>
                  </a:lnTo>
                  <a:lnTo>
                    <a:pt x="34" y="187"/>
                  </a:lnTo>
                  <a:lnTo>
                    <a:pt x="35" y="194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1"/>
                  </a:lnTo>
                  <a:lnTo>
                    <a:pt x="23" y="239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96" name="Freeform 33095"/>
            <p:cNvSpPr/>
            <p:nvPr/>
          </p:nvSpPr>
          <p:spPr>
            <a:xfrm>
              <a:off x="3875" y="1716"/>
              <a:ext cx="243" cy="198"/>
            </a:xfrm>
            <a:custGeom>
              <a:avLst/>
              <a:gdLst/>
              <a:ahLst/>
              <a:cxnLst/>
              <a:pathLst>
                <a:path w="279" h="227">
                  <a:moveTo>
                    <a:pt x="279" y="227"/>
                  </a:moveTo>
                  <a:lnTo>
                    <a:pt x="273" y="222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1"/>
                  </a:lnTo>
                  <a:lnTo>
                    <a:pt x="252" y="200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1"/>
                  </a:lnTo>
                  <a:lnTo>
                    <a:pt x="232" y="187"/>
                  </a:lnTo>
                  <a:lnTo>
                    <a:pt x="226" y="184"/>
                  </a:lnTo>
                  <a:lnTo>
                    <a:pt x="221" y="180"/>
                  </a:lnTo>
                  <a:lnTo>
                    <a:pt x="219" y="177"/>
                  </a:lnTo>
                  <a:lnTo>
                    <a:pt x="221" y="156"/>
                  </a:lnTo>
                  <a:lnTo>
                    <a:pt x="225" y="132"/>
                  </a:lnTo>
                  <a:lnTo>
                    <a:pt x="226" y="110"/>
                  </a:lnTo>
                  <a:lnTo>
                    <a:pt x="225" y="94"/>
                  </a:lnTo>
                  <a:lnTo>
                    <a:pt x="222" y="87"/>
                  </a:lnTo>
                  <a:lnTo>
                    <a:pt x="221" y="87"/>
                  </a:lnTo>
                  <a:lnTo>
                    <a:pt x="220" y="93"/>
                  </a:lnTo>
                  <a:lnTo>
                    <a:pt x="221" y="101"/>
                  </a:lnTo>
                  <a:lnTo>
                    <a:pt x="219" y="116"/>
                  </a:lnTo>
                  <a:lnTo>
                    <a:pt x="214" y="139"/>
                  </a:lnTo>
                  <a:lnTo>
                    <a:pt x="208" y="161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8"/>
                  </a:lnTo>
                  <a:lnTo>
                    <a:pt x="173" y="140"/>
                  </a:lnTo>
                  <a:lnTo>
                    <a:pt x="166" y="132"/>
                  </a:lnTo>
                  <a:lnTo>
                    <a:pt x="160" y="127"/>
                  </a:lnTo>
                  <a:lnTo>
                    <a:pt x="157" y="124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3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40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3"/>
                  </a:lnTo>
                  <a:lnTo>
                    <a:pt x="95" y="79"/>
                  </a:lnTo>
                  <a:lnTo>
                    <a:pt x="74" y="63"/>
                  </a:lnTo>
                  <a:lnTo>
                    <a:pt x="53" y="49"/>
                  </a:lnTo>
                  <a:lnTo>
                    <a:pt x="36" y="35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40"/>
                  </a:lnTo>
                  <a:lnTo>
                    <a:pt x="42" y="50"/>
                  </a:lnTo>
                  <a:lnTo>
                    <a:pt x="59" y="64"/>
                  </a:lnTo>
                  <a:lnTo>
                    <a:pt x="77" y="79"/>
                  </a:lnTo>
                  <a:lnTo>
                    <a:pt x="97" y="94"/>
                  </a:lnTo>
                  <a:lnTo>
                    <a:pt x="113" y="106"/>
                  </a:lnTo>
                  <a:lnTo>
                    <a:pt x="127" y="117"/>
                  </a:lnTo>
                  <a:lnTo>
                    <a:pt x="136" y="123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1"/>
                  </a:lnTo>
                  <a:lnTo>
                    <a:pt x="98" y="132"/>
                  </a:lnTo>
                  <a:lnTo>
                    <a:pt x="82" y="133"/>
                  </a:lnTo>
                  <a:lnTo>
                    <a:pt x="63" y="132"/>
                  </a:lnTo>
                  <a:lnTo>
                    <a:pt x="46" y="131"/>
                  </a:lnTo>
                  <a:lnTo>
                    <a:pt x="31" y="128"/>
                  </a:lnTo>
                  <a:lnTo>
                    <a:pt x="17" y="125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2" y="131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8"/>
                  </a:lnTo>
                  <a:lnTo>
                    <a:pt x="74" y="140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3"/>
                  </a:lnTo>
                  <a:lnTo>
                    <a:pt x="172" y="171"/>
                  </a:lnTo>
                  <a:lnTo>
                    <a:pt x="179" y="178"/>
                  </a:lnTo>
                  <a:lnTo>
                    <a:pt x="183" y="182"/>
                  </a:lnTo>
                  <a:lnTo>
                    <a:pt x="187" y="186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200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5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3"/>
                  </a:lnTo>
                  <a:lnTo>
                    <a:pt x="100" y="225"/>
                  </a:lnTo>
                  <a:lnTo>
                    <a:pt x="113" y="224"/>
                  </a:lnTo>
                  <a:lnTo>
                    <a:pt x="121" y="222"/>
                  </a:lnTo>
                  <a:lnTo>
                    <a:pt x="133" y="219"/>
                  </a:lnTo>
                  <a:lnTo>
                    <a:pt x="145" y="215"/>
                  </a:lnTo>
                  <a:lnTo>
                    <a:pt x="159" y="210"/>
                  </a:lnTo>
                  <a:lnTo>
                    <a:pt x="172" y="207"/>
                  </a:lnTo>
                  <a:lnTo>
                    <a:pt x="183" y="202"/>
                  </a:lnTo>
                  <a:lnTo>
                    <a:pt x="192" y="199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7"/>
                  </a:lnTo>
                  <a:lnTo>
                    <a:pt x="241" y="211"/>
                  </a:lnTo>
                  <a:lnTo>
                    <a:pt x="249" y="215"/>
                  </a:lnTo>
                  <a:lnTo>
                    <a:pt x="257" y="219"/>
                  </a:lnTo>
                  <a:lnTo>
                    <a:pt x="264" y="223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33097" name="Group 33096"/>
          <p:cNvGrpSpPr/>
          <p:nvPr/>
        </p:nvGrpSpPr>
        <p:grpSpPr>
          <a:xfrm>
            <a:off x="6324600" y="4038600"/>
            <a:ext cx="2971800" cy="3048000"/>
            <a:chOff x="2640" y="432"/>
            <a:chExt cx="2208" cy="2024"/>
          </a:xfrm>
        </p:grpSpPr>
        <p:sp>
          <p:nvSpPr>
            <p:cNvPr id="33098" name="Rectangle 33097"/>
            <p:cNvSpPr>
              <a:spLocks noChangeAspect="1" noTextEdit="1"/>
            </p:cNvSpPr>
            <p:nvPr/>
          </p:nvSpPr>
          <p:spPr>
            <a:xfrm>
              <a:off x="2640" y="432"/>
              <a:ext cx="2208" cy="202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099" name="Freeform 33098"/>
            <p:cNvSpPr/>
            <p:nvPr/>
          </p:nvSpPr>
          <p:spPr>
            <a:xfrm>
              <a:off x="3683" y="2090"/>
              <a:ext cx="272" cy="109"/>
            </a:xfrm>
            <a:custGeom>
              <a:avLst/>
              <a:gdLst/>
              <a:ahLst/>
              <a:cxnLst/>
              <a:pathLst>
                <a:path w="310" h="123">
                  <a:moveTo>
                    <a:pt x="0" y="110"/>
                  </a:moveTo>
                  <a:lnTo>
                    <a:pt x="4" y="113"/>
                  </a:lnTo>
                  <a:lnTo>
                    <a:pt x="13" y="116"/>
                  </a:lnTo>
                  <a:lnTo>
                    <a:pt x="27" y="119"/>
                  </a:lnTo>
                  <a:lnTo>
                    <a:pt x="45" y="120"/>
                  </a:lnTo>
                  <a:lnTo>
                    <a:pt x="68" y="121"/>
                  </a:lnTo>
                  <a:lnTo>
                    <a:pt x="95" y="122"/>
                  </a:lnTo>
                  <a:lnTo>
                    <a:pt x="124" y="123"/>
                  </a:lnTo>
                  <a:lnTo>
                    <a:pt x="155" y="123"/>
                  </a:lnTo>
                  <a:lnTo>
                    <a:pt x="186" y="123"/>
                  </a:lnTo>
                  <a:lnTo>
                    <a:pt x="216" y="122"/>
                  </a:lnTo>
                  <a:lnTo>
                    <a:pt x="242" y="121"/>
                  </a:lnTo>
                  <a:lnTo>
                    <a:pt x="265" y="120"/>
                  </a:lnTo>
                  <a:lnTo>
                    <a:pt x="284" y="119"/>
                  </a:lnTo>
                  <a:lnTo>
                    <a:pt x="298" y="116"/>
                  </a:lnTo>
                  <a:lnTo>
                    <a:pt x="307" y="113"/>
                  </a:lnTo>
                  <a:lnTo>
                    <a:pt x="310" y="110"/>
                  </a:lnTo>
                  <a:lnTo>
                    <a:pt x="283" y="107"/>
                  </a:lnTo>
                  <a:lnTo>
                    <a:pt x="258" y="97"/>
                  </a:lnTo>
                  <a:lnTo>
                    <a:pt x="238" y="82"/>
                  </a:lnTo>
                  <a:lnTo>
                    <a:pt x="222" y="63"/>
                  </a:lnTo>
                  <a:lnTo>
                    <a:pt x="208" y="45"/>
                  </a:lnTo>
                  <a:lnTo>
                    <a:pt x="196" y="26"/>
                  </a:lnTo>
                  <a:lnTo>
                    <a:pt x="189" y="11"/>
                  </a:lnTo>
                  <a:lnTo>
                    <a:pt x="185" y="0"/>
                  </a:lnTo>
                  <a:lnTo>
                    <a:pt x="125" y="0"/>
                  </a:lnTo>
                  <a:lnTo>
                    <a:pt x="120" y="11"/>
                  </a:lnTo>
                  <a:lnTo>
                    <a:pt x="113" y="26"/>
                  </a:lnTo>
                  <a:lnTo>
                    <a:pt x="103" y="45"/>
                  </a:lnTo>
                  <a:lnTo>
                    <a:pt x="89" y="63"/>
                  </a:lnTo>
                  <a:lnTo>
                    <a:pt x="72" y="82"/>
                  </a:lnTo>
                  <a:lnTo>
                    <a:pt x="52" y="97"/>
                  </a:lnTo>
                  <a:lnTo>
                    <a:pt x="28" y="107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F72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00" name="Freeform 33099"/>
            <p:cNvSpPr/>
            <p:nvPr/>
          </p:nvSpPr>
          <p:spPr>
            <a:xfrm>
              <a:off x="4353" y="1018"/>
              <a:ext cx="99" cy="265"/>
            </a:xfrm>
            <a:custGeom>
              <a:avLst/>
              <a:gdLst/>
              <a:ahLst/>
              <a:cxnLst/>
              <a:pathLst>
                <a:path w="112" h="302">
                  <a:moveTo>
                    <a:pt x="88" y="302"/>
                  </a:moveTo>
                  <a:lnTo>
                    <a:pt x="87" y="302"/>
                  </a:lnTo>
                  <a:lnTo>
                    <a:pt x="86" y="299"/>
                  </a:lnTo>
                  <a:lnTo>
                    <a:pt x="84" y="296"/>
                  </a:lnTo>
                  <a:lnTo>
                    <a:pt x="83" y="295"/>
                  </a:lnTo>
                  <a:lnTo>
                    <a:pt x="97" y="248"/>
                  </a:lnTo>
                  <a:lnTo>
                    <a:pt x="99" y="203"/>
                  </a:lnTo>
                  <a:lnTo>
                    <a:pt x="91" y="160"/>
                  </a:lnTo>
                  <a:lnTo>
                    <a:pt x="78" y="120"/>
                  </a:lnTo>
                  <a:lnTo>
                    <a:pt x="60" y="84"/>
                  </a:lnTo>
                  <a:lnTo>
                    <a:pt x="39" y="52"/>
                  </a:lnTo>
                  <a:lnTo>
                    <a:pt x="18" y="23"/>
                  </a:lnTo>
                  <a:lnTo>
                    <a:pt x="0" y="0"/>
                  </a:lnTo>
                  <a:lnTo>
                    <a:pt x="23" y="13"/>
                  </a:lnTo>
                  <a:lnTo>
                    <a:pt x="47" y="39"/>
                  </a:lnTo>
                  <a:lnTo>
                    <a:pt x="71" y="78"/>
                  </a:lnTo>
                  <a:lnTo>
                    <a:pt x="91" y="122"/>
                  </a:lnTo>
                  <a:lnTo>
                    <a:pt x="106" y="171"/>
                  </a:lnTo>
                  <a:lnTo>
                    <a:pt x="112" y="219"/>
                  </a:lnTo>
                  <a:lnTo>
                    <a:pt x="107" y="264"/>
                  </a:lnTo>
                  <a:lnTo>
                    <a:pt x="88" y="3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01" name="Freeform 33100"/>
            <p:cNvSpPr/>
            <p:nvPr/>
          </p:nvSpPr>
          <p:spPr>
            <a:xfrm>
              <a:off x="4317" y="1058"/>
              <a:ext cx="87" cy="20"/>
            </a:xfrm>
            <a:custGeom>
              <a:avLst/>
              <a:gdLst/>
              <a:ahLst/>
              <a:cxnLst/>
              <a:pathLst>
                <a:path w="101" h="23">
                  <a:moveTo>
                    <a:pt x="0" y="3"/>
                  </a:moveTo>
                  <a:lnTo>
                    <a:pt x="4" y="0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42" y="1"/>
                  </a:lnTo>
                  <a:lnTo>
                    <a:pt x="58" y="4"/>
                  </a:lnTo>
                  <a:lnTo>
                    <a:pt x="74" y="8"/>
                  </a:lnTo>
                  <a:lnTo>
                    <a:pt x="89" y="15"/>
                  </a:lnTo>
                  <a:lnTo>
                    <a:pt x="101" y="23"/>
                  </a:lnTo>
                  <a:lnTo>
                    <a:pt x="89" y="21"/>
                  </a:lnTo>
                  <a:lnTo>
                    <a:pt x="75" y="18"/>
                  </a:lnTo>
                  <a:lnTo>
                    <a:pt x="58" y="15"/>
                  </a:lnTo>
                  <a:lnTo>
                    <a:pt x="42" y="13"/>
                  </a:lnTo>
                  <a:lnTo>
                    <a:pt x="26" y="11"/>
                  </a:lnTo>
                  <a:lnTo>
                    <a:pt x="13" y="7"/>
                  </a:lnTo>
                  <a:lnTo>
                    <a:pt x="4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02" name="Freeform 33101"/>
            <p:cNvSpPr/>
            <p:nvPr/>
          </p:nvSpPr>
          <p:spPr>
            <a:xfrm>
              <a:off x="4313" y="1074"/>
              <a:ext cx="105" cy="26"/>
            </a:xfrm>
            <a:custGeom>
              <a:avLst/>
              <a:gdLst/>
              <a:ahLst/>
              <a:cxnLst/>
              <a:pathLst>
                <a:path w="120" h="31">
                  <a:moveTo>
                    <a:pt x="0" y="3"/>
                  </a:moveTo>
                  <a:lnTo>
                    <a:pt x="5" y="1"/>
                  </a:lnTo>
                  <a:lnTo>
                    <a:pt x="15" y="0"/>
                  </a:lnTo>
                  <a:lnTo>
                    <a:pt x="31" y="1"/>
                  </a:lnTo>
                  <a:lnTo>
                    <a:pt x="51" y="4"/>
                  </a:lnTo>
                  <a:lnTo>
                    <a:pt x="70" y="9"/>
                  </a:lnTo>
                  <a:lnTo>
                    <a:pt x="90" y="16"/>
                  </a:lnTo>
                  <a:lnTo>
                    <a:pt x="107" y="23"/>
                  </a:lnTo>
                  <a:lnTo>
                    <a:pt x="120" y="31"/>
                  </a:lnTo>
                  <a:lnTo>
                    <a:pt x="110" y="28"/>
                  </a:lnTo>
                  <a:lnTo>
                    <a:pt x="94" y="25"/>
                  </a:lnTo>
                  <a:lnTo>
                    <a:pt x="75" y="23"/>
                  </a:lnTo>
                  <a:lnTo>
                    <a:pt x="54" y="18"/>
                  </a:lnTo>
                  <a:lnTo>
                    <a:pt x="33" y="15"/>
                  </a:lnTo>
                  <a:lnTo>
                    <a:pt x="16" y="11"/>
                  </a:lnTo>
                  <a:lnTo>
                    <a:pt x="5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03" name="Freeform 33102"/>
            <p:cNvSpPr/>
            <p:nvPr/>
          </p:nvSpPr>
          <p:spPr>
            <a:xfrm>
              <a:off x="4327" y="1118"/>
              <a:ext cx="109" cy="21"/>
            </a:xfrm>
            <a:custGeom>
              <a:avLst/>
              <a:gdLst/>
              <a:ahLst/>
              <a:cxnLst/>
              <a:pathLst>
                <a:path w="124" h="25">
                  <a:moveTo>
                    <a:pt x="0" y="5"/>
                  </a:moveTo>
                  <a:lnTo>
                    <a:pt x="5" y="2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5" y="3"/>
                  </a:lnTo>
                  <a:lnTo>
                    <a:pt x="76" y="6"/>
                  </a:lnTo>
                  <a:lnTo>
                    <a:pt x="97" y="11"/>
                  </a:lnTo>
                  <a:lnTo>
                    <a:pt x="113" y="17"/>
                  </a:lnTo>
                  <a:lnTo>
                    <a:pt x="124" y="25"/>
                  </a:lnTo>
                  <a:lnTo>
                    <a:pt x="115" y="23"/>
                  </a:lnTo>
                  <a:lnTo>
                    <a:pt x="99" y="22"/>
                  </a:lnTo>
                  <a:lnTo>
                    <a:pt x="78" y="20"/>
                  </a:lnTo>
                  <a:lnTo>
                    <a:pt x="56" y="18"/>
                  </a:lnTo>
                  <a:lnTo>
                    <a:pt x="36" y="14"/>
                  </a:lnTo>
                  <a:lnTo>
                    <a:pt x="17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04" name="Freeform 33103"/>
            <p:cNvSpPr/>
            <p:nvPr/>
          </p:nvSpPr>
          <p:spPr>
            <a:xfrm>
              <a:off x="4345" y="1146"/>
              <a:ext cx="98" cy="18"/>
            </a:xfrm>
            <a:custGeom>
              <a:avLst/>
              <a:gdLst/>
              <a:ahLst/>
              <a:cxnLst/>
              <a:pathLst>
                <a:path w="112" h="19">
                  <a:moveTo>
                    <a:pt x="0" y="3"/>
                  </a:moveTo>
                  <a:lnTo>
                    <a:pt x="4" y="1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71" y="4"/>
                  </a:lnTo>
                  <a:lnTo>
                    <a:pt x="89" y="8"/>
                  </a:lnTo>
                  <a:lnTo>
                    <a:pt x="103" y="13"/>
                  </a:lnTo>
                  <a:lnTo>
                    <a:pt x="112" y="19"/>
                  </a:lnTo>
                  <a:lnTo>
                    <a:pt x="102" y="18"/>
                  </a:lnTo>
                  <a:lnTo>
                    <a:pt x="87" y="17"/>
                  </a:lnTo>
                  <a:lnTo>
                    <a:pt x="68" y="16"/>
                  </a:lnTo>
                  <a:lnTo>
                    <a:pt x="49" y="15"/>
                  </a:lnTo>
                  <a:lnTo>
                    <a:pt x="30" y="12"/>
                  </a:lnTo>
                  <a:lnTo>
                    <a:pt x="14" y="10"/>
                  </a:lnTo>
                  <a:lnTo>
                    <a:pt x="4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05" name="Freeform 33104"/>
            <p:cNvSpPr/>
            <p:nvPr/>
          </p:nvSpPr>
          <p:spPr>
            <a:xfrm>
              <a:off x="4366" y="1193"/>
              <a:ext cx="82" cy="13"/>
            </a:xfrm>
            <a:custGeom>
              <a:avLst/>
              <a:gdLst/>
              <a:ahLst/>
              <a:cxnLst/>
              <a:pathLst>
                <a:path w="94" h="15">
                  <a:moveTo>
                    <a:pt x="0" y="9"/>
                  </a:moveTo>
                  <a:lnTo>
                    <a:pt x="3" y="5"/>
                  </a:lnTo>
                  <a:lnTo>
                    <a:pt x="11" y="3"/>
                  </a:lnTo>
                  <a:lnTo>
                    <a:pt x="24" y="1"/>
                  </a:lnTo>
                  <a:lnTo>
                    <a:pt x="38" y="0"/>
                  </a:lnTo>
                  <a:lnTo>
                    <a:pt x="54" y="1"/>
                  </a:lnTo>
                  <a:lnTo>
                    <a:pt x="69" y="3"/>
                  </a:lnTo>
                  <a:lnTo>
                    <a:pt x="83" y="8"/>
                  </a:lnTo>
                  <a:lnTo>
                    <a:pt x="94" y="15"/>
                  </a:lnTo>
                  <a:lnTo>
                    <a:pt x="85" y="13"/>
                  </a:lnTo>
                  <a:lnTo>
                    <a:pt x="71" y="13"/>
                  </a:lnTo>
                  <a:lnTo>
                    <a:pt x="55" y="13"/>
                  </a:lnTo>
                  <a:lnTo>
                    <a:pt x="39" y="13"/>
                  </a:lnTo>
                  <a:lnTo>
                    <a:pt x="24" y="13"/>
                  </a:lnTo>
                  <a:lnTo>
                    <a:pt x="11" y="13"/>
                  </a:lnTo>
                  <a:lnTo>
                    <a:pt x="3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06" name="Freeform 33105"/>
            <p:cNvSpPr/>
            <p:nvPr/>
          </p:nvSpPr>
          <p:spPr>
            <a:xfrm>
              <a:off x="4397" y="1260"/>
              <a:ext cx="41" cy="16"/>
            </a:xfrm>
            <a:custGeom>
              <a:avLst/>
              <a:gdLst/>
              <a:ahLst/>
              <a:cxnLst/>
              <a:pathLst>
                <a:path w="46" h="18">
                  <a:moveTo>
                    <a:pt x="0" y="16"/>
                  </a:moveTo>
                  <a:lnTo>
                    <a:pt x="1" y="12"/>
                  </a:lnTo>
                  <a:lnTo>
                    <a:pt x="6" y="9"/>
                  </a:lnTo>
                  <a:lnTo>
                    <a:pt x="12" y="5"/>
                  </a:lnTo>
                  <a:lnTo>
                    <a:pt x="20" y="3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6" y="5"/>
                  </a:lnTo>
                  <a:lnTo>
                    <a:pt x="39" y="4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2"/>
                  </a:lnTo>
                  <a:lnTo>
                    <a:pt x="11" y="16"/>
                  </a:lnTo>
                  <a:lnTo>
                    <a:pt x="5" y="18"/>
                  </a:lnTo>
                  <a:lnTo>
                    <a:pt x="1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07" name="Freeform 33106"/>
            <p:cNvSpPr/>
            <p:nvPr/>
          </p:nvSpPr>
          <p:spPr>
            <a:xfrm>
              <a:off x="4311" y="1032"/>
              <a:ext cx="74" cy="19"/>
            </a:xfrm>
            <a:custGeom>
              <a:avLst/>
              <a:gdLst/>
              <a:ahLst/>
              <a:cxnLst/>
              <a:pathLst>
                <a:path w="86" h="23">
                  <a:moveTo>
                    <a:pt x="0" y="4"/>
                  </a:moveTo>
                  <a:lnTo>
                    <a:pt x="4" y="1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1"/>
                  </a:lnTo>
                  <a:lnTo>
                    <a:pt x="49" y="4"/>
                  </a:lnTo>
                  <a:lnTo>
                    <a:pt x="63" y="8"/>
                  </a:lnTo>
                  <a:lnTo>
                    <a:pt x="75" y="15"/>
                  </a:lnTo>
                  <a:lnTo>
                    <a:pt x="86" y="23"/>
                  </a:lnTo>
                  <a:lnTo>
                    <a:pt x="75" y="21"/>
                  </a:lnTo>
                  <a:lnTo>
                    <a:pt x="63" y="19"/>
                  </a:lnTo>
                  <a:lnTo>
                    <a:pt x="49" y="16"/>
                  </a:lnTo>
                  <a:lnTo>
                    <a:pt x="35" y="13"/>
                  </a:lnTo>
                  <a:lnTo>
                    <a:pt x="21" y="11"/>
                  </a:lnTo>
                  <a:lnTo>
                    <a:pt x="11" y="8"/>
                  </a:lnTo>
                  <a:lnTo>
                    <a:pt x="3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08" name="Freeform 33107"/>
            <p:cNvSpPr/>
            <p:nvPr/>
          </p:nvSpPr>
          <p:spPr>
            <a:xfrm>
              <a:off x="4320" y="1097"/>
              <a:ext cx="107" cy="21"/>
            </a:xfrm>
            <a:custGeom>
              <a:avLst/>
              <a:gdLst/>
              <a:ahLst/>
              <a:cxnLst/>
              <a:pathLst>
                <a:path w="121" h="24">
                  <a:moveTo>
                    <a:pt x="0" y="5"/>
                  </a:moveTo>
                  <a:lnTo>
                    <a:pt x="5" y="1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54" y="2"/>
                  </a:lnTo>
                  <a:lnTo>
                    <a:pt x="74" y="6"/>
                  </a:lnTo>
                  <a:lnTo>
                    <a:pt x="93" y="11"/>
                  </a:lnTo>
                  <a:lnTo>
                    <a:pt x="109" y="16"/>
                  </a:lnTo>
                  <a:lnTo>
                    <a:pt x="121" y="24"/>
                  </a:lnTo>
                  <a:lnTo>
                    <a:pt x="112" y="23"/>
                  </a:lnTo>
                  <a:lnTo>
                    <a:pt x="96" y="22"/>
                  </a:lnTo>
                  <a:lnTo>
                    <a:pt x="76" y="20"/>
                  </a:lnTo>
                  <a:lnTo>
                    <a:pt x="55" y="17"/>
                  </a:lnTo>
                  <a:lnTo>
                    <a:pt x="35" y="14"/>
                  </a:lnTo>
                  <a:lnTo>
                    <a:pt x="16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09" name="Freeform 33108"/>
            <p:cNvSpPr/>
            <p:nvPr/>
          </p:nvSpPr>
          <p:spPr>
            <a:xfrm>
              <a:off x="4350" y="1174"/>
              <a:ext cx="96" cy="12"/>
            </a:xfrm>
            <a:custGeom>
              <a:avLst/>
              <a:gdLst/>
              <a:ahLst/>
              <a:cxnLst/>
              <a:pathLst>
                <a:path w="110" h="14">
                  <a:moveTo>
                    <a:pt x="0" y="9"/>
                  </a:moveTo>
                  <a:lnTo>
                    <a:pt x="5" y="6"/>
                  </a:lnTo>
                  <a:lnTo>
                    <a:pt x="14" y="3"/>
                  </a:lnTo>
                  <a:lnTo>
                    <a:pt x="29" y="1"/>
                  </a:lnTo>
                  <a:lnTo>
                    <a:pt x="46" y="0"/>
                  </a:lnTo>
                  <a:lnTo>
                    <a:pt x="65" y="0"/>
                  </a:lnTo>
                  <a:lnTo>
                    <a:pt x="82" y="2"/>
                  </a:lnTo>
                  <a:lnTo>
                    <a:pt x="98" y="7"/>
                  </a:lnTo>
                  <a:lnTo>
                    <a:pt x="110" y="14"/>
                  </a:lnTo>
                  <a:lnTo>
                    <a:pt x="99" y="12"/>
                  </a:lnTo>
                  <a:lnTo>
                    <a:pt x="84" y="12"/>
                  </a:lnTo>
                  <a:lnTo>
                    <a:pt x="66" y="14"/>
                  </a:lnTo>
                  <a:lnTo>
                    <a:pt x="48" y="14"/>
                  </a:lnTo>
                  <a:lnTo>
                    <a:pt x="30" y="14"/>
                  </a:lnTo>
                  <a:lnTo>
                    <a:pt x="14" y="14"/>
                  </a:lnTo>
                  <a:lnTo>
                    <a:pt x="4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10" name="Freeform 33109"/>
            <p:cNvSpPr/>
            <p:nvPr/>
          </p:nvSpPr>
          <p:spPr>
            <a:xfrm>
              <a:off x="4369" y="1214"/>
              <a:ext cx="77" cy="13"/>
            </a:xfrm>
            <a:custGeom>
              <a:avLst/>
              <a:gdLst/>
              <a:ahLst/>
              <a:cxnLst/>
              <a:pathLst>
                <a:path w="89" h="14">
                  <a:moveTo>
                    <a:pt x="0" y="4"/>
                  </a:moveTo>
                  <a:lnTo>
                    <a:pt x="4" y="2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3" y="1"/>
                  </a:lnTo>
                  <a:lnTo>
                    <a:pt x="58" y="3"/>
                  </a:lnTo>
                  <a:lnTo>
                    <a:pt x="73" y="6"/>
                  </a:lnTo>
                  <a:lnTo>
                    <a:pt x="83" y="9"/>
                  </a:lnTo>
                  <a:lnTo>
                    <a:pt x="89" y="14"/>
                  </a:lnTo>
                  <a:lnTo>
                    <a:pt x="81" y="13"/>
                  </a:lnTo>
                  <a:lnTo>
                    <a:pt x="69" y="13"/>
                  </a:lnTo>
                  <a:lnTo>
                    <a:pt x="55" y="11"/>
                  </a:lnTo>
                  <a:lnTo>
                    <a:pt x="40" y="10"/>
                  </a:lnTo>
                  <a:lnTo>
                    <a:pt x="27" y="10"/>
                  </a:lnTo>
                  <a:lnTo>
                    <a:pt x="14" y="8"/>
                  </a:lnTo>
                  <a:lnTo>
                    <a:pt x="5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11" name="Freeform 33110"/>
            <p:cNvSpPr/>
            <p:nvPr/>
          </p:nvSpPr>
          <p:spPr>
            <a:xfrm>
              <a:off x="4395" y="1239"/>
              <a:ext cx="48" cy="12"/>
            </a:xfrm>
            <a:custGeom>
              <a:avLst/>
              <a:gdLst/>
              <a:ahLst/>
              <a:cxnLst/>
              <a:pathLst>
                <a:path w="55" h="14">
                  <a:moveTo>
                    <a:pt x="0" y="11"/>
                  </a:moveTo>
                  <a:lnTo>
                    <a:pt x="2" y="9"/>
                  </a:lnTo>
                  <a:lnTo>
                    <a:pt x="8" y="5"/>
                  </a:lnTo>
                  <a:lnTo>
                    <a:pt x="15" y="3"/>
                  </a:lnTo>
                  <a:lnTo>
                    <a:pt x="24" y="1"/>
                  </a:lnTo>
                  <a:lnTo>
                    <a:pt x="35" y="0"/>
                  </a:lnTo>
                  <a:lnTo>
                    <a:pt x="44" y="1"/>
                  </a:lnTo>
                  <a:lnTo>
                    <a:pt x="51" y="2"/>
                  </a:lnTo>
                  <a:lnTo>
                    <a:pt x="55" y="6"/>
                  </a:lnTo>
                  <a:lnTo>
                    <a:pt x="48" y="5"/>
                  </a:lnTo>
                  <a:lnTo>
                    <a:pt x="39" y="5"/>
                  </a:lnTo>
                  <a:lnTo>
                    <a:pt x="30" y="8"/>
                  </a:lnTo>
                  <a:lnTo>
                    <a:pt x="21" y="10"/>
                  </a:lnTo>
                  <a:lnTo>
                    <a:pt x="13" y="13"/>
                  </a:lnTo>
                  <a:lnTo>
                    <a:pt x="6" y="14"/>
                  </a:lnTo>
                  <a:lnTo>
                    <a:pt x="1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12" name="Freeform 33111"/>
            <p:cNvSpPr/>
            <p:nvPr/>
          </p:nvSpPr>
          <p:spPr>
            <a:xfrm>
              <a:off x="4324" y="1011"/>
              <a:ext cx="47" cy="19"/>
            </a:xfrm>
            <a:custGeom>
              <a:avLst/>
              <a:gdLst/>
              <a:ahLst/>
              <a:cxnLst/>
              <a:pathLst>
                <a:path w="54" h="23">
                  <a:moveTo>
                    <a:pt x="54" y="23"/>
                  </a:moveTo>
                  <a:lnTo>
                    <a:pt x="50" y="22"/>
                  </a:lnTo>
                  <a:lnTo>
                    <a:pt x="42" y="21"/>
                  </a:lnTo>
                  <a:lnTo>
                    <a:pt x="33" y="20"/>
                  </a:lnTo>
                  <a:lnTo>
                    <a:pt x="22" y="17"/>
                  </a:lnTo>
                  <a:lnTo>
                    <a:pt x="13" y="15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6" y="7"/>
                  </a:lnTo>
                  <a:lnTo>
                    <a:pt x="34" y="12"/>
                  </a:lnTo>
                  <a:lnTo>
                    <a:pt x="42" y="16"/>
                  </a:lnTo>
                  <a:lnTo>
                    <a:pt x="50" y="21"/>
                  </a:lnTo>
                  <a:lnTo>
                    <a:pt x="54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13" name="Freeform 33112"/>
            <p:cNvSpPr/>
            <p:nvPr/>
          </p:nvSpPr>
          <p:spPr>
            <a:xfrm>
              <a:off x="4366" y="988"/>
              <a:ext cx="8" cy="46"/>
            </a:xfrm>
            <a:custGeom>
              <a:avLst/>
              <a:gdLst/>
              <a:ahLst/>
              <a:cxnLst/>
              <a:pathLst>
                <a:path w="10" h="52">
                  <a:moveTo>
                    <a:pt x="7" y="52"/>
                  </a:moveTo>
                  <a:lnTo>
                    <a:pt x="8" y="41"/>
                  </a:lnTo>
                  <a:lnTo>
                    <a:pt x="10" y="24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6"/>
                  </a:lnTo>
                  <a:lnTo>
                    <a:pt x="1" y="20"/>
                  </a:lnTo>
                  <a:lnTo>
                    <a:pt x="4" y="38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14" name="Freeform 33113"/>
            <p:cNvSpPr/>
            <p:nvPr/>
          </p:nvSpPr>
          <p:spPr>
            <a:xfrm>
              <a:off x="4329" y="979"/>
              <a:ext cx="28" cy="41"/>
            </a:xfrm>
            <a:custGeom>
              <a:avLst/>
              <a:gdLst/>
              <a:ahLst/>
              <a:cxnLst/>
              <a:pathLst>
                <a:path w="31" h="44">
                  <a:moveTo>
                    <a:pt x="31" y="44"/>
                  </a:moveTo>
                  <a:lnTo>
                    <a:pt x="27" y="35"/>
                  </a:lnTo>
                  <a:lnTo>
                    <a:pt x="20" y="18"/>
                  </a:lnTo>
                  <a:lnTo>
                    <a:pt x="11" y="4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8"/>
                  </a:lnTo>
                  <a:lnTo>
                    <a:pt x="5" y="13"/>
                  </a:lnTo>
                  <a:lnTo>
                    <a:pt x="9" y="20"/>
                  </a:lnTo>
                  <a:lnTo>
                    <a:pt x="15" y="28"/>
                  </a:lnTo>
                  <a:lnTo>
                    <a:pt x="22" y="35"/>
                  </a:lnTo>
                  <a:lnTo>
                    <a:pt x="28" y="40"/>
                  </a:lnTo>
                  <a:lnTo>
                    <a:pt x="31" y="4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15" name="Freeform 33114"/>
            <p:cNvSpPr/>
            <p:nvPr/>
          </p:nvSpPr>
          <p:spPr>
            <a:xfrm>
              <a:off x="4438" y="1235"/>
              <a:ext cx="61" cy="14"/>
            </a:xfrm>
            <a:custGeom>
              <a:avLst/>
              <a:gdLst/>
              <a:ahLst/>
              <a:cxnLst/>
              <a:pathLst>
                <a:path w="69" h="15">
                  <a:moveTo>
                    <a:pt x="0" y="10"/>
                  </a:moveTo>
                  <a:lnTo>
                    <a:pt x="6" y="6"/>
                  </a:lnTo>
                  <a:lnTo>
                    <a:pt x="17" y="4"/>
                  </a:lnTo>
                  <a:lnTo>
                    <a:pt x="27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5" y="5"/>
                  </a:lnTo>
                  <a:lnTo>
                    <a:pt x="69" y="9"/>
                  </a:lnTo>
                  <a:lnTo>
                    <a:pt x="67" y="13"/>
                  </a:lnTo>
                  <a:lnTo>
                    <a:pt x="62" y="15"/>
                  </a:lnTo>
                  <a:lnTo>
                    <a:pt x="53" y="15"/>
                  </a:lnTo>
                  <a:lnTo>
                    <a:pt x="41" y="15"/>
                  </a:lnTo>
                  <a:lnTo>
                    <a:pt x="29" y="13"/>
                  </a:lnTo>
                  <a:lnTo>
                    <a:pt x="18" y="12"/>
                  </a:lnTo>
                  <a:lnTo>
                    <a:pt x="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16" name="Freeform 33115"/>
            <p:cNvSpPr/>
            <p:nvPr/>
          </p:nvSpPr>
          <p:spPr>
            <a:xfrm>
              <a:off x="4429" y="1269"/>
              <a:ext cx="54" cy="24"/>
            </a:xfrm>
            <a:custGeom>
              <a:avLst/>
              <a:gdLst/>
              <a:ahLst/>
              <a:cxnLst/>
              <a:pathLst>
                <a:path w="63" h="28">
                  <a:moveTo>
                    <a:pt x="0" y="0"/>
                  </a:moveTo>
                  <a:lnTo>
                    <a:pt x="7" y="1"/>
                  </a:lnTo>
                  <a:lnTo>
                    <a:pt x="15" y="2"/>
                  </a:lnTo>
                  <a:lnTo>
                    <a:pt x="25" y="5"/>
                  </a:lnTo>
                  <a:lnTo>
                    <a:pt x="37" y="8"/>
                  </a:lnTo>
                  <a:lnTo>
                    <a:pt x="46" y="12"/>
                  </a:lnTo>
                  <a:lnTo>
                    <a:pt x="55" y="16"/>
                  </a:lnTo>
                  <a:lnTo>
                    <a:pt x="61" y="21"/>
                  </a:lnTo>
                  <a:lnTo>
                    <a:pt x="63" y="25"/>
                  </a:lnTo>
                  <a:lnTo>
                    <a:pt x="61" y="28"/>
                  </a:lnTo>
                  <a:lnTo>
                    <a:pt x="55" y="28"/>
                  </a:lnTo>
                  <a:lnTo>
                    <a:pt x="46" y="24"/>
                  </a:lnTo>
                  <a:lnTo>
                    <a:pt x="35" y="20"/>
                  </a:lnTo>
                  <a:lnTo>
                    <a:pt x="23" y="14"/>
                  </a:lnTo>
                  <a:lnTo>
                    <a:pt x="13" y="8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17" name="Freeform 33116"/>
            <p:cNvSpPr/>
            <p:nvPr/>
          </p:nvSpPr>
          <p:spPr>
            <a:xfrm>
              <a:off x="4445" y="1213"/>
              <a:ext cx="54" cy="14"/>
            </a:xfrm>
            <a:custGeom>
              <a:avLst/>
              <a:gdLst/>
              <a:ahLst/>
              <a:cxnLst/>
              <a:pathLst>
                <a:path w="64" h="15">
                  <a:moveTo>
                    <a:pt x="0" y="15"/>
                  </a:moveTo>
                  <a:lnTo>
                    <a:pt x="3" y="10"/>
                  </a:lnTo>
                  <a:lnTo>
                    <a:pt x="10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59" y="12"/>
                  </a:lnTo>
                  <a:lnTo>
                    <a:pt x="52" y="14"/>
                  </a:lnTo>
                  <a:lnTo>
                    <a:pt x="42" y="14"/>
                  </a:lnTo>
                  <a:lnTo>
                    <a:pt x="30" y="14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18" name="Freeform 33117"/>
            <p:cNvSpPr/>
            <p:nvPr/>
          </p:nvSpPr>
          <p:spPr>
            <a:xfrm>
              <a:off x="4445" y="1190"/>
              <a:ext cx="59" cy="16"/>
            </a:xfrm>
            <a:custGeom>
              <a:avLst/>
              <a:gdLst/>
              <a:ahLst/>
              <a:cxnLst/>
              <a:pathLst>
                <a:path w="66" h="20">
                  <a:moveTo>
                    <a:pt x="0" y="20"/>
                  </a:moveTo>
                  <a:lnTo>
                    <a:pt x="4" y="14"/>
                  </a:lnTo>
                  <a:lnTo>
                    <a:pt x="11" y="9"/>
                  </a:lnTo>
                  <a:lnTo>
                    <a:pt x="21" y="5"/>
                  </a:lnTo>
                  <a:lnTo>
                    <a:pt x="33" y="2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2" y="1"/>
                  </a:lnTo>
                  <a:lnTo>
                    <a:pt x="66" y="5"/>
                  </a:lnTo>
                  <a:lnTo>
                    <a:pt x="66" y="8"/>
                  </a:lnTo>
                  <a:lnTo>
                    <a:pt x="62" y="9"/>
                  </a:lnTo>
                  <a:lnTo>
                    <a:pt x="55" y="12"/>
                  </a:lnTo>
                  <a:lnTo>
                    <a:pt x="45" y="13"/>
                  </a:lnTo>
                  <a:lnTo>
                    <a:pt x="33" y="14"/>
                  </a:lnTo>
                  <a:lnTo>
                    <a:pt x="20" y="15"/>
                  </a:lnTo>
                  <a:lnTo>
                    <a:pt x="9" y="1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19" name="Freeform 33118"/>
            <p:cNvSpPr/>
            <p:nvPr/>
          </p:nvSpPr>
          <p:spPr>
            <a:xfrm>
              <a:off x="4443" y="1165"/>
              <a:ext cx="56" cy="25"/>
            </a:xfrm>
            <a:custGeom>
              <a:avLst/>
              <a:gdLst/>
              <a:ahLst/>
              <a:cxnLst/>
              <a:pathLst>
                <a:path w="65" h="26">
                  <a:moveTo>
                    <a:pt x="0" y="26"/>
                  </a:moveTo>
                  <a:lnTo>
                    <a:pt x="6" y="19"/>
                  </a:lnTo>
                  <a:lnTo>
                    <a:pt x="14" y="13"/>
                  </a:lnTo>
                  <a:lnTo>
                    <a:pt x="24" y="8"/>
                  </a:lnTo>
                  <a:lnTo>
                    <a:pt x="35" y="4"/>
                  </a:lnTo>
                  <a:lnTo>
                    <a:pt x="45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65" y="3"/>
                  </a:lnTo>
                  <a:lnTo>
                    <a:pt x="64" y="6"/>
                  </a:lnTo>
                  <a:lnTo>
                    <a:pt x="59" y="10"/>
                  </a:lnTo>
                  <a:lnTo>
                    <a:pt x="51" y="13"/>
                  </a:lnTo>
                  <a:lnTo>
                    <a:pt x="41" y="16"/>
                  </a:lnTo>
                  <a:lnTo>
                    <a:pt x="30" y="18"/>
                  </a:lnTo>
                  <a:lnTo>
                    <a:pt x="19" y="20"/>
                  </a:lnTo>
                  <a:lnTo>
                    <a:pt x="8" y="2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20" name="Freeform 33119"/>
            <p:cNvSpPr/>
            <p:nvPr/>
          </p:nvSpPr>
          <p:spPr>
            <a:xfrm>
              <a:off x="4439" y="1132"/>
              <a:ext cx="58" cy="35"/>
            </a:xfrm>
            <a:custGeom>
              <a:avLst/>
              <a:gdLst/>
              <a:ahLst/>
              <a:cxnLst/>
              <a:pathLst>
                <a:path w="66" h="40">
                  <a:moveTo>
                    <a:pt x="0" y="40"/>
                  </a:moveTo>
                  <a:lnTo>
                    <a:pt x="7" y="33"/>
                  </a:lnTo>
                  <a:lnTo>
                    <a:pt x="16" y="26"/>
                  </a:lnTo>
                  <a:lnTo>
                    <a:pt x="25" y="18"/>
                  </a:lnTo>
                  <a:lnTo>
                    <a:pt x="37" y="11"/>
                  </a:lnTo>
                  <a:lnTo>
                    <a:pt x="46" y="4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6" y="3"/>
                  </a:lnTo>
                  <a:lnTo>
                    <a:pt x="66" y="9"/>
                  </a:lnTo>
                  <a:lnTo>
                    <a:pt x="61" y="13"/>
                  </a:lnTo>
                  <a:lnTo>
                    <a:pt x="52" y="18"/>
                  </a:lnTo>
                  <a:lnTo>
                    <a:pt x="40" y="23"/>
                  </a:lnTo>
                  <a:lnTo>
                    <a:pt x="28" y="27"/>
                  </a:lnTo>
                  <a:lnTo>
                    <a:pt x="17" y="32"/>
                  </a:lnTo>
                  <a:lnTo>
                    <a:pt x="7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21" name="Freeform 33120"/>
            <p:cNvSpPr/>
            <p:nvPr/>
          </p:nvSpPr>
          <p:spPr>
            <a:xfrm>
              <a:off x="4431" y="1097"/>
              <a:ext cx="57" cy="47"/>
            </a:xfrm>
            <a:custGeom>
              <a:avLst/>
              <a:gdLst/>
              <a:ahLst/>
              <a:cxnLst/>
              <a:pathLst>
                <a:path w="67" h="54">
                  <a:moveTo>
                    <a:pt x="0" y="54"/>
                  </a:moveTo>
                  <a:lnTo>
                    <a:pt x="6" y="47"/>
                  </a:lnTo>
                  <a:lnTo>
                    <a:pt x="14" y="38"/>
                  </a:lnTo>
                  <a:lnTo>
                    <a:pt x="25" y="28"/>
                  </a:lnTo>
                  <a:lnTo>
                    <a:pt x="36" y="17"/>
                  </a:lnTo>
                  <a:lnTo>
                    <a:pt x="46" y="9"/>
                  </a:lnTo>
                  <a:lnTo>
                    <a:pt x="57" y="2"/>
                  </a:lnTo>
                  <a:lnTo>
                    <a:pt x="64" y="0"/>
                  </a:lnTo>
                  <a:lnTo>
                    <a:pt x="67" y="2"/>
                  </a:lnTo>
                  <a:lnTo>
                    <a:pt x="66" y="8"/>
                  </a:lnTo>
                  <a:lnTo>
                    <a:pt x="59" y="16"/>
                  </a:lnTo>
                  <a:lnTo>
                    <a:pt x="50" y="23"/>
                  </a:lnTo>
                  <a:lnTo>
                    <a:pt x="38" y="31"/>
                  </a:lnTo>
                  <a:lnTo>
                    <a:pt x="26" y="38"/>
                  </a:lnTo>
                  <a:lnTo>
                    <a:pt x="14" y="45"/>
                  </a:lnTo>
                  <a:lnTo>
                    <a:pt x="6" y="5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22" name="Freeform 33121"/>
            <p:cNvSpPr/>
            <p:nvPr/>
          </p:nvSpPr>
          <p:spPr>
            <a:xfrm>
              <a:off x="4420" y="1060"/>
              <a:ext cx="61" cy="54"/>
            </a:xfrm>
            <a:custGeom>
              <a:avLst/>
              <a:gdLst/>
              <a:ahLst/>
              <a:cxnLst/>
              <a:pathLst>
                <a:path w="69" h="61">
                  <a:moveTo>
                    <a:pt x="0" y="61"/>
                  </a:moveTo>
                  <a:lnTo>
                    <a:pt x="5" y="54"/>
                  </a:lnTo>
                  <a:lnTo>
                    <a:pt x="13" y="43"/>
                  </a:lnTo>
                  <a:lnTo>
                    <a:pt x="23" y="32"/>
                  </a:lnTo>
                  <a:lnTo>
                    <a:pt x="33" y="20"/>
                  </a:lnTo>
                  <a:lnTo>
                    <a:pt x="45" y="10"/>
                  </a:lnTo>
                  <a:lnTo>
                    <a:pt x="55" y="3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69" y="8"/>
                  </a:lnTo>
                  <a:lnTo>
                    <a:pt x="63" y="15"/>
                  </a:lnTo>
                  <a:lnTo>
                    <a:pt x="54" y="23"/>
                  </a:lnTo>
                  <a:lnTo>
                    <a:pt x="41" y="31"/>
                  </a:lnTo>
                  <a:lnTo>
                    <a:pt x="29" y="40"/>
                  </a:lnTo>
                  <a:lnTo>
                    <a:pt x="16" y="48"/>
                  </a:lnTo>
                  <a:lnTo>
                    <a:pt x="6" y="5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23" name="Freeform 33122"/>
            <p:cNvSpPr/>
            <p:nvPr/>
          </p:nvSpPr>
          <p:spPr>
            <a:xfrm>
              <a:off x="4409" y="1030"/>
              <a:ext cx="57" cy="63"/>
            </a:xfrm>
            <a:custGeom>
              <a:avLst/>
              <a:gdLst/>
              <a:ahLst/>
              <a:cxnLst/>
              <a:pathLst>
                <a:path w="65" h="73">
                  <a:moveTo>
                    <a:pt x="0" y="73"/>
                  </a:moveTo>
                  <a:lnTo>
                    <a:pt x="4" y="64"/>
                  </a:lnTo>
                  <a:lnTo>
                    <a:pt x="9" y="52"/>
                  </a:lnTo>
                  <a:lnTo>
                    <a:pt x="16" y="39"/>
                  </a:lnTo>
                  <a:lnTo>
                    <a:pt x="24" y="28"/>
                  </a:lnTo>
                  <a:lnTo>
                    <a:pt x="34" y="17"/>
                  </a:lnTo>
                  <a:lnTo>
                    <a:pt x="44" y="8"/>
                  </a:lnTo>
                  <a:lnTo>
                    <a:pt x="53" y="2"/>
                  </a:lnTo>
                  <a:lnTo>
                    <a:pt x="63" y="0"/>
                  </a:lnTo>
                  <a:lnTo>
                    <a:pt x="65" y="4"/>
                  </a:lnTo>
                  <a:lnTo>
                    <a:pt x="61" y="11"/>
                  </a:lnTo>
                  <a:lnTo>
                    <a:pt x="52" y="21"/>
                  </a:lnTo>
                  <a:lnTo>
                    <a:pt x="42" y="32"/>
                  </a:lnTo>
                  <a:lnTo>
                    <a:pt x="29" y="45"/>
                  </a:lnTo>
                  <a:lnTo>
                    <a:pt x="17" y="57"/>
                  </a:lnTo>
                  <a:lnTo>
                    <a:pt x="7" y="67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24" name="Freeform 33123"/>
            <p:cNvSpPr/>
            <p:nvPr/>
          </p:nvSpPr>
          <p:spPr>
            <a:xfrm>
              <a:off x="4402" y="1007"/>
              <a:ext cx="29" cy="71"/>
            </a:xfrm>
            <a:custGeom>
              <a:avLst/>
              <a:gdLst/>
              <a:ahLst/>
              <a:cxnLst/>
              <a:pathLst>
                <a:path w="32" h="79">
                  <a:moveTo>
                    <a:pt x="32" y="1"/>
                  </a:moveTo>
                  <a:lnTo>
                    <a:pt x="32" y="4"/>
                  </a:lnTo>
                  <a:lnTo>
                    <a:pt x="30" y="12"/>
                  </a:lnTo>
                  <a:lnTo>
                    <a:pt x="27" y="24"/>
                  </a:lnTo>
                  <a:lnTo>
                    <a:pt x="21" y="35"/>
                  </a:lnTo>
                  <a:lnTo>
                    <a:pt x="15" y="48"/>
                  </a:lnTo>
                  <a:lnTo>
                    <a:pt x="9" y="61"/>
                  </a:lnTo>
                  <a:lnTo>
                    <a:pt x="5" y="71"/>
                  </a:lnTo>
                  <a:lnTo>
                    <a:pt x="3" y="79"/>
                  </a:lnTo>
                  <a:lnTo>
                    <a:pt x="0" y="69"/>
                  </a:lnTo>
                  <a:lnTo>
                    <a:pt x="1" y="55"/>
                  </a:lnTo>
                  <a:lnTo>
                    <a:pt x="4" y="41"/>
                  </a:lnTo>
                  <a:lnTo>
                    <a:pt x="7" y="27"/>
                  </a:lnTo>
                  <a:lnTo>
                    <a:pt x="13" y="15"/>
                  </a:lnTo>
                  <a:lnTo>
                    <a:pt x="19" y="5"/>
                  </a:lnTo>
                  <a:lnTo>
                    <a:pt x="26" y="0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25" name="Freeform 33124"/>
            <p:cNvSpPr/>
            <p:nvPr/>
          </p:nvSpPr>
          <p:spPr>
            <a:xfrm>
              <a:off x="4383" y="985"/>
              <a:ext cx="28" cy="68"/>
            </a:xfrm>
            <a:custGeom>
              <a:avLst/>
              <a:gdLst/>
              <a:ahLst/>
              <a:cxnLst/>
              <a:pathLst>
                <a:path w="31" h="79">
                  <a:moveTo>
                    <a:pt x="31" y="0"/>
                  </a:moveTo>
                  <a:lnTo>
                    <a:pt x="31" y="5"/>
                  </a:lnTo>
                  <a:lnTo>
                    <a:pt x="29" y="13"/>
                  </a:lnTo>
                  <a:lnTo>
                    <a:pt x="26" y="23"/>
                  </a:lnTo>
                  <a:lnTo>
                    <a:pt x="20" y="36"/>
                  </a:lnTo>
                  <a:lnTo>
                    <a:pt x="14" y="50"/>
                  </a:lnTo>
                  <a:lnTo>
                    <a:pt x="10" y="61"/>
                  </a:lnTo>
                  <a:lnTo>
                    <a:pt x="5" y="72"/>
                  </a:lnTo>
                  <a:lnTo>
                    <a:pt x="2" y="79"/>
                  </a:lnTo>
                  <a:lnTo>
                    <a:pt x="0" y="67"/>
                  </a:lnTo>
                  <a:lnTo>
                    <a:pt x="0" y="54"/>
                  </a:lnTo>
                  <a:lnTo>
                    <a:pt x="3" y="41"/>
                  </a:lnTo>
                  <a:lnTo>
                    <a:pt x="7" y="27"/>
                  </a:lnTo>
                  <a:lnTo>
                    <a:pt x="12" y="14"/>
                  </a:lnTo>
                  <a:lnTo>
                    <a:pt x="18" y="5"/>
                  </a:lnTo>
                  <a:lnTo>
                    <a:pt x="2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26" name="Freeform 33125"/>
            <p:cNvSpPr/>
            <p:nvPr/>
          </p:nvSpPr>
          <p:spPr>
            <a:xfrm>
              <a:off x="4443" y="779"/>
              <a:ext cx="70" cy="346"/>
            </a:xfrm>
            <a:custGeom>
              <a:avLst/>
              <a:gdLst/>
              <a:ahLst/>
              <a:cxnLst/>
              <a:pathLst>
                <a:path w="81" h="395">
                  <a:moveTo>
                    <a:pt x="68" y="390"/>
                  </a:moveTo>
                  <a:lnTo>
                    <a:pt x="72" y="392"/>
                  </a:lnTo>
                  <a:lnTo>
                    <a:pt x="75" y="393"/>
                  </a:lnTo>
                  <a:lnTo>
                    <a:pt x="77" y="394"/>
                  </a:lnTo>
                  <a:lnTo>
                    <a:pt x="81" y="395"/>
                  </a:lnTo>
                  <a:lnTo>
                    <a:pt x="53" y="337"/>
                  </a:lnTo>
                  <a:lnTo>
                    <a:pt x="34" y="280"/>
                  </a:lnTo>
                  <a:lnTo>
                    <a:pt x="21" y="225"/>
                  </a:lnTo>
                  <a:lnTo>
                    <a:pt x="14" y="173"/>
                  </a:lnTo>
                  <a:lnTo>
                    <a:pt x="11" y="125"/>
                  </a:lnTo>
                  <a:lnTo>
                    <a:pt x="11" y="79"/>
                  </a:lnTo>
                  <a:lnTo>
                    <a:pt x="13" y="37"/>
                  </a:lnTo>
                  <a:lnTo>
                    <a:pt x="14" y="0"/>
                  </a:lnTo>
                  <a:lnTo>
                    <a:pt x="7" y="28"/>
                  </a:lnTo>
                  <a:lnTo>
                    <a:pt x="2" y="71"/>
                  </a:lnTo>
                  <a:lnTo>
                    <a:pt x="0" y="122"/>
                  </a:lnTo>
                  <a:lnTo>
                    <a:pt x="4" y="180"/>
                  </a:lnTo>
                  <a:lnTo>
                    <a:pt x="11" y="240"/>
                  </a:lnTo>
                  <a:lnTo>
                    <a:pt x="23" y="298"/>
                  </a:lnTo>
                  <a:lnTo>
                    <a:pt x="42" y="348"/>
                  </a:lnTo>
                  <a:lnTo>
                    <a:pt x="68" y="3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27" name="Freeform 33126"/>
            <p:cNvSpPr/>
            <p:nvPr/>
          </p:nvSpPr>
          <p:spPr>
            <a:xfrm>
              <a:off x="4448" y="802"/>
              <a:ext cx="53" cy="48"/>
            </a:xfrm>
            <a:custGeom>
              <a:avLst/>
              <a:gdLst/>
              <a:ahLst/>
              <a:cxnLst/>
              <a:pathLst>
                <a:path w="60" h="54">
                  <a:moveTo>
                    <a:pt x="60" y="1"/>
                  </a:moveTo>
                  <a:lnTo>
                    <a:pt x="56" y="0"/>
                  </a:lnTo>
                  <a:lnTo>
                    <a:pt x="50" y="1"/>
                  </a:lnTo>
                  <a:lnTo>
                    <a:pt x="42" y="4"/>
                  </a:lnTo>
                  <a:lnTo>
                    <a:pt x="31" y="10"/>
                  </a:lnTo>
                  <a:lnTo>
                    <a:pt x="21" y="19"/>
                  </a:lnTo>
                  <a:lnTo>
                    <a:pt x="12" y="29"/>
                  </a:lnTo>
                  <a:lnTo>
                    <a:pt x="5" y="41"/>
                  </a:lnTo>
                  <a:lnTo>
                    <a:pt x="0" y="54"/>
                  </a:lnTo>
                  <a:lnTo>
                    <a:pt x="7" y="48"/>
                  </a:lnTo>
                  <a:lnTo>
                    <a:pt x="15" y="40"/>
                  </a:lnTo>
                  <a:lnTo>
                    <a:pt x="25" y="33"/>
                  </a:lnTo>
                  <a:lnTo>
                    <a:pt x="36" y="25"/>
                  </a:lnTo>
                  <a:lnTo>
                    <a:pt x="46" y="17"/>
                  </a:lnTo>
                  <a:lnTo>
                    <a:pt x="54" y="10"/>
                  </a:lnTo>
                  <a:lnTo>
                    <a:pt x="59" y="4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28" name="Freeform 33127"/>
            <p:cNvSpPr/>
            <p:nvPr/>
          </p:nvSpPr>
          <p:spPr>
            <a:xfrm>
              <a:off x="4445" y="848"/>
              <a:ext cx="59" cy="63"/>
            </a:xfrm>
            <a:custGeom>
              <a:avLst/>
              <a:gdLst/>
              <a:ahLst/>
              <a:cxnLst/>
              <a:pathLst>
                <a:path w="70" h="71">
                  <a:moveTo>
                    <a:pt x="70" y="2"/>
                  </a:moveTo>
                  <a:lnTo>
                    <a:pt x="66" y="0"/>
                  </a:lnTo>
                  <a:lnTo>
                    <a:pt x="58" y="2"/>
                  </a:lnTo>
                  <a:lnTo>
                    <a:pt x="48" y="9"/>
                  </a:lnTo>
                  <a:lnTo>
                    <a:pt x="37" y="18"/>
                  </a:lnTo>
                  <a:lnTo>
                    <a:pt x="25" y="30"/>
                  </a:lnTo>
                  <a:lnTo>
                    <a:pt x="14" y="44"/>
                  </a:lnTo>
                  <a:lnTo>
                    <a:pt x="6" y="57"/>
                  </a:lnTo>
                  <a:lnTo>
                    <a:pt x="0" y="71"/>
                  </a:lnTo>
                  <a:lnTo>
                    <a:pt x="6" y="65"/>
                  </a:lnTo>
                  <a:lnTo>
                    <a:pt x="15" y="57"/>
                  </a:lnTo>
                  <a:lnTo>
                    <a:pt x="27" y="48"/>
                  </a:lnTo>
                  <a:lnTo>
                    <a:pt x="41" y="38"/>
                  </a:lnTo>
                  <a:lnTo>
                    <a:pt x="52" y="26"/>
                  </a:lnTo>
                  <a:lnTo>
                    <a:pt x="63" y="17"/>
                  </a:lnTo>
                  <a:lnTo>
                    <a:pt x="68" y="8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29" name="Freeform 33128"/>
            <p:cNvSpPr/>
            <p:nvPr/>
          </p:nvSpPr>
          <p:spPr>
            <a:xfrm>
              <a:off x="4448" y="888"/>
              <a:ext cx="68" cy="54"/>
            </a:xfrm>
            <a:custGeom>
              <a:avLst/>
              <a:gdLst/>
              <a:ahLst/>
              <a:cxnLst/>
              <a:pathLst>
                <a:path w="77" h="62">
                  <a:moveTo>
                    <a:pt x="77" y="2"/>
                  </a:moveTo>
                  <a:lnTo>
                    <a:pt x="73" y="0"/>
                  </a:lnTo>
                  <a:lnTo>
                    <a:pt x="63" y="1"/>
                  </a:lnTo>
                  <a:lnTo>
                    <a:pt x="52" y="7"/>
                  </a:lnTo>
                  <a:lnTo>
                    <a:pt x="39" y="15"/>
                  </a:lnTo>
                  <a:lnTo>
                    <a:pt x="25" y="25"/>
                  </a:lnTo>
                  <a:lnTo>
                    <a:pt x="14" y="37"/>
                  </a:lnTo>
                  <a:lnTo>
                    <a:pt x="5" y="49"/>
                  </a:lnTo>
                  <a:lnTo>
                    <a:pt x="0" y="62"/>
                  </a:lnTo>
                  <a:lnTo>
                    <a:pt x="6" y="58"/>
                  </a:lnTo>
                  <a:lnTo>
                    <a:pt x="16" y="52"/>
                  </a:lnTo>
                  <a:lnTo>
                    <a:pt x="30" y="42"/>
                  </a:lnTo>
                  <a:lnTo>
                    <a:pt x="44" y="33"/>
                  </a:lnTo>
                  <a:lnTo>
                    <a:pt x="56" y="24"/>
                  </a:lnTo>
                  <a:lnTo>
                    <a:pt x="68" y="15"/>
                  </a:lnTo>
                  <a:lnTo>
                    <a:pt x="75" y="7"/>
                  </a:lnTo>
                  <a:lnTo>
                    <a:pt x="77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30" name="Freeform 33129"/>
            <p:cNvSpPr/>
            <p:nvPr/>
          </p:nvSpPr>
          <p:spPr>
            <a:xfrm>
              <a:off x="4453" y="953"/>
              <a:ext cx="63" cy="47"/>
            </a:xfrm>
            <a:custGeom>
              <a:avLst/>
              <a:gdLst/>
              <a:ahLst/>
              <a:cxnLst/>
              <a:pathLst>
                <a:path w="71" h="54">
                  <a:moveTo>
                    <a:pt x="71" y="2"/>
                  </a:moveTo>
                  <a:lnTo>
                    <a:pt x="68" y="0"/>
                  </a:lnTo>
                  <a:lnTo>
                    <a:pt x="59" y="2"/>
                  </a:lnTo>
                  <a:lnTo>
                    <a:pt x="48" y="6"/>
                  </a:lnTo>
                  <a:lnTo>
                    <a:pt x="36" y="15"/>
                  </a:lnTo>
                  <a:lnTo>
                    <a:pt x="23" y="24"/>
                  </a:lnTo>
                  <a:lnTo>
                    <a:pt x="13" y="33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7" y="49"/>
                  </a:lnTo>
                  <a:lnTo>
                    <a:pt x="17" y="45"/>
                  </a:lnTo>
                  <a:lnTo>
                    <a:pt x="30" y="38"/>
                  </a:lnTo>
                  <a:lnTo>
                    <a:pt x="43" y="31"/>
                  </a:lnTo>
                  <a:lnTo>
                    <a:pt x="54" y="23"/>
                  </a:lnTo>
                  <a:lnTo>
                    <a:pt x="64" y="16"/>
                  </a:lnTo>
                  <a:lnTo>
                    <a:pt x="70" y="9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31" name="Freeform 33130"/>
            <p:cNvSpPr/>
            <p:nvPr/>
          </p:nvSpPr>
          <p:spPr>
            <a:xfrm>
              <a:off x="4462" y="992"/>
              <a:ext cx="56" cy="33"/>
            </a:xfrm>
            <a:custGeom>
              <a:avLst/>
              <a:gdLst/>
              <a:ahLst/>
              <a:cxnLst/>
              <a:pathLst>
                <a:path w="64" h="38">
                  <a:moveTo>
                    <a:pt x="64" y="4"/>
                  </a:moveTo>
                  <a:lnTo>
                    <a:pt x="60" y="0"/>
                  </a:lnTo>
                  <a:lnTo>
                    <a:pt x="53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2" y="10"/>
                  </a:lnTo>
                  <a:lnTo>
                    <a:pt x="13" y="16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7" y="35"/>
                  </a:lnTo>
                  <a:lnTo>
                    <a:pt x="16" y="30"/>
                  </a:lnTo>
                  <a:lnTo>
                    <a:pt x="27" y="27"/>
                  </a:lnTo>
                  <a:lnTo>
                    <a:pt x="38" y="22"/>
                  </a:lnTo>
                  <a:lnTo>
                    <a:pt x="49" y="18"/>
                  </a:lnTo>
                  <a:lnTo>
                    <a:pt x="58" y="13"/>
                  </a:lnTo>
                  <a:lnTo>
                    <a:pt x="62" y="8"/>
                  </a:lnTo>
                  <a:lnTo>
                    <a:pt x="64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32" name="Freeform 33131"/>
            <p:cNvSpPr/>
            <p:nvPr/>
          </p:nvSpPr>
          <p:spPr>
            <a:xfrm>
              <a:off x="4483" y="1053"/>
              <a:ext cx="42" cy="26"/>
            </a:xfrm>
            <a:custGeom>
              <a:avLst/>
              <a:gdLst/>
              <a:ahLst/>
              <a:cxnLst/>
              <a:pathLst>
                <a:path w="49" h="28">
                  <a:moveTo>
                    <a:pt x="49" y="2"/>
                  </a:moveTo>
                  <a:lnTo>
                    <a:pt x="45" y="0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3" y="5"/>
                  </a:lnTo>
                  <a:lnTo>
                    <a:pt x="14" y="10"/>
                  </a:lnTo>
                  <a:lnTo>
                    <a:pt x="7" y="17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5" y="26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8" y="17"/>
                  </a:lnTo>
                  <a:lnTo>
                    <a:pt x="36" y="13"/>
                  </a:lnTo>
                  <a:lnTo>
                    <a:pt x="42" y="10"/>
                  </a:lnTo>
                  <a:lnTo>
                    <a:pt x="46" y="5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33" name="Freeform 33132"/>
            <p:cNvSpPr/>
            <p:nvPr/>
          </p:nvSpPr>
          <p:spPr>
            <a:xfrm>
              <a:off x="4492" y="1085"/>
              <a:ext cx="28" cy="19"/>
            </a:xfrm>
            <a:custGeom>
              <a:avLst/>
              <a:gdLst/>
              <a:ahLst/>
              <a:cxnLst/>
              <a:pathLst>
                <a:path w="33" h="22">
                  <a:moveTo>
                    <a:pt x="31" y="1"/>
                  </a:moveTo>
                  <a:lnTo>
                    <a:pt x="27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0" y="3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8" y="13"/>
                  </a:lnTo>
                  <a:lnTo>
                    <a:pt x="15" y="11"/>
                  </a:lnTo>
                  <a:lnTo>
                    <a:pt x="21" y="9"/>
                  </a:lnTo>
                  <a:lnTo>
                    <a:pt x="27" y="8"/>
                  </a:lnTo>
                  <a:lnTo>
                    <a:pt x="32" y="6"/>
                  </a:lnTo>
                  <a:lnTo>
                    <a:pt x="33" y="5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34" name="Freeform 33133"/>
            <p:cNvSpPr/>
            <p:nvPr/>
          </p:nvSpPr>
          <p:spPr>
            <a:xfrm>
              <a:off x="4445" y="827"/>
              <a:ext cx="57" cy="54"/>
            </a:xfrm>
            <a:custGeom>
              <a:avLst/>
              <a:gdLst/>
              <a:ahLst/>
              <a:cxnLst/>
              <a:pathLst>
                <a:path w="65" h="64">
                  <a:moveTo>
                    <a:pt x="65" y="3"/>
                  </a:moveTo>
                  <a:lnTo>
                    <a:pt x="62" y="0"/>
                  </a:lnTo>
                  <a:lnTo>
                    <a:pt x="55" y="2"/>
                  </a:lnTo>
                  <a:lnTo>
                    <a:pt x="45" y="6"/>
                  </a:lnTo>
                  <a:lnTo>
                    <a:pt x="34" y="14"/>
                  </a:lnTo>
                  <a:lnTo>
                    <a:pt x="23" y="25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0" y="64"/>
                  </a:lnTo>
                  <a:lnTo>
                    <a:pt x="5" y="59"/>
                  </a:lnTo>
                  <a:lnTo>
                    <a:pt x="13" y="51"/>
                  </a:lnTo>
                  <a:lnTo>
                    <a:pt x="25" y="43"/>
                  </a:lnTo>
                  <a:lnTo>
                    <a:pt x="38" y="34"/>
                  </a:lnTo>
                  <a:lnTo>
                    <a:pt x="49" y="25"/>
                  </a:lnTo>
                  <a:lnTo>
                    <a:pt x="58" y="17"/>
                  </a:lnTo>
                  <a:lnTo>
                    <a:pt x="64" y="8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35" name="Freeform 33134"/>
            <p:cNvSpPr/>
            <p:nvPr/>
          </p:nvSpPr>
          <p:spPr>
            <a:xfrm>
              <a:off x="4448" y="776"/>
              <a:ext cx="46" cy="44"/>
            </a:xfrm>
            <a:custGeom>
              <a:avLst/>
              <a:gdLst/>
              <a:ahLst/>
              <a:cxnLst/>
              <a:pathLst>
                <a:path w="52" h="50">
                  <a:moveTo>
                    <a:pt x="52" y="2"/>
                  </a:moveTo>
                  <a:lnTo>
                    <a:pt x="50" y="0"/>
                  </a:lnTo>
                  <a:lnTo>
                    <a:pt x="44" y="1"/>
                  </a:lnTo>
                  <a:lnTo>
                    <a:pt x="37" y="4"/>
                  </a:lnTo>
                  <a:lnTo>
                    <a:pt x="28" y="9"/>
                  </a:lnTo>
                  <a:lnTo>
                    <a:pt x="20" y="16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0" y="50"/>
                  </a:lnTo>
                  <a:lnTo>
                    <a:pt x="7" y="44"/>
                  </a:lnTo>
                  <a:lnTo>
                    <a:pt x="15" y="38"/>
                  </a:lnTo>
                  <a:lnTo>
                    <a:pt x="23" y="30"/>
                  </a:lnTo>
                  <a:lnTo>
                    <a:pt x="32" y="23"/>
                  </a:lnTo>
                  <a:lnTo>
                    <a:pt x="40" y="17"/>
                  </a:lnTo>
                  <a:lnTo>
                    <a:pt x="47" y="11"/>
                  </a:lnTo>
                  <a:lnTo>
                    <a:pt x="51" y="6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36" name="Freeform 33135"/>
            <p:cNvSpPr/>
            <p:nvPr/>
          </p:nvSpPr>
          <p:spPr>
            <a:xfrm>
              <a:off x="4448" y="928"/>
              <a:ext cx="63" cy="48"/>
            </a:xfrm>
            <a:custGeom>
              <a:avLst/>
              <a:gdLst/>
              <a:ahLst/>
              <a:cxnLst/>
              <a:pathLst>
                <a:path w="71" h="53">
                  <a:moveTo>
                    <a:pt x="71" y="1"/>
                  </a:moveTo>
                  <a:lnTo>
                    <a:pt x="68" y="0"/>
                  </a:lnTo>
                  <a:lnTo>
                    <a:pt x="59" y="2"/>
                  </a:lnTo>
                  <a:lnTo>
                    <a:pt x="48" y="7"/>
                  </a:lnTo>
                  <a:lnTo>
                    <a:pt x="36" y="15"/>
                  </a:lnTo>
                  <a:lnTo>
                    <a:pt x="23" y="23"/>
                  </a:lnTo>
                  <a:lnTo>
                    <a:pt x="13" y="33"/>
                  </a:lnTo>
                  <a:lnTo>
                    <a:pt x="4" y="44"/>
                  </a:lnTo>
                  <a:lnTo>
                    <a:pt x="0" y="53"/>
                  </a:lnTo>
                  <a:lnTo>
                    <a:pt x="7" y="49"/>
                  </a:lnTo>
                  <a:lnTo>
                    <a:pt x="17" y="44"/>
                  </a:lnTo>
                  <a:lnTo>
                    <a:pt x="30" y="37"/>
                  </a:lnTo>
                  <a:lnTo>
                    <a:pt x="43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0" y="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37" name="Freeform 33136"/>
            <p:cNvSpPr/>
            <p:nvPr/>
          </p:nvSpPr>
          <p:spPr>
            <a:xfrm>
              <a:off x="4469" y="1018"/>
              <a:ext cx="53" cy="35"/>
            </a:xfrm>
            <a:custGeom>
              <a:avLst/>
              <a:gdLst/>
              <a:ahLst/>
              <a:cxnLst/>
              <a:pathLst>
                <a:path w="60" h="41">
                  <a:moveTo>
                    <a:pt x="60" y="3"/>
                  </a:moveTo>
                  <a:lnTo>
                    <a:pt x="57" y="0"/>
                  </a:lnTo>
                  <a:lnTo>
                    <a:pt x="50" y="1"/>
                  </a:lnTo>
                  <a:lnTo>
                    <a:pt x="39" y="5"/>
                  </a:lnTo>
                  <a:lnTo>
                    <a:pt x="29" y="11"/>
                  </a:lnTo>
                  <a:lnTo>
                    <a:pt x="19" y="19"/>
                  </a:lnTo>
                  <a:lnTo>
                    <a:pt x="9" y="27"/>
                  </a:lnTo>
                  <a:lnTo>
                    <a:pt x="3" y="34"/>
                  </a:lnTo>
                  <a:lnTo>
                    <a:pt x="0" y="41"/>
                  </a:lnTo>
                  <a:lnTo>
                    <a:pt x="6" y="37"/>
                  </a:lnTo>
                  <a:lnTo>
                    <a:pt x="14" y="34"/>
                  </a:lnTo>
                  <a:lnTo>
                    <a:pt x="23" y="29"/>
                  </a:lnTo>
                  <a:lnTo>
                    <a:pt x="34" y="23"/>
                  </a:lnTo>
                  <a:lnTo>
                    <a:pt x="43" y="18"/>
                  </a:lnTo>
                  <a:lnTo>
                    <a:pt x="51" y="13"/>
                  </a:lnTo>
                  <a:lnTo>
                    <a:pt x="58" y="7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38" name="Freeform 33137"/>
            <p:cNvSpPr/>
            <p:nvPr/>
          </p:nvSpPr>
          <p:spPr>
            <a:xfrm>
              <a:off x="4450" y="744"/>
              <a:ext cx="7" cy="55"/>
            </a:xfrm>
            <a:custGeom>
              <a:avLst/>
              <a:gdLst/>
              <a:ahLst/>
              <a:cxnLst/>
              <a:pathLst>
                <a:path w="8" h="61">
                  <a:moveTo>
                    <a:pt x="4" y="61"/>
                  </a:moveTo>
                  <a:lnTo>
                    <a:pt x="3" y="48"/>
                  </a:lnTo>
                  <a:lnTo>
                    <a:pt x="0" y="27"/>
                  </a:lnTo>
                  <a:lnTo>
                    <a:pt x="0" y="8"/>
                  </a:lnTo>
                  <a:lnTo>
                    <a:pt x="4" y="0"/>
                  </a:lnTo>
                  <a:lnTo>
                    <a:pt x="8" y="9"/>
                  </a:lnTo>
                  <a:lnTo>
                    <a:pt x="8" y="27"/>
                  </a:lnTo>
                  <a:lnTo>
                    <a:pt x="6" y="46"/>
                  </a:lnTo>
                  <a:lnTo>
                    <a:pt x="4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39" name="Freeform 33138"/>
            <p:cNvSpPr/>
            <p:nvPr/>
          </p:nvSpPr>
          <p:spPr>
            <a:xfrm>
              <a:off x="4390" y="783"/>
              <a:ext cx="56" cy="75"/>
            </a:xfrm>
            <a:custGeom>
              <a:avLst/>
              <a:gdLst/>
              <a:ahLst/>
              <a:cxnLst/>
              <a:pathLst>
                <a:path w="65" h="85">
                  <a:moveTo>
                    <a:pt x="65" y="85"/>
                  </a:moveTo>
                  <a:lnTo>
                    <a:pt x="60" y="75"/>
                  </a:lnTo>
                  <a:lnTo>
                    <a:pt x="53" y="62"/>
                  </a:lnTo>
                  <a:lnTo>
                    <a:pt x="44" y="46"/>
                  </a:lnTo>
                  <a:lnTo>
                    <a:pt x="34" y="31"/>
                  </a:lnTo>
                  <a:lnTo>
                    <a:pt x="23" y="16"/>
                  </a:lnTo>
                  <a:lnTo>
                    <a:pt x="14" y="6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8"/>
                  </a:lnTo>
                  <a:lnTo>
                    <a:pt x="6" y="17"/>
                  </a:lnTo>
                  <a:lnTo>
                    <a:pt x="15" y="29"/>
                  </a:lnTo>
                  <a:lnTo>
                    <a:pt x="27" y="41"/>
                  </a:lnTo>
                  <a:lnTo>
                    <a:pt x="38" y="54"/>
                  </a:lnTo>
                  <a:lnTo>
                    <a:pt x="50" y="66"/>
                  </a:lnTo>
                  <a:lnTo>
                    <a:pt x="59" y="76"/>
                  </a:lnTo>
                  <a:lnTo>
                    <a:pt x="65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40" name="Freeform 33139"/>
            <p:cNvSpPr/>
            <p:nvPr/>
          </p:nvSpPr>
          <p:spPr>
            <a:xfrm>
              <a:off x="4387" y="814"/>
              <a:ext cx="59" cy="67"/>
            </a:xfrm>
            <a:custGeom>
              <a:avLst/>
              <a:gdLst/>
              <a:ahLst/>
              <a:cxnLst/>
              <a:pathLst>
                <a:path w="68" h="77">
                  <a:moveTo>
                    <a:pt x="68" y="77"/>
                  </a:moveTo>
                  <a:lnTo>
                    <a:pt x="62" y="68"/>
                  </a:lnTo>
                  <a:lnTo>
                    <a:pt x="53" y="55"/>
                  </a:lnTo>
                  <a:lnTo>
                    <a:pt x="43" y="41"/>
                  </a:lnTo>
                  <a:lnTo>
                    <a:pt x="31" y="26"/>
                  </a:lnTo>
                  <a:lnTo>
                    <a:pt x="21" y="13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8" y="19"/>
                  </a:lnTo>
                  <a:lnTo>
                    <a:pt x="18" y="30"/>
                  </a:lnTo>
                  <a:lnTo>
                    <a:pt x="31" y="41"/>
                  </a:lnTo>
                  <a:lnTo>
                    <a:pt x="43" y="53"/>
                  </a:lnTo>
                  <a:lnTo>
                    <a:pt x="54" y="63"/>
                  </a:lnTo>
                  <a:lnTo>
                    <a:pt x="63" y="71"/>
                  </a:lnTo>
                  <a:lnTo>
                    <a:pt x="68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41" name="Freeform 33140"/>
            <p:cNvSpPr/>
            <p:nvPr/>
          </p:nvSpPr>
          <p:spPr>
            <a:xfrm>
              <a:off x="4383" y="851"/>
              <a:ext cx="63" cy="62"/>
            </a:xfrm>
            <a:custGeom>
              <a:avLst/>
              <a:gdLst/>
              <a:ahLst/>
              <a:cxnLst/>
              <a:pathLst>
                <a:path w="73" h="70">
                  <a:moveTo>
                    <a:pt x="73" y="70"/>
                  </a:moveTo>
                  <a:lnTo>
                    <a:pt x="66" y="60"/>
                  </a:lnTo>
                  <a:lnTo>
                    <a:pt x="57" y="47"/>
                  </a:lnTo>
                  <a:lnTo>
                    <a:pt x="45" y="33"/>
                  </a:lnTo>
                  <a:lnTo>
                    <a:pt x="33" y="22"/>
                  </a:lnTo>
                  <a:lnTo>
                    <a:pt x="21" y="12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8"/>
                  </a:lnTo>
                  <a:lnTo>
                    <a:pt x="10" y="16"/>
                  </a:lnTo>
                  <a:lnTo>
                    <a:pt x="20" y="25"/>
                  </a:lnTo>
                  <a:lnTo>
                    <a:pt x="33" y="35"/>
                  </a:lnTo>
                  <a:lnTo>
                    <a:pt x="45" y="45"/>
                  </a:lnTo>
                  <a:lnTo>
                    <a:pt x="58" y="54"/>
                  </a:lnTo>
                  <a:lnTo>
                    <a:pt x="67" y="63"/>
                  </a:lnTo>
                  <a:lnTo>
                    <a:pt x="73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42" name="Freeform 33141"/>
            <p:cNvSpPr/>
            <p:nvPr/>
          </p:nvSpPr>
          <p:spPr>
            <a:xfrm>
              <a:off x="4392" y="895"/>
              <a:ext cx="60" cy="46"/>
            </a:xfrm>
            <a:custGeom>
              <a:avLst/>
              <a:gdLst/>
              <a:ahLst/>
              <a:cxnLst/>
              <a:pathLst>
                <a:path w="69" h="53">
                  <a:moveTo>
                    <a:pt x="69" y="53"/>
                  </a:moveTo>
                  <a:lnTo>
                    <a:pt x="62" y="45"/>
                  </a:lnTo>
                  <a:lnTo>
                    <a:pt x="53" y="35"/>
                  </a:lnTo>
                  <a:lnTo>
                    <a:pt x="41" y="24"/>
                  </a:lnTo>
                  <a:lnTo>
                    <a:pt x="30" y="15"/>
                  </a:lnTo>
                  <a:lnTo>
                    <a:pt x="19" y="6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11"/>
                  </a:lnTo>
                  <a:lnTo>
                    <a:pt x="8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1" y="35"/>
                  </a:lnTo>
                  <a:lnTo>
                    <a:pt x="53" y="41"/>
                  </a:lnTo>
                  <a:lnTo>
                    <a:pt x="62" y="47"/>
                  </a:lnTo>
                  <a:lnTo>
                    <a:pt x="69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43" name="Freeform 33142"/>
            <p:cNvSpPr/>
            <p:nvPr/>
          </p:nvSpPr>
          <p:spPr>
            <a:xfrm>
              <a:off x="4395" y="932"/>
              <a:ext cx="58" cy="42"/>
            </a:xfrm>
            <a:custGeom>
              <a:avLst/>
              <a:gdLst/>
              <a:ahLst/>
              <a:cxnLst/>
              <a:pathLst>
                <a:path w="67" h="49">
                  <a:moveTo>
                    <a:pt x="67" y="49"/>
                  </a:moveTo>
                  <a:lnTo>
                    <a:pt x="61" y="43"/>
                  </a:lnTo>
                  <a:lnTo>
                    <a:pt x="51" y="34"/>
                  </a:lnTo>
                  <a:lnTo>
                    <a:pt x="39" y="25"/>
                  </a:lnTo>
                  <a:lnTo>
                    <a:pt x="28" y="14"/>
                  </a:lnTo>
                  <a:lnTo>
                    <a:pt x="16" y="7"/>
                  </a:lnTo>
                  <a:lnTo>
                    <a:pt x="7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4" y="12"/>
                  </a:lnTo>
                  <a:lnTo>
                    <a:pt x="11" y="19"/>
                  </a:lnTo>
                  <a:lnTo>
                    <a:pt x="20" y="26"/>
                  </a:lnTo>
                  <a:lnTo>
                    <a:pt x="31" y="31"/>
                  </a:lnTo>
                  <a:lnTo>
                    <a:pt x="43" y="37"/>
                  </a:lnTo>
                  <a:lnTo>
                    <a:pt x="53" y="42"/>
                  </a:lnTo>
                  <a:lnTo>
                    <a:pt x="62" y="45"/>
                  </a:lnTo>
                  <a:lnTo>
                    <a:pt x="67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44" name="Freeform 33143"/>
            <p:cNvSpPr/>
            <p:nvPr/>
          </p:nvSpPr>
          <p:spPr>
            <a:xfrm>
              <a:off x="4408" y="983"/>
              <a:ext cx="51" cy="23"/>
            </a:xfrm>
            <a:custGeom>
              <a:avLst/>
              <a:gdLst/>
              <a:ahLst/>
              <a:cxnLst/>
              <a:pathLst>
                <a:path w="59" h="25">
                  <a:moveTo>
                    <a:pt x="59" y="25"/>
                  </a:moveTo>
                  <a:lnTo>
                    <a:pt x="52" y="20"/>
                  </a:lnTo>
                  <a:lnTo>
                    <a:pt x="43" y="14"/>
                  </a:lnTo>
                  <a:lnTo>
                    <a:pt x="32" y="8"/>
                  </a:lnTo>
                  <a:lnTo>
                    <a:pt x="23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13"/>
                  </a:lnTo>
                  <a:lnTo>
                    <a:pt x="8" y="17"/>
                  </a:lnTo>
                  <a:lnTo>
                    <a:pt x="16" y="20"/>
                  </a:lnTo>
                  <a:lnTo>
                    <a:pt x="25" y="21"/>
                  </a:lnTo>
                  <a:lnTo>
                    <a:pt x="35" y="21"/>
                  </a:lnTo>
                  <a:lnTo>
                    <a:pt x="45" y="22"/>
                  </a:lnTo>
                  <a:lnTo>
                    <a:pt x="53" y="23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45" name="Freeform 33144"/>
            <p:cNvSpPr/>
            <p:nvPr/>
          </p:nvSpPr>
          <p:spPr>
            <a:xfrm>
              <a:off x="4420" y="1018"/>
              <a:ext cx="46" cy="10"/>
            </a:xfrm>
            <a:custGeom>
              <a:avLst/>
              <a:gdLst/>
              <a:ahLst/>
              <a:cxnLst/>
              <a:pathLst>
                <a:path w="52" h="13">
                  <a:moveTo>
                    <a:pt x="52" y="13"/>
                  </a:moveTo>
                  <a:lnTo>
                    <a:pt x="46" y="11"/>
                  </a:lnTo>
                  <a:lnTo>
                    <a:pt x="38" y="7"/>
                  </a:lnTo>
                  <a:lnTo>
                    <a:pt x="30" y="4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2" y="13"/>
                  </a:lnTo>
                  <a:lnTo>
                    <a:pt x="21" y="13"/>
                  </a:lnTo>
                  <a:lnTo>
                    <a:pt x="29" y="12"/>
                  </a:lnTo>
                  <a:lnTo>
                    <a:pt x="37" y="12"/>
                  </a:lnTo>
                  <a:lnTo>
                    <a:pt x="45" y="12"/>
                  </a:lnTo>
                  <a:lnTo>
                    <a:pt x="52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46" name="Freeform 33145"/>
            <p:cNvSpPr/>
            <p:nvPr/>
          </p:nvSpPr>
          <p:spPr>
            <a:xfrm>
              <a:off x="4427" y="1046"/>
              <a:ext cx="44" cy="12"/>
            </a:xfrm>
            <a:custGeom>
              <a:avLst/>
              <a:gdLst/>
              <a:ahLst/>
              <a:cxnLst/>
              <a:pathLst>
                <a:path w="51" h="14">
                  <a:moveTo>
                    <a:pt x="51" y="7"/>
                  </a:moveTo>
                  <a:lnTo>
                    <a:pt x="46" y="5"/>
                  </a:lnTo>
                  <a:lnTo>
                    <a:pt x="39" y="3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7" y="13"/>
                  </a:lnTo>
                  <a:lnTo>
                    <a:pt x="25" y="11"/>
                  </a:lnTo>
                  <a:lnTo>
                    <a:pt x="34" y="8"/>
                  </a:lnTo>
                  <a:lnTo>
                    <a:pt x="42" y="7"/>
                  </a:lnTo>
                  <a:lnTo>
                    <a:pt x="51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47" name="Freeform 33146"/>
            <p:cNvSpPr/>
            <p:nvPr/>
          </p:nvSpPr>
          <p:spPr>
            <a:xfrm>
              <a:off x="4441" y="1067"/>
              <a:ext cx="44" cy="14"/>
            </a:xfrm>
            <a:custGeom>
              <a:avLst/>
              <a:gdLst/>
              <a:ahLst/>
              <a:cxnLst/>
              <a:pathLst>
                <a:path w="50" h="16">
                  <a:moveTo>
                    <a:pt x="50" y="16"/>
                  </a:moveTo>
                  <a:lnTo>
                    <a:pt x="47" y="11"/>
                  </a:lnTo>
                  <a:lnTo>
                    <a:pt x="43" y="8"/>
                  </a:lnTo>
                  <a:lnTo>
                    <a:pt x="36" y="4"/>
                  </a:lnTo>
                  <a:lnTo>
                    <a:pt x="28" y="1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9" y="16"/>
                  </a:lnTo>
                  <a:lnTo>
                    <a:pt x="17" y="16"/>
                  </a:lnTo>
                  <a:lnTo>
                    <a:pt x="26" y="15"/>
                  </a:lnTo>
                  <a:lnTo>
                    <a:pt x="35" y="15"/>
                  </a:lnTo>
                  <a:lnTo>
                    <a:pt x="43" y="15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48" name="Freeform 33147"/>
            <p:cNvSpPr/>
            <p:nvPr/>
          </p:nvSpPr>
          <p:spPr>
            <a:xfrm>
              <a:off x="4445" y="1085"/>
              <a:ext cx="47" cy="14"/>
            </a:xfrm>
            <a:custGeom>
              <a:avLst/>
              <a:gdLst/>
              <a:ahLst/>
              <a:cxnLst/>
              <a:pathLst>
                <a:path w="56" h="15">
                  <a:moveTo>
                    <a:pt x="56" y="13"/>
                  </a:moveTo>
                  <a:lnTo>
                    <a:pt x="51" y="11"/>
                  </a:lnTo>
                  <a:lnTo>
                    <a:pt x="44" y="8"/>
                  </a:lnTo>
                  <a:lnTo>
                    <a:pt x="37" y="5"/>
                  </a:lnTo>
                  <a:lnTo>
                    <a:pt x="29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12" y="15"/>
                  </a:lnTo>
                  <a:lnTo>
                    <a:pt x="22" y="15"/>
                  </a:lnTo>
                  <a:lnTo>
                    <a:pt x="33" y="15"/>
                  </a:lnTo>
                  <a:lnTo>
                    <a:pt x="42" y="15"/>
                  </a:lnTo>
                  <a:lnTo>
                    <a:pt x="51" y="14"/>
                  </a:lnTo>
                  <a:lnTo>
                    <a:pt x="56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49" name="Freeform 33148"/>
            <p:cNvSpPr/>
            <p:nvPr/>
          </p:nvSpPr>
          <p:spPr>
            <a:xfrm>
              <a:off x="4402" y="753"/>
              <a:ext cx="46" cy="75"/>
            </a:xfrm>
            <a:custGeom>
              <a:avLst/>
              <a:gdLst/>
              <a:ahLst/>
              <a:cxnLst/>
              <a:pathLst>
                <a:path w="52" h="86">
                  <a:moveTo>
                    <a:pt x="0" y="3"/>
                  </a:moveTo>
                  <a:lnTo>
                    <a:pt x="3" y="7"/>
                  </a:lnTo>
                  <a:lnTo>
                    <a:pt x="7" y="15"/>
                  </a:lnTo>
                  <a:lnTo>
                    <a:pt x="15" y="26"/>
                  </a:lnTo>
                  <a:lnTo>
                    <a:pt x="24" y="37"/>
                  </a:lnTo>
                  <a:lnTo>
                    <a:pt x="35" y="50"/>
                  </a:lnTo>
                  <a:lnTo>
                    <a:pt x="43" y="63"/>
                  </a:lnTo>
                  <a:lnTo>
                    <a:pt x="49" y="75"/>
                  </a:lnTo>
                  <a:lnTo>
                    <a:pt x="52" y="86"/>
                  </a:lnTo>
                  <a:lnTo>
                    <a:pt x="49" y="72"/>
                  </a:lnTo>
                  <a:lnTo>
                    <a:pt x="43" y="57"/>
                  </a:lnTo>
                  <a:lnTo>
                    <a:pt x="36" y="41"/>
                  </a:lnTo>
                  <a:lnTo>
                    <a:pt x="28" y="26"/>
                  </a:lnTo>
                  <a:lnTo>
                    <a:pt x="20" y="13"/>
                  </a:lnTo>
                  <a:lnTo>
                    <a:pt x="12" y="4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50" name="Freeform 33149"/>
            <p:cNvSpPr/>
            <p:nvPr/>
          </p:nvSpPr>
          <p:spPr>
            <a:xfrm>
              <a:off x="4424" y="743"/>
              <a:ext cx="29" cy="54"/>
            </a:xfrm>
            <a:custGeom>
              <a:avLst/>
              <a:gdLst/>
              <a:ahLst/>
              <a:cxnLst/>
              <a:pathLst>
                <a:path w="34" h="62">
                  <a:moveTo>
                    <a:pt x="34" y="62"/>
                  </a:moveTo>
                  <a:lnTo>
                    <a:pt x="27" y="42"/>
                  </a:lnTo>
                  <a:lnTo>
                    <a:pt x="17" y="2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8" y="20"/>
                  </a:lnTo>
                  <a:lnTo>
                    <a:pt x="14" y="30"/>
                  </a:lnTo>
                  <a:lnTo>
                    <a:pt x="20" y="40"/>
                  </a:lnTo>
                  <a:lnTo>
                    <a:pt x="26" y="49"/>
                  </a:lnTo>
                  <a:lnTo>
                    <a:pt x="30" y="56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51" name="Freeform 33150"/>
            <p:cNvSpPr/>
            <p:nvPr/>
          </p:nvSpPr>
          <p:spPr>
            <a:xfrm>
              <a:off x="4580" y="948"/>
              <a:ext cx="84" cy="289"/>
            </a:xfrm>
            <a:custGeom>
              <a:avLst/>
              <a:gdLst/>
              <a:ahLst/>
              <a:cxnLst/>
              <a:pathLst>
                <a:path w="95" h="330">
                  <a:moveTo>
                    <a:pt x="14" y="329"/>
                  </a:moveTo>
                  <a:lnTo>
                    <a:pt x="10" y="330"/>
                  </a:lnTo>
                  <a:lnTo>
                    <a:pt x="7" y="329"/>
                  </a:lnTo>
                  <a:lnTo>
                    <a:pt x="3" y="328"/>
                  </a:lnTo>
                  <a:lnTo>
                    <a:pt x="0" y="328"/>
                  </a:lnTo>
                  <a:lnTo>
                    <a:pt x="35" y="288"/>
                  </a:lnTo>
                  <a:lnTo>
                    <a:pt x="60" y="245"/>
                  </a:lnTo>
                  <a:lnTo>
                    <a:pt x="76" y="200"/>
                  </a:lnTo>
                  <a:lnTo>
                    <a:pt x="83" y="154"/>
                  </a:lnTo>
                  <a:lnTo>
                    <a:pt x="85" y="110"/>
                  </a:lnTo>
                  <a:lnTo>
                    <a:pt x="83" y="69"/>
                  </a:lnTo>
                  <a:lnTo>
                    <a:pt x="79" y="32"/>
                  </a:lnTo>
                  <a:lnTo>
                    <a:pt x="75" y="0"/>
                  </a:lnTo>
                  <a:lnTo>
                    <a:pt x="86" y="25"/>
                  </a:lnTo>
                  <a:lnTo>
                    <a:pt x="94" y="64"/>
                  </a:lnTo>
                  <a:lnTo>
                    <a:pt x="95" y="111"/>
                  </a:lnTo>
                  <a:lnTo>
                    <a:pt x="92" y="162"/>
                  </a:lnTo>
                  <a:lnTo>
                    <a:pt x="83" y="214"/>
                  </a:lnTo>
                  <a:lnTo>
                    <a:pt x="67" y="262"/>
                  </a:lnTo>
                  <a:lnTo>
                    <a:pt x="43" y="302"/>
                  </a:lnTo>
                  <a:lnTo>
                    <a:pt x="14" y="3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52" name="Freeform 33151"/>
            <p:cNvSpPr/>
            <p:nvPr/>
          </p:nvSpPr>
          <p:spPr>
            <a:xfrm>
              <a:off x="4599" y="955"/>
              <a:ext cx="58" cy="40"/>
            </a:xfrm>
            <a:custGeom>
              <a:avLst/>
              <a:gdLst/>
              <a:ahLst/>
              <a:cxnLst/>
              <a:pathLst>
                <a:path w="64" h="46">
                  <a:moveTo>
                    <a:pt x="64" y="46"/>
                  </a:moveTo>
                  <a:lnTo>
                    <a:pt x="58" y="37"/>
                  </a:lnTo>
                  <a:lnTo>
                    <a:pt x="49" y="27"/>
                  </a:lnTo>
                  <a:lnTo>
                    <a:pt x="40" y="19"/>
                  </a:lnTo>
                  <a:lnTo>
                    <a:pt x="29" y="11"/>
                  </a:lnTo>
                  <a:lnTo>
                    <a:pt x="19" y="5"/>
                  </a:lnTo>
                  <a:lnTo>
                    <a:pt x="10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4" y="9"/>
                  </a:lnTo>
                  <a:lnTo>
                    <a:pt x="12" y="14"/>
                  </a:lnTo>
                  <a:lnTo>
                    <a:pt x="22" y="19"/>
                  </a:lnTo>
                  <a:lnTo>
                    <a:pt x="33" y="25"/>
                  </a:lnTo>
                  <a:lnTo>
                    <a:pt x="45" y="31"/>
                  </a:lnTo>
                  <a:lnTo>
                    <a:pt x="55" y="38"/>
                  </a:lnTo>
                  <a:lnTo>
                    <a:pt x="6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53" name="Freeform 33152"/>
            <p:cNvSpPr/>
            <p:nvPr/>
          </p:nvSpPr>
          <p:spPr>
            <a:xfrm>
              <a:off x="4590" y="964"/>
              <a:ext cx="69" cy="59"/>
            </a:xfrm>
            <a:custGeom>
              <a:avLst/>
              <a:gdLst/>
              <a:ahLst/>
              <a:cxnLst/>
              <a:pathLst>
                <a:path w="78" h="68">
                  <a:moveTo>
                    <a:pt x="0" y="1"/>
                  </a:moveTo>
                  <a:lnTo>
                    <a:pt x="4" y="0"/>
                  </a:lnTo>
                  <a:lnTo>
                    <a:pt x="13" y="4"/>
                  </a:lnTo>
                  <a:lnTo>
                    <a:pt x="23" y="9"/>
                  </a:lnTo>
                  <a:lnTo>
                    <a:pt x="37" y="19"/>
                  </a:lnTo>
                  <a:lnTo>
                    <a:pt x="50" y="29"/>
                  </a:lnTo>
                  <a:lnTo>
                    <a:pt x="63" y="42"/>
                  </a:lnTo>
                  <a:lnTo>
                    <a:pt x="72" y="54"/>
                  </a:lnTo>
                  <a:lnTo>
                    <a:pt x="78" y="68"/>
                  </a:lnTo>
                  <a:lnTo>
                    <a:pt x="69" y="60"/>
                  </a:lnTo>
                  <a:lnTo>
                    <a:pt x="58" y="51"/>
                  </a:lnTo>
                  <a:lnTo>
                    <a:pt x="44" y="40"/>
                  </a:lnTo>
                  <a:lnTo>
                    <a:pt x="30" y="30"/>
                  </a:lnTo>
                  <a:lnTo>
                    <a:pt x="18" y="20"/>
                  </a:lnTo>
                  <a:lnTo>
                    <a:pt x="8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54" name="Freeform 33153"/>
            <p:cNvSpPr/>
            <p:nvPr/>
          </p:nvSpPr>
          <p:spPr>
            <a:xfrm>
              <a:off x="4580" y="1002"/>
              <a:ext cx="79" cy="76"/>
            </a:xfrm>
            <a:custGeom>
              <a:avLst/>
              <a:gdLst/>
              <a:ahLst/>
              <a:cxnLst/>
              <a:pathLst>
                <a:path w="91" h="85">
                  <a:moveTo>
                    <a:pt x="0" y="0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9" y="14"/>
                  </a:lnTo>
                  <a:lnTo>
                    <a:pt x="43" y="26"/>
                  </a:lnTo>
                  <a:lnTo>
                    <a:pt x="58" y="40"/>
                  </a:lnTo>
                  <a:lnTo>
                    <a:pt x="72" y="56"/>
                  </a:lnTo>
                  <a:lnTo>
                    <a:pt x="84" y="71"/>
                  </a:lnTo>
                  <a:lnTo>
                    <a:pt x="91" y="85"/>
                  </a:lnTo>
                  <a:lnTo>
                    <a:pt x="84" y="78"/>
                  </a:lnTo>
                  <a:lnTo>
                    <a:pt x="71" y="68"/>
                  </a:lnTo>
                  <a:lnTo>
                    <a:pt x="56" y="56"/>
                  </a:lnTo>
                  <a:lnTo>
                    <a:pt x="39" y="43"/>
                  </a:lnTo>
                  <a:lnTo>
                    <a:pt x="23" y="29"/>
                  </a:lnTo>
                  <a:lnTo>
                    <a:pt x="10" y="1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55" name="Freeform 33154"/>
            <p:cNvSpPr/>
            <p:nvPr/>
          </p:nvSpPr>
          <p:spPr>
            <a:xfrm>
              <a:off x="4564" y="1060"/>
              <a:ext cx="88" cy="70"/>
            </a:xfrm>
            <a:custGeom>
              <a:avLst/>
              <a:gdLst/>
              <a:ahLst/>
              <a:cxnLst/>
              <a:pathLst>
                <a:path w="101" h="78">
                  <a:moveTo>
                    <a:pt x="0" y="1"/>
                  </a:moveTo>
                  <a:lnTo>
                    <a:pt x="6" y="0"/>
                  </a:lnTo>
                  <a:lnTo>
                    <a:pt x="19" y="4"/>
                  </a:lnTo>
                  <a:lnTo>
                    <a:pt x="34" y="12"/>
                  </a:lnTo>
                  <a:lnTo>
                    <a:pt x="51" y="24"/>
                  </a:lnTo>
                  <a:lnTo>
                    <a:pt x="67" y="38"/>
                  </a:lnTo>
                  <a:lnTo>
                    <a:pt x="82" y="52"/>
                  </a:lnTo>
                  <a:lnTo>
                    <a:pt x="95" y="65"/>
                  </a:lnTo>
                  <a:lnTo>
                    <a:pt x="101" y="78"/>
                  </a:lnTo>
                  <a:lnTo>
                    <a:pt x="93" y="73"/>
                  </a:lnTo>
                  <a:lnTo>
                    <a:pt x="80" y="64"/>
                  </a:lnTo>
                  <a:lnTo>
                    <a:pt x="63" y="53"/>
                  </a:lnTo>
                  <a:lnTo>
                    <a:pt x="44" y="39"/>
                  </a:lnTo>
                  <a:lnTo>
                    <a:pt x="27" y="26"/>
                  </a:lnTo>
                  <a:lnTo>
                    <a:pt x="13" y="15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56" name="Freeform 33155"/>
            <p:cNvSpPr/>
            <p:nvPr/>
          </p:nvSpPr>
          <p:spPr>
            <a:xfrm>
              <a:off x="4562" y="1090"/>
              <a:ext cx="79" cy="61"/>
            </a:xfrm>
            <a:custGeom>
              <a:avLst/>
              <a:gdLst/>
              <a:ahLst/>
              <a:cxnLst/>
              <a:pathLst>
                <a:path w="91" h="69">
                  <a:moveTo>
                    <a:pt x="0" y="1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30" y="13"/>
                  </a:lnTo>
                  <a:lnTo>
                    <a:pt x="46" y="23"/>
                  </a:lnTo>
                  <a:lnTo>
                    <a:pt x="61" y="35"/>
                  </a:lnTo>
                  <a:lnTo>
                    <a:pt x="76" y="47"/>
                  </a:lnTo>
                  <a:lnTo>
                    <a:pt x="86" y="59"/>
                  </a:lnTo>
                  <a:lnTo>
                    <a:pt x="91" y="69"/>
                  </a:lnTo>
                  <a:lnTo>
                    <a:pt x="83" y="64"/>
                  </a:lnTo>
                  <a:lnTo>
                    <a:pt x="69" y="55"/>
                  </a:lnTo>
                  <a:lnTo>
                    <a:pt x="53" y="46"/>
                  </a:lnTo>
                  <a:lnTo>
                    <a:pt x="37" y="35"/>
                  </a:lnTo>
                  <a:lnTo>
                    <a:pt x="21" y="24"/>
                  </a:lnTo>
                  <a:lnTo>
                    <a:pt x="9" y="15"/>
                  </a:lnTo>
                  <a:lnTo>
                    <a:pt x="1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57" name="Freeform 33156"/>
            <p:cNvSpPr/>
            <p:nvPr/>
          </p:nvSpPr>
          <p:spPr>
            <a:xfrm>
              <a:off x="4562" y="1141"/>
              <a:ext cx="67" cy="51"/>
            </a:xfrm>
            <a:custGeom>
              <a:avLst/>
              <a:gdLst/>
              <a:ahLst/>
              <a:cxnLst/>
              <a:pathLst>
                <a:path w="75" h="58">
                  <a:moveTo>
                    <a:pt x="0" y="1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4" y="6"/>
                  </a:lnTo>
                  <a:lnTo>
                    <a:pt x="37" y="13"/>
                  </a:lnTo>
                  <a:lnTo>
                    <a:pt x="50" y="22"/>
                  </a:lnTo>
                  <a:lnTo>
                    <a:pt x="61" y="33"/>
                  </a:lnTo>
                  <a:lnTo>
                    <a:pt x="70" y="45"/>
                  </a:lnTo>
                  <a:lnTo>
                    <a:pt x="75" y="58"/>
                  </a:lnTo>
                  <a:lnTo>
                    <a:pt x="67" y="52"/>
                  </a:lnTo>
                  <a:lnTo>
                    <a:pt x="57" y="44"/>
                  </a:lnTo>
                  <a:lnTo>
                    <a:pt x="43" y="36"/>
                  </a:lnTo>
                  <a:lnTo>
                    <a:pt x="29" y="28"/>
                  </a:lnTo>
                  <a:lnTo>
                    <a:pt x="17" y="18"/>
                  </a:lnTo>
                  <a:lnTo>
                    <a:pt x="7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58" name="Freeform 33157"/>
            <p:cNvSpPr/>
            <p:nvPr/>
          </p:nvSpPr>
          <p:spPr>
            <a:xfrm>
              <a:off x="4546" y="1213"/>
              <a:ext cx="41" cy="14"/>
            </a:xfrm>
            <a:custGeom>
              <a:avLst/>
              <a:gdLst/>
              <a:ahLst/>
              <a:cxnLst/>
              <a:pathLst>
                <a:path w="46" h="15">
                  <a:moveTo>
                    <a:pt x="0" y="3"/>
                  </a:moveTo>
                  <a:lnTo>
                    <a:pt x="3" y="1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9" y="4"/>
                  </a:lnTo>
                  <a:lnTo>
                    <a:pt x="44" y="9"/>
                  </a:lnTo>
                  <a:lnTo>
                    <a:pt x="46" y="15"/>
                  </a:lnTo>
                  <a:lnTo>
                    <a:pt x="40" y="10"/>
                  </a:lnTo>
                  <a:lnTo>
                    <a:pt x="33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59" name="Freeform 33158"/>
            <p:cNvSpPr/>
            <p:nvPr/>
          </p:nvSpPr>
          <p:spPr>
            <a:xfrm>
              <a:off x="4587" y="986"/>
              <a:ext cx="73" cy="67"/>
            </a:xfrm>
            <a:custGeom>
              <a:avLst/>
              <a:gdLst/>
              <a:ahLst/>
              <a:cxnLst/>
              <a:pathLst>
                <a:path w="84" h="76">
                  <a:moveTo>
                    <a:pt x="0" y="2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6" y="12"/>
                  </a:lnTo>
                  <a:lnTo>
                    <a:pt x="40" y="22"/>
                  </a:lnTo>
                  <a:lnTo>
                    <a:pt x="54" y="35"/>
                  </a:lnTo>
                  <a:lnTo>
                    <a:pt x="67" y="49"/>
                  </a:lnTo>
                  <a:lnTo>
                    <a:pt x="77" y="63"/>
                  </a:lnTo>
                  <a:lnTo>
                    <a:pt x="84" y="76"/>
                  </a:lnTo>
                  <a:lnTo>
                    <a:pt x="77" y="71"/>
                  </a:lnTo>
                  <a:lnTo>
                    <a:pt x="67" y="62"/>
                  </a:lnTo>
                  <a:lnTo>
                    <a:pt x="52" y="50"/>
                  </a:lnTo>
                  <a:lnTo>
                    <a:pt x="37" y="38"/>
                  </a:lnTo>
                  <a:lnTo>
                    <a:pt x="22" y="27"/>
                  </a:lnTo>
                  <a:lnTo>
                    <a:pt x="9" y="17"/>
                  </a:lnTo>
                  <a:lnTo>
                    <a:pt x="1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60" name="Freeform 33159"/>
            <p:cNvSpPr/>
            <p:nvPr/>
          </p:nvSpPr>
          <p:spPr>
            <a:xfrm>
              <a:off x="4573" y="1034"/>
              <a:ext cx="84" cy="68"/>
            </a:xfrm>
            <a:custGeom>
              <a:avLst/>
              <a:gdLst/>
              <a:ahLst/>
              <a:cxnLst/>
              <a:pathLst>
                <a:path w="96" h="77">
                  <a:moveTo>
                    <a:pt x="0" y="1"/>
                  </a:moveTo>
                  <a:lnTo>
                    <a:pt x="5" y="0"/>
                  </a:lnTo>
                  <a:lnTo>
                    <a:pt x="17" y="4"/>
                  </a:lnTo>
                  <a:lnTo>
                    <a:pt x="32" y="12"/>
                  </a:lnTo>
                  <a:lnTo>
                    <a:pt x="48" y="23"/>
                  </a:lnTo>
                  <a:lnTo>
                    <a:pt x="64" y="37"/>
                  </a:lnTo>
                  <a:lnTo>
                    <a:pt x="79" y="50"/>
                  </a:lnTo>
                  <a:lnTo>
                    <a:pt x="91" y="64"/>
                  </a:lnTo>
                  <a:lnTo>
                    <a:pt x="96" y="77"/>
                  </a:lnTo>
                  <a:lnTo>
                    <a:pt x="89" y="72"/>
                  </a:lnTo>
                  <a:lnTo>
                    <a:pt x="77" y="63"/>
                  </a:lnTo>
                  <a:lnTo>
                    <a:pt x="60" y="52"/>
                  </a:lnTo>
                  <a:lnTo>
                    <a:pt x="42" y="39"/>
                  </a:lnTo>
                  <a:lnTo>
                    <a:pt x="25" y="26"/>
                  </a:lnTo>
                  <a:lnTo>
                    <a:pt x="11" y="15"/>
                  </a:lnTo>
                  <a:lnTo>
                    <a:pt x="2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61" name="Freeform 33160"/>
            <p:cNvSpPr/>
            <p:nvPr/>
          </p:nvSpPr>
          <p:spPr>
            <a:xfrm>
              <a:off x="4559" y="1121"/>
              <a:ext cx="80" cy="51"/>
            </a:xfrm>
            <a:custGeom>
              <a:avLst/>
              <a:gdLst/>
              <a:ahLst/>
              <a:cxnLst/>
              <a:pathLst>
                <a:path w="93" h="57">
                  <a:moveTo>
                    <a:pt x="0" y="1"/>
                  </a:moveTo>
                  <a:lnTo>
                    <a:pt x="4" y="0"/>
                  </a:lnTo>
                  <a:lnTo>
                    <a:pt x="15" y="2"/>
                  </a:lnTo>
                  <a:lnTo>
                    <a:pt x="28" y="7"/>
                  </a:lnTo>
                  <a:lnTo>
                    <a:pt x="44" y="14"/>
                  </a:lnTo>
                  <a:lnTo>
                    <a:pt x="59" y="23"/>
                  </a:lnTo>
                  <a:lnTo>
                    <a:pt x="74" y="33"/>
                  </a:lnTo>
                  <a:lnTo>
                    <a:pt x="86" y="45"/>
                  </a:lnTo>
                  <a:lnTo>
                    <a:pt x="93" y="57"/>
                  </a:lnTo>
                  <a:lnTo>
                    <a:pt x="84" y="52"/>
                  </a:lnTo>
                  <a:lnTo>
                    <a:pt x="71" y="45"/>
                  </a:lnTo>
                  <a:lnTo>
                    <a:pt x="55" y="37"/>
                  </a:lnTo>
                  <a:lnTo>
                    <a:pt x="38" y="28"/>
                  </a:lnTo>
                  <a:lnTo>
                    <a:pt x="23" y="19"/>
                  </a:lnTo>
                  <a:lnTo>
                    <a:pt x="10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62" name="Freeform 33161"/>
            <p:cNvSpPr/>
            <p:nvPr/>
          </p:nvSpPr>
          <p:spPr>
            <a:xfrm>
              <a:off x="4557" y="1157"/>
              <a:ext cx="59" cy="50"/>
            </a:xfrm>
            <a:custGeom>
              <a:avLst/>
              <a:gdLst/>
              <a:ahLst/>
              <a:cxnLst/>
              <a:pathLst>
                <a:path w="68" h="58">
                  <a:moveTo>
                    <a:pt x="0" y="0"/>
                  </a:moveTo>
                  <a:lnTo>
                    <a:pt x="5" y="0"/>
                  </a:lnTo>
                  <a:lnTo>
                    <a:pt x="14" y="4"/>
                  </a:lnTo>
                  <a:lnTo>
                    <a:pt x="25" y="12"/>
                  </a:lnTo>
                  <a:lnTo>
                    <a:pt x="37" y="21"/>
                  </a:lnTo>
                  <a:lnTo>
                    <a:pt x="50" y="31"/>
                  </a:lnTo>
                  <a:lnTo>
                    <a:pt x="59" y="43"/>
                  </a:lnTo>
                  <a:lnTo>
                    <a:pt x="66" y="51"/>
                  </a:lnTo>
                  <a:lnTo>
                    <a:pt x="68" y="58"/>
                  </a:lnTo>
                  <a:lnTo>
                    <a:pt x="63" y="53"/>
                  </a:lnTo>
                  <a:lnTo>
                    <a:pt x="53" y="46"/>
                  </a:lnTo>
                  <a:lnTo>
                    <a:pt x="42" y="38"/>
                  </a:lnTo>
                  <a:lnTo>
                    <a:pt x="30" y="29"/>
                  </a:lnTo>
                  <a:lnTo>
                    <a:pt x="19" y="21"/>
                  </a:lnTo>
                  <a:lnTo>
                    <a:pt x="10" y="12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63" name="Freeform 33162"/>
            <p:cNvSpPr/>
            <p:nvPr/>
          </p:nvSpPr>
          <p:spPr>
            <a:xfrm>
              <a:off x="4564" y="1195"/>
              <a:ext cx="45" cy="21"/>
            </a:xfrm>
            <a:custGeom>
              <a:avLst/>
              <a:gdLst/>
              <a:ahLst/>
              <a:cxnLst/>
              <a:pathLst>
                <a:path w="51" h="23">
                  <a:moveTo>
                    <a:pt x="0" y="2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6" y="7"/>
                  </a:lnTo>
                  <a:lnTo>
                    <a:pt x="43" y="11"/>
                  </a:lnTo>
                  <a:lnTo>
                    <a:pt x="49" y="17"/>
                  </a:lnTo>
                  <a:lnTo>
                    <a:pt x="51" y="23"/>
                  </a:lnTo>
                  <a:lnTo>
                    <a:pt x="45" y="18"/>
                  </a:lnTo>
                  <a:lnTo>
                    <a:pt x="37" y="15"/>
                  </a:lnTo>
                  <a:lnTo>
                    <a:pt x="28" y="13"/>
                  </a:lnTo>
                  <a:lnTo>
                    <a:pt x="19" y="10"/>
                  </a:lnTo>
                  <a:lnTo>
                    <a:pt x="10" y="9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64" name="Freeform 33163"/>
            <p:cNvSpPr/>
            <p:nvPr/>
          </p:nvSpPr>
          <p:spPr>
            <a:xfrm>
              <a:off x="4615" y="932"/>
              <a:ext cx="35" cy="40"/>
            </a:xfrm>
            <a:custGeom>
              <a:avLst/>
              <a:gdLst/>
              <a:ahLst/>
              <a:cxnLst/>
              <a:pathLst>
                <a:path w="40" h="46">
                  <a:moveTo>
                    <a:pt x="40" y="46"/>
                  </a:moveTo>
                  <a:lnTo>
                    <a:pt x="37" y="44"/>
                  </a:lnTo>
                  <a:lnTo>
                    <a:pt x="31" y="38"/>
                  </a:lnTo>
                  <a:lnTo>
                    <a:pt x="23" y="32"/>
                  </a:lnTo>
                  <a:lnTo>
                    <a:pt x="15" y="26"/>
                  </a:lnTo>
                  <a:lnTo>
                    <a:pt x="8" y="19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1"/>
                  </a:lnTo>
                  <a:lnTo>
                    <a:pt x="7" y="0"/>
                  </a:lnTo>
                  <a:lnTo>
                    <a:pt x="12" y="4"/>
                  </a:lnTo>
                  <a:lnTo>
                    <a:pt x="17" y="9"/>
                  </a:lnTo>
                  <a:lnTo>
                    <a:pt x="23" y="16"/>
                  </a:lnTo>
                  <a:lnTo>
                    <a:pt x="28" y="26"/>
                  </a:lnTo>
                  <a:lnTo>
                    <a:pt x="33" y="34"/>
                  </a:lnTo>
                  <a:lnTo>
                    <a:pt x="37" y="42"/>
                  </a:lnTo>
                  <a:lnTo>
                    <a:pt x="4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65" name="Freeform 33164"/>
            <p:cNvSpPr/>
            <p:nvPr/>
          </p:nvSpPr>
          <p:spPr>
            <a:xfrm>
              <a:off x="4643" y="916"/>
              <a:ext cx="9" cy="48"/>
            </a:xfrm>
            <a:custGeom>
              <a:avLst/>
              <a:gdLst/>
              <a:ahLst/>
              <a:cxnLst/>
              <a:pathLst>
                <a:path w="11" h="54">
                  <a:moveTo>
                    <a:pt x="7" y="54"/>
                  </a:moveTo>
                  <a:lnTo>
                    <a:pt x="8" y="44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6" y="0"/>
                  </a:lnTo>
                  <a:lnTo>
                    <a:pt x="0" y="7"/>
                  </a:lnTo>
                  <a:lnTo>
                    <a:pt x="1" y="22"/>
                  </a:lnTo>
                  <a:lnTo>
                    <a:pt x="4" y="40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66" name="Freeform 33165"/>
            <p:cNvSpPr/>
            <p:nvPr/>
          </p:nvSpPr>
          <p:spPr>
            <a:xfrm>
              <a:off x="4650" y="928"/>
              <a:ext cx="40" cy="44"/>
            </a:xfrm>
            <a:custGeom>
              <a:avLst/>
              <a:gdLst/>
              <a:ahLst/>
              <a:cxnLst/>
              <a:pathLst>
                <a:path w="46" h="50">
                  <a:moveTo>
                    <a:pt x="0" y="50"/>
                  </a:moveTo>
                  <a:lnTo>
                    <a:pt x="5" y="44"/>
                  </a:lnTo>
                  <a:lnTo>
                    <a:pt x="11" y="35"/>
                  </a:lnTo>
                  <a:lnTo>
                    <a:pt x="17" y="26"/>
                  </a:lnTo>
                  <a:lnTo>
                    <a:pt x="24" y="17"/>
                  </a:lnTo>
                  <a:lnTo>
                    <a:pt x="31" y="9"/>
                  </a:lnTo>
                  <a:lnTo>
                    <a:pt x="38" y="3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6" y="6"/>
                  </a:lnTo>
                  <a:lnTo>
                    <a:pt x="43" y="11"/>
                  </a:lnTo>
                  <a:lnTo>
                    <a:pt x="36" y="18"/>
                  </a:lnTo>
                  <a:lnTo>
                    <a:pt x="29" y="26"/>
                  </a:lnTo>
                  <a:lnTo>
                    <a:pt x="20" y="33"/>
                  </a:lnTo>
                  <a:lnTo>
                    <a:pt x="12" y="40"/>
                  </a:lnTo>
                  <a:lnTo>
                    <a:pt x="5" y="4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67" name="Freeform 33166"/>
            <p:cNvSpPr/>
            <p:nvPr/>
          </p:nvSpPr>
          <p:spPr>
            <a:xfrm>
              <a:off x="4616" y="1204"/>
              <a:ext cx="58" cy="14"/>
            </a:xfrm>
            <a:custGeom>
              <a:avLst/>
              <a:gdLst/>
              <a:ahLst/>
              <a:cxnLst/>
              <a:pathLst>
                <a:path w="67" h="16">
                  <a:moveTo>
                    <a:pt x="0" y="2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9" y="2"/>
                  </a:lnTo>
                  <a:lnTo>
                    <a:pt x="65" y="6"/>
                  </a:lnTo>
                  <a:lnTo>
                    <a:pt x="67" y="11"/>
                  </a:lnTo>
                  <a:lnTo>
                    <a:pt x="65" y="15"/>
                  </a:lnTo>
                  <a:lnTo>
                    <a:pt x="59" y="16"/>
                  </a:lnTo>
                  <a:lnTo>
                    <a:pt x="51" y="15"/>
                  </a:lnTo>
                  <a:lnTo>
                    <a:pt x="40" y="13"/>
                  </a:lnTo>
                  <a:lnTo>
                    <a:pt x="29" y="11"/>
                  </a:lnTo>
                  <a:lnTo>
                    <a:pt x="19" y="7"/>
                  </a:lnTo>
                  <a:lnTo>
                    <a:pt x="8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68" name="Freeform 33167"/>
            <p:cNvSpPr/>
            <p:nvPr/>
          </p:nvSpPr>
          <p:spPr>
            <a:xfrm>
              <a:off x="4604" y="1216"/>
              <a:ext cx="58" cy="28"/>
            </a:xfrm>
            <a:custGeom>
              <a:avLst/>
              <a:gdLst/>
              <a:ahLst/>
              <a:cxnLst/>
              <a:pathLst>
                <a:path w="64" h="32">
                  <a:moveTo>
                    <a:pt x="0" y="0"/>
                  </a:moveTo>
                  <a:lnTo>
                    <a:pt x="6" y="1"/>
                  </a:lnTo>
                  <a:lnTo>
                    <a:pt x="16" y="2"/>
                  </a:lnTo>
                  <a:lnTo>
                    <a:pt x="26" y="6"/>
                  </a:lnTo>
                  <a:lnTo>
                    <a:pt x="36" y="9"/>
                  </a:lnTo>
                  <a:lnTo>
                    <a:pt x="47" y="14"/>
                  </a:lnTo>
                  <a:lnTo>
                    <a:pt x="56" y="18"/>
                  </a:lnTo>
                  <a:lnTo>
                    <a:pt x="62" y="23"/>
                  </a:lnTo>
                  <a:lnTo>
                    <a:pt x="64" y="29"/>
                  </a:lnTo>
                  <a:lnTo>
                    <a:pt x="62" y="32"/>
                  </a:lnTo>
                  <a:lnTo>
                    <a:pt x="55" y="31"/>
                  </a:lnTo>
                  <a:lnTo>
                    <a:pt x="46" y="28"/>
                  </a:lnTo>
                  <a:lnTo>
                    <a:pt x="35" y="22"/>
                  </a:lnTo>
                  <a:lnTo>
                    <a:pt x="24" y="16"/>
                  </a:lnTo>
                  <a:lnTo>
                    <a:pt x="13" y="9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69" name="Freeform 33168"/>
            <p:cNvSpPr/>
            <p:nvPr/>
          </p:nvSpPr>
          <p:spPr>
            <a:xfrm>
              <a:off x="4618" y="1179"/>
              <a:ext cx="58" cy="14"/>
            </a:xfrm>
            <a:custGeom>
              <a:avLst/>
              <a:gdLst/>
              <a:ahLst/>
              <a:cxnLst/>
              <a:pathLst>
                <a:path w="64" h="16">
                  <a:moveTo>
                    <a:pt x="0" y="8"/>
                  </a:moveTo>
                  <a:lnTo>
                    <a:pt x="3" y="5"/>
                  </a:lnTo>
                  <a:lnTo>
                    <a:pt x="10" y="2"/>
                  </a:lnTo>
                  <a:lnTo>
                    <a:pt x="19" y="1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60" y="5"/>
                  </a:lnTo>
                  <a:lnTo>
                    <a:pt x="64" y="10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1" y="16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8" y="1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70" name="Freeform 33169"/>
            <p:cNvSpPr/>
            <p:nvPr/>
          </p:nvSpPr>
          <p:spPr>
            <a:xfrm>
              <a:off x="4631" y="1158"/>
              <a:ext cx="59" cy="11"/>
            </a:xfrm>
            <a:custGeom>
              <a:avLst/>
              <a:gdLst/>
              <a:ahLst/>
              <a:cxnLst/>
              <a:pathLst>
                <a:path w="68" h="12">
                  <a:moveTo>
                    <a:pt x="0" y="11"/>
                  </a:moveTo>
                  <a:lnTo>
                    <a:pt x="5" y="9"/>
                  </a:lnTo>
                  <a:lnTo>
                    <a:pt x="14" y="5"/>
                  </a:lnTo>
                  <a:lnTo>
                    <a:pt x="25" y="3"/>
                  </a:lnTo>
                  <a:lnTo>
                    <a:pt x="36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3"/>
                  </a:lnTo>
                  <a:lnTo>
                    <a:pt x="68" y="6"/>
                  </a:lnTo>
                  <a:lnTo>
                    <a:pt x="68" y="10"/>
                  </a:lnTo>
                  <a:lnTo>
                    <a:pt x="64" y="11"/>
                  </a:lnTo>
                  <a:lnTo>
                    <a:pt x="56" y="12"/>
                  </a:lnTo>
                  <a:lnTo>
                    <a:pt x="45" y="12"/>
                  </a:lnTo>
                  <a:lnTo>
                    <a:pt x="34" y="11"/>
                  </a:lnTo>
                  <a:lnTo>
                    <a:pt x="22" y="11"/>
                  </a:lnTo>
                  <a:lnTo>
                    <a:pt x="11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71" name="Freeform 33170"/>
            <p:cNvSpPr/>
            <p:nvPr/>
          </p:nvSpPr>
          <p:spPr>
            <a:xfrm>
              <a:off x="4643" y="1137"/>
              <a:ext cx="59" cy="11"/>
            </a:xfrm>
            <a:custGeom>
              <a:avLst/>
              <a:gdLst/>
              <a:ahLst/>
              <a:cxnLst/>
              <a:pathLst>
                <a:path w="68" h="13">
                  <a:moveTo>
                    <a:pt x="0" y="13"/>
                  </a:moveTo>
                  <a:lnTo>
                    <a:pt x="7" y="11"/>
                  </a:lnTo>
                  <a:lnTo>
                    <a:pt x="16" y="8"/>
                  </a:lnTo>
                  <a:lnTo>
                    <a:pt x="28" y="5"/>
                  </a:lnTo>
                  <a:lnTo>
                    <a:pt x="39" y="2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1"/>
                  </a:lnTo>
                  <a:lnTo>
                    <a:pt x="68" y="5"/>
                  </a:lnTo>
                  <a:lnTo>
                    <a:pt x="66" y="8"/>
                  </a:lnTo>
                  <a:lnTo>
                    <a:pt x="60" y="11"/>
                  </a:lnTo>
                  <a:lnTo>
                    <a:pt x="52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9" y="12"/>
                  </a:lnTo>
                  <a:lnTo>
                    <a:pt x="8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72" name="Freeform 33171"/>
            <p:cNvSpPr/>
            <p:nvPr/>
          </p:nvSpPr>
          <p:spPr>
            <a:xfrm>
              <a:off x="4646" y="1113"/>
              <a:ext cx="69" cy="14"/>
            </a:xfrm>
            <a:custGeom>
              <a:avLst/>
              <a:gdLst/>
              <a:ahLst/>
              <a:cxnLst/>
              <a:pathLst>
                <a:path w="77" h="17">
                  <a:moveTo>
                    <a:pt x="0" y="17"/>
                  </a:moveTo>
                  <a:lnTo>
                    <a:pt x="9" y="13"/>
                  </a:lnTo>
                  <a:lnTo>
                    <a:pt x="21" y="9"/>
                  </a:lnTo>
                  <a:lnTo>
                    <a:pt x="32" y="5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77" y="7"/>
                  </a:lnTo>
                  <a:lnTo>
                    <a:pt x="75" y="12"/>
                  </a:lnTo>
                  <a:lnTo>
                    <a:pt x="68" y="15"/>
                  </a:lnTo>
                  <a:lnTo>
                    <a:pt x="57" y="17"/>
                  </a:lnTo>
                  <a:lnTo>
                    <a:pt x="45" y="17"/>
                  </a:lnTo>
                  <a:lnTo>
                    <a:pt x="32" y="15"/>
                  </a:lnTo>
                  <a:lnTo>
                    <a:pt x="19" y="15"/>
                  </a:lnTo>
                  <a:lnTo>
                    <a:pt x="8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73" name="Freeform 33172"/>
            <p:cNvSpPr/>
            <p:nvPr/>
          </p:nvSpPr>
          <p:spPr>
            <a:xfrm>
              <a:off x="4652" y="1081"/>
              <a:ext cx="73" cy="21"/>
            </a:xfrm>
            <a:custGeom>
              <a:avLst/>
              <a:gdLst/>
              <a:ahLst/>
              <a:cxnLst/>
              <a:pathLst>
                <a:path w="84" h="24">
                  <a:moveTo>
                    <a:pt x="0" y="24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9" y="6"/>
                  </a:lnTo>
                  <a:lnTo>
                    <a:pt x="63" y="2"/>
                  </a:lnTo>
                  <a:lnTo>
                    <a:pt x="74" y="0"/>
                  </a:lnTo>
                  <a:lnTo>
                    <a:pt x="83" y="0"/>
                  </a:lnTo>
                  <a:lnTo>
                    <a:pt x="84" y="4"/>
                  </a:lnTo>
                  <a:lnTo>
                    <a:pt x="79" y="10"/>
                  </a:lnTo>
                  <a:lnTo>
                    <a:pt x="71" y="15"/>
                  </a:lnTo>
                  <a:lnTo>
                    <a:pt x="58" y="17"/>
                  </a:lnTo>
                  <a:lnTo>
                    <a:pt x="45" y="19"/>
                  </a:lnTo>
                  <a:lnTo>
                    <a:pt x="30" y="20"/>
                  </a:lnTo>
                  <a:lnTo>
                    <a:pt x="17" y="22"/>
                  </a:lnTo>
                  <a:lnTo>
                    <a:pt x="7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74" name="Freeform 33173"/>
            <p:cNvSpPr/>
            <p:nvPr/>
          </p:nvSpPr>
          <p:spPr>
            <a:xfrm>
              <a:off x="4653" y="1055"/>
              <a:ext cx="81" cy="30"/>
            </a:xfrm>
            <a:custGeom>
              <a:avLst/>
              <a:gdLst/>
              <a:ahLst/>
              <a:cxnLst/>
              <a:pathLst>
                <a:path w="92" h="33">
                  <a:moveTo>
                    <a:pt x="0" y="33"/>
                  </a:moveTo>
                  <a:lnTo>
                    <a:pt x="8" y="25"/>
                  </a:lnTo>
                  <a:lnTo>
                    <a:pt x="21" y="18"/>
                  </a:lnTo>
                  <a:lnTo>
                    <a:pt x="35" y="11"/>
                  </a:lnTo>
                  <a:lnTo>
                    <a:pt x="52" y="6"/>
                  </a:lnTo>
                  <a:lnTo>
                    <a:pt x="67" y="1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2" y="7"/>
                  </a:lnTo>
                  <a:lnTo>
                    <a:pt x="90" y="12"/>
                  </a:lnTo>
                  <a:lnTo>
                    <a:pt x="80" y="18"/>
                  </a:lnTo>
                  <a:lnTo>
                    <a:pt x="69" y="22"/>
                  </a:lnTo>
                  <a:lnTo>
                    <a:pt x="54" y="25"/>
                  </a:lnTo>
                  <a:lnTo>
                    <a:pt x="38" y="29"/>
                  </a:lnTo>
                  <a:lnTo>
                    <a:pt x="23" y="31"/>
                  </a:lnTo>
                  <a:lnTo>
                    <a:pt x="10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75" name="Freeform 33174"/>
            <p:cNvSpPr/>
            <p:nvPr/>
          </p:nvSpPr>
          <p:spPr>
            <a:xfrm>
              <a:off x="4653" y="1006"/>
              <a:ext cx="74" cy="47"/>
            </a:xfrm>
            <a:custGeom>
              <a:avLst/>
              <a:gdLst/>
              <a:ahLst/>
              <a:cxnLst/>
              <a:pathLst>
                <a:path w="85" h="55">
                  <a:moveTo>
                    <a:pt x="0" y="55"/>
                  </a:moveTo>
                  <a:lnTo>
                    <a:pt x="8" y="47"/>
                  </a:lnTo>
                  <a:lnTo>
                    <a:pt x="18" y="36"/>
                  </a:lnTo>
                  <a:lnTo>
                    <a:pt x="32" y="26"/>
                  </a:lnTo>
                  <a:lnTo>
                    <a:pt x="46" y="17"/>
                  </a:lnTo>
                  <a:lnTo>
                    <a:pt x="60" y="9"/>
                  </a:lnTo>
                  <a:lnTo>
                    <a:pt x="71" y="3"/>
                  </a:lnTo>
                  <a:lnTo>
                    <a:pt x="80" y="0"/>
                  </a:lnTo>
                  <a:lnTo>
                    <a:pt x="85" y="3"/>
                  </a:lnTo>
                  <a:lnTo>
                    <a:pt x="85" y="9"/>
                  </a:lnTo>
                  <a:lnTo>
                    <a:pt x="78" y="15"/>
                  </a:lnTo>
                  <a:lnTo>
                    <a:pt x="69" y="24"/>
                  </a:lnTo>
                  <a:lnTo>
                    <a:pt x="55" y="32"/>
                  </a:lnTo>
                  <a:lnTo>
                    <a:pt x="41" y="40"/>
                  </a:lnTo>
                  <a:lnTo>
                    <a:pt x="26" y="47"/>
                  </a:lnTo>
                  <a:lnTo>
                    <a:pt x="11" y="5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76" name="Freeform 33175"/>
            <p:cNvSpPr/>
            <p:nvPr/>
          </p:nvSpPr>
          <p:spPr>
            <a:xfrm>
              <a:off x="4653" y="965"/>
              <a:ext cx="63" cy="60"/>
            </a:xfrm>
            <a:custGeom>
              <a:avLst/>
              <a:gdLst/>
              <a:ahLst/>
              <a:cxnLst/>
              <a:pathLst>
                <a:path w="72" h="69">
                  <a:moveTo>
                    <a:pt x="0" y="69"/>
                  </a:moveTo>
                  <a:lnTo>
                    <a:pt x="6" y="61"/>
                  </a:lnTo>
                  <a:lnTo>
                    <a:pt x="15" y="50"/>
                  </a:lnTo>
                  <a:lnTo>
                    <a:pt x="25" y="37"/>
                  </a:lnTo>
                  <a:lnTo>
                    <a:pt x="37" y="24"/>
                  </a:lnTo>
                  <a:lnTo>
                    <a:pt x="48" y="13"/>
                  </a:lnTo>
                  <a:lnTo>
                    <a:pt x="59" y="4"/>
                  </a:lnTo>
                  <a:lnTo>
                    <a:pt x="68" y="0"/>
                  </a:lnTo>
                  <a:lnTo>
                    <a:pt x="72" y="1"/>
                  </a:lnTo>
                  <a:lnTo>
                    <a:pt x="72" y="8"/>
                  </a:lnTo>
                  <a:lnTo>
                    <a:pt x="67" y="18"/>
                  </a:lnTo>
                  <a:lnTo>
                    <a:pt x="56" y="29"/>
                  </a:lnTo>
                  <a:lnTo>
                    <a:pt x="45" y="41"/>
                  </a:lnTo>
                  <a:lnTo>
                    <a:pt x="31" y="52"/>
                  </a:lnTo>
                  <a:lnTo>
                    <a:pt x="18" y="61"/>
                  </a:lnTo>
                  <a:lnTo>
                    <a:pt x="7" y="6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77" name="Freeform 33176"/>
            <p:cNvSpPr/>
            <p:nvPr/>
          </p:nvSpPr>
          <p:spPr>
            <a:xfrm>
              <a:off x="4652" y="944"/>
              <a:ext cx="57" cy="55"/>
            </a:xfrm>
            <a:custGeom>
              <a:avLst/>
              <a:gdLst/>
              <a:ahLst/>
              <a:cxnLst/>
              <a:pathLst>
                <a:path w="67" h="62">
                  <a:moveTo>
                    <a:pt x="67" y="4"/>
                  </a:moveTo>
                  <a:lnTo>
                    <a:pt x="66" y="7"/>
                  </a:lnTo>
                  <a:lnTo>
                    <a:pt x="59" y="13"/>
                  </a:lnTo>
                  <a:lnTo>
                    <a:pt x="50" y="20"/>
                  </a:lnTo>
                  <a:lnTo>
                    <a:pt x="40" y="28"/>
                  </a:lnTo>
                  <a:lnTo>
                    <a:pt x="28" y="37"/>
                  </a:lnTo>
                  <a:lnTo>
                    <a:pt x="17" y="46"/>
                  </a:lnTo>
                  <a:lnTo>
                    <a:pt x="7" y="54"/>
                  </a:lnTo>
                  <a:lnTo>
                    <a:pt x="0" y="62"/>
                  </a:lnTo>
                  <a:lnTo>
                    <a:pt x="5" y="51"/>
                  </a:lnTo>
                  <a:lnTo>
                    <a:pt x="12" y="39"/>
                  </a:lnTo>
                  <a:lnTo>
                    <a:pt x="21" y="27"/>
                  </a:lnTo>
                  <a:lnTo>
                    <a:pt x="32" y="15"/>
                  </a:lnTo>
                  <a:lnTo>
                    <a:pt x="43" y="7"/>
                  </a:lnTo>
                  <a:lnTo>
                    <a:pt x="52" y="1"/>
                  </a:lnTo>
                  <a:lnTo>
                    <a:pt x="62" y="0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78" name="Freeform 33177"/>
            <p:cNvSpPr/>
            <p:nvPr/>
          </p:nvSpPr>
          <p:spPr>
            <a:xfrm>
              <a:off x="4532" y="665"/>
              <a:ext cx="70" cy="272"/>
            </a:xfrm>
            <a:custGeom>
              <a:avLst/>
              <a:gdLst/>
              <a:ahLst/>
              <a:cxnLst/>
              <a:pathLst>
                <a:path w="79" h="311">
                  <a:moveTo>
                    <a:pt x="8" y="311"/>
                  </a:moveTo>
                  <a:lnTo>
                    <a:pt x="4" y="311"/>
                  </a:lnTo>
                  <a:lnTo>
                    <a:pt x="2" y="309"/>
                  </a:lnTo>
                  <a:lnTo>
                    <a:pt x="1" y="307"/>
                  </a:lnTo>
                  <a:lnTo>
                    <a:pt x="0" y="303"/>
                  </a:lnTo>
                  <a:lnTo>
                    <a:pt x="32" y="265"/>
                  </a:lnTo>
                  <a:lnTo>
                    <a:pt x="51" y="225"/>
                  </a:lnTo>
                  <a:lnTo>
                    <a:pt x="63" y="183"/>
                  </a:lnTo>
                  <a:lnTo>
                    <a:pt x="66" y="142"/>
                  </a:lnTo>
                  <a:lnTo>
                    <a:pt x="64" y="101"/>
                  </a:lnTo>
                  <a:lnTo>
                    <a:pt x="58" y="63"/>
                  </a:lnTo>
                  <a:lnTo>
                    <a:pt x="51" y="29"/>
                  </a:lnTo>
                  <a:lnTo>
                    <a:pt x="45" y="0"/>
                  </a:lnTo>
                  <a:lnTo>
                    <a:pt x="61" y="20"/>
                  </a:lnTo>
                  <a:lnTo>
                    <a:pt x="72" y="53"/>
                  </a:lnTo>
                  <a:lnTo>
                    <a:pt x="79" y="97"/>
                  </a:lnTo>
                  <a:lnTo>
                    <a:pt x="79" y="146"/>
                  </a:lnTo>
                  <a:lnTo>
                    <a:pt x="73" y="196"/>
                  </a:lnTo>
                  <a:lnTo>
                    <a:pt x="59" y="243"/>
                  </a:lnTo>
                  <a:lnTo>
                    <a:pt x="38" y="283"/>
                  </a:lnTo>
                  <a:lnTo>
                    <a:pt x="8" y="3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79" name="Freeform 33178"/>
            <p:cNvSpPr/>
            <p:nvPr/>
          </p:nvSpPr>
          <p:spPr>
            <a:xfrm>
              <a:off x="4531" y="667"/>
              <a:ext cx="57" cy="35"/>
            </a:xfrm>
            <a:custGeom>
              <a:avLst/>
              <a:gdLst/>
              <a:ahLst/>
              <a:cxnLst/>
              <a:pathLst>
                <a:path w="67" h="41">
                  <a:moveTo>
                    <a:pt x="67" y="41"/>
                  </a:moveTo>
                  <a:lnTo>
                    <a:pt x="60" y="33"/>
                  </a:lnTo>
                  <a:lnTo>
                    <a:pt x="51" y="25"/>
                  </a:lnTo>
                  <a:lnTo>
                    <a:pt x="41" y="18"/>
                  </a:lnTo>
                  <a:lnTo>
                    <a:pt x="30" y="11"/>
                  </a:lnTo>
                  <a:lnTo>
                    <a:pt x="20" y="5"/>
                  </a:lnTo>
                  <a:lnTo>
                    <a:pt x="11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6" y="10"/>
                  </a:lnTo>
                  <a:lnTo>
                    <a:pt x="14" y="13"/>
                  </a:lnTo>
                  <a:lnTo>
                    <a:pt x="23" y="18"/>
                  </a:lnTo>
                  <a:lnTo>
                    <a:pt x="35" y="22"/>
                  </a:lnTo>
                  <a:lnTo>
                    <a:pt x="46" y="28"/>
                  </a:lnTo>
                  <a:lnTo>
                    <a:pt x="58" y="34"/>
                  </a:lnTo>
                  <a:lnTo>
                    <a:pt x="67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80" name="Freeform 33179"/>
            <p:cNvSpPr/>
            <p:nvPr/>
          </p:nvSpPr>
          <p:spPr>
            <a:xfrm>
              <a:off x="4529" y="686"/>
              <a:ext cx="65" cy="41"/>
            </a:xfrm>
            <a:custGeom>
              <a:avLst/>
              <a:gdLst/>
              <a:ahLst/>
              <a:cxnLst/>
              <a:pathLst>
                <a:path w="74" h="46">
                  <a:moveTo>
                    <a:pt x="0" y="1"/>
                  </a:moveTo>
                  <a:lnTo>
                    <a:pt x="4" y="0"/>
                  </a:lnTo>
                  <a:lnTo>
                    <a:pt x="11" y="1"/>
                  </a:lnTo>
                  <a:lnTo>
                    <a:pt x="20" y="5"/>
                  </a:lnTo>
                  <a:lnTo>
                    <a:pt x="31" y="11"/>
                  </a:lnTo>
                  <a:lnTo>
                    <a:pt x="44" y="18"/>
                  </a:lnTo>
                  <a:lnTo>
                    <a:pt x="55" y="26"/>
                  </a:lnTo>
                  <a:lnTo>
                    <a:pt x="66" y="36"/>
                  </a:lnTo>
                  <a:lnTo>
                    <a:pt x="74" y="46"/>
                  </a:lnTo>
                  <a:lnTo>
                    <a:pt x="65" y="41"/>
                  </a:lnTo>
                  <a:lnTo>
                    <a:pt x="53" y="35"/>
                  </a:lnTo>
                  <a:lnTo>
                    <a:pt x="40" y="28"/>
                  </a:lnTo>
                  <a:lnTo>
                    <a:pt x="29" y="22"/>
                  </a:lnTo>
                  <a:lnTo>
                    <a:pt x="17" y="15"/>
                  </a:lnTo>
                  <a:lnTo>
                    <a:pt x="8" y="9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81" name="Freeform 33180"/>
            <p:cNvSpPr/>
            <p:nvPr/>
          </p:nvSpPr>
          <p:spPr>
            <a:xfrm>
              <a:off x="4515" y="727"/>
              <a:ext cx="84" cy="54"/>
            </a:xfrm>
            <a:custGeom>
              <a:avLst/>
              <a:gdLst/>
              <a:ahLst/>
              <a:cxnLst/>
              <a:pathLst>
                <a:path w="96" h="64">
                  <a:moveTo>
                    <a:pt x="0" y="1"/>
                  </a:moveTo>
                  <a:lnTo>
                    <a:pt x="5" y="0"/>
                  </a:lnTo>
                  <a:lnTo>
                    <a:pt x="15" y="3"/>
                  </a:lnTo>
                  <a:lnTo>
                    <a:pt x="29" y="8"/>
                  </a:lnTo>
                  <a:lnTo>
                    <a:pt x="44" y="16"/>
                  </a:lnTo>
                  <a:lnTo>
                    <a:pt x="60" y="27"/>
                  </a:lnTo>
                  <a:lnTo>
                    <a:pt x="75" y="39"/>
                  </a:lnTo>
                  <a:lnTo>
                    <a:pt x="88" y="51"/>
                  </a:lnTo>
                  <a:lnTo>
                    <a:pt x="96" y="64"/>
                  </a:lnTo>
                  <a:lnTo>
                    <a:pt x="88" y="58"/>
                  </a:lnTo>
                  <a:lnTo>
                    <a:pt x="75" y="51"/>
                  </a:lnTo>
                  <a:lnTo>
                    <a:pt x="59" y="42"/>
                  </a:lnTo>
                  <a:lnTo>
                    <a:pt x="42" y="33"/>
                  </a:lnTo>
                  <a:lnTo>
                    <a:pt x="24" y="22"/>
                  </a:lnTo>
                  <a:lnTo>
                    <a:pt x="10" y="14"/>
                  </a:lnTo>
                  <a:lnTo>
                    <a:pt x="2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82" name="Freeform 33181"/>
            <p:cNvSpPr/>
            <p:nvPr/>
          </p:nvSpPr>
          <p:spPr>
            <a:xfrm>
              <a:off x="4502" y="772"/>
              <a:ext cx="92" cy="60"/>
            </a:xfrm>
            <a:custGeom>
              <a:avLst/>
              <a:gdLst/>
              <a:ahLst/>
              <a:cxnLst/>
              <a:pathLst>
                <a:path w="105" h="68">
                  <a:moveTo>
                    <a:pt x="0" y="1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33" y="11"/>
                  </a:lnTo>
                  <a:lnTo>
                    <a:pt x="51" y="21"/>
                  </a:lnTo>
                  <a:lnTo>
                    <a:pt x="69" y="32"/>
                  </a:lnTo>
                  <a:lnTo>
                    <a:pt x="85" y="45"/>
                  </a:lnTo>
                  <a:lnTo>
                    <a:pt x="98" y="57"/>
                  </a:lnTo>
                  <a:lnTo>
                    <a:pt x="105" y="68"/>
                  </a:lnTo>
                  <a:lnTo>
                    <a:pt x="97" y="64"/>
                  </a:lnTo>
                  <a:lnTo>
                    <a:pt x="83" y="57"/>
                  </a:lnTo>
                  <a:lnTo>
                    <a:pt x="66" y="46"/>
                  </a:lnTo>
                  <a:lnTo>
                    <a:pt x="46" y="35"/>
                  </a:lnTo>
                  <a:lnTo>
                    <a:pt x="29" y="24"/>
                  </a:lnTo>
                  <a:lnTo>
                    <a:pt x="13" y="14"/>
                  </a:lnTo>
                  <a:lnTo>
                    <a:pt x="4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83" name="Freeform 33182"/>
            <p:cNvSpPr/>
            <p:nvPr/>
          </p:nvSpPr>
          <p:spPr>
            <a:xfrm>
              <a:off x="4509" y="800"/>
              <a:ext cx="76" cy="65"/>
            </a:xfrm>
            <a:custGeom>
              <a:avLst/>
              <a:gdLst/>
              <a:ahLst/>
              <a:cxnLst/>
              <a:pathLst>
                <a:path w="85" h="72">
                  <a:moveTo>
                    <a:pt x="0" y="0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28" y="15"/>
                  </a:lnTo>
                  <a:lnTo>
                    <a:pt x="43" y="25"/>
                  </a:lnTo>
                  <a:lnTo>
                    <a:pt x="58" y="39"/>
                  </a:lnTo>
                  <a:lnTo>
                    <a:pt x="72" y="51"/>
                  </a:lnTo>
                  <a:lnTo>
                    <a:pt x="81" y="63"/>
                  </a:lnTo>
                  <a:lnTo>
                    <a:pt x="85" y="72"/>
                  </a:lnTo>
                  <a:lnTo>
                    <a:pt x="77" y="66"/>
                  </a:lnTo>
                  <a:lnTo>
                    <a:pt x="65" y="57"/>
                  </a:lnTo>
                  <a:lnTo>
                    <a:pt x="50" y="47"/>
                  </a:lnTo>
                  <a:lnTo>
                    <a:pt x="35" y="35"/>
                  </a:lnTo>
                  <a:lnTo>
                    <a:pt x="20" y="24"/>
                  </a:lnTo>
                  <a:lnTo>
                    <a:pt x="8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84" name="Freeform 33183"/>
            <p:cNvSpPr/>
            <p:nvPr/>
          </p:nvSpPr>
          <p:spPr>
            <a:xfrm>
              <a:off x="4511" y="835"/>
              <a:ext cx="62" cy="55"/>
            </a:xfrm>
            <a:custGeom>
              <a:avLst/>
              <a:gdLst/>
              <a:ahLst/>
              <a:cxnLst/>
              <a:pathLst>
                <a:path w="70" h="62">
                  <a:moveTo>
                    <a:pt x="0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24" y="9"/>
                  </a:lnTo>
                  <a:lnTo>
                    <a:pt x="35" y="17"/>
                  </a:lnTo>
                  <a:lnTo>
                    <a:pt x="47" y="26"/>
                  </a:lnTo>
                  <a:lnTo>
                    <a:pt x="57" y="38"/>
                  </a:lnTo>
                  <a:lnTo>
                    <a:pt x="65" y="49"/>
                  </a:lnTo>
                  <a:lnTo>
                    <a:pt x="70" y="62"/>
                  </a:lnTo>
                  <a:lnTo>
                    <a:pt x="63" y="55"/>
                  </a:lnTo>
                  <a:lnTo>
                    <a:pt x="53" y="47"/>
                  </a:lnTo>
                  <a:lnTo>
                    <a:pt x="40" y="38"/>
                  </a:lnTo>
                  <a:lnTo>
                    <a:pt x="27" y="27"/>
                  </a:lnTo>
                  <a:lnTo>
                    <a:pt x="16" y="18"/>
                  </a:lnTo>
                  <a:lnTo>
                    <a:pt x="7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85" name="Freeform 33184"/>
            <p:cNvSpPr/>
            <p:nvPr/>
          </p:nvSpPr>
          <p:spPr>
            <a:xfrm>
              <a:off x="4511" y="869"/>
              <a:ext cx="44" cy="45"/>
            </a:xfrm>
            <a:custGeom>
              <a:avLst/>
              <a:gdLst/>
              <a:ahLst/>
              <a:cxnLst/>
              <a:pathLst>
                <a:path w="49" h="53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19" y="10"/>
                  </a:lnTo>
                  <a:lnTo>
                    <a:pt x="28" y="18"/>
                  </a:lnTo>
                  <a:lnTo>
                    <a:pt x="36" y="29"/>
                  </a:lnTo>
                  <a:lnTo>
                    <a:pt x="43" y="38"/>
                  </a:lnTo>
                  <a:lnTo>
                    <a:pt x="48" y="47"/>
                  </a:lnTo>
                  <a:lnTo>
                    <a:pt x="49" y="53"/>
                  </a:lnTo>
                  <a:lnTo>
                    <a:pt x="45" y="47"/>
                  </a:lnTo>
                  <a:lnTo>
                    <a:pt x="36" y="40"/>
                  </a:lnTo>
                  <a:lnTo>
                    <a:pt x="28" y="33"/>
                  </a:lnTo>
                  <a:lnTo>
                    <a:pt x="20" y="25"/>
                  </a:lnTo>
                  <a:lnTo>
                    <a:pt x="12" y="17"/>
                  </a:lnTo>
                  <a:lnTo>
                    <a:pt x="5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86" name="Freeform 33185"/>
            <p:cNvSpPr/>
            <p:nvPr/>
          </p:nvSpPr>
          <p:spPr>
            <a:xfrm>
              <a:off x="4515" y="899"/>
              <a:ext cx="30" cy="31"/>
            </a:xfrm>
            <a:custGeom>
              <a:avLst/>
              <a:gdLst/>
              <a:ahLst/>
              <a:cxnLst/>
              <a:pathLst>
                <a:path w="35" h="36">
                  <a:moveTo>
                    <a:pt x="2" y="0"/>
                  </a:moveTo>
                  <a:lnTo>
                    <a:pt x="6" y="0"/>
                  </a:lnTo>
                  <a:lnTo>
                    <a:pt x="10" y="3"/>
                  </a:lnTo>
                  <a:lnTo>
                    <a:pt x="17" y="6"/>
                  </a:lnTo>
                  <a:lnTo>
                    <a:pt x="23" y="12"/>
                  </a:lnTo>
                  <a:lnTo>
                    <a:pt x="29" y="18"/>
                  </a:lnTo>
                  <a:lnTo>
                    <a:pt x="32" y="25"/>
                  </a:lnTo>
                  <a:lnTo>
                    <a:pt x="35" y="30"/>
                  </a:lnTo>
                  <a:lnTo>
                    <a:pt x="33" y="36"/>
                  </a:lnTo>
                  <a:lnTo>
                    <a:pt x="31" y="29"/>
                  </a:lnTo>
                  <a:lnTo>
                    <a:pt x="27" y="23"/>
                  </a:lnTo>
                  <a:lnTo>
                    <a:pt x="20" y="18"/>
                  </a:lnTo>
                  <a:lnTo>
                    <a:pt x="13" y="13"/>
                  </a:lnTo>
                  <a:lnTo>
                    <a:pt x="7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87" name="Freeform 33186"/>
            <p:cNvSpPr/>
            <p:nvPr/>
          </p:nvSpPr>
          <p:spPr>
            <a:xfrm>
              <a:off x="4541" y="646"/>
              <a:ext cx="37" cy="35"/>
            </a:xfrm>
            <a:custGeom>
              <a:avLst/>
              <a:gdLst/>
              <a:ahLst/>
              <a:cxnLst/>
              <a:pathLst>
                <a:path w="43" h="40">
                  <a:moveTo>
                    <a:pt x="43" y="40"/>
                  </a:moveTo>
                  <a:lnTo>
                    <a:pt x="39" y="38"/>
                  </a:lnTo>
                  <a:lnTo>
                    <a:pt x="32" y="35"/>
                  </a:lnTo>
                  <a:lnTo>
                    <a:pt x="24" y="29"/>
                  </a:lnTo>
                  <a:lnTo>
                    <a:pt x="16" y="23"/>
                  </a:lnTo>
                  <a:lnTo>
                    <a:pt x="8" y="1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1" y="1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6" y="7"/>
                  </a:lnTo>
                  <a:lnTo>
                    <a:pt x="23" y="14"/>
                  </a:lnTo>
                  <a:lnTo>
                    <a:pt x="29" y="22"/>
                  </a:lnTo>
                  <a:lnTo>
                    <a:pt x="35" y="30"/>
                  </a:lnTo>
                  <a:lnTo>
                    <a:pt x="39" y="36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88" name="Freeform 33187"/>
            <p:cNvSpPr/>
            <p:nvPr/>
          </p:nvSpPr>
          <p:spPr>
            <a:xfrm>
              <a:off x="4580" y="643"/>
              <a:ext cx="19" cy="40"/>
            </a:xfrm>
            <a:custGeom>
              <a:avLst/>
              <a:gdLst/>
              <a:ahLst/>
              <a:cxnLst/>
              <a:pathLst>
                <a:path w="22" h="46">
                  <a:moveTo>
                    <a:pt x="0" y="46"/>
                  </a:moveTo>
                  <a:lnTo>
                    <a:pt x="5" y="37"/>
                  </a:lnTo>
                  <a:lnTo>
                    <a:pt x="15" y="23"/>
                  </a:lnTo>
                  <a:lnTo>
                    <a:pt x="22" y="9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8" y="16"/>
                  </a:lnTo>
                  <a:lnTo>
                    <a:pt x="3" y="3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89" name="Freeform 33188"/>
            <p:cNvSpPr/>
            <p:nvPr/>
          </p:nvSpPr>
          <p:spPr>
            <a:xfrm>
              <a:off x="4566" y="627"/>
              <a:ext cx="10" cy="47"/>
            </a:xfrm>
            <a:custGeom>
              <a:avLst/>
              <a:gdLst/>
              <a:ahLst/>
              <a:cxnLst/>
              <a:pathLst>
                <a:path w="12" h="53">
                  <a:moveTo>
                    <a:pt x="12" y="53"/>
                  </a:moveTo>
                  <a:lnTo>
                    <a:pt x="12" y="43"/>
                  </a:lnTo>
                  <a:lnTo>
                    <a:pt x="12" y="26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7"/>
                  </a:lnTo>
                  <a:lnTo>
                    <a:pt x="3" y="23"/>
                  </a:lnTo>
                  <a:lnTo>
                    <a:pt x="8" y="41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90" name="Freeform 33189"/>
            <p:cNvSpPr/>
            <p:nvPr/>
          </p:nvSpPr>
          <p:spPr>
            <a:xfrm>
              <a:off x="4585" y="655"/>
              <a:ext cx="37" cy="42"/>
            </a:xfrm>
            <a:custGeom>
              <a:avLst/>
              <a:gdLst/>
              <a:ahLst/>
              <a:cxnLst/>
              <a:pathLst>
                <a:path w="41" h="47">
                  <a:moveTo>
                    <a:pt x="0" y="47"/>
                  </a:moveTo>
                  <a:lnTo>
                    <a:pt x="3" y="41"/>
                  </a:lnTo>
                  <a:lnTo>
                    <a:pt x="9" y="33"/>
                  </a:lnTo>
                  <a:lnTo>
                    <a:pt x="15" y="24"/>
                  </a:lnTo>
                  <a:lnTo>
                    <a:pt x="20" y="16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1" y="4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4"/>
                  </a:lnTo>
                  <a:lnTo>
                    <a:pt x="17" y="32"/>
                  </a:lnTo>
                  <a:lnTo>
                    <a:pt x="10" y="38"/>
                  </a:lnTo>
                  <a:lnTo>
                    <a:pt x="3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91" name="Freeform 33190"/>
            <p:cNvSpPr/>
            <p:nvPr/>
          </p:nvSpPr>
          <p:spPr>
            <a:xfrm>
              <a:off x="4552" y="911"/>
              <a:ext cx="59" cy="12"/>
            </a:xfrm>
            <a:custGeom>
              <a:avLst/>
              <a:gdLst/>
              <a:ahLst/>
              <a:cxnLst/>
              <a:pathLst>
                <a:path w="68" h="15">
                  <a:moveTo>
                    <a:pt x="0" y="2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0" y="1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68" y="10"/>
                  </a:lnTo>
                  <a:lnTo>
                    <a:pt x="65" y="14"/>
                  </a:lnTo>
                  <a:lnTo>
                    <a:pt x="60" y="15"/>
                  </a:lnTo>
                  <a:lnTo>
                    <a:pt x="51" y="14"/>
                  </a:lnTo>
                  <a:lnTo>
                    <a:pt x="41" y="12"/>
                  </a:lnTo>
                  <a:lnTo>
                    <a:pt x="30" y="8"/>
                  </a:lnTo>
                  <a:lnTo>
                    <a:pt x="18" y="6"/>
                  </a:lnTo>
                  <a:lnTo>
                    <a:pt x="8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92" name="Freeform 33191"/>
            <p:cNvSpPr/>
            <p:nvPr/>
          </p:nvSpPr>
          <p:spPr>
            <a:xfrm>
              <a:off x="4545" y="925"/>
              <a:ext cx="56" cy="21"/>
            </a:xfrm>
            <a:custGeom>
              <a:avLst/>
              <a:gdLst/>
              <a:ahLst/>
              <a:cxnLst/>
              <a:pathLst>
                <a:path w="65" h="25">
                  <a:moveTo>
                    <a:pt x="0" y="0"/>
                  </a:moveTo>
                  <a:lnTo>
                    <a:pt x="7" y="0"/>
                  </a:lnTo>
                  <a:lnTo>
                    <a:pt x="15" y="1"/>
                  </a:lnTo>
                  <a:lnTo>
                    <a:pt x="26" y="4"/>
                  </a:lnTo>
                  <a:lnTo>
                    <a:pt x="37" y="6"/>
                  </a:lnTo>
                  <a:lnTo>
                    <a:pt x="48" y="8"/>
                  </a:lnTo>
                  <a:lnTo>
                    <a:pt x="56" y="13"/>
                  </a:lnTo>
                  <a:lnTo>
                    <a:pt x="63" y="16"/>
                  </a:lnTo>
                  <a:lnTo>
                    <a:pt x="65" y="21"/>
                  </a:lnTo>
                  <a:lnTo>
                    <a:pt x="63" y="25"/>
                  </a:lnTo>
                  <a:lnTo>
                    <a:pt x="57" y="25"/>
                  </a:lnTo>
                  <a:lnTo>
                    <a:pt x="48" y="22"/>
                  </a:lnTo>
                  <a:lnTo>
                    <a:pt x="36" y="18"/>
                  </a:lnTo>
                  <a:lnTo>
                    <a:pt x="25" y="13"/>
                  </a:lnTo>
                  <a:lnTo>
                    <a:pt x="14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93" name="Freeform 33192"/>
            <p:cNvSpPr/>
            <p:nvPr/>
          </p:nvSpPr>
          <p:spPr>
            <a:xfrm>
              <a:off x="4573" y="881"/>
              <a:ext cx="56" cy="12"/>
            </a:xfrm>
            <a:custGeom>
              <a:avLst/>
              <a:gdLst/>
              <a:ahLst/>
              <a:cxnLst/>
              <a:pathLst>
                <a:path w="63" h="15">
                  <a:moveTo>
                    <a:pt x="0" y="7"/>
                  </a:moveTo>
                  <a:lnTo>
                    <a:pt x="2" y="4"/>
                  </a:lnTo>
                  <a:lnTo>
                    <a:pt x="9" y="2"/>
                  </a:lnTo>
                  <a:lnTo>
                    <a:pt x="18" y="1"/>
                  </a:lnTo>
                  <a:lnTo>
                    <a:pt x="30" y="0"/>
                  </a:lnTo>
                  <a:lnTo>
                    <a:pt x="40" y="1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58" y="15"/>
                  </a:lnTo>
                  <a:lnTo>
                    <a:pt x="50" y="13"/>
                  </a:lnTo>
                  <a:lnTo>
                    <a:pt x="40" y="12"/>
                  </a:lnTo>
                  <a:lnTo>
                    <a:pt x="30" y="10"/>
                  </a:lnTo>
                  <a:lnTo>
                    <a:pt x="18" y="9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94" name="Freeform 33193"/>
            <p:cNvSpPr/>
            <p:nvPr/>
          </p:nvSpPr>
          <p:spPr>
            <a:xfrm>
              <a:off x="4580" y="848"/>
              <a:ext cx="65" cy="17"/>
            </a:xfrm>
            <a:custGeom>
              <a:avLst/>
              <a:gdLst/>
              <a:ahLst/>
              <a:cxnLst/>
              <a:pathLst>
                <a:path w="75" h="20">
                  <a:moveTo>
                    <a:pt x="0" y="20"/>
                  </a:moveTo>
                  <a:lnTo>
                    <a:pt x="8" y="16"/>
                  </a:lnTo>
                  <a:lnTo>
                    <a:pt x="18" y="11"/>
                  </a:lnTo>
                  <a:lnTo>
                    <a:pt x="30" y="6"/>
                  </a:lnTo>
                  <a:lnTo>
                    <a:pt x="42" y="3"/>
                  </a:lnTo>
                  <a:lnTo>
                    <a:pt x="54" y="1"/>
                  </a:lnTo>
                  <a:lnTo>
                    <a:pt x="64" y="0"/>
                  </a:lnTo>
                  <a:lnTo>
                    <a:pt x="71" y="1"/>
                  </a:lnTo>
                  <a:lnTo>
                    <a:pt x="75" y="5"/>
                  </a:lnTo>
                  <a:lnTo>
                    <a:pt x="72" y="10"/>
                  </a:lnTo>
                  <a:lnTo>
                    <a:pt x="67" y="13"/>
                  </a:lnTo>
                  <a:lnTo>
                    <a:pt x="56" y="16"/>
                  </a:lnTo>
                  <a:lnTo>
                    <a:pt x="43" y="16"/>
                  </a:lnTo>
                  <a:lnTo>
                    <a:pt x="31" y="17"/>
                  </a:lnTo>
                  <a:lnTo>
                    <a:pt x="18" y="18"/>
                  </a:lnTo>
                  <a:lnTo>
                    <a:pt x="8" y="1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95" name="Freeform 33194"/>
            <p:cNvSpPr/>
            <p:nvPr/>
          </p:nvSpPr>
          <p:spPr>
            <a:xfrm>
              <a:off x="4590" y="814"/>
              <a:ext cx="72" cy="21"/>
            </a:xfrm>
            <a:custGeom>
              <a:avLst/>
              <a:gdLst/>
              <a:ahLst/>
              <a:cxnLst/>
              <a:pathLst>
                <a:path w="82" h="24">
                  <a:moveTo>
                    <a:pt x="0" y="24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8" y="5"/>
                  </a:lnTo>
                  <a:lnTo>
                    <a:pt x="61" y="2"/>
                  </a:lnTo>
                  <a:lnTo>
                    <a:pt x="73" y="0"/>
                  </a:lnTo>
                  <a:lnTo>
                    <a:pt x="80" y="1"/>
                  </a:lnTo>
                  <a:lnTo>
                    <a:pt x="82" y="4"/>
                  </a:lnTo>
                  <a:lnTo>
                    <a:pt x="79" y="10"/>
                  </a:lnTo>
                  <a:lnTo>
                    <a:pt x="69" y="14"/>
                  </a:lnTo>
                  <a:lnTo>
                    <a:pt x="58" y="16"/>
                  </a:lnTo>
                  <a:lnTo>
                    <a:pt x="44" y="18"/>
                  </a:lnTo>
                  <a:lnTo>
                    <a:pt x="29" y="20"/>
                  </a:lnTo>
                  <a:lnTo>
                    <a:pt x="17" y="22"/>
                  </a:lnTo>
                  <a:lnTo>
                    <a:pt x="6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96" name="Freeform 33195"/>
            <p:cNvSpPr/>
            <p:nvPr/>
          </p:nvSpPr>
          <p:spPr>
            <a:xfrm>
              <a:off x="4592" y="746"/>
              <a:ext cx="77" cy="35"/>
            </a:xfrm>
            <a:custGeom>
              <a:avLst/>
              <a:gdLst/>
              <a:ahLst/>
              <a:cxnLst/>
              <a:pathLst>
                <a:path w="86" h="42">
                  <a:moveTo>
                    <a:pt x="0" y="42"/>
                  </a:moveTo>
                  <a:lnTo>
                    <a:pt x="8" y="35"/>
                  </a:lnTo>
                  <a:lnTo>
                    <a:pt x="19" y="27"/>
                  </a:lnTo>
                  <a:lnTo>
                    <a:pt x="32" y="19"/>
                  </a:lnTo>
                  <a:lnTo>
                    <a:pt x="47" y="11"/>
                  </a:lnTo>
                  <a:lnTo>
                    <a:pt x="61" y="5"/>
                  </a:lnTo>
                  <a:lnTo>
                    <a:pt x="72" y="1"/>
                  </a:lnTo>
                  <a:lnTo>
                    <a:pt x="81" y="0"/>
                  </a:lnTo>
                  <a:lnTo>
                    <a:pt x="86" y="3"/>
                  </a:lnTo>
                  <a:lnTo>
                    <a:pt x="85" y="7"/>
                  </a:lnTo>
                  <a:lnTo>
                    <a:pt x="76" y="12"/>
                  </a:lnTo>
                  <a:lnTo>
                    <a:pt x="63" y="17"/>
                  </a:lnTo>
                  <a:lnTo>
                    <a:pt x="48" y="22"/>
                  </a:lnTo>
                  <a:lnTo>
                    <a:pt x="32" y="27"/>
                  </a:lnTo>
                  <a:lnTo>
                    <a:pt x="17" y="32"/>
                  </a:lnTo>
                  <a:lnTo>
                    <a:pt x="5" y="3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97" name="Freeform 33196"/>
            <p:cNvSpPr/>
            <p:nvPr/>
          </p:nvSpPr>
          <p:spPr>
            <a:xfrm>
              <a:off x="4587" y="679"/>
              <a:ext cx="70" cy="42"/>
            </a:xfrm>
            <a:custGeom>
              <a:avLst/>
              <a:gdLst/>
              <a:ahLst/>
              <a:cxnLst/>
              <a:pathLst>
                <a:path w="80" h="50">
                  <a:moveTo>
                    <a:pt x="0" y="50"/>
                  </a:moveTo>
                  <a:lnTo>
                    <a:pt x="7" y="43"/>
                  </a:lnTo>
                  <a:lnTo>
                    <a:pt x="17" y="35"/>
                  </a:lnTo>
                  <a:lnTo>
                    <a:pt x="30" y="26"/>
                  </a:lnTo>
                  <a:lnTo>
                    <a:pt x="42" y="15"/>
                  </a:lnTo>
                  <a:lnTo>
                    <a:pt x="56" y="8"/>
                  </a:lnTo>
                  <a:lnTo>
                    <a:pt x="68" y="2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79" y="8"/>
                  </a:lnTo>
                  <a:lnTo>
                    <a:pt x="71" y="14"/>
                  </a:lnTo>
                  <a:lnTo>
                    <a:pt x="60" y="21"/>
                  </a:lnTo>
                  <a:lnTo>
                    <a:pt x="46" y="28"/>
                  </a:lnTo>
                  <a:lnTo>
                    <a:pt x="30" y="35"/>
                  </a:lnTo>
                  <a:lnTo>
                    <a:pt x="16" y="40"/>
                  </a:lnTo>
                  <a:lnTo>
                    <a:pt x="6" y="4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98" name="Freeform 33197"/>
            <p:cNvSpPr/>
            <p:nvPr/>
          </p:nvSpPr>
          <p:spPr>
            <a:xfrm>
              <a:off x="4595" y="772"/>
              <a:ext cx="64" cy="37"/>
            </a:xfrm>
            <a:custGeom>
              <a:avLst/>
              <a:gdLst/>
              <a:ahLst/>
              <a:cxnLst/>
              <a:pathLst>
                <a:path w="74" h="43">
                  <a:moveTo>
                    <a:pt x="0" y="43"/>
                  </a:moveTo>
                  <a:lnTo>
                    <a:pt x="7" y="37"/>
                  </a:lnTo>
                  <a:lnTo>
                    <a:pt x="16" y="29"/>
                  </a:lnTo>
                  <a:lnTo>
                    <a:pt x="28" y="21"/>
                  </a:lnTo>
                  <a:lnTo>
                    <a:pt x="40" y="13"/>
                  </a:lnTo>
                  <a:lnTo>
                    <a:pt x="53" y="6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4" y="4"/>
                  </a:lnTo>
                  <a:lnTo>
                    <a:pt x="71" y="10"/>
                  </a:lnTo>
                  <a:lnTo>
                    <a:pt x="63" y="15"/>
                  </a:lnTo>
                  <a:lnTo>
                    <a:pt x="53" y="21"/>
                  </a:lnTo>
                  <a:lnTo>
                    <a:pt x="40" y="27"/>
                  </a:lnTo>
                  <a:lnTo>
                    <a:pt x="28" y="31"/>
                  </a:lnTo>
                  <a:lnTo>
                    <a:pt x="15" y="36"/>
                  </a:lnTo>
                  <a:lnTo>
                    <a:pt x="6" y="3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199" name="Freeform 33198"/>
            <p:cNvSpPr/>
            <p:nvPr/>
          </p:nvSpPr>
          <p:spPr>
            <a:xfrm>
              <a:off x="4508" y="746"/>
              <a:ext cx="91" cy="60"/>
            </a:xfrm>
            <a:custGeom>
              <a:avLst/>
              <a:gdLst/>
              <a:ahLst/>
              <a:cxnLst/>
              <a:pathLst>
                <a:path w="104" h="68">
                  <a:moveTo>
                    <a:pt x="0" y="2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33" y="11"/>
                  </a:lnTo>
                  <a:lnTo>
                    <a:pt x="51" y="21"/>
                  </a:lnTo>
                  <a:lnTo>
                    <a:pt x="69" y="33"/>
                  </a:lnTo>
                  <a:lnTo>
                    <a:pt x="84" y="45"/>
                  </a:lnTo>
                  <a:lnTo>
                    <a:pt x="97" y="57"/>
                  </a:lnTo>
                  <a:lnTo>
                    <a:pt x="104" y="68"/>
                  </a:lnTo>
                  <a:lnTo>
                    <a:pt x="96" y="64"/>
                  </a:lnTo>
                  <a:lnTo>
                    <a:pt x="82" y="57"/>
                  </a:lnTo>
                  <a:lnTo>
                    <a:pt x="64" y="46"/>
                  </a:lnTo>
                  <a:lnTo>
                    <a:pt x="46" y="35"/>
                  </a:lnTo>
                  <a:lnTo>
                    <a:pt x="29" y="25"/>
                  </a:lnTo>
                  <a:lnTo>
                    <a:pt x="13" y="14"/>
                  </a:lnTo>
                  <a:lnTo>
                    <a:pt x="3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00" name="Freeform 33199"/>
            <p:cNvSpPr/>
            <p:nvPr/>
          </p:nvSpPr>
          <p:spPr>
            <a:xfrm>
              <a:off x="4525" y="707"/>
              <a:ext cx="72" cy="51"/>
            </a:xfrm>
            <a:custGeom>
              <a:avLst/>
              <a:gdLst/>
              <a:ahLst/>
              <a:cxnLst/>
              <a:pathLst>
                <a:path w="81" h="59">
                  <a:moveTo>
                    <a:pt x="0" y="0"/>
                  </a:moveTo>
                  <a:lnTo>
                    <a:pt x="3" y="0"/>
                  </a:lnTo>
                  <a:lnTo>
                    <a:pt x="11" y="3"/>
                  </a:lnTo>
                  <a:lnTo>
                    <a:pt x="23" y="7"/>
                  </a:lnTo>
                  <a:lnTo>
                    <a:pt x="36" y="15"/>
                  </a:lnTo>
                  <a:lnTo>
                    <a:pt x="50" y="25"/>
                  </a:lnTo>
                  <a:lnTo>
                    <a:pt x="64" y="35"/>
                  </a:lnTo>
                  <a:lnTo>
                    <a:pt x="74" y="47"/>
                  </a:lnTo>
                  <a:lnTo>
                    <a:pt x="81" y="59"/>
                  </a:lnTo>
                  <a:lnTo>
                    <a:pt x="72" y="52"/>
                  </a:lnTo>
                  <a:lnTo>
                    <a:pt x="61" y="44"/>
                  </a:lnTo>
                  <a:lnTo>
                    <a:pt x="47" y="35"/>
                  </a:lnTo>
                  <a:lnTo>
                    <a:pt x="32" y="26"/>
                  </a:lnTo>
                  <a:lnTo>
                    <a:pt x="19" y="18"/>
                  </a:lnTo>
                  <a:lnTo>
                    <a:pt x="9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01" name="Freeform 33200"/>
            <p:cNvSpPr/>
            <p:nvPr/>
          </p:nvSpPr>
          <p:spPr>
            <a:xfrm>
              <a:off x="4592" y="707"/>
              <a:ext cx="70" cy="44"/>
            </a:xfrm>
            <a:custGeom>
              <a:avLst/>
              <a:gdLst/>
              <a:ahLst/>
              <a:cxnLst/>
              <a:pathLst>
                <a:path w="80" h="49">
                  <a:moveTo>
                    <a:pt x="0" y="49"/>
                  </a:moveTo>
                  <a:lnTo>
                    <a:pt x="6" y="43"/>
                  </a:lnTo>
                  <a:lnTo>
                    <a:pt x="16" y="34"/>
                  </a:lnTo>
                  <a:lnTo>
                    <a:pt x="28" y="25"/>
                  </a:lnTo>
                  <a:lnTo>
                    <a:pt x="42" y="16"/>
                  </a:lnTo>
                  <a:lnTo>
                    <a:pt x="55" y="8"/>
                  </a:lnTo>
                  <a:lnTo>
                    <a:pt x="66" y="2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79" y="8"/>
                  </a:lnTo>
                  <a:lnTo>
                    <a:pt x="71" y="15"/>
                  </a:lnTo>
                  <a:lnTo>
                    <a:pt x="58" y="21"/>
                  </a:lnTo>
                  <a:lnTo>
                    <a:pt x="44" y="28"/>
                  </a:lnTo>
                  <a:lnTo>
                    <a:pt x="29" y="34"/>
                  </a:lnTo>
                  <a:lnTo>
                    <a:pt x="16" y="40"/>
                  </a:lnTo>
                  <a:lnTo>
                    <a:pt x="5" y="4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02" name="Freeform 33201"/>
            <p:cNvSpPr/>
            <p:nvPr/>
          </p:nvSpPr>
          <p:spPr>
            <a:xfrm>
              <a:off x="4445" y="464"/>
              <a:ext cx="59" cy="231"/>
            </a:xfrm>
            <a:custGeom>
              <a:avLst/>
              <a:gdLst/>
              <a:ahLst/>
              <a:cxnLst/>
              <a:pathLst>
                <a:path w="68" h="265">
                  <a:moveTo>
                    <a:pt x="7" y="265"/>
                  </a:moveTo>
                  <a:lnTo>
                    <a:pt x="4" y="265"/>
                  </a:lnTo>
                  <a:lnTo>
                    <a:pt x="2" y="262"/>
                  </a:lnTo>
                  <a:lnTo>
                    <a:pt x="1" y="260"/>
                  </a:lnTo>
                  <a:lnTo>
                    <a:pt x="0" y="258"/>
                  </a:lnTo>
                  <a:lnTo>
                    <a:pt x="26" y="226"/>
                  </a:lnTo>
                  <a:lnTo>
                    <a:pt x="43" y="191"/>
                  </a:lnTo>
                  <a:lnTo>
                    <a:pt x="54" y="156"/>
                  </a:lnTo>
                  <a:lnTo>
                    <a:pt x="56" y="121"/>
                  </a:lnTo>
                  <a:lnTo>
                    <a:pt x="55" y="86"/>
                  </a:lnTo>
                  <a:lnTo>
                    <a:pt x="49" y="54"/>
                  </a:lnTo>
                  <a:lnTo>
                    <a:pt x="43" y="25"/>
                  </a:lnTo>
                  <a:lnTo>
                    <a:pt x="38" y="0"/>
                  </a:lnTo>
                  <a:lnTo>
                    <a:pt x="51" y="17"/>
                  </a:lnTo>
                  <a:lnTo>
                    <a:pt x="62" y="45"/>
                  </a:lnTo>
                  <a:lnTo>
                    <a:pt x="68" y="83"/>
                  </a:lnTo>
                  <a:lnTo>
                    <a:pt x="68" y="124"/>
                  </a:lnTo>
                  <a:lnTo>
                    <a:pt x="63" y="167"/>
                  </a:lnTo>
                  <a:lnTo>
                    <a:pt x="51" y="207"/>
                  </a:lnTo>
                  <a:lnTo>
                    <a:pt x="33" y="241"/>
                  </a:lnTo>
                  <a:lnTo>
                    <a:pt x="7" y="2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03" name="Freeform 33202"/>
            <p:cNvSpPr/>
            <p:nvPr/>
          </p:nvSpPr>
          <p:spPr>
            <a:xfrm>
              <a:off x="4445" y="467"/>
              <a:ext cx="49" cy="28"/>
            </a:xfrm>
            <a:custGeom>
              <a:avLst/>
              <a:gdLst/>
              <a:ahLst/>
              <a:cxnLst/>
              <a:pathLst>
                <a:path w="57" h="34">
                  <a:moveTo>
                    <a:pt x="57" y="34"/>
                  </a:moveTo>
                  <a:lnTo>
                    <a:pt x="51" y="27"/>
                  </a:lnTo>
                  <a:lnTo>
                    <a:pt x="43" y="20"/>
                  </a:lnTo>
                  <a:lnTo>
                    <a:pt x="34" y="14"/>
                  </a:lnTo>
                  <a:lnTo>
                    <a:pt x="26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5" y="7"/>
                  </a:lnTo>
                  <a:lnTo>
                    <a:pt x="12" y="11"/>
                  </a:lnTo>
                  <a:lnTo>
                    <a:pt x="20" y="14"/>
                  </a:lnTo>
                  <a:lnTo>
                    <a:pt x="29" y="19"/>
                  </a:lnTo>
                  <a:lnTo>
                    <a:pt x="40" y="23"/>
                  </a:lnTo>
                  <a:lnTo>
                    <a:pt x="49" y="28"/>
                  </a:lnTo>
                  <a:lnTo>
                    <a:pt x="57" y="3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04" name="Freeform 33203"/>
            <p:cNvSpPr/>
            <p:nvPr/>
          </p:nvSpPr>
          <p:spPr>
            <a:xfrm>
              <a:off x="4443" y="481"/>
              <a:ext cx="54" cy="35"/>
            </a:xfrm>
            <a:custGeom>
              <a:avLst/>
              <a:gdLst/>
              <a:ahLst/>
              <a:cxnLst/>
              <a:pathLst>
                <a:path w="62" h="40">
                  <a:moveTo>
                    <a:pt x="0" y="2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8" y="5"/>
                  </a:lnTo>
                  <a:lnTo>
                    <a:pt x="27" y="10"/>
                  </a:lnTo>
                  <a:lnTo>
                    <a:pt x="37" y="15"/>
                  </a:lnTo>
                  <a:lnTo>
                    <a:pt x="46" y="22"/>
                  </a:lnTo>
                  <a:lnTo>
                    <a:pt x="56" y="30"/>
                  </a:lnTo>
                  <a:lnTo>
                    <a:pt x="62" y="40"/>
                  </a:lnTo>
                  <a:lnTo>
                    <a:pt x="54" y="35"/>
                  </a:lnTo>
                  <a:lnTo>
                    <a:pt x="45" y="30"/>
                  </a:lnTo>
                  <a:lnTo>
                    <a:pt x="35" y="25"/>
                  </a:lnTo>
                  <a:lnTo>
                    <a:pt x="24" y="19"/>
                  </a:lnTo>
                  <a:lnTo>
                    <a:pt x="14" y="13"/>
                  </a:lnTo>
                  <a:lnTo>
                    <a:pt x="6" y="9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05" name="Freeform 33204"/>
            <p:cNvSpPr/>
            <p:nvPr/>
          </p:nvSpPr>
          <p:spPr>
            <a:xfrm>
              <a:off x="4431" y="516"/>
              <a:ext cx="71" cy="46"/>
            </a:xfrm>
            <a:custGeom>
              <a:avLst/>
              <a:gdLst/>
              <a:ahLst/>
              <a:cxnLst/>
              <a:pathLst>
                <a:path w="81" h="53">
                  <a:moveTo>
                    <a:pt x="0" y="1"/>
                  </a:moveTo>
                  <a:lnTo>
                    <a:pt x="4" y="0"/>
                  </a:lnTo>
                  <a:lnTo>
                    <a:pt x="13" y="2"/>
                  </a:lnTo>
                  <a:lnTo>
                    <a:pt x="25" y="7"/>
                  </a:lnTo>
                  <a:lnTo>
                    <a:pt x="37" y="13"/>
                  </a:lnTo>
                  <a:lnTo>
                    <a:pt x="51" y="23"/>
                  </a:lnTo>
                  <a:lnTo>
                    <a:pt x="64" y="32"/>
                  </a:lnTo>
                  <a:lnTo>
                    <a:pt x="74" y="42"/>
                  </a:lnTo>
                  <a:lnTo>
                    <a:pt x="81" y="53"/>
                  </a:lnTo>
                  <a:lnTo>
                    <a:pt x="75" y="48"/>
                  </a:lnTo>
                  <a:lnTo>
                    <a:pt x="64" y="42"/>
                  </a:lnTo>
                  <a:lnTo>
                    <a:pt x="50" y="35"/>
                  </a:lnTo>
                  <a:lnTo>
                    <a:pt x="36" y="26"/>
                  </a:lnTo>
                  <a:lnTo>
                    <a:pt x="21" y="18"/>
                  </a:lnTo>
                  <a:lnTo>
                    <a:pt x="10" y="11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06" name="Freeform 33205"/>
            <p:cNvSpPr/>
            <p:nvPr/>
          </p:nvSpPr>
          <p:spPr>
            <a:xfrm>
              <a:off x="4420" y="555"/>
              <a:ext cx="77" cy="51"/>
            </a:xfrm>
            <a:custGeom>
              <a:avLst/>
              <a:gdLst/>
              <a:ahLst/>
              <a:cxnLst/>
              <a:pathLst>
                <a:path w="88" h="59">
                  <a:moveTo>
                    <a:pt x="0" y="2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27" y="10"/>
                  </a:lnTo>
                  <a:lnTo>
                    <a:pt x="42" y="18"/>
                  </a:lnTo>
                  <a:lnTo>
                    <a:pt x="57" y="28"/>
                  </a:lnTo>
                  <a:lnTo>
                    <a:pt x="71" y="38"/>
                  </a:lnTo>
                  <a:lnTo>
                    <a:pt x="83" y="49"/>
                  </a:lnTo>
                  <a:lnTo>
                    <a:pt x="88" y="59"/>
                  </a:lnTo>
                  <a:lnTo>
                    <a:pt x="82" y="56"/>
                  </a:lnTo>
                  <a:lnTo>
                    <a:pt x="70" y="49"/>
                  </a:lnTo>
                  <a:lnTo>
                    <a:pt x="55" y="40"/>
                  </a:lnTo>
                  <a:lnTo>
                    <a:pt x="39" y="30"/>
                  </a:lnTo>
                  <a:lnTo>
                    <a:pt x="24" y="21"/>
                  </a:lnTo>
                  <a:lnTo>
                    <a:pt x="11" y="12"/>
                  </a:lnTo>
                  <a:lnTo>
                    <a:pt x="2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07" name="Freeform 33206"/>
            <p:cNvSpPr/>
            <p:nvPr/>
          </p:nvSpPr>
          <p:spPr>
            <a:xfrm>
              <a:off x="4427" y="579"/>
              <a:ext cx="63" cy="55"/>
            </a:xfrm>
            <a:custGeom>
              <a:avLst/>
              <a:gdLst/>
              <a:ahLst/>
              <a:cxnLst/>
              <a:pathLst>
                <a:path w="71" h="62">
                  <a:moveTo>
                    <a:pt x="0" y="0"/>
                  </a:moveTo>
                  <a:lnTo>
                    <a:pt x="3" y="0"/>
                  </a:lnTo>
                  <a:lnTo>
                    <a:pt x="11" y="5"/>
                  </a:lnTo>
                  <a:lnTo>
                    <a:pt x="23" y="13"/>
                  </a:lnTo>
                  <a:lnTo>
                    <a:pt x="36" y="22"/>
                  </a:lnTo>
                  <a:lnTo>
                    <a:pt x="48" y="34"/>
                  </a:lnTo>
                  <a:lnTo>
                    <a:pt x="60" y="44"/>
                  </a:lnTo>
                  <a:lnTo>
                    <a:pt x="68" y="54"/>
                  </a:lnTo>
                  <a:lnTo>
                    <a:pt x="71" y="62"/>
                  </a:lnTo>
                  <a:lnTo>
                    <a:pt x="64" y="57"/>
                  </a:lnTo>
                  <a:lnTo>
                    <a:pt x="54" y="50"/>
                  </a:lnTo>
                  <a:lnTo>
                    <a:pt x="41" y="41"/>
                  </a:lnTo>
                  <a:lnTo>
                    <a:pt x="29" y="31"/>
                  </a:lnTo>
                  <a:lnTo>
                    <a:pt x="16" y="21"/>
                  </a:lnTo>
                  <a:lnTo>
                    <a:pt x="7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08" name="Freeform 33207"/>
            <p:cNvSpPr/>
            <p:nvPr/>
          </p:nvSpPr>
          <p:spPr>
            <a:xfrm>
              <a:off x="4429" y="609"/>
              <a:ext cx="51" cy="46"/>
            </a:xfrm>
            <a:custGeom>
              <a:avLst/>
              <a:gdLst/>
              <a:ahLst/>
              <a:cxnLst/>
              <a:pathLst>
                <a:path w="59" h="53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20" y="7"/>
                  </a:lnTo>
                  <a:lnTo>
                    <a:pt x="30" y="13"/>
                  </a:lnTo>
                  <a:lnTo>
                    <a:pt x="39" y="23"/>
                  </a:lnTo>
                  <a:lnTo>
                    <a:pt x="49" y="32"/>
                  </a:lnTo>
                  <a:lnTo>
                    <a:pt x="55" y="42"/>
                  </a:lnTo>
                  <a:lnTo>
                    <a:pt x="59" y="53"/>
                  </a:lnTo>
                  <a:lnTo>
                    <a:pt x="53" y="47"/>
                  </a:lnTo>
                  <a:lnTo>
                    <a:pt x="44" y="40"/>
                  </a:lnTo>
                  <a:lnTo>
                    <a:pt x="34" y="32"/>
                  </a:lnTo>
                  <a:lnTo>
                    <a:pt x="23" y="24"/>
                  </a:lnTo>
                  <a:lnTo>
                    <a:pt x="13" y="16"/>
                  </a:lnTo>
                  <a:lnTo>
                    <a:pt x="5" y="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09" name="Freeform 33208"/>
            <p:cNvSpPr/>
            <p:nvPr/>
          </p:nvSpPr>
          <p:spPr>
            <a:xfrm>
              <a:off x="4429" y="637"/>
              <a:ext cx="37" cy="39"/>
            </a:xfrm>
            <a:custGeom>
              <a:avLst/>
              <a:gdLst/>
              <a:ahLst/>
              <a:cxnLst/>
              <a:pathLst>
                <a:path w="43" h="45">
                  <a:moveTo>
                    <a:pt x="0" y="0"/>
                  </a:moveTo>
                  <a:lnTo>
                    <a:pt x="3" y="0"/>
                  </a:lnTo>
                  <a:lnTo>
                    <a:pt x="9" y="2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1" y="24"/>
                  </a:lnTo>
                  <a:lnTo>
                    <a:pt x="38" y="32"/>
                  </a:lnTo>
                  <a:lnTo>
                    <a:pt x="41" y="39"/>
                  </a:lnTo>
                  <a:lnTo>
                    <a:pt x="43" y="45"/>
                  </a:lnTo>
                  <a:lnTo>
                    <a:pt x="38" y="40"/>
                  </a:lnTo>
                  <a:lnTo>
                    <a:pt x="32" y="34"/>
                  </a:lnTo>
                  <a:lnTo>
                    <a:pt x="25" y="29"/>
                  </a:lnTo>
                  <a:lnTo>
                    <a:pt x="18" y="22"/>
                  </a:lnTo>
                  <a:lnTo>
                    <a:pt x="12" y="15"/>
                  </a:lnTo>
                  <a:lnTo>
                    <a:pt x="6" y="9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10" name="Freeform 33209"/>
            <p:cNvSpPr/>
            <p:nvPr/>
          </p:nvSpPr>
          <p:spPr>
            <a:xfrm>
              <a:off x="4431" y="662"/>
              <a:ext cx="26" cy="28"/>
            </a:xfrm>
            <a:custGeom>
              <a:avLst/>
              <a:gdLst/>
              <a:ahLst/>
              <a:cxnLst/>
              <a:pathLst>
                <a:path w="29" h="31">
                  <a:moveTo>
                    <a:pt x="3" y="0"/>
                  </a:moveTo>
                  <a:lnTo>
                    <a:pt x="10" y="1"/>
                  </a:lnTo>
                  <a:lnTo>
                    <a:pt x="20" y="9"/>
                  </a:lnTo>
                  <a:lnTo>
                    <a:pt x="29" y="20"/>
                  </a:lnTo>
                  <a:lnTo>
                    <a:pt x="29" y="31"/>
                  </a:lnTo>
                  <a:lnTo>
                    <a:pt x="27" y="25"/>
                  </a:lnTo>
                  <a:lnTo>
                    <a:pt x="24" y="20"/>
                  </a:lnTo>
                  <a:lnTo>
                    <a:pt x="18" y="16"/>
                  </a:lnTo>
                  <a:lnTo>
                    <a:pt x="12" y="11"/>
                  </a:lnTo>
                  <a:lnTo>
                    <a:pt x="6" y="8"/>
                  </a:lnTo>
                  <a:lnTo>
                    <a:pt x="3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11" name="Freeform 33210"/>
            <p:cNvSpPr/>
            <p:nvPr/>
          </p:nvSpPr>
          <p:spPr>
            <a:xfrm>
              <a:off x="4452" y="448"/>
              <a:ext cx="33" cy="30"/>
            </a:xfrm>
            <a:custGeom>
              <a:avLst/>
              <a:gdLst/>
              <a:ahLst/>
              <a:cxnLst/>
              <a:pathLst>
                <a:path w="37" h="35">
                  <a:moveTo>
                    <a:pt x="37" y="35"/>
                  </a:moveTo>
                  <a:lnTo>
                    <a:pt x="34" y="33"/>
                  </a:lnTo>
                  <a:lnTo>
                    <a:pt x="28" y="29"/>
                  </a:lnTo>
                  <a:lnTo>
                    <a:pt x="22" y="24"/>
                  </a:lnTo>
                  <a:lnTo>
                    <a:pt x="15" y="20"/>
                  </a:lnTo>
                  <a:lnTo>
                    <a:pt x="8" y="14"/>
                  </a:lnTo>
                  <a:lnTo>
                    <a:pt x="2" y="10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0" y="13"/>
                  </a:lnTo>
                  <a:lnTo>
                    <a:pt x="25" y="19"/>
                  </a:lnTo>
                  <a:lnTo>
                    <a:pt x="30" y="26"/>
                  </a:lnTo>
                  <a:lnTo>
                    <a:pt x="34" y="31"/>
                  </a:lnTo>
                  <a:lnTo>
                    <a:pt x="37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12" name="Freeform 33211"/>
            <p:cNvSpPr/>
            <p:nvPr/>
          </p:nvSpPr>
          <p:spPr>
            <a:xfrm>
              <a:off x="4487" y="444"/>
              <a:ext cx="15" cy="35"/>
            </a:xfrm>
            <a:custGeom>
              <a:avLst/>
              <a:gdLst/>
              <a:ahLst/>
              <a:cxnLst/>
              <a:pathLst>
                <a:path w="18" h="40">
                  <a:moveTo>
                    <a:pt x="0" y="40"/>
                  </a:moveTo>
                  <a:lnTo>
                    <a:pt x="4" y="33"/>
                  </a:lnTo>
                  <a:lnTo>
                    <a:pt x="12" y="21"/>
                  </a:lnTo>
                  <a:lnTo>
                    <a:pt x="18" y="8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7" y="15"/>
                  </a:lnTo>
                  <a:lnTo>
                    <a:pt x="2" y="2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13" name="Freeform 33212"/>
            <p:cNvSpPr/>
            <p:nvPr/>
          </p:nvSpPr>
          <p:spPr>
            <a:xfrm>
              <a:off x="4474" y="432"/>
              <a:ext cx="9" cy="39"/>
            </a:xfrm>
            <a:custGeom>
              <a:avLst/>
              <a:gdLst/>
              <a:ahLst/>
              <a:cxnLst/>
              <a:pathLst>
                <a:path w="10" h="45">
                  <a:moveTo>
                    <a:pt x="10" y="45"/>
                  </a:moveTo>
                  <a:lnTo>
                    <a:pt x="9" y="36"/>
                  </a:lnTo>
                  <a:lnTo>
                    <a:pt x="10" y="21"/>
                  </a:lnTo>
                  <a:lnTo>
                    <a:pt x="8" y="7"/>
                  </a:lnTo>
                  <a:lnTo>
                    <a:pt x="3" y="0"/>
                  </a:lnTo>
                  <a:lnTo>
                    <a:pt x="0" y="6"/>
                  </a:lnTo>
                  <a:lnTo>
                    <a:pt x="2" y="18"/>
                  </a:lnTo>
                  <a:lnTo>
                    <a:pt x="7" y="3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14" name="Freeform 33213"/>
            <p:cNvSpPr/>
            <p:nvPr/>
          </p:nvSpPr>
          <p:spPr>
            <a:xfrm>
              <a:off x="4492" y="455"/>
              <a:ext cx="30" cy="35"/>
            </a:xfrm>
            <a:custGeom>
              <a:avLst/>
              <a:gdLst/>
              <a:ahLst/>
              <a:cxnLst/>
              <a:pathLst>
                <a:path w="34" h="40">
                  <a:moveTo>
                    <a:pt x="0" y="40"/>
                  </a:moveTo>
                  <a:lnTo>
                    <a:pt x="3" y="34"/>
                  </a:lnTo>
                  <a:lnTo>
                    <a:pt x="6" y="28"/>
                  </a:lnTo>
                  <a:lnTo>
                    <a:pt x="11" y="20"/>
                  </a:lnTo>
                  <a:lnTo>
                    <a:pt x="17" y="13"/>
                  </a:lnTo>
                  <a:lnTo>
                    <a:pt x="23" y="6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4" y="4"/>
                  </a:lnTo>
                  <a:lnTo>
                    <a:pt x="32" y="9"/>
                  </a:lnTo>
                  <a:lnTo>
                    <a:pt x="27" y="14"/>
                  </a:lnTo>
                  <a:lnTo>
                    <a:pt x="20" y="20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3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15" name="Freeform 33214"/>
            <p:cNvSpPr/>
            <p:nvPr/>
          </p:nvSpPr>
          <p:spPr>
            <a:xfrm>
              <a:off x="4464" y="672"/>
              <a:ext cx="49" cy="11"/>
            </a:xfrm>
            <a:custGeom>
              <a:avLst/>
              <a:gdLst/>
              <a:ahLst/>
              <a:cxnLst/>
              <a:pathLst>
                <a:path w="57" h="13">
                  <a:moveTo>
                    <a:pt x="0" y="1"/>
                  </a:moveTo>
                  <a:lnTo>
                    <a:pt x="7" y="1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3"/>
                  </a:lnTo>
                  <a:lnTo>
                    <a:pt x="54" y="5"/>
                  </a:lnTo>
                  <a:lnTo>
                    <a:pt x="57" y="8"/>
                  </a:lnTo>
                  <a:lnTo>
                    <a:pt x="56" y="12"/>
                  </a:lnTo>
                  <a:lnTo>
                    <a:pt x="50" y="13"/>
                  </a:lnTo>
                  <a:lnTo>
                    <a:pt x="43" y="12"/>
                  </a:lnTo>
                  <a:lnTo>
                    <a:pt x="34" y="9"/>
                  </a:lnTo>
                  <a:lnTo>
                    <a:pt x="25" y="7"/>
                  </a:lnTo>
                  <a:lnTo>
                    <a:pt x="15" y="5"/>
                  </a:lnTo>
                  <a:lnTo>
                    <a:pt x="7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16" name="Freeform 33215"/>
            <p:cNvSpPr/>
            <p:nvPr/>
          </p:nvSpPr>
          <p:spPr>
            <a:xfrm>
              <a:off x="4455" y="686"/>
              <a:ext cx="49" cy="16"/>
            </a:xfrm>
            <a:custGeom>
              <a:avLst/>
              <a:gdLst/>
              <a:ahLst/>
              <a:cxnLst/>
              <a:pathLst>
                <a:path w="55" h="20">
                  <a:moveTo>
                    <a:pt x="0" y="0"/>
                  </a:moveTo>
                  <a:lnTo>
                    <a:pt x="6" y="0"/>
                  </a:lnTo>
                  <a:lnTo>
                    <a:pt x="14" y="1"/>
                  </a:lnTo>
                  <a:lnTo>
                    <a:pt x="22" y="3"/>
                  </a:lnTo>
                  <a:lnTo>
                    <a:pt x="31" y="5"/>
                  </a:lnTo>
                  <a:lnTo>
                    <a:pt x="40" y="7"/>
                  </a:lnTo>
                  <a:lnTo>
                    <a:pt x="47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3" y="20"/>
                  </a:lnTo>
                  <a:lnTo>
                    <a:pt x="48" y="20"/>
                  </a:lnTo>
                  <a:lnTo>
                    <a:pt x="40" y="18"/>
                  </a:lnTo>
                  <a:lnTo>
                    <a:pt x="31" y="14"/>
                  </a:lnTo>
                  <a:lnTo>
                    <a:pt x="21" y="11"/>
                  </a:lnTo>
                  <a:lnTo>
                    <a:pt x="12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17" name="Freeform 33216"/>
            <p:cNvSpPr/>
            <p:nvPr/>
          </p:nvSpPr>
          <p:spPr>
            <a:xfrm>
              <a:off x="4480" y="648"/>
              <a:ext cx="47" cy="10"/>
            </a:xfrm>
            <a:custGeom>
              <a:avLst/>
              <a:gdLst/>
              <a:ahLst/>
              <a:cxnLst/>
              <a:pathLst>
                <a:path w="54" h="13">
                  <a:moveTo>
                    <a:pt x="0" y="7"/>
                  </a:moveTo>
                  <a:lnTo>
                    <a:pt x="2" y="5"/>
                  </a:lnTo>
                  <a:lnTo>
                    <a:pt x="8" y="3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4" y="3"/>
                  </a:lnTo>
                  <a:lnTo>
                    <a:pt x="50" y="5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0" y="13"/>
                  </a:lnTo>
                  <a:lnTo>
                    <a:pt x="44" y="13"/>
                  </a:lnTo>
                  <a:lnTo>
                    <a:pt x="34" y="11"/>
                  </a:lnTo>
                  <a:lnTo>
                    <a:pt x="25" y="10"/>
                  </a:lnTo>
                  <a:lnTo>
                    <a:pt x="16" y="8"/>
                  </a:lnTo>
                  <a:lnTo>
                    <a:pt x="7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18" name="Freeform 33217"/>
            <p:cNvSpPr/>
            <p:nvPr/>
          </p:nvSpPr>
          <p:spPr>
            <a:xfrm>
              <a:off x="4485" y="620"/>
              <a:ext cx="56" cy="14"/>
            </a:xfrm>
            <a:custGeom>
              <a:avLst/>
              <a:gdLst/>
              <a:ahLst/>
              <a:cxnLst/>
              <a:pathLst>
                <a:path w="63" h="17">
                  <a:moveTo>
                    <a:pt x="0" y="17"/>
                  </a:moveTo>
                  <a:lnTo>
                    <a:pt x="7" y="14"/>
                  </a:lnTo>
                  <a:lnTo>
                    <a:pt x="16" y="9"/>
                  </a:lnTo>
                  <a:lnTo>
                    <a:pt x="26" y="6"/>
                  </a:lnTo>
                  <a:lnTo>
                    <a:pt x="37" y="2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63" y="5"/>
                  </a:lnTo>
                  <a:lnTo>
                    <a:pt x="62" y="8"/>
                  </a:lnTo>
                  <a:lnTo>
                    <a:pt x="56" y="12"/>
                  </a:lnTo>
                  <a:lnTo>
                    <a:pt x="48" y="13"/>
                  </a:lnTo>
                  <a:lnTo>
                    <a:pt x="38" y="14"/>
                  </a:lnTo>
                  <a:lnTo>
                    <a:pt x="26" y="15"/>
                  </a:lnTo>
                  <a:lnTo>
                    <a:pt x="16" y="15"/>
                  </a:lnTo>
                  <a:lnTo>
                    <a:pt x="7" y="1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19" name="Freeform 33218"/>
            <p:cNvSpPr/>
            <p:nvPr/>
          </p:nvSpPr>
          <p:spPr>
            <a:xfrm>
              <a:off x="4495" y="592"/>
              <a:ext cx="62" cy="17"/>
            </a:xfrm>
            <a:custGeom>
              <a:avLst/>
              <a:gdLst/>
              <a:ahLst/>
              <a:cxnLst/>
              <a:pathLst>
                <a:path w="69" h="20">
                  <a:moveTo>
                    <a:pt x="0" y="20"/>
                  </a:moveTo>
                  <a:lnTo>
                    <a:pt x="6" y="17"/>
                  </a:lnTo>
                  <a:lnTo>
                    <a:pt x="16" y="13"/>
                  </a:lnTo>
                  <a:lnTo>
                    <a:pt x="28" y="8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69" y="4"/>
                  </a:lnTo>
                  <a:lnTo>
                    <a:pt x="66" y="8"/>
                  </a:lnTo>
                  <a:lnTo>
                    <a:pt x="59" y="12"/>
                  </a:lnTo>
                  <a:lnTo>
                    <a:pt x="49" y="14"/>
                  </a:lnTo>
                  <a:lnTo>
                    <a:pt x="37" y="16"/>
                  </a:lnTo>
                  <a:lnTo>
                    <a:pt x="26" y="17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20" name="Freeform 33219"/>
            <p:cNvSpPr/>
            <p:nvPr/>
          </p:nvSpPr>
          <p:spPr>
            <a:xfrm>
              <a:off x="4497" y="532"/>
              <a:ext cx="65" cy="32"/>
            </a:xfrm>
            <a:custGeom>
              <a:avLst/>
              <a:gdLst/>
              <a:ahLst/>
              <a:cxnLst/>
              <a:pathLst>
                <a:path w="74" h="36">
                  <a:moveTo>
                    <a:pt x="0" y="36"/>
                  </a:moveTo>
                  <a:lnTo>
                    <a:pt x="7" y="30"/>
                  </a:lnTo>
                  <a:lnTo>
                    <a:pt x="18" y="23"/>
                  </a:lnTo>
                  <a:lnTo>
                    <a:pt x="28" y="16"/>
                  </a:lnTo>
                  <a:lnTo>
                    <a:pt x="41" y="9"/>
                  </a:lnTo>
                  <a:lnTo>
                    <a:pt x="52" y="5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4" y="2"/>
                  </a:lnTo>
                  <a:lnTo>
                    <a:pt x="73" y="6"/>
                  </a:lnTo>
                  <a:lnTo>
                    <a:pt x="66" y="10"/>
                  </a:lnTo>
                  <a:lnTo>
                    <a:pt x="54" y="15"/>
                  </a:lnTo>
                  <a:lnTo>
                    <a:pt x="42" y="19"/>
                  </a:lnTo>
                  <a:lnTo>
                    <a:pt x="28" y="23"/>
                  </a:lnTo>
                  <a:lnTo>
                    <a:pt x="15" y="28"/>
                  </a:lnTo>
                  <a:lnTo>
                    <a:pt x="6" y="3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21" name="Freeform 33220"/>
            <p:cNvSpPr/>
            <p:nvPr/>
          </p:nvSpPr>
          <p:spPr>
            <a:xfrm>
              <a:off x="4492" y="474"/>
              <a:ext cx="60" cy="39"/>
            </a:xfrm>
            <a:custGeom>
              <a:avLst/>
              <a:gdLst/>
              <a:ahLst/>
              <a:cxnLst/>
              <a:pathLst>
                <a:path w="68" h="43">
                  <a:moveTo>
                    <a:pt x="0" y="43"/>
                  </a:moveTo>
                  <a:lnTo>
                    <a:pt x="5" y="38"/>
                  </a:lnTo>
                  <a:lnTo>
                    <a:pt x="14" y="30"/>
                  </a:lnTo>
                  <a:lnTo>
                    <a:pt x="24" y="22"/>
                  </a:lnTo>
                  <a:lnTo>
                    <a:pt x="35" y="14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4" y="0"/>
                  </a:lnTo>
                  <a:lnTo>
                    <a:pt x="68" y="3"/>
                  </a:lnTo>
                  <a:lnTo>
                    <a:pt x="67" y="7"/>
                  </a:lnTo>
                  <a:lnTo>
                    <a:pt x="60" y="13"/>
                  </a:lnTo>
                  <a:lnTo>
                    <a:pt x="50" y="19"/>
                  </a:lnTo>
                  <a:lnTo>
                    <a:pt x="38" y="25"/>
                  </a:lnTo>
                  <a:lnTo>
                    <a:pt x="25" y="30"/>
                  </a:lnTo>
                  <a:lnTo>
                    <a:pt x="14" y="36"/>
                  </a:lnTo>
                  <a:lnTo>
                    <a:pt x="4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22" name="Freeform 33221"/>
            <p:cNvSpPr/>
            <p:nvPr/>
          </p:nvSpPr>
          <p:spPr>
            <a:xfrm>
              <a:off x="4499" y="555"/>
              <a:ext cx="54" cy="31"/>
            </a:xfrm>
            <a:custGeom>
              <a:avLst/>
              <a:gdLst/>
              <a:ahLst/>
              <a:cxnLst/>
              <a:pathLst>
                <a:path w="62" h="35">
                  <a:moveTo>
                    <a:pt x="0" y="35"/>
                  </a:moveTo>
                  <a:lnTo>
                    <a:pt x="5" y="31"/>
                  </a:lnTo>
                  <a:lnTo>
                    <a:pt x="13" y="25"/>
                  </a:lnTo>
                  <a:lnTo>
                    <a:pt x="24" y="17"/>
                  </a:lnTo>
                  <a:lnTo>
                    <a:pt x="34" y="10"/>
                  </a:lnTo>
                  <a:lnTo>
                    <a:pt x="45" y="4"/>
                  </a:lnTo>
                  <a:lnTo>
                    <a:pt x="53" y="1"/>
                  </a:lnTo>
                  <a:lnTo>
                    <a:pt x="60" y="0"/>
                  </a:lnTo>
                  <a:lnTo>
                    <a:pt x="62" y="2"/>
                  </a:lnTo>
                  <a:lnTo>
                    <a:pt x="60" y="8"/>
                  </a:lnTo>
                  <a:lnTo>
                    <a:pt x="54" y="12"/>
                  </a:lnTo>
                  <a:lnTo>
                    <a:pt x="45" y="17"/>
                  </a:lnTo>
                  <a:lnTo>
                    <a:pt x="34" y="21"/>
                  </a:lnTo>
                  <a:lnTo>
                    <a:pt x="23" y="26"/>
                  </a:lnTo>
                  <a:lnTo>
                    <a:pt x="12" y="30"/>
                  </a:lnTo>
                  <a:lnTo>
                    <a:pt x="4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23" name="Freeform 33222"/>
            <p:cNvSpPr/>
            <p:nvPr/>
          </p:nvSpPr>
          <p:spPr>
            <a:xfrm>
              <a:off x="4425" y="534"/>
              <a:ext cx="77" cy="49"/>
            </a:xfrm>
            <a:custGeom>
              <a:avLst/>
              <a:gdLst/>
              <a:ahLst/>
              <a:cxnLst/>
              <a:pathLst>
                <a:path w="88" h="58">
                  <a:moveTo>
                    <a:pt x="0" y="1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27" y="8"/>
                  </a:lnTo>
                  <a:lnTo>
                    <a:pt x="42" y="18"/>
                  </a:lnTo>
                  <a:lnTo>
                    <a:pt x="57" y="27"/>
                  </a:lnTo>
                  <a:lnTo>
                    <a:pt x="71" y="37"/>
                  </a:lnTo>
                  <a:lnTo>
                    <a:pt x="82" y="49"/>
                  </a:lnTo>
                  <a:lnTo>
                    <a:pt x="88" y="58"/>
                  </a:lnTo>
                  <a:lnTo>
                    <a:pt x="81" y="54"/>
                  </a:lnTo>
                  <a:lnTo>
                    <a:pt x="70" y="47"/>
                  </a:lnTo>
                  <a:lnTo>
                    <a:pt x="55" y="39"/>
                  </a:lnTo>
                  <a:lnTo>
                    <a:pt x="39" y="30"/>
                  </a:lnTo>
                  <a:lnTo>
                    <a:pt x="24" y="21"/>
                  </a:lnTo>
                  <a:lnTo>
                    <a:pt x="11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24" name="Freeform 33223"/>
            <p:cNvSpPr/>
            <p:nvPr/>
          </p:nvSpPr>
          <p:spPr>
            <a:xfrm>
              <a:off x="4439" y="500"/>
              <a:ext cx="60" cy="43"/>
            </a:xfrm>
            <a:custGeom>
              <a:avLst/>
              <a:gdLst/>
              <a:ahLst/>
              <a:cxnLst/>
              <a:pathLst>
                <a:path w="69" h="50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20" y="7"/>
                  </a:lnTo>
                  <a:lnTo>
                    <a:pt x="32" y="13"/>
                  </a:lnTo>
                  <a:lnTo>
                    <a:pt x="43" y="21"/>
                  </a:lnTo>
                  <a:lnTo>
                    <a:pt x="54" y="30"/>
                  </a:lnTo>
                  <a:lnTo>
                    <a:pt x="63" y="39"/>
                  </a:lnTo>
                  <a:lnTo>
                    <a:pt x="69" y="50"/>
                  </a:lnTo>
                  <a:lnTo>
                    <a:pt x="62" y="44"/>
                  </a:lnTo>
                  <a:lnTo>
                    <a:pt x="52" y="37"/>
                  </a:lnTo>
                  <a:lnTo>
                    <a:pt x="40" y="29"/>
                  </a:lnTo>
                  <a:lnTo>
                    <a:pt x="27" y="21"/>
                  </a:lnTo>
                  <a:lnTo>
                    <a:pt x="17" y="14"/>
                  </a:lnTo>
                  <a:lnTo>
                    <a:pt x="8" y="8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25" name="Freeform 33224"/>
            <p:cNvSpPr/>
            <p:nvPr/>
          </p:nvSpPr>
          <p:spPr>
            <a:xfrm>
              <a:off x="4495" y="500"/>
              <a:ext cx="62" cy="37"/>
            </a:xfrm>
            <a:custGeom>
              <a:avLst/>
              <a:gdLst/>
              <a:ahLst/>
              <a:cxnLst/>
              <a:pathLst>
                <a:path w="69" h="43">
                  <a:moveTo>
                    <a:pt x="0" y="43"/>
                  </a:moveTo>
                  <a:lnTo>
                    <a:pt x="6" y="37"/>
                  </a:lnTo>
                  <a:lnTo>
                    <a:pt x="14" y="30"/>
                  </a:lnTo>
                  <a:lnTo>
                    <a:pt x="26" y="22"/>
                  </a:lnTo>
                  <a:lnTo>
                    <a:pt x="37" y="14"/>
                  </a:lnTo>
                  <a:lnTo>
                    <a:pt x="47" y="7"/>
                  </a:lnTo>
                  <a:lnTo>
                    <a:pt x="58" y="3"/>
                  </a:lnTo>
                  <a:lnTo>
                    <a:pt x="65" y="0"/>
                  </a:lnTo>
                  <a:lnTo>
                    <a:pt x="69" y="3"/>
                  </a:lnTo>
                  <a:lnTo>
                    <a:pt x="68" y="7"/>
                  </a:lnTo>
                  <a:lnTo>
                    <a:pt x="61" y="13"/>
                  </a:lnTo>
                  <a:lnTo>
                    <a:pt x="51" y="19"/>
                  </a:lnTo>
                  <a:lnTo>
                    <a:pt x="38" y="25"/>
                  </a:lnTo>
                  <a:lnTo>
                    <a:pt x="26" y="29"/>
                  </a:lnTo>
                  <a:lnTo>
                    <a:pt x="14" y="35"/>
                  </a:lnTo>
                  <a:lnTo>
                    <a:pt x="5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26" name="Freeform 33225"/>
            <p:cNvSpPr/>
            <p:nvPr/>
          </p:nvSpPr>
          <p:spPr>
            <a:xfrm>
              <a:off x="3227" y="2237"/>
              <a:ext cx="263" cy="102"/>
            </a:xfrm>
            <a:custGeom>
              <a:avLst/>
              <a:gdLst/>
              <a:ahLst/>
              <a:cxnLst/>
              <a:pathLst>
                <a:path w="301" h="116">
                  <a:moveTo>
                    <a:pt x="301" y="21"/>
                  </a:moveTo>
                  <a:lnTo>
                    <a:pt x="301" y="22"/>
                  </a:lnTo>
                  <a:lnTo>
                    <a:pt x="297" y="24"/>
                  </a:lnTo>
                  <a:lnTo>
                    <a:pt x="294" y="25"/>
                  </a:lnTo>
                  <a:lnTo>
                    <a:pt x="294" y="28"/>
                  </a:lnTo>
                  <a:lnTo>
                    <a:pt x="270" y="20"/>
                  </a:lnTo>
                  <a:lnTo>
                    <a:pt x="246" y="15"/>
                  </a:lnTo>
                  <a:lnTo>
                    <a:pt x="223" y="14"/>
                  </a:lnTo>
                  <a:lnTo>
                    <a:pt x="200" y="14"/>
                  </a:lnTo>
                  <a:lnTo>
                    <a:pt x="180" y="17"/>
                  </a:lnTo>
                  <a:lnTo>
                    <a:pt x="159" y="22"/>
                  </a:lnTo>
                  <a:lnTo>
                    <a:pt x="138" y="29"/>
                  </a:lnTo>
                  <a:lnTo>
                    <a:pt x="120" y="37"/>
                  </a:lnTo>
                  <a:lnTo>
                    <a:pt x="101" y="46"/>
                  </a:lnTo>
                  <a:lnTo>
                    <a:pt x="83" y="55"/>
                  </a:lnTo>
                  <a:lnTo>
                    <a:pt x="67" y="66"/>
                  </a:lnTo>
                  <a:lnTo>
                    <a:pt x="52" y="77"/>
                  </a:lnTo>
                  <a:lnTo>
                    <a:pt x="37" y="88"/>
                  </a:lnTo>
                  <a:lnTo>
                    <a:pt x="23" y="98"/>
                  </a:lnTo>
                  <a:lnTo>
                    <a:pt x="12" y="107"/>
                  </a:lnTo>
                  <a:lnTo>
                    <a:pt x="0" y="116"/>
                  </a:lnTo>
                  <a:lnTo>
                    <a:pt x="5" y="105"/>
                  </a:lnTo>
                  <a:lnTo>
                    <a:pt x="13" y="93"/>
                  </a:lnTo>
                  <a:lnTo>
                    <a:pt x="24" y="81"/>
                  </a:lnTo>
                  <a:lnTo>
                    <a:pt x="39" y="68"/>
                  </a:lnTo>
                  <a:lnTo>
                    <a:pt x="57" y="56"/>
                  </a:lnTo>
                  <a:lnTo>
                    <a:pt x="76" y="44"/>
                  </a:lnTo>
                  <a:lnTo>
                    <a:pt x="98" y="32"/>
                  </a:lnTo>
                  <a:lnTo>
                    <a:pt x="121" y="23"/>
                  </a:lnTo>
                  <a:lnTo>
                    <a:pt x="145" y="14"/>
                  </a:lnTo>
                  <a:lnTo>
                    <a:pt x="169" y="7"/>
                  </a:lnTo>
                  <a:lnTo>
                    <a:pt x="194" y="2"/>
                  </a:lnTo>
                  <a:lnTo>
                    <a:pt x="218" y="0"/>
                  </a:lnTo>
                  <a:lnTo>
                    <a:pt x="241" y="0"/>
                  </a:lnTo>
                  <a:lnTo>
                    <a:pt x="263" y="3"/>
                  </a:lnTo>
                  <a:lnTo>
                    <a:pt x="282" y="10"/>
                  </a:lnTo>
                  <a:lnTo>
                    <a:pt x="301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27" name="Freeform 33226"/>
            <p:cNvSpPr/>
            <p:nvPr/>
          </p:nvSpPr>
          <p:spPr>
            <a:xfrm>
              <a:off x="3268" y="2288"/>
              <a:ext cx="17" cy="88"/>
            </a:xfrm>
            <a:custGeom>
              <a:avLst/>
              <a:gdLst/>
              <a:ahLst/>
              <a:cxnLst/>
              <a:pathLst>
                <a:path w="21" h="100">
                  <a:moveTo>
                    <a:pt x="4" y="100"/>
                  </a:moveTo>
                  <a:lnTo>
                    <a:pt x="0" y="87"/>
                  </a:lnTo>
                  <a:lnTo>
                    <a:pt x="0" y="58"/>
                  </a:lnTo>
                  <a:lnTo>
                    <a:pt x="7" y="26"/>
                  </a:lnTo>
                  <a:lnTo>
                    <a:pt x="21" y="0"/>
                  </a:lnTo>
                  <a:lnTo>
                    <a:pt x="16" y="25"/>
                  </a:lnTo>
                  <a:lnTo>
                    <a:pt x="12" y="58"/>
                  </a:lnTo>
                  <a:lnTo>
                    <a:pt x="8" y="87"/>
                  </a:lnTo>
                  <a:lnTo>
                    <a:pt x="4" y="10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28" name="Freeform 33227"/>
            <p:cNvSpPr/>
            <p:nvPr/>
          </p:nvSpPr>
          <p:spPr>
            <a:xfrm>
              <a:off x="3283" y="2272"/>
              <a:ext cx="27" cy="105"/>
            </a:xfrm>
            <a:custGeom>
              <a:avLst/>
              <a:gdLst/>
              <a:ahLst/>
              <a:cxnLst/>
              <a:pathLst>
                <a:path w="28" h="120">
                  <a:moveTo>
                    <a:pt x="4" y="120"/>
                  </a:moveTo>
                  <a:lnTo>
                    <a:pt x="1" y="116"/>
                  </a:lnTo>
                  <a:lnTo>
                    <a:pt x="0" y="105"/>
                  </a:lnTo>
                  <a:lnTo>
                    <a:pt x="1" y="89"/>
                  </a:lnTo>
                  <a:lnTo>
                    <a:pt x="3" y="69"/>
                  </a:lnTo>
                  <a:lnTo>
                    <a:pt x="8" y="50"/>
                  </a:lnTo>
                  <a:lnTo>
                    <a:pt x="13" y="30"/>
                  </a:lnTo>
                  <a:lnTo>
                    <a:pt x="20" y="13"/>
                  </a:lnTo>
                  <a:lnTo>
                    <a:pt x="28" y="0"/>
                  </a:lnTo>
                  <a:lnTo>
                    <a:pt x="24" y="26"/>
                  </a:lnTo>
                  <a:lnTo>
                    <a:pt x="18" y="66"/>
                  </a:lnTo>
                  <a:lnTo>
                    <a:pt x="12" y="104"/>
                  </a:lnTo>
                  <a:lnTo>
                    <a:pt x="4" y="1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29" name="Freeform 33228"/>
            <p:cNvSpPr/>
            <p:nvPr/>
          </p:nvSpPr>
          <p:spPr>
            <a:xfrm>
              <a:off x="3327" y="2255"/>
              <a:ext cx="19" cy="110"/>
            </a:xfrm>
            <a:custGeom>
              <a:avLst/>
              <a:gdLst/>
              <a:ahLst/>
              <a:cxnLst/>
              <a:pathLst>
                <a:path w="22" h="125">
                  <a:moveTo>
                    <a:pt x="6" y="125"/>
                  </a:moveTo>
                  <a:lnTo>
                    <a:pt x="0" y="108"/>
                  </a:lnTo>
                  <a:lnTo>
                    <a:pt x="2" y="70"/>
                  </a:lnTo>
                  <a:lnTo>
                    <a:pt x="9" y="28"/>
                  </a:lnTo>
                  <a:lnTo>
                    <a:pt x="22" y="0"/>
                  </a:lnTo>
                  <a:lnTo>
                    <a:pt x="20" y="25"/>
                  </a:lnTo>
                  <a:lnTo>
                    <a:pt x="16" y="68"/>
                  </a:lnTo>
                  <a:lnTo>
                    <a:pt x="12" y="108"/>
                  </a:lnTo>
                  <a:lnTo>
                    <a:pt x="6" y="1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30" name="Freeform 33229"/>
            <p:cNvSpPr/>
            <p:nvPr/>
          </p:nvSpPr>
          <p:spPr>
            <a:xfrm>
              <a:off x="3355" y="2248"/>
              <a:ext cx="16" cy="98"/>
            </a:xfrm>
            <a:custGeom>
              <a:avLst/>
              <a:gdLst/>
              <a:ahLst/>
              <a:cxnLst/>
              <a:pathLst>
                <a:path w="18" h="111">
                  <a:moveTo>
                    <a:pt x="4" y="111"/>
                  </a:moveTo>
                  <a:lnTo>
                    <a:pt x="0" y="96"/>
                  </a:lnTo>
                  <a:lnTo>
                    <a:pt x="1" y="61"/>
                  </a:lnTo>
                  <a:lnTo>
                    <a:pt x="7" y="23"/>
                  </a:lnTo>
                  <a:lnTo>
                    <a:pt x="18" y="0"/>
                  </a:lnTo>
                  <a:lnTo>
                    <a:pt x="16" y="25"/>
                  </a:lnTo>
                  <a:lnTo>
                    <a:pt x="15" y="63"/>
                  </a:lnTo>
                  <a:lnTo>
                    <a:pt x="12" y="98"/>
                  </a:lnTo>
                  <a:lnTo>
                    <a:pt x="4" y="1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31" name="Freeform 33230"/>
            <p:cNvSpPr/>
            <p:nvPr/>
          </p:nvSpPr>
          <p:spPr>
            <a:xfrm>
              <a:off x="3401" y="2241"/>
              <a:ext cx="14" cy="84"/>
            </a:xfrm>
            <a:custGeom>
              <a:avLst/>
              <a:gdLst/>
              <a:ahLst/>
              <a:cxnLst/>
              <a:pathLst>
                <a:path w="15" h="94">
                  <a:moveTo>
                    <a:pt x="10" y="94"/>
                  </a:moveTo>
                  <a:lnTo>
                    <a:pt x="4" y="83"/>
                  </a:lnTo>
                  <a:lnTo>
                    <a:pt x="0" y="56"/>
                  </a:lnTo>
                  <a:lnTo>
                    <a:pt x="2" y="25"/>
                  </a:lnTo>
                  <a:lnTo>
                    <a:pt x="14" y="0"/>
                  </a:lnTo>
                  <a:lnTo>
                    <a:pt x="14" y="23"/>
                  </a:lnTo>
                  <a:lnTo>
                    <a:pt x="15" y="54"/>
                  </a:lnTo>
                  <a:lnTo>
                    <a:pt x="15" y="83"/>
                  </a:lnTo>
                  <a:lnTo>
                    <a:pt x="10" y="9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32" name="Freeform 33231"/>
            <p:cNvSpPr/>
            <p:nvPr/>
          </p:nvSpPr>
          <p:spPr>
            <a:xfrm>
              <a:off x="3469" y="2249"/>
              <a:ext cx="14" cy="43"/>
            </a:xfrm>
            <a:custGeom>
              <a:avLst/>
              <a:gdLst/>
              <a:ahLst/>
              <a:cxnLst/>
              <a:pathLst>
                <a:path w="18" h="46">
                  <a:moveTo>
                    <a:pt x="15" y="46"/>
                  </a:moveTo>
                  <a:lnTo>
                    <a:pt x="8" y="40"/>
                  </a:lnTo>
                  <a:lnTo>
                    <a:pt x="3" y="26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12" y="30"/>
                  </a:lnTo>
                  <a:lnTo>
                    <a:pt x="18" y="41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33" name="Freeform 33232"/>
            <p:cNvSpPr/>
            <p:nvPr/>
          </p:nvSpPr>
          <p:spPr>
            <a:xfrm>
              <a:off x="3243" y="2307"/>
              <a:ext cx="17" cy="74"/>
            </a:xfrm>
            <a:custGeom>
              <a:avLst/>
              <a:gdLst/>
              <a:ahLst/>
              <a:cxnLst/>
              <a:pathLst>
                <a:path w="21" h="86">
                  <a:moveTo>
                    <a:pt x="4" y="86"/>
                  </a:moveTo>
                  <a:lnTo>
                    <a:pt x="0" y="77"/>
                  </a:lnTo>
                  <a:lnTo>
                    <a:pt x="0" y="52"/>
                  </a:lnTo>
                  <a:lnTo>
                    <a:pt x="7" y="25"/>
                  </a:lnTo>
                  <a:lnTo>
                    <a:pt x="21" y="0"/>
                  </a:lnTo>
                  <a:lnTo>
                    <a:pt x="16" y="25"/>
                  </a:lnTo>
                  <a:lnTo>
                    <a:pt x="12" y="52"/>
                  </a:lnTo>
                  <a:lnTo>
                    <a:pt x="8" y="77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34" name="Freeform 33233"/>
            <p:cNvSpPr/>
            <p:nvPr/>
          </p:nvSpPr>
          <p:spPr>
            <a:xfrm>
              <a:off x="3306" y="2265"/>
              <a:ext cx="19" cy="105"/>
            </a:xfrm>
            <a:custGeom>
              <a:avLst/>
              <a:gdLst/>
              <a:ahLst/>
              <a:cxnLst/>
              <a:pathLst>
                <a:path w="23" h="121">
                  <a:moveTo>
                    <a:pt x="6" y="121"/>
                  </a:moveTo>
                  <a:lnTo>
                    <a:pt x="0" y="105"/>
                  </a:lnTo>
                  <a:lnTo>
                    <a:pt x="2" y="68"/>
                  </a:lnTo>
                  <a:lnTo>
                    <a:pt x="9" y="28"/>
                  </a:lnTo>
                  <a:lnTo>
                    <a:pt x="23" y="0"/>
                  </a:lnTo>
                  <a:lnTo>
                    <a:pt x="21" y="24"/>
                  </a:lnTo>
                  <a:lnTo>
                    <a:pt x="17" y="66"/>
                  </a:lnTo>
                  <a:lnTo>
                    <a:pt x="11" y="105"/>
                  </a:lnTo>
                  <a:lnTo>
                    <a:pt x="6" y="1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35" name="Freeform 33234"/>
            <p:cNvSpPr/>
            <p:nvPr/>
          </p:nvSpPr>
          <p:spPr>
            <a:xfrm>
              <a:off x="3382" y="2242"/>
              <a:ext cx="12" cy="97"/>
            </a:xfrm>
            <a:custGeom>
              <a:avLst/>
              <a:gdLst/>
              <a:ahLst/>
              <a:cxnLst/>
              <a:pathLst>
                <a:path w="14" h="109">
                  <a:moveTo>
                    <a:pt x="11" y="109"/>
                  </a:moveTo>
                  <a:lnTo>
                    <a:pt x="4" y="96"/>
                  </a:lnTo>
                  <a:lnTo>
                    <a:pt x="0" y="63"/>
                  </a:lnTo>
                  <a:lnTo>
                    <a:pt x="3" y="28"/>
                  </a:lnTo>
                  <a:lnTo>
                    <a:pt x="13" y="0"/>
                  </a:lnTo>
                  <a:lnTo>
                    <a:pt x="13" y="25"/>
                  </a:lnTo>
                  <a:lnTo>
                    <a:pt x="14" y="62"/>
                  </a:lnTo>
                  <a:lnTo>
                    <a:pt x="14" y="96"/>
                  </a:lnTo>
                  <a:lnTo>
                    <a:pt x="11" y="10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36" name="Freeform 33235"/>
            <p:cNvSpPr/>
            <p:nvPr/>
          </p:nvSpPr>
          <p:spPr>
            <a:xfrm>
              <a:off x="3424" y="2242"/>
              <a:ext cx="8" cy="78"/>
            </a:xfrm>
            <a:custGeom>
              <a:avLst/>
              <a:gdLst/>
              <a:ahLst/>
              <a:cxnLst/>
              <a:pathLst>
                <a:path w="12" h="88">
                  <a:moveTo>
                    <a:pt x="5" y="88"/>
                  </a:moveTo>
                  <a:lnTo>
                    <a:pt x="0" y="76"/>
                  </a:lnTo>
                  <a:lnTo>
                    <a:pt x="0" y="47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11" y="19"/>
                  </a:lnTo>
                  <a:lnTo>
                    <a:pt x="11" y="48"/>
                  </a:lnTo>
                  <a:lnTo>
                    <a:pt x="9" y="75"/>
                  </a:lnTo>
                  <a:lnTo>
                    <a:pt x="5" y="8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37" name="Freeform 33236"/>
            <p:cNvSpPr/>
            <p:nvPr/>
          </p:nvSpPr>
          <p:spPr>
            <a:xfrm>
              <a:off x="3446" y="2246"/>
              <a:ext cx="13" cy="47"/>
            </a:xfrm>
            <a:custGeom>
              <a:avLst/>
              <a:gdLst/>
              <a:ahLst/>
              <a:cxnLst/>
              <a:pathLst>
                <a:path w="15" h="54">
                  <a:moveTo>
                    <a:pt x="11" y="54"/>
                  </a:moveTo>
                  <a:lnTo>
                    <a:pt x="6" y="47"/>
                  </a:lnTo>
                  <a:lnTo>
                    <a:pt x="1" y="30"/>
                  </a:lnTo>
                  <a:lnTo>
                    <a:pt x="0" y="12"/>
                  </a:lnTo>
                  <a:lnTo>
                    <a:pt x="6" y="0"/>
                  </a:lnTo>
                  <a:lnTo>
                    <a:pt x="6" y="15"/>
                  </a:lnTo>
                  <a:lnTo>
                    <a:pt x="10" y="34"/>
                  </a:lnTo>
                  <a:lnTo>
                    <a:pt x="15" y="49"/>
                  </a:lnTo>
                  <a:lnTo>
                    <a:pt x="11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38" name="Freeform 33237"/>
            <p:cNvSpPr/>
            <p:nvPr/>
          </p:nvSpPr>
          <p:spPr>
            <a:xfrm>
              <a:off x="3220" y="2323"/>
              <a:ext cx="19" cy="47"/>
            </a:xfrm>
            <a:custGeom>
              <a:avLst/>
              <a:gdLst/>
              <a:ahLst/>
              <a:cxnLst/>
              <a:pathLst>
                <a:path w="22" h="54">
                  <a:moveTo>
                    <a:pt x="22" y="0"/>
                  </a:moveTo>
                  <a:lnTo>
                    <a:pt x="21" y="11"/>
                  </a:lnTo>
                  <a:lnTo>
                    <a:pt x="17" y="31"/>
                  </a:lnTo>
                  <a:lnTo>
                    <a:pt x="12" y="48"/>
                  </a:lnTo>
                  <a:lnTo>
                    <a:pt x="3" y="54"/>
                  </a:lnTo>
                  <a:lnTo>
                    <a:pt x="0" y="45"/>
                  </a:lnTo>
                  <a:lnTo>
                    <a:pt x="6" y="29"/>
                  </a:lnTo>
                  <a:lnTo>
                    <a:pt x="15" y="1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39" name="Freeform 33238"/>
            <p:cNvSpPr/>
            <p:nvPr/>
          </p:nvSpPr>
          <p:spPr>
            <a:xfrm>
              <a:off x="3197" y="2320"/>
              <a:ext cx="46" cy="8"/>
            </a:xfrm>
            <a:custGeom>
              <a:avLst/>
              <a:gdLst/>
              <a:ahLst/>
              <a:cxnLst/>
              <a:pathLst>
                <a:path w="51" h="11">
                  <a:moveTo>
                    <a:pt x="51" y="3"/>
                  </a:moveTo>
                  <a:lnTo>
                    <a:pt x="48" y="3"/>
                  </a:lnTo>
                  <a:lnTo>
                    <a:pt x="41" y="1"/>
                  </a:lnTo>
                  <a:lnTo>
                    <a:pt x="33" y="1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5" y="11"/>
                  </a:lnTo>
                  <a:lnTo>
                    <a:pt x="12" y="11"/>
                  </a:lnTo>
                  <a:lnTo>
                    <a:pt x="20" y="10"/>
                  </a:lnTo>
                  <a:lnTo>
                    <a:pt x="29" y="8"/>
                  </a:lnTo>
                  <a:lnTo>
                    <a:pt x="39" y="6"/>
                  </a:lnTo>
                  <a:lnTo>
                    <a:pt x="46" y="4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40" name="Freeform 33239"/>
            <p:cNvSpPr/>
            <p:nvPr/>
          </p:nvSpPr>
          <p:spPr>
            <a:xfrm>
              <a:off x="3190" y="2337"/>
              <a:ext cx="39" cy="28"/>
            </a:xfrm>
            <a:custGeom>
              <a:avLst/>
              <a:gdLst/>
              <a:ahLst/>
              <a:cxnLst/>
              <a:pathLst>
                <a:path w="44" h="32">
                  <a:moveTo>
                    <a:pt x="44" y="0"/>
                  </a:moveTo>
                  <a:lnTo>
                    <a:pt x="41" y="2"/>
                  </a:lnTo>
                  <a:lnTo>
                    <a:pt x="35" y="5"/>
                  </a:lnTo>
                  <a:lnTo>
                    <a:pt x="28" y="8"/>
                  </a:lnTo>
                  <a:lnTo>
                    <a:pt x="19" y="12"/>
                  </a:lnTo>
                  <a:lnTo>
                    <a:pt x="11" y="16"/>
                  </a:lnTo>
                  <a:lnTo>
                    <a:pt x="5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9" y="31"/>
                  </a:lnTo>
                  <a:lnTo>
                    <a:pt x="14" y="28"/>
                  </a:lnTo>
                  <a:lnTo>
                    <a:pt x="21" y="22"/>
                  </a:lnTo>
                  <a:lnTo>
                    <a:pt x="28" y="16"/>
                  </a:lnTo>
                  <a:lnTo>
                    <a:pt x="35" y="9"/>
                  </a:lnTo>
                  <a:lnTo>
                    <a:pt x="41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41" name="Freeform 33240"/>
            <p:cNvSpPr/>
            <p:nvPr/>
          </p:nvSpPr>
          <p:spPr>
            <a:xfrm>
              <a:off x="3443" y="2190"/>
              <a:ext cx="12" cy="59"/>
            </a:xfrm>
            <a:custGeom>
              <a:avLst/>
              <a:gdLst/>
              <a:ahLst/>
              <a:cxnLst/>
              <a:pathLst>
                <a:path w="14" h="68">
                  <a:moveTo>
                    <a:pt x="12" y="68"/>
                  </a:moveTo>
                  <a:lnTo>
                    <a:pt x="4" y="52"/>
                  </a:lnTo>
                  <a:lnTo>
                    <a:pt x="0" y="30"/>
                  </a:lnTo>
                  <a:lnTo>
                    <a:pt x="1" y="10"/>
                  </a:lnTo>
                  <a:lnTo>
                    <a:pt x="8" y="0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2" y="49"/>
                  </a:lnTo>
                  <a:lnTo>
                    <a:pt x="12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42" name="Freeform 33241"/>
            <p:cNvSpPr/>
            <p:nvPr/>
          </p:nvSpPr>
          <p:spPr>
            <a:xfrm>
              <a:off x="3476" y="2202"/>
              <a:ext cx="23" cy="58"/>
            </a:xfrm>
            <a:custGeom>
              <a:avLst/>
              <a:gdLst/>
              <a:ahLst/>
              <a:cxnLst/>
              <a:pathLst>
                <a:path w="28" h="64">
                  <a:moveTo>
                    <a:pt x="0" y="64"/>
                  </a:moveTo>
                  <a:lnTo>
                    <a:pt x="3" y="49"/>
                  </a:lnTo>
                  <a:lnTo>
                    <a:pt x="8" y="27"/>
                  </a:lnTo>
                  <a:lnTo>
                    <a:pt x="15" y="9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27" y="9"/>
                  </a:lnTo>
                  <a:lnTo>
                    <a:pt x="24" y="18"/>
                  </a:lnTo>
                  <a:lnTo>
                    <a:pt x="20" y="30"/>
                  </a:lnTo>
                  <a:lnTo>
                    <a:pt x="14" y="41"/>
                  </a:lnTo>
                  <a:lnTo>
                    <a:pt x="8" y="52"/>
                  </a:lnTo>
                  <a:lnTo>
                    <a:pt x="4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43" name="Freeform 33242"/>
            <p:cNvSpPr/>
            <p:nvPr/>
          </p:nvSpPr>
          <p:spPr>
            <a:xfrm>
              <a:off x="3420" y="2190"/>
              <a:ext cx="12" cy="54"/>
            </a:xfrm>
            <a:custGeom>
              <a:avLst/>
              <a:gdLst/>
              <a:ahLst/>
              <a:cxnLst/>
              <a:pathLst>
                <a:path w="15" h="62">
                  <a:moveTo>
                    <a:pt x="15" y="62"/>
                  </a:moveTo>
                  <a:lnTo>
                    <a:pt x="6" y="54"/>
                  </a:lnTo>
                  <a:lnTo>
                    <a:pt x="0" y="3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3"/>
                  </a:lnTo>
                  <a:lnTo>
                    <a:pt x="14" y="21"/>
                  </a:lnTo>
                  <a:lnTo>
                    <a:pt x="14" y="44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44" name="Freeform 33243"/>
            <p:cNvSpPr/>
            <p:nvPr/>
          </p:nvSpPr>
          <p:spPr>
            <a:xfrm>
              <a:off x="3396" y="2186"/>
              <a:ext cx="17" cy="58"/>
            </a:xfrm>
            <a:custGeom>
              <a:avLst/>
              <a:gdLst/>
              <a:ahLst/>
              <a:cxnLst/>
              <a:pathLst>
                <a:path w="20" h="67">
                  <a:moveTo>
                    <a:pt x="20" y="67"/>
                  </a:moveTo>
                  <a:lnTo>
                    <a:pt x="10" y="54"/>
                  </a:lnTo>
                  <a:lnTo>
                    <a:pt x="3" y="34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0" y="5"/>
                  </a:lnTo>
                  <a:lnTo>
                    <a:pt x="12" y="22"/>
                  </a:lnTo>
                  <a:lnTo>
                    <a:pt x="15" y="45"/>
                  </a:lnTo>
                  <a:lnTo>
                    <a:pt x="20" y="6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45" name="Freeform 33244"/>
            <p:cNvSpPr/>
            <p:nvPr/>
          </p:nvSpPr>
          <p:spPr>
            <a:xfrm>
              <a:off x="3371" y="2190"/>
              <a:ext cx="25" cy="56"/>
            </a:xfrm>
            <a:custGeom>
              <a:avLst/>
              <a:gdLst/>
              <a:ahLst/>
              <a:cxnLst/>
              <a:pathLst>
                <a:path w="27" h="64">
                  <a:moveTo>
                    <a:pt x="27" y="64"/>
                  </a:moveTo>
                  <a:lnTo>
                    <a:pt x="20" y="59"/>
                  </a:lnTo>
                  <a:lnTo>
                    <a:pt x="15" y="51"/>
                  </a:lnTo>
                  <a:lnTo>
                    <a:pt x="9" y="40"/>
                  </a:lnTo>
                  <a:lnTo>
                    <a:pt x="5" y="30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" y="3"/>
                  </a:lnTo>
                  <a:lnTo>
                    <a:pt x="3" y="0"/>
                  </a:lnTo>
                  <a:lnTo>
                    <a:pt x="10" y="6"/>
                  </a:lnTo>
                  <a:lnTo>
                    <a:pt x="16" y="24"/>
                  </a:lnTo>
                  <a:lnTo>
                    <a:pt x="22" y="46"/>
                  </a:lnTo>
                  <a:lnTo>
                    <a:pt x="27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46" name="Freeform 33245"/>
            <p:cNvSpPr/>
            <p:nvPr/>
          </p:nvSpPr>
          <p:spPr>
            <a:xfrm>
              <a:off x="3339" y="2193"/>
              <a:ext cx="36" cy="56"/>
            </a:xfrm>
            <a:custGeom>
              <a:avLst/>
              <a:gdLst/>
              <a:ahLst/>
              <a:cxnLst/>
              <a:pathLst>
                <a:path w="40" h="66">
                  <a:moveTo>
                    <a:pt x="40" y="66"/>
                  </a:moveTo>
                  <a:lnTo>
                    <a:pt x="33" y="59"/>
                  </a:lnTo>
                  <a:lnTo>
                    <a:pt x="26" y="51"/>
                  </a:lnTo>
                  <a:lnTo>
                    <a:pt x="18" y="41"/>
                  </a:lnTo>
                  <a:lnTo>
                    <a:pt x="11" y="30"/>
                  </a:lnTo>
                  <a:lnTo>
                    <a:pt x="4" y="21"/>
                  </a:lnTo>
                  <a:lnTo>
                    <a:pt x="1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0"/>
                  </a:lnTo>
                  <a:lnTo>
                    <a:pt x="14" y="6"/>
                  </a:lnTo>
                  <a:lnTo>
                    <a:pt x="18" y="15"/>
                  </a:lnTo>
                  <a:lnTo>
                    <a:pt x="24" y="26"/>
                  </a:lnTo>
                  <a:lnTo>
                    <a:pt x="29" y="38"/>
                  </a:lnTo>
                  <a:lnTo>
                    <a:pt x="32" y="50"/>
                  </a:lnTo>
                  <a:lnTo>
                    <a:pt x="37" y="59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47" name="Freeform 33246"/>
            <p:cNvSpPr/>
            <p:nvPr/>
          </p:nvSpPr>
          <p:spPr>
            <a:xfrm>
              <a:off x="3303" y="2202"/>
              <a:ext cx="47" cy="58"/>
            </a:xfrm>
            <a:custGeom>
              <a:avLst/>
              <a:gdLst/>
              <a:ahLst/>
              <a:cxnLst/>
              <a:pathLst>
                <a:path w="56" h="65">
                  <a:moveTo>
                    <a:pt x="56" y="65"/>
                  </a:moveTo>
                  <a:lnTo>
                    <a:pt x="49" y="60"/>
                  </a:lnTo>
                  <a:lnTo>
                    <a:pt x="39" y="52"/>
                  </a:lnTo>
                  <a:lnTo>
                    <a:pt x="29" y="41"/>
                  </a:lnTo>
                  <a:lnTo>
                    <a:pt x="19" y="31"/>
                  </a:lnTo>
                  <a:lnTo>
                    <a:pt x="9" y="19"/>
                  </a:lnTo>
                  <a:lnTo>
                    <a:pt x="3" y="10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16" y="8"/>
                  </a:lnTo>
                  <a:lnTo>
                    <a:pt x="24" y="17"/>
                  </a:lnTo>
                  <a:lnTo>
                    <a:pt x="33" y="29"/>
                  </a:lnTo>
                  <a:lnTo>
                    <a:pt x="39" y="41"/>
                  </a:lnTo>
                  <a:lnTo>
                    <a:pt x="46" y="52"/>
                  </a:lnTo>
                  <a:lnTo>
                    <a:pt x="52" y="61"/>
                  </a:lnTo>
                  <a:lnTo>
                    <a:pt x="56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48" name="Freeform 33247"/>
            <p:cNvSpPr/>
            <p:nvPr/>
          </p:nvSpPr>
          <p:spPr>
            <a:xfrm>
              <a:off x="3266" y="2211"/>
              <a:ext cx="56" cy="59"/>
            </a:xfrm>
            <a:custGeom>
              <a:avLst/>
              <a:gdLst/>
              <a:ahLst/>
              <a:cxnLst/>
              <a:pathLst>
                <a:path w="63" h="68">
                  <a:moveTo>
                    <a:pt x="63" y="68"/>
                  </a:moveTo>
                  <a:lnTo>
                    <a:pt x="55" y="63"/>
                  </a:lnTo>
                  <a:lnTo>
                    <a:pt x="46" y="55"/>
                  </a:lnTo>
                  <a:lnTo>
                    <a:pt x="33" y="46"/>
                  </a:lnTo>
                  <a:lnTo>
                    <a:pt x="22" y="35"/>
                  </a:lnTo>
                  <a:lnTo>
                    <a:pt x="12" y="24"/>
                  </a:lnTo>
                  <a:lnTo>
                    <a:pt x="3" y="14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0"/>
                  </a:lnTo>
                  <a:lnTo>
                    <a:pt x="16" y="6"/>
                  </a:lnTo>
                  <a:lnTo>
                    <a:pt x="24" y="15"/>
                  </a:lnTo>
                  <a:lnTo>
                    <a:pt x="33" y="27"/>
                  </a:lnTo>
                  <a:lnTo>
                    <a:pt x="41" y="40"/>
                  </a:lnTo>
                  <a:lnTo>
                    <a:pt x="49" y="52"/>
                  </a:lnTo>
                  <a:lnTo>
                    <a:pt x="58" y="62"/>
                  </a:lnTo>
                  <a:lnTo>
                    <a:pt x="6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49" name="Freeform 33248"/>
            <p:cNvSpPr/>
            <p:nvPr/>
          </p:nvSpPr>
          <p:spPr>
            <a:xfrm>
              <a:off x="3238" y="2227"/>
              <a:ext cx="65" cy="56"/>
            </a:xfrm>
            <a:custGeom>
              <a:avLst/>
              <a:gdLst/>
              <a:ahLst/>
              <a:cxnLst/>
              <a:pathLst>
                <a:path w="73" h="64">
                  <a:moveTo>
                    <a:pt x="73" y="64"/>
                  </a:moveTo>
                  <a:lnTo>
                    <a:pt x="64" y="60"/>
                  </a:lnTo>
                  <a:lnTo>
                    <a:pt x="53" y="55"/>
                  </a:lnTo>
                  <a:lnTo>
                    <a:pt x="40" y="49"/>
                  </a:lnTo>
                  <a:lnTo>
                    <a:pt x="28" y="41"/>
                  </a:lnTo>
                  <a:lnTo>
                    <a:pt x="17" y="32"/>
                  </a:lnTo>
                  <a:lnTo>
                    <a:pt x="8" y="22"/>
                  </a:lnTo>
                  <a:lnTo>
                    <a:pt x="2" y="13"/>
                  </a:lnTo>
                  <a:lnTo>
                    <a:pt x="0" y="3"/>
                  </a:lnTo>
                  <a:lnTo>
                    <a:pt x="2" y="0"/>
                  </a:lnTo>
                  <a:lnTo>
                    <a:pt x="10" y="5"/>
                  </a:lnTo>
                  <a:lnTo>
                    <a:pt x="20" y="13"/>
                  </a:lnTo>
                  <a:lnTo>
                    <a:pt x="33" y="23"/>
                  </a:lnTo>
                  <a:lnTo>
                    <a:pt x="46" y="36"/>
                  </a:lnTo>
                  <a:lnTo>
                    <a:pt x="57" y="48"/>
                  </a:lnTo>
                  <a:lnTo>
                    <a:pt x="68" y="57"/>
                  </a:lnTo>
                  <a:lnTo>
                    <a:pt x="73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50" name="Freeform 33249"/>
            <p:cNvSpPr/>
            <p:nvPr/>
          </p:nvSpPr>
          <p:spPr>
            <a:xfrm>
              <a:off x="3215" y="2262"/>
              <a:ext cx="70" cy="28"/>
            </a:xfrm>
            <a:custGeom>
              <a:avLst/>
              <a:gdLst/>
              <a:ahLst/>
              <a:cxnLst/>
              <a:pathLst>
                <a:path w="81" h="31">
                  <a:moveTo>
                    <a:pt x="0" y="1"/>
                  </a:moveTo>
                  <a:lnTo>
                    <a:pt x="5" y="0"/>
                  </a:lnTo>
                  <a:lnTo>
                    <a:pt x="13" y="2"/>
                  </a:lnTo>
                  <a:lnTo>
                    <a:pt x="23" y="6"/>
                  </a:lnTo>
                  <a:lnTo>
                    <a:pt x="36" y="11"/>
                  </a:lnTo>
                  <a:lnTo>
                    <a:pt x="49" y="16"/>
                  </a:lnTo>
                  <a:lnTo>
                    <a:pt x="61" y="22"/>
                  </a:lnTo>
                  <a:lnTo>
                    <a:pt x="73" y="26"/>
                  </a:lnTo>
                  <a:lnTo>
                    <a:pt x="81" y="29"/>
                  </a:lnTo>
                  <a:lnTo>
                    <a:pt x="69" y="31"/>
                  </a:lnTo>
                  <a:lnTo>
                    <a:pt x="57" y="30"/>
                  </a:lnTo>
                  <a:lnTo>
                    <a:pt x="42" y="27"/>
                  </a:lnTo>
                  <a:lnTo>
                    <a:pt x="28" y="24"/>
                  </a:lnTo>
                  <a:lnTo>
                    <a:pt x="15" y="19"/>
                  </a:lnTo>
                  <a:lnTo>
                    <a:pt x="5" y="14"/>
                  </a:lnTo>
                  <a:lnTo>
                    <a:pt x="0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51" name="Freeform 33250"/>
            <p:cNvSpPr/>
            <p:nvPr/>
          </p:nvSpPr>
          <p:spPr>
            <a:xfrm>
              <a:off x="3192" y="2283"/>
              <a:ext cx="70" cy="26"/>
            </a:xfrm>
            <a:custGeom>
              <a:avLst/>
              <a:gdLst/>
              <a:ahLst/>
              <a:cxnLst/>
              <a:pathLst>
                <a:path w="78" h="30">
                  <a:moveTo>
                    <a:pt x="0" y="0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3" y="6"/>
                  </a:lnTo>
                  <a:lnTo>
                    <a:pt x="36" y="10"/>
                  </a:lnTo>
                  <a:lnTo>
                    <a:pt x="49" y="16"/>
                  </a:lnTo>
                  <a:lnTo>
                    <a:pt x="61" y="21"/>
                  </a:lnTo>
                  <a:lnTo>
                    <a:pt x="71" y="25"/>
                  </a:lnTo>
                  <a:lnTo>
                    <a:pt x="78" y="28"/>
                  </a:lnTo>
                  <a:lnTo>
                    <a:pt x="68" y="30"/>
                  </a:lnTo>
                  <a:lnTo>
                    <a:pt x="55" y="29"/>
                  </a:lnTo>
                  <a:lnTo>
                    <a:pt x="40" y="28"/>
                  </a:lnTo>
                  <a:lnTo>
                    <a:pt x="28" y="24"/>
                  </a:lnTo>
                  <a:lnTo>
                    <a:pt x="15" y="18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52" name="Freeform 33251"/>
            <p:cNvSpPr/>
            <p:nvPr/>
          </p:nvSpPr>
          <p:spPr>
            <a:xfrm>
              <a:off x="2985" y="2178"/>
              <a:ext cx="346" cy="77"/>
            </a:xfrm>
            <a:custGeom>
              <a:avLst/>
              <a:gdLst/>
              <a:ahLst/>
              <a:cxnLst/>
              <a:pathLst>
                <a:path w="394" h="88">
                  <a:moveTo>
                    <a:pt x="388" y="13"/>
                  </a:moveTo>
                  <a:lnTo>
                    <a:pt x="390" y="10"/>
                  </a:lnTo>
                  <a:lnTo>
                    <a:pt x="391" y="7"/>
                  </a:lnTo>
                  <a:lnTo>
                    <a:pt x="393" y="3"/>
                  </a:lnTo>
                  <a:lnTo>
                    <a:pt x="394" y="0"/>
                  </a:lnTo>
                  <a:lnTo>
                    <a:pt x="364" y="16"/>
                  </a:lnTo>
                  <a:lnTo>
                    <a:pt x="335" y="30"/>
                  </a:lnTo>
                  <a:lnTo>
                    <a:pt x="307" y="41"/>
                  </a:lnTo>
                  <a:lnTo>
                    <a:pt x="279" y="51"/>
                  </a:lnTo>
                  <a:lnTo>
                    <a:pt x="251" y="59"/>
                  </a:lnTo>
                  <a:lnTo>
                    <a:pt x="224" y="65"/>
                  </a:lnTo>
                  <a:lnTo>
                    <a:pt x="198" y="69"/>
                  </a:lnTo>
                  <a:lnTo>
                    <a:pt x="173" y="73"/>
                  </a:lnTo>
                  <a:lnTo>
                    <a:pt x="148" y="75"/>
                  </a:lnTo>
                  <a:lnTo>
                    <a:pt x="124" y="76"/>
                  </a:lnTo>
                  <a:lnTo>
                    <a:pt x="101" y="77"/>
                  </a:lnTo>
                  <a:lnTo>
                    <a:pt x="79" y="77"/>
                  </a:lnTo>
                  <a:lnTo>
                    <a:pt x="57" y="77"/>
                  </a:lnTo>
                  <a:lnTo>
                    <a:pt x="38" y="77"/>
                  </a:lnTo>
                  <a:lnTo>
                    <a:pt x="18" y="76"/>
                  </a:lnTo>
                  <a:lnTo>
                    <a:pt x="0" y="76"/>
                  </a:lnTo>
                  <a:lnTo>
                    <a:pt x="13" y="79"/>
                  </a:lnTo>
                  <a:lnTo>
                    <a:pt x="28" y="83"/>
                  </a:lnTo>
                  <a:lnTo>
                    <a:pt x="47" y="85"/>
                  </a:lnTo>
                  <a:lnTo>
                    <a:pt x="70" y="86"/>
                  </a:lnTo>
                  <a:lnTo>
                    <a:pt x="95" y="88"/>
                  </a:lnTo>
                  <a:lnTo>
                    <a:pt x="122" y="88"/>
                  </a:lnTo>
                  <a:lnTo>
                    <a:pt x="151" y="85"/>
                  </a:lnTo>
                  <a:lnTo>
                    <a:pt x="181" y="83"/>
                  </a:lnTo>
                  <a:lnTo>
                    <a:pt x="209" y="79"/>
                  </a:lnTo>
                  <a:lnTo>
                    <a:pt x="239" y="75"/>
                  </a:lnTo>
                  <a:lnTo>
                    <a:pt x="269" y="68"/>
                  </a:lnTo>
                  <a:lnTo>
                    <a:pt x="297" y="60"/>
                  </a:lnTo>
                  <a:lnTo>
                    <a:pt x="323" y="51"/>
                  </a:lnTo>
                  <a:lnTo>
                    <a:pt x="348" y="40"/>
                  </a:lnTo>
                  <a:lnTo>
                    <a:pt x="369" y="28"/>
                  </a:lnTo>
                  <a:lnTo>
                    <a:pt x="388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53" name="Freeform 33252"/>
            <p:cNvSpPr/>
            <p:nvPr/>
          </p:nvSpPr>
          <p:spPr>
            <a:xfrm>
              <a:off x="3008" y="2199"/>
              <a:ext cx="49" cy="50"/>
            </a:xfrm>
            <a:custGeom>
              <a:avLst/>
              <a:gdLst/>
              <a:ahLst/>
              <a:cxnLst/>
              <a:pathLst>
                <a:path w="57" h="59">
                  <a:moveTo>
                    <a:pt x="1" y="0"/>
                  </a:moveTo>
                  <a:lnTo>
                    <a:pt x="0" y="3"/>
                  </a:lnTo>
                  <a:lnTo>
                    <a:pt x="1" y="9"/>
                  </a:lnTo>
                  <a:lnTo>
                    <a:pt x="5" y="17"/>
                  </a:lnTo>
                  <a:lnTo>
                    <a:pt x="12" y="28"/>
                  </a:lnTo>
                  <a:lnTo>
                    <a:pt x="20" y="38"/>
                  </a:lnTo>
                  <a:lnTo>
                    <a:pt x="31" y="47"/>
                  </a:lnTo>
                  <a:lnTo>
                    <a:pt x="43" y="54"/>
                  </a:lnTo>
                  <a:lnTo>
                    <a:pt x="57" y="59"/>
                  </a:lnTo>
                  <a:lnTo>
                    <a:pt x="50" y="53"/>
                  </a:lnTo>
                  <a:lnTo>
                    <a:pt x="43" y="44"/>
                  </a:lnTo>
                  <a:lnTo>
                    <a:pt x="35" y="33"/>
                  </a:lnTo>
                  <a:lnTo>
                    <a:pt x="26" y="23"/>
                  </a:lnTo>
                  <a:lnTo>
                    <a:pt x="19" y="14"/>
                  </a:lnTo>
                  <a:lnTo>
                    <a:pt x="11" y="6"/>
                  </a:lnTo>
                  <a:lnTo>
                    <a:pt x="5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54" name="Freeform 33253"/>
            <p:cNvSpPr/>
            <p:nvPr/>
          </p:nvSpPr>
          <p:spPr>
            <a:xfrm>
              <a:off x="3055" y="2192"/>
              <a:ext cx="63" cy="59"/>
            </a:xfrm>
            <a:custGeom>
              <a:avLst/>
              <a:gdLst/>
              <a:ahLst/>
              <a:cxnLst/>
              <a:pathLst>
                <a:path w="73" h="68">
                  <a:moveTo>
                    <a:pt x="3" y="0"/>
                  </a:moveTo>
                  <a:lnTo>
                    <a:pt x="0" y="5"/>
                  </a:lnTo>
                  <a:lnTo>
                    <a:pt x="3" y="12"/>
                  </a:lnTo>
                  <a:lnTo>
                    <a:pt x="9" y="22"/>
                  </a:lnTo>
                  <a:lnTo>
                    <a:pt x="19" y="34"/>
                  </a:lnTo>
                  <a:lnTo>
                    <a:pt x="31" y="45"/>
                  </a:lnTo>
                  <a:lnTo>
                    <a:pt x="44" y="55"/>
                  </a:lnTo>
                  <a:lnTo>
                    <a:pt x="59" y="63"/>
                  </a:lnTo>
                  <a:lnTo>
                    <a:pt x="73" y="68"/>
                  </a:lnTo>
                  <a:lnTo>
                    <a:pt x="67" y="63"/>
                  </a:lnTo>
                  <a:lnTo>
                    <a:pt x="59" y="54"/>
                  </a:lnTo>
                  <a:lnTo>
                    <a:pt x="50" y="43"/>
                  </a:lnTo>
                  <a:lnTo>
                    <a:pt x="38" y="30"/>
                  </a:lnTo>
                  <a:lnTo>
                    <a:pt x="28" y="17"/>
                  </a:lnTo>
                  <a:lnTo>
                    <a:pt x="17" y="8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55" name="Freeform 33254"/>
            <p:cNvSpPr/>
            <p:nvPr/>
          </p:nvSpPr>
          <p:spPr>
            <a:xfrm>
              <a:off x="3094" y="2181"/>
              <a:ext cx="56" cy="67"/>
            </a:xfrm>
            <a:custGeom>
              <a:avLst/>
              <a:gdLst/>
              <a:ahLst/>
              <a:cxnLst/>
              <a:pathLst>
                <a:path w="63" h="76">
                  <a:moveTo>
                    <a:pt x="2" y="0"/>
                  </a:moveTo>
                  <a:lnTo>
                    <a:pt x="0" y="5"/>
                  </a:lnTo>
                  <a:lnTo>
                    <a:pt x="1" y="14"/>
                  </a:lnTo>
                  <a:lnTo>
                    <a:pt x="7" y="26"/>
                  </a:lnTo>
                  <a:lnTo>
                    <a:pt x="16" y="38"/>
                  </a:lnTo>
                  <a:lnTo>
                    <a:pt x="27" y="51"/>
                  </a:lnTo>
                  <a:lnTo>
                    <a:pt x="38" y="63"/>
                  </a:lnTo>
                  <a:lnTo>
                    <a:pt x="51" y="72"/>
                  </a:lnTo>
                  <a:lnTo>
                    <a:pt x="63" y="76"/>
                  </a:lnTo>
                  <a:lnTo>
                    <a:pt x="60" y="71"/>
                  </a:lnTo>
                  <a:lnTo>
                    <a:pt x="53" y="60"/>
                  </a:lnTo>
                  <a:lnTo>
                    <a:pt x="45" y="48"/>
                  </a:lnTo>
                  <a:lnTo>
                    <a:pt x="35" y="33"/>
                  </a:lnTo>
                  <a:lnTo>
                    <a:pt x="24" y="20"/>
                  </a:lnTo>
                  <a:lnTo>
                    <a:pt x="15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56" name="Freeform 33255"/>
            <p:cNvSpPr/>
            <p:nvPr/>
          </p:nvSpPr>
          <p:spPr>
            <a:xfrm>
              <a:off x="3159" y="2178"/>
              <a:ext cx="49" cy="61"/>
            </a:xfrm>
            <a:custGeom>
              <a:avLst/>
              <a:gdLst/>
              <a:ahLst/>
              <a:cxnLst/>
              <a:pathLst>
                <a:path w="55" h="70">
                  <a:moveTo>
                    <a:pt x="1" y="0"/>
                  </a:moveTo>
                  <a:lnTo>
                    <a:pt x="0" y="3"/>
                  </a:lnTo>
                  <a:lnTo>
                    <a:pt x="2" y="13"/>
                  </a:lnTo>
                  <a:lnTo>
                    <a:pt x="8" y="23"/>
                  </a:lnTo>
                  <a:lnTo>
                    <a:pt x="15" y="36"/>
                  </a:lnTo>
                  <a:lnTo>
                    <a:pt x="24" y="48"/>
                  </a:lnTo>
                  <a:lnTo>
                    <a:pt x="34" y="59"/>
                  </a:lnTo>
                  <a:lnTo>
                    <a:pt x="45" y="67"/>
                  </a:lnTo>
                  <a:lnTo>
                    <a:pt x="55" y="70"/>
                  </a:lnTo>
                  <a:lnTo>
                    <a:pt x="51" y="63"/>
                  </a:lnTo>
                  <a:lnTo>
                    <a:pt x="45" y="54"/>
                  </a:lnTo>
                  <a:lnTo>
                    <a:pt x="38" y="41"/>
                  </a:lnTo>
                  <a:lnTo>
                    <a:pt x="31" y="29"/>
                  </a:lnTo>
                  <a:lnTo>
                    <a:pt x="23" y="16"/>
                  </a:lnTo>
                  <a:lnTo>
                    <a:pt x="15" y="7"/>
                  </a:lnTo>
                  <a:lnTo>
                    <a:pt x="8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57" name="Freeform 33256"/>
            <p:cNvSpPr/>
            <p:nvPr/>
          </p:nvSpPr>
          <p:spPr>
            <a:xfrm>
              <a:off x="3197" y="2176"/>
              <a:ext cx="35" cy="56"/>
            </a:xfrm>
            <a:custGeom>
              <a:avLst/>
              <a:gdLst/>
              <a:ahLst/>
              <a:cxnLst/>
              <a:pathLst>
                <a:path w="39" h="63">
                  <a:moveTo>
                    <a:pt x="3" y="0"/>
                  </a:moveTo>
                  <a:lnTo>
                    <a:pt x="1" y="3"/>
                  </a:lnTo>
                  <a:lnTo>
                    <a:pt x="0" y="10"/>
                  </a:lnTo>
                  <a:lnTo>
                    <a:pt x="1" y="19"/>
                  </a:lnTo>
                  <a:lnTo>
                    <a:pt x="4" y="30"/>
                  </a:lnTo>
                  <a:lnTo>
                    <a:pt x="10" y="41"/>
                  </a:lnTo>
                  <a:lnTo>
                    <a:pt x="17" y="50"/>
                  </a:lnTo>
                  <a:lnTo>
                    <a:pt x="27" y="58"/>
                  </a:lnTo>
                  <a:lnTo>
                    <a:pt x="39" y="63"/>
                  </a:lnTo>
                  <a:lnTo>
                    <a:pt x="35" y="56"/>
                  </a:lnTo>
                  <a:lnTo>
                    <a:pt x="31" y="47"/>
                  </a:lnTo>
                  <a:lnTo>
                    <a:pt x="26" y="37"/>
                  </a:lnTo>
                  <a:lnTo>
                    <a:pt x="22" y="25"/>
                  </a:lnTo>
                  <a:lnTo>
                    <a:pt x="17" y="15"/>
                  </a:lnTo>
                  <a:lnTo>
                    <a:pt x="12" y="5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58" name="Freeform 33257"/>
            <p:cNvSpPr/>
            <p:nvPr/>
          </p:nvSpPr>
          <p:spPr>
            <a:xfrm>
              <a:off x="3259" y="2167"/>
              <a:ext cx="26" cy="42"/>
            </a:xfrm>
            <a:custGeom>
              <a:avLst/>
              <a:gdLst/>
              <a:ahLst/>
              <a:cxnLst/>
              <a:pathLst>
                <a:path w="30" h="49">
                  <a:moveTo>
                    <a:pt x="2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11" y="35"/>
                  </a:lnTo>
                  <a:lnTo>
                    <a:pt x="17" y="42"/>
                  </a:lnTo>
                  <a:lnTo>
                    <a:pt x="24" y="47"/>
                  </a:lnTo>
                  <a:lnTo>
                    <a:pt x="30" y="49"/>
                  </a:lnTo>
                  <a:lnTo>
                    <a:pt x="24" y="37"/>
                  </a:lnTo>
                  <a:lnTo>
                    <a:pt x="17" y="21"/>
                  </a:lnTo>
                  <a:lnTo>
                    <a:pt x="1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59" name="Freeform 33258"/>
            <p:cNvSpPr/>
            <p:nvPr/>
          </p:nvSpPr>
          <p:spPr>
            <a:xfrm>
              <a:off x="3290" y="2172"/>
              <a:ext cx="20" cy="27"/>
            </a:xfrm>
            <a:custGeom>
              <a:avLst/>
              <a:gdLst/>
              <a:ahLst/>
              <a:cxnLst/>
              <a:pathLst>
                <a:path w="22" h="31">
                  <a:moveTo>
                    <a:pt x="2" y="1"/>
                  </a:moveTo>
                  <a:lnTo>
                    <a:pt x="0" y="10"/>
                  </a:lnTo>
                  <a:lnTo>
                    <a:pt x="4" y="22"/>
                  </a:lnTo>
                  <a:lnTo>
                    <a:pt x="12" y="31"/>
                  </a:lnTo>
                  <a:lnTo>
                    <a:pt x="22" y="30"/>
                  </a:lnTo>
                  <a:lnTo>
                    <a:pt x="13" y="24"/>
                  </a:lnTo>
                  <a:lnTo>
                    <a:pt x="10" y="10"/>
                  </a:lnTo>
                  <a:lnTo>
                    <a:pt x="7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60" name="Freeform 33259"/>
            <p:cNvSpPr/>
            <p:nvPr/>
          </p:nvSpPr>
          <p:spPr>
            <a:xfrm>
              <a:off x="3032" y="2195"/>
              <a:ext cx="57" cy="56"/>
            </a:xfrm>
            <a:custGeom>
              <a:avLst/>
              <a:gdLst/>
              <a:ahLst/>
              <a:cxnLst/>
              <a:pathLst>
                <a:path w="64" h="64">
                  <a:moveTo>
                    <a:pt x="2" y="0"/>
                  </a:moveTo>
                  <a:lnTo>
                    <a:pt x="0" y="4"/>
                  </a:lnTo>
                  <a:lnTo>
                    <a:pt x="1" y="11"/>
                  </a:lnTo>
                  <a:lnTo>
                    <a:pt x="7" y="20"/>
                  </a:lnTo>
                  <a:lnTo>
                    <a:pt x="15" y="31"/>
                  </a:lnTo>
                  <a:lnTo>
                    <a:pt x="25" y="42"/>
                  </a:lnTo>
                  <a:lnTo>
                    <a:pt x="38" y="51"/>
                  </a:lnTo>
                  <a:lnTo>
                    <a:pt x="51" y="59"/>
                  </a:lnTo>
                  <a:lnTo>
                    <a:pt x="64" y="64"/>
                  </a:lnTo>
                  <a:lnTo>
                    <a:pt x="60" y="58"/>
                  </a:lnTo>
                  <a:lnTo>
                    <a:pt x="52" y="50"/>
                  </a:lnTo>
                  <a:lnTo>
                    <a:pt x="44" y="39"/>
                  </a:lnTo>
                  <a:lnTo>
                    <a:pt x="34" y="27"/>
                  </a:lnTo>
                  <a:lnTo>
                    <a:pt x="25" y="16"/>
                  </a:lnTo>
                  <a:lnTo>
                    <a:pt x="16" y="6"/>
                  </a:lnTo>
                  <a:lnTo>
                    <a:pt x="8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61" name="Freeform 33260"/>
            <p:cNvSpPr/>
            <p:nvPr/>
          </p:nvSpPr>
          <p:spPr>
            <a:xfrm>
              <a:off x="2982" y="2206"/>
              <a:ext cx="45" cy="43"/>
            </a:xfrm>
            <a:custGeom>
              <a:avLst/>
              <a:gdLst/>
              <a:ahLst/>
              <a:cxnLst/>
              <a:pathLst>
                <a:path w="52" h="51">
                  <a:moveTo>
                    <a:pt x="3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5" y="16"/>
                  </a:lnTo>
                  <a:lnTo>
                    <a:pt x="11" y="24"/>
                  </a:lnTo>
                  <a:lnTo>
                    <a:pt x="18" y="32"/>
                  </a:lnTo>
                  <a:lnTo>
                    <a:pt x="27" y="40"/>
                  </a:lnTo>
                  <a:lnTo>
                    <a:pt x="38" y="47"/>
                  </a:lnTo>
                  <a:lnTo>
                    <a:pt x="52" y="51"/>
                  </a:lnTo>
                  <a:lnTo>
                    <a:pt x="45" y="45"/>
                  </a:lnTo>
                  <a:lnTo>
                    <a:pt x="38" y="37"/>
                  </a:lnTo>
                  <a:lnTo>
                    <a:pt x="31" y="28"/>
                  </a:lnTo>
                  <a:lnTo>
                    <a:pt x="24" y="20"/>
                  </a:lnTo>
                  <a:lnTo>
                    <a:pt x="18" y="12"/>
                  </a:lnTo>
                  <a:lnTo>
                    <a:pt x="12" y="5"/>
                  </a:lnTo>
                  <a:lnTo>
                    <a:pt x="6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62" name="Freeform 33261"/>
            <p:cNvSpPr/>
            <p:nvPr/>
          </p:nvSpPr>
          <p:spPr>
            <a:xfrm>
              <a:off x="3136" y="2185"/>
              <a:ext cx="47" cy="61"/>
            </a:xfrm>
            <a:custGeom>
              <a:avLst/>
              <a:gdLst/>
              <a:ahLst/>
              <a:cxnLst/>
              <a:pathLst>
                <a:path w="56" h="69">
                  <a:moveTo>
                    <a:pt x="1" y="0"/>
                  </a:moveTo>
                  <a:lnTo>
                    <a:pt x="0" y="3"/>
                  </a:lnTo>
                  <a:lnTo>
                    <a:pt x="1" y="12"/>
                  </a:lnTo>
                  <a:lnTo>
                    <a:pt x="7" y="23"/>
                  </a:lnTo>
                  <a:lnTo>
                    <a:pt x="15" y="36"/>
                  </a:lnTo>
                  <a:lnTo>
                    <a:pt x="24" y="47"/>
                  </a:lnTo>
                  <a:lnTo>
                    <a:pt x="35" y="59"/>
                  </a:lnTo>
                  <a:lnTo>
                    <a:pt x="45" y="66"/>
                  </a:lnTo>
                  <a:lnTo>
                    <a:pt x="56" y="69"/>
                  </a:lnTo>
                  <a:lnTo>
                    <a:pt x="51" y="62"/>
                  </a:lnTo>
                  <a:lnTo>
                    <a:pt x="45" y="53"/>
                  </a:lnTo>
                  <a:lnTo>
                    <a:pt x="38" y="40"/>
                  </a:lnTo>
                  <a:lnTo>
                    <a:pt x="31" y="28"/>
                  </a:lnTo>
                  <a:lnTo>
                    <a:pt x="23" y="16"/>
                  </a:lnTo>
                  <a:lnTo>
                    <a:pt x="15" y="6"/>
                  </a:lnTo>
                  <a:lnTo>
                    <a:pt x="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63" name="Freeform 33262"/>
            <p:cNvSpPr/>
            <p:nvPr/>
          </p:nvSpPr>
          <p:spPr>
            <a:xfrm>
              <a:off x="3224" y="2172"/>
              <a:ext cx="35" cy="51"/>
            </a:xfrm>
            <a:custGeom>
              <a:avLst/>
              <a:gdLst/>
              <a:ahLst/>
              <a:cxnLst/>
              <a:pathLst>
                <a:path w="40" h="59">
                  <a:moveTo>
                    <a:pt x="2" y="0"/>
                  </a:moveTo>
                  <a:lnTo>
                    <a:pt x="0" y="4"/>
                  </a:lnTo>
                  <a:lnTo>
                    <a:pt x="1" y="10"/>
                  </a:lnTo>
                  <a:lnTo>
                    <a:pt x="5" y="20"/>
                  </a:lnTo>
                  <a:lnTo>
                    <a:pt x="11" y="31"/>
                  </a:lnTo>
                  <a:lnTo>
                    <a:pt x="18" y="42"/>
                  </a:lnTo>
                  <a:lnTo>
                    <a:pt x="26" y="50"/>
                  </a:lnTo>
                  <a:lnTo>
                    <a:pt x="33" y="57"/>
                  </a:lnTo>
                  <a:lnTo>
                    <a:pt x="40" y="59"/>
                  </a:lnTo>
                  <a:lnTo>
                    <a:pt x="38" y="53"/>
                  </a:lnTo>
                  <a:lnTo>
                    <a:pt x="33" y="45"/>
                  </a:lnTo>
                  <a:lnTo>
                    <a:pt x="28" y="36"/>
                  </a:lnTo>
                  <a:lnTo>
                    <a:pt x="23" y="25"/>
                  </a:lnTo>
                  <a:lnTo>
                    <a:pt x="17" y="16"/>
                  </a:lnTo>
                  <a:lnTo>
                    <a:pt x="11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64" name="Freeform 33263"/>
            <p:cNvSpPr/>
            <p:nvPr/>
          </p:nvSpPr>
          <p:spPr>
            <a:xfrm>
              <a:off x="2952" y="2241"/>
              <a:ext cx="52" cy="8"/>
            </a:xfrm>
            <a:custGeom>
              <a:avLst/>
              <a:gdLst/>
              <a:ahLst/>
              <a:cxnLst/>
              <a:pathLst>
                <a:path w="61" h="9">
                  <a:moveTo>
                    <a:pt x="61" y="4"/>
                  </a:moveTo>
                  <a:lnTo>
                    <a:pt x="56" y="4"/>
                  </a:lnTo>
                  <a:lnTo>
                    <a:pt x="48" y="5"/>
                  </a:lnTo>
                  <a:lnTo>
                    <a:pt x="38" y="6"/>
                  </a:lnTo>
                  <a:lnTo>
                    <a:pt x="27" y="8"/>
                  </a:lnTo>
                  <a:lnTo>
                    <a:pt x="17" y="9"/>
                  </a:lnTo>
                  <a:lnTo>
                    <a:pt x="8" y="9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7" y="1"/>
                  </a:lnTo>
                  <a:lnTo>
                    <a:pt x="46" y="2"/>
                  </a:lnTo>
                  <a:lnTo>
                    <a:pt x="55" y="3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65" name="Freeform 33264"/>
            <p:cNvSpPr/>
            <p:nvPr/>
          </p:nvSpPr>
          <p:spPr>
            <a:xfrm>
              <a:off x="2990" y="2251"/>
              <a:ext cx="74" cy="58"/>
            </a:xfrm>
            <a:custGeom>
              <a:avLst/>
              <a:gdLst/>
              <a:ahLst/>
              <a:cxnLst/>
              <a:pathLst>
                <a:path w="84" h="66">
                  <a:moveTo>
                    <a:pt x="84" y="0"/>
                  </a:moveTo>
                  <a:lnTo>
                    <a:pt x="75" y="5"/>
                  </a:lnTo>
                  <a:lnTo>
                    <a:pt x="61" y="12"/>
                  </a:lnTo>
                  <a:lnTo>
                    <a:pt x="46" y="21"/>
                  </a:lnTo>
                  <a:lnTo>
                    <a:pt x="30" y="31"/>
                  </a:lnTo>
                  <a:lnTo>
                    <a:pt x="16" y="43"/>
                  </a:lnTo>
                  <a:lnTo>
                    <a:pt x="5" y="52"/>
                  </a:lnTo>
                  <a:lnTo>
                    <a:pt x="0" y="60"/>
                  </a:lnTo>
                  <a:lnTo>
                    <a:pt x="1" y="66"/>
                  </a:lnTo>
                  <a:lnTo>
                    <a:pt x="8" y="66"/>
                  </a:lnTo>
                  <a:lnTo>
                    <a:pt x="17" y="60"/>
                  </a:lnTo>
                  <a:lnTo>
                    <a:pt x="28" y="51"/>
                  </a:lnTo>
                  <a:lnTo>
                    <a:pt x="41" y="39"/>
                  </a:lnTo>
                  <a:lnTo>
                    <a:pt x="53" y="27"/>
                  </a:lnTo>
                  <a:lnTo>
                    <a:pt x="65" y="15"/>
                  </a:lnTo>
                  <a:lnTo>
                    <a:pt x="76" y="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66" name="Freeform 33265"/>
            <p:cNvSpPr/>
            <p:nvPr/>
          </p:nvSpPr>
          <p:spPr>
            <a:xfrm>
              <a:off x="3024" y="2249"/>
              <a:ext cx="66" cy="62"/>
            </a:xfrm>
            <a:custGeom>
              <a:avLst/>
              <a:gdLst/>
              <a:ahLst/>
              <a:cxnLst/>
              <a:pathLst>
                <a:path w="76" h="70">
                  <a:moveTo>
                    <a:pt x="76" y="0"/>
                  </a:moveTo>
                  <a:lnTo>
                    <a:pt x="66" y="6"/>
                  </a:lnTo>
                  <a:lnTo>
                    <a:pt x="54" y="15"/>
                  </a:lnTo>
                  <a:lnTo>
                    <a:pt x="40" y="25"/>
                  </a:lnTo>
                  <a:lnTo>
                    <a:pt x="25" y="38"/>
                  </a:lnTo>
                  <a:lnTo>
                    <a:pt x="13" y="49"/>
                  </a:lnTo>
                  <a:lnTo>
                    <a:pt x="4" y="59"/>
                  </a:lnTo>
                  <a:lnTo>
                    <a:pt x="0" y="67"/>
                  </a:lnTo>
                  <a:lnTo>
                    <a:pt x="2" y="70"/>
                  </a:lnTo>
                  <a:lnTo>
                    <a:pt x="9" y="68"/>
                  </a:lnTo>
                  <a:lnTo>
                    <a:pt x="18" y="61"/>
                  </a:lnTo>
                  <a:lnTo>
                    <a:pt x="29" y="50"/>
                  </a:lnTo>
                  <a:lnTo>
                    <a:pt x="40" y="38"/>
                  </a:lnTo>
                  <a:lnTo>
                    <a:pt x="51" y="25"/>
                  </a:lnTo>
                  <a:lnTo>
                    <a:pt x="61" y="14"/>
                  </a:lnTo>
                  <a:lnTo>
                    <a:pt x="70" y="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67" name="Freeform 33266"/>
            <p:cNvSpPr/>
            <p:nvPr/>
          </p:nvSpPr>
          <p:spPr>
            <a:xfrm>
              <a:off x="3059" y="2248"/>
              <a:ext cx="59" cy="66"/>
            </a:xfrm>
            <a:custGeom>
              <a:avLst/>
              <a:gdLst/>
              <a:ahLst/>
              <a:cxnLst/>
              <a:pathLst>
                <a:path w="68" h="75">
                  <a:moveTo>
                    <a:pt x="68" y="0"/>
                  </a:moveTo>
                  <a:lnTo>
                    <a:pt x="58" y="7"/>
                  </a:lnTo>
                  <a:lnTo>
                    <a:pt x="46" y="17"/>
                  </a:lnTo>
                  <a:lnTo>
                    <a:pt x="33" y="28"/>
                  </a:lnTo>
                  <a:lnTo>
                    <a:pt x="21" y="41"/>
                  </a:lnTo>
                  <a:lnTo>
                    <a:pt x="10" y="54"/>
                  </a:lnTo>
                  <a:lnTo>
                    <a:pt x="3" y="63"/>
                  </a:lnTo>
                  <a:lnTo>
                    <a:pt x="0" y="71"/>
                  </a:lnTo>
                  <a:lnTo>
                    <a:pt x="2" y="75"/>
                  </a:lnTo>
                  <a:lnTo>
                    <a:pt x="8" y="72"/>
                  </a:lnTo>
                  <a:lnTo>
                    <a:pt x="16" y="65"/>
                  </a:lnTo>
                  <a:lnTo>
                    <a:pt x="25" y="54"/>
                  </a:lnTo>
                  <a:lnTo>
                    <a:pt x="35" y="41"/>
                  </a:lnTo>
                  <a:lnTo>
                    <a:pt x="44" y="27"/>
                  </a:lnTo>
                  <a:lnTo>
                    <a:pt x="53" y="15"/>
                  </a:lnTo>
                  <a:lnTo>
                    <a:pt x="61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68" name="Freeform 33267"/>
            <p:cNvSpPr/>
            <p:nvPr/>
          </p:nvSpPr>
          <p:spPr>
            <a:xfrm>
              <a:off x="3103" y="2242"/>
              <a:ext cx="45" cy="64"/>
            </a:xfrm>
            <a:custGeom>
              <a:avLst/>
              <a:gdLst/>
              <a:ahLst/>
              <a:cxnLst/>
              <a:pathLst>
                <a:path w="52" h="70">
                  <a:moveTo>
                    <a:pt x="52" y="0"/>
                  </a:moveTo>
                  <a:lnTo>
                    <a:pt x="45" y="7"/>
                  </a:lnTo>
                  <a:lnTo>
                    <a:pt x="35" y="16"/>
                  </a:lnTo>
                  <a:lnTo>
                    <a:pt x="25" y="28"/>
                  </a:lnTo>
                  <a:lnTo>
                    <a:pt x="15" y="39"/>
                  </a:lnTo>
                  <a:lnTo>
                    <a:pt x="7" y="51"/>
                  </a:lnTo>
                  <a:lnTo>
                    <a:pt x="2" y="61"/>
                  </a:lnTo>
                  <a:lnTo>
                    <a:pt x="0" y="68"/>
                  </a:lnTo>
                  <a:lnTo>
                    <a:pt x="5" y="70"/>
                  </a:lnTo>
                  <a:lnTo>
                    <a:pt x="12" y="68"/>
                  </a:lnTo>
                  <a:lnTo>
                    <a:pt x="19" y="61"/>
                  </a:lnTo>
                  <a:lnTo>
                    <a:pt x="26" y="52"/>
                  </a:lnTo>
                  <a:lnTo>
                    <a:pt x="32" y="40"/>
                  </a:lnTo>
                  <a:lnTo>
                    <a:pt x="37" y="28"/>
                  </a:lnTo>
                  <a:lnTo>
                    <a:pt x="42" y="16"/>
                  </a:lnTo>
                  <a:lnTo>
                    <a:pt x="48" y="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69" name="Freeform 33268"/>
            <p:cNvSpPr/>
            <p:nvPr/>
          </p:nvSpPr>
          <p:spPr>
            <a:xfrm>
              <a:off x="3141" y="2239"/>
              <a:ext cx="41" cy="61"/>
            </a:xfrm>
            <a:custGeom>
              <a:avLst/>
              <a:gdLst/>
              <a:ahLst/>
              <a:cxnLst/>
              <a:pathLst>
                <a:path w="47" h="69">
                  <a:moveTo>
                    <a:pt x="47" y="0"/>
                  </a:moveTo>
                  <a:lnTo>
                    <a:pt x="42" y="7"/>
                  </a:lnTo>
                  <a:lnTo>
                    <a:pt x="32" y="16"/>
                  </a:lnTo>
                  <a:lnTo>
                    <a:pt x="23" y="29"/>
                  </a:lnTo>
                  <a:lnTo>
                    <a:pt x="14" y="41"/>
                  </a:lnTo>
                  <a:lnTo>
                    <a:pt x="6" y="52"/>
                  </a:lnTo>
                  <a:lnTo>
                    <a:pt x="1" y="61"/>
                  </a:lnTo>
                  <a:lnTo>
                    <a:pt x="0" y="68"/>
                  </a:lnTo>
                  <a:lnTo>
                    <a:pt x="5" y="69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5" y="49"/>
                  </a:lnTo>
                  <a:lnTo>
                    <a:pt x="31" y="36"/>
                  </a:lnTo>
                  <a:lnTo>
                    <a:pt x="36" y="24"/>
                  </a:lnTo>
                  <a:lnTo>
                    <a:pt x="40" y="14"/>
                  </a:lnTo>
                  <a:lnTo>
                    <a:pt x="44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70" name="Freeform 33269"/>
            <p:cNvSpPr/>
            <p:nvPr/>
          </p:nvSpPr>
          <p:spPr>
            <a:xfrm>
              <a:off x="3190" y="2234"/>
              <a:ext cx="21" cy="52"/>
            </a:xfrm>
            <a:custGeom>
              <a:avLst/>
              <a:gdLst/>
              <a:ahLst/>
              <a:cxnLst/>
              <a:pathLst>
                <a:path w="26" h="59">
                  <a:moveTo>
                    <a:pt x="26" y="0"/>
                  </a:moveTo>
                  <a:lnTo>
                    <a:pt x="20" y="6"/>
                  </a:lnTo>
                  <a:lnTo>
                    <a:pt x="14" y="16"/>
                  </a:lnTo>
                  <a:lnTo>
                    <a:pt x="9" y="26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3"/>
                  </a:lnTo>
                  <a:lnTo>
                    <a:pt x="3" y="58"/>
                  </a:lnTo>
                  <a:lnTo>
                    <a:pt x="9" y="59"/>
                  </a:lnTo>
                  <a:lnTo>
                    <a:pt x="19" y="51"/>
                  </a:lnTo>
                  <a:lnTo>
                    <a:pt x="21" y="33"/>
                  </a:lnTo>
                  <a:lnTo>
                    <a:pt x="22" y="1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71" name="Freeform 33270"/>
            <p:cNvSpPr/>
            <p:nvPr/>
          </p:nvSpPr>
          <p:spPr>
            <a:xfrm>
              <a:off x="3225" y="2228"/>
              <a:ext cx="11" cy="46"/>
            </a:xfrm>
            <a:custGeom>
              <a:avLst/>
              <a:gdLst/>
              <a:ahLst/>
              <a:cxnLst/>
              <a:pathLst>
                <a:path w="11" h="51">
                  <a:moveTo>
                    <a:pt x="11" y="0"/>
                  </a:moveTo>
                  <a:lnTo>
                    <a:pt x="6" y="12"/>
                  </a:lnTo>
                  <a:lnTo>
                    <a:pt x="1" y="31"/>
                  </a:lnTo>
                  <a:lnTo>
                    <a:pt x="0" y="46"/>
                  </a:lnTo>
                  <a:lnTo>
                    <a:pt x="6" y="51"/>
                  </a:lnTo>
                  <a:lnTo>
                    <a:pt x="11" y="45"/>
                  </a:lnTo>
                  <a:lnTo>
                    <a:pt x="11" y="31"/>
                  </a:lnTo>
                  <a:lnTo>
                    <a:pt x="10" y="1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72" name="Freeform 33271"/>
            <p:cNvSpPr/>
            <p:nvPr/>
          </p:nvSpPr>
          <p:spPr>
            <a:xfrm>
              <a:off x="3252" y="2221"/>
              <a:ext cx="14" cy="44"/>
            </a:xfrm>
            <a:custGeom>
              <a:avLst/>
              <a:gdLst/>
              <a:ahLst/>
              <a:cxnLst/>
              <a:pathLst>
                <a:path w="15" h="50">
                  <a:moveTo>
                    <a:pt x="7" y="0"/>
                  </a:moveTo>
                  <a:lnTo>
                    <a:pt x="2" y="11"/>
                  </a:lnTo>
                  <a:lnTo>
                    <a:pt x="0" y="28"/>
                  </a:lnTo>
                  <a:lnTo>
                    <a:pt x="2" y="43"/>
                  </a:lnTo>
                  <a:lnTo>
                    <a:pt x="9" y="50"/>
                  </a:lnTo>
                  <a:lnTo>
                    <a:pt x="15" y="46"/>
                  </a:lnTo>
                  <a:lnTo>
                    <a:pt x="13" y="33"/>
                  </a:lnTo>
                  <a:lnTo>
                    <a:pt x="8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73" name="Freeform 33272"/>
            <p:cNvSpPr/>
            <p:nvPr/>
          </p:nvSpPr>
          <p:spPr>
            <a:xfrm>
              <a:off x="3275" y="2207"/>
              <a:ext cx="14" cy="44"/>
            </a:xfrm>
            <a:custGeom>
              <a:avLst/>
              <a:gdLst/>
              <a:ahLst/>
              <a:cxnLst/>
              <a:pathLst>
                <a:path w="16" h="49">
                  <a:moveTo>
                    <a:pt x="15" y="0"/>
                  </a:moveTo>
                  <a:lnTo>
                    <a:pt x="8" y="6"/>
                  </a:lnTo>
                  <a:lnTo>
                    <a:pt x="1" y="21"/>
                  </a:lnTo>
                  <a:lnTo>
                    <a:pt x="0" y="39"/>
                  </a:lnTo>
                  <a:lnTo>
                    <a:pt x="7" y="49"/>
                  </a:lnTo>
                  <a:lnTo>
                    <a:pt x="15" y="46"/>
                  </a:lnTo>
                  <a:lnTo>
                    <a:pt x="16" y="32"/>
                  </a:lnTo>
                  <a:lnTo>
                    <a:pt x="15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74" name="Freeform 33273"/>
            <p:cNvSpPr/>
            <p:nvPr/>
          </p:nvSpPr>
          <p:spPr>
            <a:xfrm>
              <a:off x="3292" y="2199"/>
              <a:ext cx="12" cy="47"/>
            </a:xfrm>
            <a:custGeom>
              <a:avLst/>
              <a:gdLst/>
              <a:ahLst/>
              <a:cxnLst/>
              <a:pathLst>
                <a:path w="15" h="54">
                  <a:moveTo>
                    <a:pt x="11" y="0"/>
                  </a:moveTo>
                  <a:lnTo>
                    <a:pt x="7" y="12"/>
                  </a:lnTo>
                  <a:lnTo>
                    <a:pt x="2" y="27"/>
                  </a:lnTo>
                  <a:lnTo>
                    <a:pt x="0" y="43"/>
                  </a:lnTo>
                  <a:lnTo>
                    <a:pt x="6" y="54"/>
                  </a:lnTo>
                  <a:lnTo>
                    <a:pt x="12" y="51"/>
                  </a:lnTo>
                  <a:lnTo>
                    <a:pt x="15" y="34"/>
                  </a:lnTo>
                  <a:lnTo>
                    <a:pt x="14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75" name="Freeform 33274"/>
            <p:cNvSpPr/>
            <p:nvPr/>
          </p:nvSpPr>
          <p:spPr>
            <a:xfrm>
              <a:off x="2962" y="2249"/>
              <a:ext cx="74" cy="48"/>
            </a:xfrm>
            <a:custGeom>
              <a:avLst/>
              <a:gdLst/>
              <a:ahLst/>
              <a:cxnLst/>
              <a:pathLst>
                <a:path w="85" h="54">
                  <a:moveTo>
                    <a:pt x="3" y="54"/>
                  </a:moveTo>
                  <a:lnTo>
                    <a:pt x="7" y="52"/>
                  </a:lnTo>
                  <a:lnTo>
                    <a:pt x="15" y="46"/>
                  </a:lnTo>
                  <a:lnTo>
                    <a:pt x="24" y="38"/>
                  </a:lnTo>
                  <a:lnTo>
                    <a:pt x="37" y="29"/>
                  </a:lnTo>
                  <a:lnTo>
                    <a:pt x="50" y="18"/>
                  </a:lnTo>
                  <a:lnTo>
                    <a:pt x="62" y="9"/>
                  </a:lnTo>
                  <a:lnTo>
                    <a:pt x="75" y="3"/>
                  </a:lnTo>
                  <a:lnTo>
                    <a:pt x="85" y="0"/>
                  </a:lnTo>
                  <a:lnTo>
                    <a:pt x="72" y="3"/>
                  </a:lnTo>
                  <a:lnTo>
                    <a:pt x="57" y="9"/>
                  </a:lnTo>
                  <a:lnTo>
                    <a:pt x="41" y="17"/>
                  </a:lnTo>
                  <a:lnTo>
                    <a:pt x="26" y="25"/>
                  </a:lnTo>
                  <a:lnTo>
                    <a:pt x="13" y="34"/>
                  </a:lnTo>
                  <a:lnTo>
                    <a:pt x="4" y="42"/>
                  </a:lnTo>
                  <a:lnTo>
                    <a:pt x="0" y="49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76" name="Freeform 33275"/>
            <p:cNvSpPr/>
            <p:nvPr/>
          </p:nvSpPr>
          <p:spPr>
            <a:xfrm>
              <a:off x="2950" y="2246"/>
              <a:ext cx="54" cy="30"/>
            </a:xfrm>
            <a:custGeom>
              <a:avLst/>
              <a:gdLst/>
              <a:ahLst/>
              <a:cxnLst/>
              <a:pathLst>
                <a:path w="63" h="35">
                  <a:moveTo>
                    <a:pt x="63" y="0"/>
                  </a:moveTo>
                  <a:lnTo>
                    <a:pt x="55" y="4"/>
                  </a:lnTo>
                  <a:lnTo>
                    <a:pt x="44" y="8"/>
                  </a:lnTo>
                  <a:lnTo>
                    <a:pt x="33" y="14"/>
                  </a:lnTo>
                  <a:lnTo>
                    <a:pt x="22" y="19"/>
                  </a:lnTo>
                  <a:lnTo>
                    <a:pt x="12" y="24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6" y="35"/>
                  </a:lnTo>
                  <a:lnTo>
                    <a:pt x="13" y="31"/>
                  </a:lnTo>
                  <a:lnTo>
                    <a:pt x="22" y="27"/>
                  </a:lnTo>
                  <a:lnTo>
                    <a:pt x="32" y="21"/>
                  </a:lnTo>
                  <a:lnTo>
                    <a:pt x="42" y="14"/>
                  </a:lnTo>
                  <a:lnTo>
                    <a:pt x="50" y="8"/>
                  </a:lnTo>
                  <a:lnTo>
                    <a:pt x="58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77" name="Freeform 33276"/>
            <p:cNvSpPr/>
            <p:nvPr/>
          </p:nvSpPr>
          <p:spPr>
            <a:xfrm>
              <a:off x="3150" y="2028"/>
              <a:ext cx="291" cy="81"/>
            </a:xfrm>
            <a:custGeom>
              <a:avLst/>
              <a:gdLst/>
              <a:ahLst/>
              <a:cxnLst/>
              <a:pathLst>
                <a:path w="331" h="91">
                  <a:moveTo>
                    <a:pt x="330" y="77"/>
                  </a:moveTo>
                  <a:lnTo>
                    <a:pt x="331" y="80"/>
                  </a:lnTo>
                  <a:lnTo>
                    <a:pt x="330" y="84"/>
                  </a:lnTo>
                  <a:lnTo>
                    <a:pt x="329" y="87"/>
                  </a:lnTo>
                  <a:lnTo>
                    <a:pt x="329" y="91"/>
                  </a:lnTo>
                  <a:lnTo>
                    <a:pt x="309" y="72"/>
                  </a:lnTo>
                  <a:lnTo>
                    <a:pt x="289" y="56"/>
                  </a:lnTo>
                  <a:lnTo>
                    <a:pt x="267" y="42"/>
                  </a:lnTo>
                  <a:lnTo>
                    <a:pt x="245" y="32"/>
                  </a:lnTo>
                  <a:lnTo>
                    <a:pt x="222" y="24"/>
                  </a:lnTo>
                  <a:lnTo>
                    <a:pt x="199" y="18"/>
                  </a:lnTo>
                  <a:lnTo>
                    <a:pt x="177" y="13"/>
                  </a:lnTo>
                  <a:lnTo>
                    <a:pt x="154" y="11"/>
                  </a:lnTo>
                  <a:lnTo>
                    <a:pt x="132" y="10"/>
                  </a:lnTo>
                  <a:lnTo>
                    <a:pt x="110" y="10"/>
                  </a:lnTo>
                  <a:lnTo>
                    <a:pt x="88" y="11"/>
                  </a:lnTo>
                  <a:lnTo>
                    <a:pt x="69" y="13"/>
                  </a:lnTo>
                  <a:lnTo>
                    <a:pt x="49" y="16"/>
                  </a:lnTo>
                  <a:lnTo>
                    <a:pt x="32" y="18"/>
                  </a:lnTo>
                  <a:lnTo>
                    <a:pt x="15" y="20"/>
                  </a:lnTo>
                  <a:lnTo>
                    <a:pt x="0" y="23"/>
                  </a:lnTo>
                  <a:lnTo>
                    <a:pt x="10" y="16"/>
                  </a:lnTo>
                  <a:lnTo>
                    <a:pt x="25" y="10"/>
                  </a:lnTo>
                  <a:lnTo>
                    <a:pt x="43" y="5"/>
                  </a:lnTo>
                  <a:lnTo>
                    <a:pt x="63" y="3"/>
                  </a:lnTo>
                  <a:lnTo>
                    <a:pt x="86" y="1"/>
                  </a:lnTo>
                  <a:lnTo>
                    <a:pt x="110" y="0"/>
                  </a:lnTo>
                  <a:lnTo>
                    <a:pt x="135" y="1"/>
                  </a:lnTo>
                  <a:lnTo>
                    <a:pt x="162" y="2"/>
                  </a:lnTo>
                  <a:lnTo>
                    <a:pt x="188" y="5"/>
                  </a:lnTo>
                  <a:lnTo>
                    <a:pt x="214" y="11"/>
                  </a:lnTo>
                  <a:lnTo>
                    <a:pt x="238" y="17"/>
                  </a:lnTo>
                  <a:lnTo>
                    <a:pt x="262" y="26"/>
                  </a:lnTo>
                  <a:lnTo>
                    <a:pt x="283" y="35"/>
                  </a:lnTo>
                  <a:lnTo>
                    <a:pt x="302" y="48"/>
                  </a:lnTo>
                  <a:lnTo>
                    <a:pt x="317" y="61"/>
                  </a:lnTo>
                  <a:lnTo>
                    <a:pt x="330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78" name="Freeform 33277"/>
            <p:cNvSpPr/>
            <p:nvPr/>
          </p:nvSpPr>
          <p:spPr>
            <a:xfrm>
              <a:off x="3159" y="2037"/>
              <a:ext cx="38" cy="58"/>
            </a:xfrm>
            <a:custGeom>
              <a:avLst/>
              <a:gdLst/>
              <a:ahLst/>
              <a:cxnLst/>
              <a:pathLst>
                <a:path w="44" h="67">
                  <a:moveTo>
                    <a:pt x="44" y="0"/>
                  </a:moveTo>
                  <a:lnTo>
                    <a:pt x="35" y="7"/>
                  </a:lnTo>
                  <a:lnTo>
                    <a:pt x="26" y="15"/>
                  </a:lnTo>
                  <a:lnTo>
                    <a:pt x="18" y="25"/>
                  </a:lnTo>
                  <a:lnTo>
                    <a:pt x="10" y="37"/>
                  </a:lnTo>
                  <a:lnTo>
                    <a:pt x="4" y="47"/>
                  </a:lnTo>
                  <a:lnTo>
                    <a:pt x="1" y="56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4" y="65"/>
                  </a:lnTo>
                  <a:lnTo>
                    <a:pt x="9" y="61"/>
                  </a:lnTo>
                  <a:lnTo>
                    <a:pt x="14" y="53"/>
                  </a:lnTo>
                  <a:lnTo>
                    <a:pt x="18" y="44"/>
                  </a:lnTo>
                  <a:lnTo>
                    <a:pt x="24" y="32"/>
                  </a:lnTo>
                  <a:lnTo>
                    <a:pt x="30" y="21"/>
                  </a:lnTo>
                  <a:lnTo>
                    <a:pt x="37" y="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79" name="Freeform 33278"/>
            <p:cNvSpPr/>
            <p:nvPr/>
          </p:nvSpPr>
          <p:spPr>
            <a:xfrm>
              <a:off x="3168" y="2035"/>
              <a:ext cx="57" cy="69"/>
            </a:xfrm>
            <a:custGeom>
              <a:avLst/>
              <a:gdLst/>
              <a:ahLst/>
              <a:cxnLst/>
              <a:pathLst>
                <a:path w="66" h="78">
                  <a:moveTo>
                    <a:pt x="1" y="78"/>
                  </a:moveTo>
                  <a:lnTo>
                    <a:pt x="0" y="74"/>
                  </a:lnTo>
                  <a:lnTo>
                    <a:pt x="4" y="65"/>
                  </a:lnTo>
                  <a:lnTo>
                    <a:pt x="9" y="55"/>
                  </a:lnTo>
                  <a:lnTo>
                    <a:pt x="17" y="41"/>
                  </a:lnTo>
                  <a:lnTo>
                    <a:pt x="28" y="28"/>
                  </a:lnTo>
                  <a:lnTo>
                    <a:pt x="39" y="16"/>
                  </a:lnTo>
                  <a:lnTo>
                    <a:pt x="52" y="5"/>
                  </a:lnTo>
                  <a:lnTo>
                    <a:pt x="66" y="0"/>
                  </a:lnTo>
                  <a:lnTo>
                    <a:pt x="58" y="8"/>
                  </a:lnTo>
                  <a:lnTo>
                    <a:pt x="50" y="20"/>
                  </a:lnTo>
                  <a:lnTo>
                    <a:pt x="39" y="33"/>
                  </a:lnTo>
                  <a:lnTo>
                    <a:pt x="29" y="47"/>
                  </a:lnTo>
                  <a:lnTo>
                    <a:pt x="20" y="59"/>
                  </a:lnTo>
                  <a:lnTo>
                    <a:pt x="12" y="70"/>
                  </a:lnTo>
                  <a:lnTo>
                    <a:pt x="5" y="77"/>
                  </a:lnTo>
                  <a:lnTo>
                    <a:pt x="1" y="7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80" name="Freeform 33279"/>
            <p:cNvSpPr/>
            <p:nvPr/>
          </p:nvSpPr>
          <p:spPr>
            <a:xfrm>
              <a:off x="3206" y="2034"/>
              <a:ext cx="74" cy="80"/>
            </a:xfrm>
            <a:custGeom>
              <a:avLst/>
              <a:gdLst/>
              <a:ahLst/>
              <a:cxnLst/>
              <a:pathLst>
                <a:path w="84" h="92">
                  <a:moveTo>
                    <a:pt x="1" y="92"/>
                  </a:moveTo>
                  <a:lnTo>
                    <a:pt x="0" y="88"/>
                  </a:lnTo>
                  <a:lnTo>
                    <a:pt x="5" y="77"/>
                  </a:lnTo>
                  <a:lnTo>
                    <a:pt x="14" y="64"/>
                  </a:lnTo>
                  <a:lnTo>
                    <a:pt x="25" y="49"/>
                  </a:lnTo>
                  <a:lnTo>
                    <a:pt x="39" y="32"/>
                  </a:lnTo>
                  <a:lnTo>
                    <a:pt x="54" y="19"/>
                  </a:lnTo>
                  <a:lnTo>
                    <a:pt x="70" y="7"/>
                  </a:lnTo>
                  <a:lnTo>
                    <a:pt x="84" y="0"/>
                  </a:lnTo>
                  <a:lnTo>
                    <a:pt x="77" y="7"/>
                  </a:lnTo>
                  <a:lnTo>
                    <a:pt x="68" y="20"/>
                  </a:lnTo>
                  <a:lnTo>
                    <a:pt x="55" y="35"/>
                  </a:lnTo>
                  <a:lnTo>
                    <a:pt x="41" y="52"/>
                  </a:lnTo>
                  <a:lnTo>
                    <a:pt x="29" y="68"/>
                  </a:lnTo>
                  <a:lnTo>
                    <a:pt x="16" y="82"/>
                  </a:lnTo>
                  <a:lnTo>
                    <a:pt x="7" y="90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81" name="Freeform 33280"/>
            <p:cNvSpPr/>
            <p:nvPr/>
          </p:nvSpPr>
          <p:spPr>
            <a:xfrm>
              <a:off x="3264" y="2039"/>
              <a:ext cx="68" cy="89"/>
            </a:xfrm>
            <a:custGeom>
              <a:avLst/>
              <a:gdLst/>
              <a:ahLst/>
              <a:cxnLst/>
              <a:pathLst>
                <a:path w="77" h="102">
                  <a:moveTo>
                    <a:pt x="1" y="102"/>
                  </a:moveTo>
                  <a:lnTo>
                    <a:pt x="0" y="95"/>
                  </a:lnTo>
                  <a:lnTo>
                    <a:pt x="4" y="83"/>
                  </a:lnTo>
                  <a:lnTo>
                    <a:pt x="12" y="68"/>
                  </a:lnTo>
                  <a:lnTo>
                    <a:pt x="24" y="51"/>
                  </a:lnTo>
                  <a:lnTo>
                    <a:pt x="37" y="34"/>
                  </a:lnTo>
                  <a:lnTo>
                    <a:pt x="50" y="19"/>
                  </a:lnTo>
                  <a:lnTo>
                    <a:pt x="64" y="7"/>
                  </a:lnTo>
                  <a:lnTo>
                    <a:pt x="77" y="0"/>
                  </a:lnTo>
                  <a:lnTo>
                    <a:pt x="72" y="8"/>
                  </a:lnTo>
                  <a:lnTo>
                    <a:pt x="63" y="21"/>
                  </a:lnTo>
                  <a:lnTo>
                    <a:pt x="51" y="38"/>
                  </a:lnTo>
                  <a:lnTo>
                    <a:pt x="39" y="57"/>
                  </a:lnTo>
                  <a:lnTo>
                    <a:pt x="26" y="74"/>
                  </a:lnTo>
                  <a:lnTo>
                    <a:pt x="15" y="89"/>
                  </a:lnTo>
                  <a:lnTo>
                    <a:pt x="7" y="99"/>
                  </a:lnTo>
                  <a:lnTo>
                    <a:pt x="1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82" name="Freeform 33281"/>
            <p:cNvSpPr/>
            <p:nvPr/>
          </p:nvSpPr>
          <p:spPr>
            <a:xfrm>
              <a:off x="3296" y="2049"/>
              <a:ext cx="57" cy="81"/>
            </a:xfrm>
            <a:custGeom>
              <a:avLst/>
              <a:gdLst/>
              <a:ahLst/>
              <a:cxnLst/>
              <a:pathLst>
                <a:path w="67" h="92">
                  <a:moveTo>
                    <a:pt x="0" y="92"/>
                  </a:moveTo>
                  <a:lnTo>
                    <a:pt x="0" y="87"/>
                  </a:lnTo>
                  <a:lnTo>
                    <a:pt x="4" y="77"/>
                  </a:lnTo>
                  <a:lnTo>
                    <a:pt x="12" y="62"/>
                  </a:lnTo>
                  <a:lnTo>
                    <a:pt x="22" y="46"/>
                  </a:lnTo>
                  <a:lnTo>
                    <a:pt x="34" y="30"/>
                  </a:lnTo>
                  <a:lnTo>
                    <a:pt x="46" y="15"/>
                  </a:lnTo>
                  <a:lnTo>
                    <a:pt x="57" y="4"/>
                  </a:lnTo>
                  <a:lnTo>
                    <a:pt x="67" y="0"/>
                  </a:lnTo>
                  <a:lnTo>
                    <a:pt x="61" y="8"/>
                  </a:lnTo>
                  <a:lnTo>
                    <a:pt x="53" y="22"/>
                  </a:lnTo>
                  <a:lnTo>
                    <a:pt x="44" y="38"/>
                  </a:lnTo>
                  <a:lnTo>
                    <a:pt x="34" y="54"/>
                  </a:lnTo>
                  <a:lnTo>
                    <a:pt x="24" y="70"/>
                  </a:lnTo>
                  <a:lnTo>
                    <a:pt x="14" y="83"/>
                  </a:lnTo>
                  <a:lnTo>
                    <a:pt x="6" y="91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83" name="Freeform 33282"/>
            <p:cNvSpPr/>
            <p:nvPr/>
          </p:nvSpPr>
          <p:spPr>
            <a:xfrm>
              <a:off x="3345" y="2062"/>
              <a:ext cx="51" cy="66"/>
            </a:xfrm>
            <a:custGeom>
              <a:avLst/>
              <a:gdLst/>
              <a:ahLst/>
              <a:cxnLst/>
              <a:pathLst>
                <a:path w="56" h="77">
                  <a:moveTo>
                    <a:pt x="1" y="77"/>
                  </a:moveTo>
                  <a:lnTo>
                    <a:pt x="0" y="72"/>
                  </a:lnTo>
                  <a:lnTo>
                    <a:pt x="1" y="64"/>
                  </a:lnTo>
                  <a:lnTo>
                    <a:pt x="6" y="52"/>
                  </a:lnTo>
                  <a:lnTo>
                    <a:pt x="14" y="40"/>
                  </a:lnTo>
                  <a:lnTo>
                    <a:pt x="22" y="27"/>
                  </a:lnTo>
                  <a:lnTo>
                    <a:pt x="32" y="15"/>
                  </a:lnTo>
                  <a:lnTo>
                    <a:pt x="44" y="6"/>
                  </a:lnTo>
                  <a:lnTo>
                    <a:pt x="56" y="0"/>
                  </a:lnTo>
                  <a:lnTo>
                    <a:pt x="50" y="9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27" y="47"/>
                  </a:lnTo>
                  <a:lnTo>
                    <a:pt x="18" y="59"/>
                  </a:lnTo>
                  <a:lnTo>
                    <a:pt x="11" y="70"/>
                  </a:lnTo>
                  <a:lnTo>
                    <a:pt x="6" y="75"/>
                  </a:lnTo>
                  <a:lnTo>
                    <a:pt x="1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84" name="Freeform 33283"/>
            <p:cNvSpPr/>
            <p:nvPr/>
          </p:nvSpPr>
          <p:spPr>
            <a:xfrm>
              <a:off x="3417" y="2100"/>
              <a:ext cx="14" cy="41"/>
            </a:xfrm>
            <a:custGeom>
              <a:avLst/>
              <a:gdLst/>
              <a:ahLst/>
              <a:cxnLst/>
              <a:pathLst>
                <a:path w="15" h="46">
                  <a:moveTo>
                    <a:pt x="4" y="46"/>
                  </a:moveTo>
                  <a:lnTo>
                    <a:pt x="0" y="38"/>
                  </a:lnTo>
                  <a:lnTo>
                    <a:pt x="0" y="23"/>
                  </a:lnTo>
                  <a:lnTo>
                    <a:pt x="4" y="7"/>
                  </a:lnTo>
                  <a:lnTo>
                    <a:pt x="15" y="0"/>
                  </a:lnTo>
                  <a:lnTo>
                    <a:pt x="9" y="13"/>
                  </a:lnTo>
                  <a:lnTo>
                    <a:pt x="9" y="30"/>
                  </a:lnTo>
                  <a:lnTo>
                    <a:pt x="9" y="44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85" name="Freeform 33284"/>
            <p:cNvSpPr/>
            <p:nvPr/>
          </p:nvSpPr>
          <p:spPr>
            <a:xfrm>
              <a:off x="3190" y="2032"/>
              <a:ext cx="65" cy="75"/>
            </a:xfrm>
            <a:custGeom>
              <a:avLst/>
              <a:gdLst/>
              <a:ahLst/>
              <a:cxnLst/>
              <a:pathLst>
                <a:path w="75" h="85">
                  <a:moveTo>
                    <a:pt x="2" y="85"/>
                  </a:moveTo>
                  <a:lnTo>
                    <a:pt x="0" y="81"/>
                  </a:lnTo>
                  <a:lnTo>
                    <a:pt x="4" y="71"/>
                  </a:lnTo>
                  <a:lnTo>
                    <a:pt x="11" y="59"/>
                  </a:lnTo>
                  <a:lnTo>
                    <a:pt x="21" y="45"/>
                  </a:lnTo>
                  <a:lnTo>
                    <a:pt x="34" y="30"/>
                  </a:lnTo>
                  <a:lnTo>
                    <a:pt x="48" y="17"/>
                  </a:lnTo>
                  <a:lnTo>
                    <a:pt x="62" y="7"/>
                  </a:lnTo>
                  <a:lnTo>
                    <a:pt x="75" y="0"/>
                  </a:lnTo>
                  <a:lnTo>
                    <a:pt x="70" y="7"/>
                  </a:lnTo>
                  <a:lnTo>
                    <a:pt x="60" y="18"/>
                  </a:lnTo>
                  <a:lnTo>
                    <a:pt x="50" y="33"/>
                  </a:lnTo>
                  <a:lnTo>
                    <a:pt x="38" y="48"/>
                  </a:lnTo>
                  <a:lnTo>
                    <a:pt x="27" y="63"/>
                  </a:lnTo>
                  <a:lnTo>
                    <a:pt x="15" y="76"/>
                  </a:lnTo>
                  <a:lnTo>
                    <a:pt x="7" y="84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86" name="Freeform 33285"/>
            <p:cNvSpPr/>
            <p:nvPr/>
          </p:nvSpPr>
          <p:spPr>
            <a:xfrm>
              <a:off x="3239" y="2034"/>
              <a:ext cx="65" cy="87"/>
            </a:xfrm>
            <a:custGeom>
              <a:avLst/>
              <a:gdLst/>
              <a:ahLst/>
              <a:cxnLst/>
              <a:pathLst>
                <a:path w="74" h="99">
                  <a:moveTo>
                    <a:pt x="1" y="99"/>
                  </a:moveTo>
                  <a:lnTo>
                    <a:pt x="0" y="94"/>
                  </a:lnTo>
                  <a:lnTo>
                    <a:pt x="3" y="82"/>
                  </a:lnTo>
                  <a:lnTo>
                    <a:pt x="11" y="67"/>
                  </a:lnTo>
                  <a:lnTo>
                    <a:pt x="22" y="50"/>
                  </a:lnTo>
                  <a:lnTo>
                    <a:pt x="34" y="33"/>
                  </a:lnTo>
                  <a:lnTo>
                    <a:pt x="48" y="18"/>
                  </a:lnTo>
                  <a:lnTo>
                    <a:pt x="61" y="6"/>
                  </a:lnTo>
                  <a:lnTo>
                    <a:pt x="74" y="0"/>
                  </a:lnTo>
                  <a:lnTo>
                    <a:pt x="69" y="8"/>
                  </a:lnTo>
                  <a:lnTo>
                    <a:pt x="60" y="21"/>
                  </a:lnTo>
                  <a:lnTo>
                    <a:pt x="49" y="38"/>
                  </a:lnTo>
                  <a:lnTo>
                    <a:pt x="38" y="56"/>
                  </a:lnTo>
                  <a:lnTo>
                    <a:pt x="25" y="73"/>
                  </a:lnTo>
                  <a:lnTo>
                    <a:pt x="15" y="88"/>
                  </a:lnTo>
                  <a:lnTo>
                    <a:pt x="6" y="97"/>
                  </a:lnTo>
                  <a:lnTo>
                    <a:pt x="1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87" name="Freeform 33286"/>
            <p:cNvSpPr/>
            <p:nvPr/>
          </p:nvSpPr>
          <p:spPr>
            <a:xfrm>
              <a:off x="3325" y="2049"/>
              <a:ext cx="50" cy="85"/>
            </a:xfrm>
            <a:custGeom>
              <a:avLst/>
              <a:gdLst/>
              <a:ahLst/>
              <a:cxnLst/>
              <a:pathLst>
                <a:path w="55" h="95">
                  <a:moveTo>
                    <a:pt x="1" y="95"/>
                  </a:moveTo>
                  <a:lnTo>
                    <a:pt x="0" y="90"/>
                  </a:lnTo>
                  <a:lnTo>
                    <a:pt x="1" y="79"/>
                  </a:lnTo>
                  <a:lnTo>
                    <a:pt x="6" y="65"/>
                  </a:lnTo>
                  <a:lnTo>
                    <a:pt x="13" y="49"/>
                  </a:lnTo>
                  <a:lnTo>
                    <a:pt x="21" y="33"/>
                  </a:lnTo>
                  <a:lnTo>
                    <a:pt x="31" y="18"/>
                  </a:lnTo>
                  <a:lnTo>
                    <a:pt x="43" y="7"/>
                  </a:lnTo>
                  <a:lnTo>
                    <a:pt x="55" y="0"/>
                  </a:lnTo>
                  <a:lnTo>
                    <a:pt x="49" y="9"/>
                  </a:lnTo>
                  <a:lnTo>
                    <a:pt x="43" y="22"/>
                  </a:lnTo>
                  <a:lnTo>
                    <a:pt x="34" y="38"/>
                  </a:lnTo>
                  <a:lnTo>
                    <a:pt x="26" y="55"/>
                  </a:lnTo>
                  <a:lnTo>
                    <a:pt x="18" y="71"/>
                  </a:lnTo>
                  <a:lnTo>
                    <a:pt x="11" y="85"/>
                  </a:lnTo>
                  <a:lnTo>
                    <a:pt x="6" y="93"/>
                  </a:lnTo>
                  <a:lnTo>
                    <a:pt x="1" y="9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88" name="Freeform 33287"/>
            <p:cNvSpPr/>
            <p:nvPr/>
          </p:nvSpPr>
          <p:spPr>
            <a:xfrm>
              <a:off x="3361" y="2070"/>
              <a:ext cx="51" cy="63"/>
            </a:xfrm>
            <a:custGeom>
              <a:avLst/>
              <a:gdLst/>
              <a:ahLst/>
              <a:cxnLst/>
              <a:pathLst>
                <a:path w="58" h="70">
                  <a:moveTo>
                    <a:pt x="1" y="7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2" y="45"/>
                  </a:lnTo>
                  <a:lnTo>
                    <a:pt x="21" y="32"/>
                  </a:lnTo>
                  <a:lnTo>
                    <a:pt x="31" y="21"/>
                  </a:lnTo>
                  <a:lnTo>
                    <a:pt x="42" y="9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89" name="Freeform 33288"/>
            <p:cNvSpPr/>
            <p:nvPr/>
          </p:nvSpPr>
          <p:spPr>
            <a:xfrm>
              <a:off x="3399" y="2079"/>
              <a:ext cx="20" cy="46"/>
            </a:xfrm>
            <a:custGeom>
              <a:avLst/>
              <a:gdLst/>
              <a:ahLst/>
              <a:cxnLst/>
              <a:pathLst>
                <a:path w="22" h="52">
                  <a:moveTo>
                    <a:pt x="2" y="52"/>
                  </a:moveTo>
                  <a:lnTo>
                    <a:pt x="0" y="43"/>
                  </a:lnTo>
                  <a:lnTo>
                    <a:pt x="3" y="26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4"/>
                  </a:lnTo>
                  <a:lnTo>
                    <a:pt x="11" y="32"/>
                  </a:lnTo>
                  <a:lnTo>
                    <a:pt x="8" y="49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90" name="Freeform 33289"/>
            <p:cNvSpPr/>
            <p:nvPr/>
          </p:nvSpPr>
          <p:spPr>
            <a:xfrm>
              <a:off x="3136" y="2044"/>
              <a:ext cx="39" cy="35"/>
            </a:xfrm>
            <a:custGeom>
              <a:avLst/>
              <a:gdLst/>
              <a:ahLst/>
              <a:cxnLst/>
              <a:pathLst>
                <a:path w="45" h="40">
                  <a:moveTo>
                    <a:pt x="45" y="0"/>
                  </a:moveTo>
                  <a:lnTo>
                    <a:pt x="42" y="3"/>
                  </a:lnTo>
                  <a:lnTo>
                    <a:pt x="37" y="9"/>
                  </a:lnTo>
                  <a:lnTo>
                    <a:pt x="31" y="17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2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91" name="Freeform 33290"/>
            <p:cNvSpPr/>
            <p:nvPr/>
          </p:nvSpPr>
          <p:spPr>
            <a:xfrm>
              <a:off x="3119" y="2042"/>
              <a:ext cx="49" cy="11"/>
            </a:xfrm>
            <a:custGeom>
              <a:avLst/>
              <a:gdLst/>
              <a:ahLst/>
              <a:cxnLst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6"/>
                  </a:lnTo>
                  <a:lnTo>
                    <a:pt x="48" y="4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92" name="Freeform 33291"/>
            <p:cNvSpPr/>
            <p:nvPr/>
          </p:nvSpPr>
          <p:spPr>
            <a:xfrm>
              <a:off x="3131" y="2005"/>
              <a:ext cx="46" cy="41"/>
            </a:xfrm>
            <a:custGeom>
              <a:avLst/>
              <a:gdLst/>
              <a:ahLst/>
              <a:cxnLst/>
              <a:pathLst>
                <a:path w="51" h="45">
                  <a:moveTo>
                    <a:pt x="51" y="45"/>
                  </a:moveTo>
                  <a:lnTo>
                    <a:pt x="44" y="40"/>
                  </a:lnTo>
                  <a:lnTo>
                    <a:pt x="35" y="35"/>
                  </a:lnTo>
                  <a:lnTo>
                    <a:pt x="26" y="28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4"/>
                  </a:lnTo>
                  <a:lnTo>
                    <a:pt x="47" y="40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93" name="Freeform 33292"/>
            <p:cNvSpPr/>
            <p:nvPr/>
          </p:nvSpPr>
          <p:spPr>
            <a:xfrm>
              <a:off x="3406" y="2014"/>
              <a:ext cx="13" cy="60"/>
            </a:xfrm>
            <a:custGeom>
              <a:avLst/>
              <a:gdLst/>
              <a:ahLst/>
              <a:cxnLst/>
              <a:pathLst>
                <a:path w="15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7"/>
                  </a:lnTo>
                  <a:lnTo>
                    <a:pt x="7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94" name="Freeform 33293"/>
            <p:cNvSpPr/>
            <p:nvPr/>
          </p:nvSpPr>
          <p:spPr>
            <a:xfrm>
              <a:off x="3419" y="2026"/>
              <a:ext cx="26" cy="56"/>
            </a:xfrm>
            <a:custGeom>
              <a:avLst/>
              <a:gdLst/>
              <a:ahLst/>
              <a:cxnLst/>
              <a:pathLst>
                <a:path w="30" h="65">
                  <a:moveTo>
                    <a:pt x="0" y="65"/>
                  </a:moveTo>
                  <a:lnTo>
                    <a:pt x="2" y="49"/>
                  </a:lnTo>
                  <a:lnTo>
                    <a:pt x="8" y="28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29" y="8"/>
                  </a:lnTo>
                  <a:lnTo>
                    <a:pt x="25" y="18"/>
                  </a:lnTo>
                  <a:lnTo>
                    <a:pt x="21" y="29"/>
                  </a:lnTo>
                  <a:lnTo>
                    <a:pt x="14" y="41"/>
                  </a:lnTo>
                  <a:lnTo>
                    <a:pt x="8" y="51"/>
                  </a:lnTo>
                  <a:lnTo>
                    <a:pt x="3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95" name="Freeform 33294"/>
            <p:cNvSpPr/>
            <p:nvPr/>
          </p:nvSpPr>
          <p:spPr>
            <a:xfrm>
              <a:off x="3382" y="2014"/>
              <a:ext cx="14" cy="56"/>
            </a:xfrm>
            <a:custGeom>
              <a:avLst/>
              <a:gdLst/>
              <a:ahLst/>
              <a:cxnLst/>
              <a:pathLst>
                <a:path w="15" h="65">
                  <a:moveTo>
                    <a:pt x="8" y="65"/>
                  </a:moveTo>
                  <a:lnTo>
                    <a:pt x="3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96" name="Freeform 33295"/>
            <p:cNvSpPr/>
            <p:nvPr/>
          </p:nvSpPr>
          <p:spPr>
            <a:xfrm>
              <a:off x="3361" y="1998"/>
              <a:ext cx="10" cy="62"/>
            </a:xfrm>
            <a:custGeom>
              <a:avLst/>
              <a:gdLst/>
              <a:ahLst/>
              <a:cxnLst/>
              <a:pathLst>
                <a:path w="12" h="69">
                  <a:moveTo>
                    <a:pt x="12" y="69"/>
                  </a:moveTo>
                  <a:lnTo>
                    <a:pt x="6" y="55"/>
                  </a:lnTo>
                  <a:lnTo>
                    <a:pt x="1" y="33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7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97" name="Freeform 33296"/>
            <p:cNvSpPr/>
            <p:nvPr/>
          </p:nvSpPr>
          <p:spPr>
            <a:xfrm>
              <a:off x="3338" y="1988"/>
              <a:ext cx="12" cy="59"/>
            </a:xfrm>
            <a:custGeom>
              <a:avLst/>
              <a:gdLst/>
              <a:ahLst/>
              <a:cxnLst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0" y="9"/>
                  </a:lnTo>
                  <a:lnTo>
                    <a:pt x="12" y="27"/>
                  </a:lnTo>
                  <a:lnTo>
                    <a:pt x="12" y="50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98" name="Freeform 33297"/>
            <p:cNvSpPr/>
            <p:nvPr/>
          </p:nvSpPr>
          <p:spPr>
            <a:xfrm>
              <a:off x="3313" y="1975"/>
              <a:ext cx="16" cy="67"/>
            </a:xfrm>
            <a:custGeom>
              <a:avLst/>
              <a:gdLst/>
              <a:ahLst/>
              <a:cxnLst/>
              <a:pathLst>
                <a:path w="18" h="76">
                  <a:moveTo>
                    <a:pt x="18" y="76"/>
                  </a:moveTo>
                  <a:lnTo>
                    <a:pt x="10" y="56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7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299" name="Freeform 33298"/>
            <p:cNvSpPr/>
            <p:nvPr/>
          </p:nvSpPr>
          <p:spPr>
            <a:xfrm>
              <a:off x="3282" y="1965"/>
              <a:ext cx="23" cy="74"/>
            </a:xfrm>
            <a:custGeom>
              <a:avLst/>
              <a:gdLst/>
              <a:ahLst/>
              <a:cxnLst/>
              <a:pathLst>
                <a:path w="27" h="84">
                  <a:moveTo>
                    <a:pt x="27" y="84"/>
                  </a:moveTo>
                  <a:lnTo>
                    <a:pt x="23" y="76"/>
                  </a:lnTo>
                  <a:lnTo>
                    <a:pt x="18" y="63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39"/>
                  </a:lnTo>
                  <a:lnTo>
                    <a:pt x="23" y="67"/>
                  </a:lnTo>
                  <a:lnTo>
                    <a:pt x="27" y="8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00" name="Freeform 33299"/>
            <p:cNvSpPr/>
            <p:nvPr/>
          </p:nvSpPr>
          <p:spPr>
            <a:xfrm>
              <a:off x="3256" y="1958"/>
              <a:ext cx="29" cy="79"/>
            </a:xfrm>
            <a:custGeom>
              <a:avLst/>
              <a:gdLst/>
              <a:ahLst/>
              <a:cxnLst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0"/>
                  </a:lnTo>
                  <a:lnTo>
                    <a:pt x="12" y="56"/>
                  </a:lnTo>
                  <a:lnTo>
                    <a:pt x="6" y="40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3"/>
                  </a:lnTo>
                  <a:lnTo>
                    <a:pt x="6" y="0"/>
                  </a:lnTo>
                  <a:lnTo>
                    <a:pt x="18" y="10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01" name="Freeform 33300"/>
            <p:cNvSpPr/>
            <p:nvPr/>
          </p:nvSpPr>
          <p:spPr>
            <a:xfrm>
              <a:off x="3208" y="1965"/>
              <a:ext cx="49" cy="75"/>
            </a:xfrm>
            <a:custGeom>
              <a:avLst/>
              <a:gdLst/>
              <a:ahLst/>
              <a:cxnLst/>
              <a:pathLst>
                <a:path w="56" h="85">
                  <a:moveTo>
                    <a:pt x="56" y="85"/>
                  </a:moveTo>
                  <a:lnTo>
                    <a:pt x="47" y="77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39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6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02" name="Freeform 33301"/>
            <p:cNvSpPr/>
            <p:nvPr/>
          </p:nvSpPr>
          <p:spPr>
            <a:xfrm>
              <a:off x="3166" y="1977"/>
              <a:ext cx="63" cy="62"/>
            </a:xfrm>
            <a:custGeom>
              <a:avLst/>
              <a:gdLst/>
              <a:ahLst/>
              <a:cxnLst/>
              <a:pathLst>
                <a:path w="71" h="70">
                  <a:moveTo>
                    <a:pt x="71" y="70"/>
                  </a:moveTo>
                  <a:lnTo>
                    <a:pt x="63" y="64"/>
                  </a:lnTo>
                  <a:lnTo>
                    <a:pt x="51" y="56"/>
                  </a:lnTo>
                  <a:lnTo>
                    <a:pt x="38" y="46"/>
                  </a:lnTo>
                  <a:lnTo>
                    <a:pt x="24" y="34"/>
                  </a:lnTo>
                  <a:lnTo>
                    <a:pt x="13" y="23"/>
                  </a:lnTo>
                  <a:lnTo>
                    <a:pt x="3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6"/>
                  </a:lnTo>
                  <a:lnTo>
                    <a:pt x="53" y="40"/>
                  </a:lnTo>
                  <a:lnTo>
                    <a:pt x="62" y="52"/>
                  </a:lnTo>
                  <a:lnTo>
                    <a:pt x="69" y="63"/>
                  </a:lnTo>
                  <a:lnTo>
                    <a:pt x="7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03" name="Freeform 33302"/>
            <p:cNvSpPr/>
            <p:nvPr/>
          </p:nvSpPr>
          <p:spPr>
            <a:xfrm>
              <a:off x="3145" y="1986"/>
              <a:ext cx="58" cy="56"/>
            </a:xfrm>
            <a:custGeom>
              <a:avLst/>
              <a:gdLst/>
              <a:ahLst/>
              <a:cxnLst/>
              <a:pathLst>
                <a:path w="64" h="65">
                  <a:moveTo>
                    <a:pt x="3" y="0"/>
                  </a:moveTo>
                  <a:lnTo>
                    <a:pt x="7" y="1"/>
                  </a:lnTo>
                  <a:lnTo>
                    <a:pt x="12" y="7"/>
                  </a:lnTo>
                  <a:lnTo>
                    <a:pt x="21" y="16"/>
                  </a:lnTo>
                  <a:lnTo>
                    <a:pt x="29" y="27"/>
                  </a:lnTo>
                  <a:lnTo>
                    <a:pt x="38" y="38"/>
                  </a:lnTo>
                  <a:lnTo>
                    <a:pt x="47" y="48"/>
                  </a:lnTo>
                  <a:lnTo>
                    <a:pt x="56" y="58"/>
                  </a:lnTo>
                  <a:lnTo>
                    <a:pt x="64" y="65"/>
                  </a:lnTo>
                  <a:lnTo>
                    <a:pt x="53" y="61"/>
                  </a:lnTo>
                  <a:lnTo>
                    <a:pt x="40" y="53"/>
                  </a:lnTo>
                  <a:lnTo>
                    <a:pt x="29" y="44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4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04" name="Freeform 33303"/>
            <p:cNvSpPr/>
            <p:nvPr/>
          </p:nvSpPr>
          <p:spPr>
            <a:xfrm>
              <a:off x="2870" y="2096"/>
              <a:ext cx="273" cy="67"/>
            </a:xfrm>
            <a:custGeom>
              <a:avLst/>
              <a:gdLst/>
              <a:ahLst/>
              <a:cxnLst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2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4"/>
                  </a:lnTo>
                  <a:lnTo>
                    <a:pt x="224" y="25"/>
                  </a:lnTo>
                  <a:lnTo>
                    <a:pt x="203" y="19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2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8"/>
                  </a:lnTo>
                  <a:lnTo>
                    <a:pt x="62" y="22"/>
                  </a:lnTo>
                  <a:lnTo>
                    <a:pt x="44" y="26"/>
                  </a:lnTo>
                  <a:lnTo>
                    <a:pt x="28" y="30"/>
                  </a:lnTo>
                  <a:lnTo>
                    <a:pt x="13" y="34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4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4"/>
                  </a:lnTo>
                  <a:lnTo>
                    <a:pt x="218" y="10"/>
                  </a:lnTo>
                  <a:lnTo>
                    <a:pt x="242" y="17"/>
                  </a:lnTo>
                  <a:lnTo>
                    <a:pt x="263" y="26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05" name="Freeform 33304"/>
            <p:cNvSpPr/>
            <p:nvPr/>
          </p:nvSpPr>
          <p:spPr>
            <a:xfrm>
              <a:off x="2875" y="2112"/>
              <a:ext cx="33" cy="60"/>
            </a:xfrm>
            <a:custGeom>
              <a:avLst/>
              <a:gdLst/>
              <a:ahLst/>
              <a:cxnLst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2"/>
                  </a:lnTo>
                  <a:lnTo>
                    <a:pt x="12" y="54"/>
                  </a:lnTo>
                  <a:lnTo>
                    <a:pt x="16" y="44"/>
                  </a:lnTo>
                  <a:lnTo>
                    <a:pt x="21" y="32"/>
                  </a:lnTo>
                  <a:lnTo>
                    <a:pt x="27" y="21"/>
                  </a:lnTo>
                  <a:lnTo>
                    <a:pt x="32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06" name="Freeform 33305"/>
            <p:cNvSpPr/>
            <p:nvPr/>
          </p:nvSpPr>
          <p:spPr>
            <a:xfrm>
              <a:off x="2893" y="2105"/>
              <a:ext cx="38" cy="67"/>
            </a:xfrm>
            <a:custGeom>
              <a:avLst/>
              <a:gdLst/>
              <a:ahLst/>
              <a:cxnLst/>
              <a:pathLst>
                <a:path w="45" h="75">
                  <a:moveTo>
                    <a:pt x="1" y="75"/>
                  </a:moveTo>
                  <a:lnTo>
                    <a:pt x="0" y="72"/>
                  </a:lnTo>
                  <a:lnTo>
                    <a:pt x="1" y="65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6" y="31"/>
                  </a:lnTo>
                  <a:lnTo>
                    <a:pt x="24" y="20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1"/>
                  </a:lnTo>
                  <a:lnTo>
                    <a:pt x="26" y="34"/>
                  </a:lnTo>
                  <a:lnTo>
                    <a:pt x="21" y="46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4" y="7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07" name="Freeform 33306"/>
            <p:cNvSpPr/>
            <p:nvPr/>
          </p:nvSpPr>
          <p:spPr>
            <a:xfrm>
              <a:off x="2933" y="2100"/>
              <a:ext cx="52" cy="86"/>
            </a:xfrm>
            <a:custGeom>
              <a:avLst/>
              <a:gdLst/>
              <a:ahLst/>
              <a:cxnLst/>
              <a:pathLst>
                <a:path w="60" h="98">
                  <a:moveTo>
                    <a:pt x="1" y="98"/>
                  </a:moveTo>
                  <a:lnTo>
                    <a:pt x="0" y="92"/>
                  </a:lnTo>
                  <a:lnTo>
                    <a:pt x="2" y="82"/>
                  </a:lnTo>
                  <a:lnTo>
                    <a:pt x="8" y="68"/>
                  </a:lnTo>
                  <a:lnTo>
                    <a:pt x="15" y="52"/>
                  </a:lnTo>
                  <a:lnTo>
                    <a:pt x="25" y="36"/>
                  </a:lnTo>
                  <a:lnTo>
                    <a:pt x="37" y="21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1"/>
                  </a:lnTo>
                  <a:lnTo>
                    <a:pt x="40" y="37"/>
                  </a:lnTo>
                  <a:lnTo>
                    <a:pt x="31" y="56"/>
                  </a:lnTo>
                  <a:lnTo>
                    <a:pt x="22" y="72"/>
                  </a:lnTo>
                  <a:lnTo>
                    <a:pt x="14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08" name="Freeform 33307"/>
            <p:cNvSpPr/>
            <p:nvPr/>
          </p:nvSpPr>
          <p:spPr>
            <a:xfrm>
              <a:off x="2978" y="2105"/>
              <a:ext cx="58" cy="91"/>
            </a:xfrm>
            <a:custGeom>
              <a:avLst/>
              <a:gdLst/>
              <a:ahLst/>
              <a:cxnLst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1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39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09" name="Freeform 33308"/>
            <p:cNvSpPr/>
            <p:nvPr/>
          </p:nvSpPr>
          <p:spPr>
            <a:xfrm>
              <a:off x="3008" y="2112"/>
              <a:ext cx="62" cy="76"/>
            </a:xfrm>
            <a:custGeom>
              <a:avLst/>
              <a:gdLst/>
              <a:ahLst/>
              <a:cxnLst/>
              <a:pathLst>
                <a:path w="71" h="87">
                  <a:moveTo>
                    <a:pt x="0" y="87"/>
                  </a:moveTo>
                  <a:lnTo>
                    <a:pt x="0" y="82"/>
                  </a:lnTo>
                  <a:lnTo>
                    <a:pt x="5" y="72"/>
                  </a:lnTo>
                  <a:lnTo>
                    <a:pt x="14" y="58"/>
                  </a:lnTo>
                  <a:lnTo>
                    <a:pt x="25" y="43"/>
                  </a:lnTo>
                  <a:lnTo>
                    <a:pt x="37" y="28"/>
                  </a:lnTo>
                  <a:lnTo>
                    <a:pt x="50" y="14"/>
                  </a:lnTo>
                  <a:lnTo>
                    <a:pt x="62" y="5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1"/>
                  </a:lnTo>
                  <a:lnTo>
                    <a:pt x="46" y="36"/>
                  </a:lnTo>
                  <a:lnTo>
                    <a:pt x="35" y="52"/>
                  </a:lnTo>
                  <a:lnTo>
                    <a:pt x="24" y="67"/>
                  </a:lnTo>
                  <a:lnTo>
                    <a:pt x="14" y="79"/>
                  </a:lnTo>
                  <a:lnTo>
                    <a:pt x="6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10" name="Freeform 33309"/>
            <p:cNvSpPr/>
            <p:nvPr/>
          </p:nvSpPr>
          <p:spPr>
            <a:xfrm>
              <a:off x="3042" y="2123"/>
              <a:ext cx="52" cy="63"/>
            </a:xfrm>
            <a:custGeom>
              <a:avLst/>
              <a:gdLst/>
              <a:ahLst/>
              <a:cxnLst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5"/>
                  </a:lnTo>
                  <a:lnTo>
                    <a:pt x="27" y="24"/>
                  </a:lnTo>
                  <a:lnTo>
                    <a:pt x="37" y="12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2"/>
                  </a:lnTo>
                  <a:lnTo>
                    <a:pt x="20" y="55"/>
                  </a:lnTo>
                  <a:lnTo>
                    <a:pt x="12" y="64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11" name="Freeform 33310"/>
            <p:cNvSpPr/>
            <p:nvPr/>
          </p:nvSpPr>
          <p:spPr>
            <a:xfrm>
              <a:off x="3075" y="2140"/>
              <a:ext cx="46" cy="44"/>
            </a:xfrm>
            <a:custGeom>
              <a:avLst/>
              <a:gdLst/>
              <a:ahLst/>
              <a:cxnLst/>
              <a:pathLst>
                <a:path w="53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4"/>
                  </a:lnTo>
                  <a:lnTo>
                    <a:pt x="38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6"/>
                  </a:lnTo>
                  <a:lnTo>
                    <a:pt x="40" y="13"/>
                  </a:lnTo>
                  <a:lnTo>
                    <a:pt x="33" y="21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12" name="Freeform 33311"/>
            <p:cNvSpPr/>
            <p:nvPr/>
          </p:nvSpPr>
          <p:spPr>
            <a:xfrm>
              <a:off x="3105" y="2149"/>
              <a:ext cx="31" cy="32"/>
            </a:xfrm>
            <a:custGeom>
              <a:avLst/>
              <a:gdLst/>
              <a:ahLst/>
              <a:cxnLst/>
              <a:pathLst>
                <a:path w="34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13" name="Freeform 33312"/>
            <p:cNvSpPr/>
            <p:nvPr/>
          </p:nvSpPr>
          <p:spPr>
            <a:xfrm>
              <a:off x="2850" y="2123"/>
              <a:ext cx="36" cy="38"/>
            </a:xfrm>
            <a:custGeom>
              <a:avLst/>
              <a:gdLst/>
              <a:ahLst/>
              <a:cxnLst/>
              <a:pathLst>
                <a:path w="40" h="44">
                  <a:moveTo>
                    <a:pt x="40" y="0"/>
                  </a:moveTo>
                  <a:lnTo>
                    <a:pt x="38" y="3"/>
                  </a:lnTo>
                  <a:lnTo>
                    <a:pt x="33" y="10"/>
                  </a:lnTo>
                  <a:lnTo>
                    <a:pt x="28" y="18"/>
                  </a:lnTo>
                  <a:lnTo>
                    <a:pt x="23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6"/>
                  </a:lnTo>
                  <a:lnTo>
                    <a:pt x="13" y="19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14" name="Freeform 33313"/>
            <p:cNvSpPr/>
            <p:nvPr/>
          </p:nvSpPr>
          <p:spPr>
            <a:xfrm>
              <a:off x="2845" y="2102"/>
              <a:ext cx="42" cy="19"/>
            </a:xfrm>
            <a:custGeom>
              <a:avLst/>
              <a:gdLst/>
              <a:ahLst/>
              <a:cxnLst/>
              <a:pathLst>
                <a:path w="47" h="21">
                  <a:moveTo>
                    <a:pt x="47" y="21"/>
                  </a:moveTo>
                  <a:lnTo>
                    <a:pt x="44" y="20"/>
                  </a:lnTo>
                  <a:lnTo>
                    <a:pt x="39" y="17"/>
                  </a:lnTo>
                  <a:lnTo>
                    <a:pt x="32" y="12"/>
                  </a:lnTo>
                  <a:lnTo>
                    <a:pt x="24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9" y="12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0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15" name="Freeform 33314"/>
            <p:cNvSpPr/>
            <p:nvPr/>
          </p:nvSpPr>
          <p:spPr>
            <a:xfrm>
              <a:off x="2833" y="2125"/>
              <a:ext cx="46" cy="10"/>
            </a:xfrm>
            <a:custGeom>
              <a:avLst/>
              <a:gdLst/>
              <a:ahLst/>
              <a:cxnLst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16" name="Freeform 33315"/>
            <p:cNvSpPr/>
            <p:nvPr/>
          </p:nvSpPr>
          <p:spPr>
            <a:xfrm>
              <a:off x="2859" y="2079"/>
              <a:ext cx="42" cy="35"/>
            </a:xfrm>
            <a:custGeom>
              <a:avLst/>
              <a:gdLst/>
              <a:ahLst/>
              <a:cxnLst/>
              <a:pathLst>
                <a:path w="48" h="41">
                  <a:moveTo>
                    <a:pt x="48" y="41"/>
                  </a:moveTo>
                  <a:lnTo>
                    <a:pt x="42" y="37"/>
                  </a:lnTo>
                  <a:lnTo>
                    <a:pt x="34" y="31"/>
                  </a:lnTo>
                  <a:lnTo>
                    <a:pt x="25" y="26"/>
                  </a:lnTo>
                  <a:lnTo>
                    <a:pt x="16" y="20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4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7"/>
                  </a:lnTo>
                  <a:lnTo>
                    <a:pt x="48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17" name="Freeform 33316"/>
            <p:cNvSpPr/>
            <p:nvPr/>
          </p:nvSpPr>
          <p:spPr>
            <a:xfrm>
              <a:off x="3115" y="2082"/>
              <a:ext cx="13" cy="60"/>
            </a:xfrm>
            <a:custGeom>
              <a:avLst/>
              <a:gdLst/>
              <a:ahLst/>
              <a:cxnLst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6"/>
                  </a:lnTo>
                  <a:lnTo>
                    <a:pt x="6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18" name="Freeform 33317"/>
            <p:cNvSpPr/>
            <p:nvPr/>
          </p:nvSpPr>
          <p:spPr>
            <a:xfrm>
              <a:off x="3131" y="2093"/>
              <a:ext cx="19" cy="58"/>
            </a:xfrm>
            <a:custGeom>
              <a:avLst/>
              <a:gdLst/>
              <a:ahLst/>
              <a:cxnLst/>
              <a:pathLst>
                <a:path w="23" h="66">
                  <a:moveTo>
                    <a:pt x="0" y="66"/>
                  </a:moveTo>
                  <a:lnTo>
                    <a:pt x="1" y="51"/>
                  </a:lnTo>
                  <a:lnTo>
                    <a:pt x="4" y="29"/>
                  </a:lnTo>
                  <a:lnTo>
                    <a:pt x="11" y="10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9"/>
                  </a:lnTo>
                  <a:lnTo>
                    <a:pt x="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19" name="Freeform 33318"/>
            <p:cNvSpPr/>
            <p:nvPr/>
          </p:nvSpPr>
          <p:spPr>
            <a:xfrm>
              <a:off x="3085" y="2068"/>
              <a:ext cx="13" cy="55"/>
            </a:xfrm>
            <a:custGeom>
              <a:avLst/>
              <a:gdLst/>
              <a:ahLst/>
              <a:cxnLst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2" y="23"/>
                  </a:lnTo>
                  <a:lnTo>
                    <a:pt x="9" y="44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20" name="Freeform 33319"/>
            <p:cNvSpPr/>
            <p:nvPr/>
          </p:nvSpPr>
          <p:spPr>
            <a:xfrm>
              <a:off x="3050" y="2053"/>
              <a:ext cx="20" cy="64"/>
            </a:xfrm>
            <a:custGeom>
              <a:avLst/>
              <a:gdLst/>
              <a:ahLst/>
              <a:cxnLst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3" y="8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21" name="Freeform 33320"/>
            <p:cNvSpPr/>
            <p:nvPr/>
          </p:nvSpPr>
          <p:spPr>
            <a:xfrm>
              <a:off x="3019" y="2035"/>
              <a:ext cx="23" cy="72"/>
            </a:xfrm>
            <a:custGeom>
              <a:avLst/>
              <a:gdLst/>
              <a:ahLst/>
              <a:cxnLst/>
              <a:pathLst>
                <a:path w="25" h="80">
                  <a:moveTo>
                    <a:pt x="25" y="80"/>
                  </a:moveTo>
                  <a:lnTo>
                    <a:pt x="22" y="72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8" y="38"/>
                  </a:lnTo>
                  <a:lnTo>
                    <a:pt x="22" y="6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22" name="Freeform 33321"/>
            <p:cNvSpPr/>
            <p:nvPr/>
          </p:nvSpPr>
          <p:spPr>
            <a:xfrm>
              <a:off x="2949" y="2030"/>
              <a:ext cx="36" cy="77"/>
            </a:xfrm>
            <a:custGeom>
              <a:avLst/>
              <a:gdLst/>
              <a:ahLst/>
              <a:cxnLst/>
              <a:pathLst>
                <a:path w="44" h="86">
                  <a:moveTo>
                    <a:pt x="44" y="86"/>
                  </a:moveTo>
                  <a:lnTo>
                    <a:pt x="37" y="78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0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23" name="Freeform 33322"/>
            <p:cNvSpPr/>
            <p:nvPr/>
          </p:nvSpPr>
          <p:spPr>
            <a:xfrm>
              <a:off x="2882" y="2042"/>
              <a:ext cx="44" cy="70"/>
            </a:xfrm>
            <a:custGeom>
              <a:avLst/>
              <a:gdLst/>
              <a:ahLst/>
              <a:cxnLst/>
              <a:pathLst>
                <a:path w="52" h="79">
                  <a:moveTo>
                    <a:pt x="52" y="79"/>
                  </a:moveTo>
                  <a:lnTo>
                    <a:pt x="45" y="72"/>
                  </a:lnTo>
                  <a:lnTo>
                    <a:pt x="37" y="63"/>
                  </a:lnTo>
                  <a:lnTo>
                    <a:pt x="27" y="50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9" y="35"/>
                  </a:lnTo>
                  <a:lnTo>
                    <a:pt x="36" y="50"/>
                  </a:lnTo>
                  <a:lnTo>
                    <a:pt x="43" y="63"/>
                  </a:lnTo>
                  <a:lnTo>
                    <a:pt x="47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24" name="Freeform 33323"/>
            <p:cNvSpPr/>
            <p:nvPr/>
          </p:nvSpPr>
          <p:spPr>
            <a:xfrm>
              <a:off x="2975" y="2040"/>
              <a:ext cx="40" cy="63"/>
            </a:xfrm>
            <a:custGeom>
              <a:avLst/>
              <a:gdLst/>
              <a:ahLst/>
              <a:cxnLst/>
              <a:pathLst>
                <a:path w="45" h="73">
                  <a:moveTo>
                    <a:pt x="45" y="73"/>
                  </a:moveTo>
                  <a:lnTo>
                    <a:pt x="39" y="66"/>
                  </a:lnTo>
                  <a:lnTo>
                    <a:pt x="31" y="57"/>
                  </a:lnTo>
                  <a:lnTo>
                    <a:pt x="23" y="45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8" y="33"/>
                  </a:lnTo>
                  <a:lnTo>
                    <a:pt x="32" y="45"/>
                  </a:lnTo>
                  <a:lnTo>
                    <a:pt x="38" y="58"/>
                  </a:lnTo>
                  <a:lnTo>
                    <a:pt x="42" y="67"/>
                  </a:lnTo>
                  <a:lnTo>
                    <a:pt x="45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25" name="Freeform 33324"/>
            <p:cNvSpPr/>
            <p:nvPr/>
          </p:nvSpPr>
          <p:spPr>
            <a:xfrm>
              <a:off x="2952" y="2098"/>
              <a:ext cx="58" cy="93"/>
            </a:xfrm>
            <a:custGeom>
              <a:avLst/>
              <a:gdLst/>
              <a:ahLst/>
              <a:cxnLst/>
              <a:pathLst>
                <a:path w="67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4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8"/>
                  </a:lnTo>
                  <a:lnTo>
                    <a:pt x="67" y="0"/>
                  </a:lnTo>
                  <a:lnTo>
                    <a:pt x="62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4" y="59"/>
                  </a:lnTo>
                  <a:lnTo>
                    <a:pt x="24" y="77"/>
                  </a:lnTo>
                  <a:lnTo>
                    <a:pt x="14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26" name="Freeform 33325"/>
            <p:cNvSpPr/>
            <p:nvPr/>
          </p:nvSpPr>
          <p:spPr>
            <a:xfrm>
              <a:off x="2912" y="2102"/>
              <a:ext cx="51" cy="73"/>
            </a:xfrm>
            <a:custGeom>
              <a:avLst/>
              <a:gdLst/>
              <a:ahLst/>
              <a:cxnLst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0"/>
                  </a:lnTo>
                  <a:lnTo>
                    <a:pt x="34" y="35"/>
                  </a:lnTo>
                  <a:lnTo>
                    <a:pt x="25" y="49"/>
                  </a:lnTo>
                  <a:lnTo>
                    <a:pt x="17" y="63"/>
                  </a:lnTo>
                  <a:lnTo>
                    <a:pt x="9" y="73"/>
                  </a:lnTo>
                  <a:lnTo>
                    <a:pt x="3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27" name="Freeform 33326"/>
            <p:cNvSpPr/>
            <p:nvPr/>
          </p:nvSpPr>
          <p:spPr>
            <a:xfrm>
              <a:off x="2912" y="2037"/>
              <a:ext cx="45" cy="70"/>
            </a:xfrm>
            <a:custGeom>
              <a:avLst/>
              <a:gdLst/>
              <a:ahLst/>
              <a:cxnLst/>
              <a:pathLst>
                <a:path w="52" h="79">
                  <a:moveTo>
                    <a:pt x="52" y="79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3"/>
                  </a:lnTo>
                  <a:lnTo>
                    <a:pt x="47" y="74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28" name="Freeform 33327"/>
            <p:cNvSpPr/>
            <p:nvPr/>
          </p:nvSpPr>
          <p:spPr>
            <a:xfrm>
              <a:off x="2672" y="2198"/>
              <a:ext cx="231" cy="56"/>
            </a:xfrm>
            <a:custGeom>
              <a:avLst/>
              <a:gdLst/>
              <a:ahLst/>
              <a:cxnLst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2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7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6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1"/>
                  </a:lnTo>
                  <a:lnTo>
                    <a:pt x="165" y="5"/>
                  </a:lnTo>
                  <a:lnTo>
                    <a:pt x="186" y="9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2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29" name="Freeform 33328"/>
            <p:cNvSpPr/>
            <p:nvPr/>
          </p:nvSpPr>
          <p:spPr>
            <a:xfrm>
              <a:off x="2675" y="2212"/>
              <a:ext cx="28" cy="49"/>
            </a:xfrm>
            <a:custGeom>
              <a:avLst/>
              <a:gdLst/>
              <a:ahLst/>
              <a:cxnLst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30" name="Freeform 33329"/>
            <p:cNvSpPr/>
            <p:nvPr/>
          </p:nvSpPr>
          <p:spPr>
            <a:xfrm>
              <a:off x="2691" y="2207"/>
              <a:ext cx="33" cy="54"/>
            </a:xfrm>
            <a:custGeom>
              <a:avLst/>
              <a:gdLst/>
              <a:ahLst/>
              <a:cxnLst/>
              <a:pathLst>
                <a:path w="38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3" y="46"/>
                  </a:lnTo>
                  <a:lnTo>
                    <a:pt x="8" y="37"/>
                  </a:lnTo>
                  <a:lnTo>
                    <a:pt x="13" y="27"/>
                  </a:lnTo>
                  <a:lnTo>
                    <a:pt x="20" y="17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8"/>
                  </a:lnTo>
                  <a:lnTo>
                    <a:pt x="23" y="28"/>
                  </a:lnTo>
                  <a:lnTo>
                    <a:pt x="17" y="38"/>
                  </a:lnTo>
                  <a:lnTo>
                    <a:pt x="12" y="49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31" name="Freeform 33330"/>
            <p:cNvSpPr/>
            <p:nvPr/>
          </p:nvSpPr>
          <p:spPr>
            <a:xfrm>
              <a:off x="2724" y="2202"/>
              <a:ext cx="46" cy="72"/>
            </a:xfrm>
            <a:custGeom>
              <a:avLst/>
              <a:gdLst/>
              <a:ahLst/>
              <a:cxnLst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32" name="Freeform 33331"/>
            <p:cNvSpPr/>
            <p:nvPr/>
          </p:nvSpPr>
          <p:spPr>
            <a:xfrm>
              <a:off x="2763" y="2205"/>
              <a:ext cx="49" cy="77"/>
            </a:xfrm>
            <a:custGeom>
              <a:avLst/>
              <a:gdLst/>
              <a:ahLst/>
              <a:cxnLst/>
              <a:pathLst>
                <a:path w="57" h="90">
                  <a:moveTo>
                    <a:pt x="2" y="90"/>
                  </a:moveTo>
                  <a:lnTo>
                    <a:pt x="0" y="85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7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8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33" name="Freeform 33332"/>
            <p:cNvSpPr/>
            <p:nvPr/>
          </p:nvSpPr>
          <p:spPr>
            <a:xfrm>
              <a:off x="2789" y="2212"/>
              <a:ext cx="53" cy="63"/>
            </a:xfrm>
            <a:custGeom>
              <a:avLst/>
              <a:gdLst/>
              <a:ahLst/>
              <a:cxnLst/>
              <a:pathLst>
                <a:path w="60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4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7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34" name="Freeform 33333"/>
            <p:cNvSpPr/>
            <p:nvPr/>
          </p:nvSpPr>
          <p:spPr>
            <a:xfrm>
              <a:off x="2817" y="2221"/>
              <a:ext cx="46" cy="53"/>
            </a:xfrm>
            <a:custGeom>
              <a:avLst/>
              <a:gdLst/>
              <a:ahLst/>
              <a:cxnLst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29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5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6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5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35" name="Freeform 33334"/>
            <p:cNvSpPr/>
            <p:nvPr/>
          </p:nvSpPr>
          <p:spPr>
            <a:xfrm>
              <a:off x="2845" y="2235"/>
              <a:ext cx="39" cy="39"/>
            </a:xfrm>
            <a:custGeom>
              <a:avLst/>
              <a:gdLst/>
              <a:ahLst/>
              <a:cxnLst/>
              <a:pathLst>
                <a:path w="45" h="42">
                  <a:moveTo>
                    <a:pt x="0" y="42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36" name="Freeform 33335"/>
            <p:cNvSpPr/>
            <p:nvPr/>
          </p:nvSpPr>
          <p:spPr>
            <a:xfrm>
              <a:off x="2871" y="2246"/>
              <a:ext cx="27" cy="22"/>
            </a:xfrm>
            <a:custGeom>
              <a:avLst/>
              <a:gdLst/>
              <a:ahLst/>
              <a:cxnLst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7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37" name="Freeform 33336"/>
            <p:cNvSpPr/>
            <p:nvPr/>
          </p:nvSpPr>
          <p:spPr>
            <a:xfrm>
              <a:off x="2656" y="2221"/>
              <a:ext cx="30" cy="32"/>
            </a:xfrm>
            <a:custGeom>
              <a:avLst/>
              <a:gdLst/>
              <a:ahLst/>
              <a:cxnLst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38" name="Freeform 33337"/>
            <p:cNvSpPr/>
            <p:nvPr/>
          </p:nvSpPr>
          <p:spPr>
            <a:xfrm>
              <a:off x="2651" y="2203"/>
              <a:ext cx="35" cy="16"/>
            </a:xfrm>
            <a:custGeom>
              <a:avLst/>
              <a:gdLst/>
              <a:ahLst/>
              <a:cxnLst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1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39" name="Freeform 33338"/>
            <p:cNvSpPr/>
            <p:nvPr/>
          </p:nvSpPr>
          <p:spPr>
            <a:xfrm>
              <a:off x="2640" y="2223"/>
              <a:ext cx="39" cy="9"/>
            </a:xfrm>
            <a:custGeom>
              <a:avLst/>
              <a:gdLst/>
              <a:ahLst/>
              <a:cxnLst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40" name="Freeform 33339"/>
            <p:cNvSpPr/>
            <p:nvPr/>
          </p:nvSpPr>
          <p:spPr>
            <a:xfrm>
              <a:off x="2663" y="2184"/>
              <a:ext cx="35" cy="30"/>
            </a:xfrm>
            <a:custGeom>
              <a:avLst/>
              <a:gdLst/>
              <a:ahLst/>
              <a:cxnLst/>
              <a:pathLst>
                <a:path w="42" h="33">
                  <a:moveTo>
                    <a:pt x="42" y="33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4" y="25"/>
                  </a:lnTo>
                  <a:lnTo>
                    <a:pt x="38" y="30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41" name="Freeform 33340"/>
            <p:cNvSpPr/>
            <p:nvPr/>
          </p:nvSpPr>
          <p:spPr>
            <a:xfrm>
              <a:off x="2879" y="2188"/>
              <a:ext cx="12" cy="51"/>
            </a:xfrm>
            <a:custGeom>
              <a:avLst/>
              <a:gdLst/>
              <a:ahLst/>
              <a:cxnLst/>
              <a:pathLst>
                <a:path w="13" h="58">
                  <a:moveTo>
                    <a:pt x="2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2" y="9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4"/>
                  </a:lnTo>
                  <a:lnTo>
                    <a:pt x="6" y="43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42" name="Freeform 33341"/>
            <p:cNvSpPr/>
            <p:nvPr/>
          </p:nvSpPr>
          <p:spPr>
            <a:xfrm>
              <a:off x="2893" y="2196"/>
              <a:ext cx="17" cy="50"/>
            </a:xfrm>
            <a:custGeom>
              <a:avLst/>
              <a:gdLst/>
              <a:ahLst/>
              <a:cxnLst/>
              <a:pathLst>
                <a:path w="18" h="55">
                  <a:moveTo>
                    <a:pt x="0" y="55"/>
                  </a:moveTo>
                  <a:lnTo>
                    <a:pt x="1" y="41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43" name="Freeform 33342"/>
            <p:cNvSpPr/>
            <p:nvPr/>
          </p:nvSpPr>
          <p:spPr>
            <a:xfrm>
              <a:off x="2854" y="2174"/>
              <a:ext cx="10" cy="47"/>
            </a:xfrm>
            <a:custGeom>
              <a:avLst/>
              <a:gdLst/>
              <a:ahLst/>
              <a:cxnLst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44" name="Freeform 33343"/>
            <p:cNvSpPr/>
            <p:nvPr/>
          </p:nvSpPr>
          <p:spPr>
            <a:xfrm>
              <a:off x="2824" y="2161"/>
              <a:ext cx="18" cy="55"/>
            </a:xfrm>
            <a:custGeom>
              <a:avLst/>
              <a:gdLst/>
              <a:ahLst/>
              <a:cxnLst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6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45" name="Freeform 33344"/>
            <p:cNvSpPr/>
            <p:nvPr/>
          </p:nvSpPr>
          <p:spPr>
            <a:xfrm>
              <a:off x="2798" y="2147"/>
              <a:ext cx="19" cy="60"/>
            </a:xfrm>
            <a:custGeom>
              <a:avLst/>
              <a:gdLst/>
              <a:ahLst/>
              <a:cxnLst/>
              <a:pathLst>
                <a:path w="21" h="70">
                  <a:moveTo>
                    <a:pt x="21" y="70"/>
                  </a:moveTo>
                  <a:lnTo>
                    <a:pt x="13" y="53"/>
                  </a:lnTo>
                  <a:lnTo>
                    <a:pt x="5" y="29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1"/>
                  </a:lnTo>
                  <a:lnTo>
                    <a:pt x="16" y="32"/>
                  </a:lnTo>
                  <a:lnTo>
                    <a:pt x="19" y="55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46" name="Freeform 33345"/>
            <p:cNvSpPr/>
            <p:nvPr/>
          </p:nvSpPr>
          <p:spPr>
            <a:xfrm>
              <a:off x="2738" y="2142"/>
              <a:ext cx="32" cy="65"/>
            </a:xfrm>
            <a:custGeom>
              <a:avLst/>
              <a:gdLst/>
              <a:ahLst/>
              <a:cxnLst/>
              <a:pathLst>
                <a:path w="37" h="72">
                  <a:moveTo>
                    <a:pt x="37" y="72"/>
                  </a:moveTo>
                  <a:lnTo>
                    <a:pt x="31" y="65"/>
                  </a:lnTo>
                  <a:lnTo>
                    <a:pt x="24" y="56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8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7"/>
                  </a:lnTo>
                  <a:lnTo>
                    <a:pt x="32" y="67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47" name="Freeform 33346"/>
            <p:cNvSpPr/>
            <p:nvPr/>
          </p:nvSpPr>
          <p:spPr>
            <a:xfrm>
              <a:off x="2682" y="2153"/>
              <a:ext cx="37" cy="59"/>
            </a:xfrm>
            <a:custGeom>
              <a:avLst/>
              <a:gdLst/>
              <a:ahLst/>
              <a:cxnLst/>
              <a:pathLst>
                <a:path w="44" h="68">
                  <a:moveTo>
                    <a:pt x="44" y="68"/>
                  </a:moveTo>
                  <a:lnTo>
                    <a:pt x="38" y="63"/>
                  </a:lnTo>
                  <a:lnTo>
                    <a:pt x="31" y="54"/>
                  </a:lnTo>
                  <a:lnTo>
                    <a:pt x="22" y="44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8"/>
                  </a:lnTo>
                  <a:lnTo>
                    <a:pt x="24" y="30"/>
                  </a:lnTo>
                  <a:lnTo>
                    <a:pt x="30" y="43"/>
                  </a:lnTo>
                  <a:lnTo>
                    <a:pt x="36" y="54"/>
                  </a:lnTo>
                  <a:lnTo>
                    <a:pt x="41" y="64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48" name="Freeform 33347"/>
            <p:cNvSpPr/>
            <p:nvPr/>
          </p:nvSpPr>
          <p:spPr>
            <a:xfrm>
              <a:off x="2761" y="2149"/>
              <a:ext cx="33" cy="56"/>
            </a:xfrm>
            <a:custGeom>
              <a:avLst/>
              <a:gdLst/>
              <a:ahLst/>
              <a:cxnLst/>
              <a:pathLst>
                <a:path w="37" h="62">
                  <a:moveTo>
                    <a:pt x="37" y="62"/>
                  </a:moveTo>
                  <a:lnTo>
                    <a:pt x="32" y="56"/>
                  </a:lnTo>
                  <a:lnTo>
                    <a:pt x="25" y="48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49"/>
                  </a:lnTo>
                  <a:lnTo>
                    <a:pt x="35" y="57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49" name="Freeform 33348"/>
            <p:cNvSpPr/>
            <p:nvPr/>
          </p:nvSpPr>
          <p:spPr>
            <a:xfrm>
              <a:off x="2742" y="2200"/>
              <a:ext cx="49" cy="79"/>
            </a:xfrm>
            <a:custGeom>
              <a:avLst/>
              <a:gdLst/>
              <a:ahLst/>
              <a:cxnLst/>
              <a:pathLst>
                <a:path w="58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9" y="62"/>
                  </a:lnTo>
                  <a:lnTo>
                    <a:pt x="17" y="47"/>
                  </a:lnTo>
                  <a:lnTo>
                    <a:pt x="27" y="32"/>
                  </a:lnTo>
                  <a:lnTo>
                    <a:pt x="38" y="18"/>
                  </a:lnTo>
                  <a:lnTo>
                    <a:pt x="48" y="6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9"/>
                  </a:lnTo>
                  <a:lnTo>
                    <a:pt x="39" y="34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2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50" name="Freeform 33349"/>
            <p:cNvSpPr/>
            <p:nvPr/>
          </p:nvSpPr>
          <p:spPr>
            <a:xfrm>
              <a:off x="2708" y="2203"/>
              <a:ext cx="42" cy="62"/>
            </a:xfrm>
            <a:custGeom>
              <a:avLst/>
              <a:gdLst/>
              <a:ahLst/>
              <a:cxnLst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49"/>
                  </a:lnTo>
                  <a:lnTo>
                    <a:pt x="13" y="38"/>
                  </a:lnTo>
                  <a:lnTo>
                    <a:pt x="20" y="26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8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51" name="Freeform 33350"/>
            <p:cNvSpPr/>
            <p:nvPr/>
          </p:nvSpPr>
          <p:spPr>
            <a:xfrm>
              <a:off x="2707" y="2149"/>
              <a:ext cx="38" cy="60"/>
            </a:xfrm>
            <a:custGeom>
              <a:avLst/>
              <a:gdLst/>
              <a:ahLst/>
              <a:cxnLst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2"/>
                  </a:lnTo>
                  <a:lnTo>
                    <a:pt x="15" y="32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2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52" name="Freeform 33351"/>
            <p:cNvSpPr/>
            <p:nvPr/>
          </p:nvSpPr>
          <p:spPr>
            <a:xfrm>
              <a:off x="4264" y="1283"/>
              <a:ext cx="151" cy="156"/>
            </a:xfrm>
            <a:custGeom>
              <a:avLst/>
              <a:gdLst/>
              <a:ahLst/>
              <a:cxnLst/>
              <a:pathLst>
                <a:path w="173" h="178">
                  <a:moveTo>
                    <a:pt x="43" y="39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0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8"/>
                  </a:lnTo>
                  <a:lnTo>
                    <a:pt x="26" y="138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8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39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9" y="1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39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53" name="Freeform 33352"/>
            <p:cNvSpPr/>
            <p:nvPr/>
          </p:nvSpPr>
          <p:spPr>
            <a:xfrm>
              <a:off x="4157" y="1488"/>
              <a:ext cx="156" cy="270"/>
            </a:xfrm>
            <a:custGeom>
              <a:avLst/>
              <a:gdLst/>
              <a:ahLst/>
              <a:cxnLst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2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6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6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9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4"/>
                  </a:lnTo>
                  <a:lnTo>
                    <a:pt x="134" y="247"/>
                  </a:lnTo>
                  <a:lnTo>
                    <a:pt x="147" y="241"/>
                  </a:lnTo>
                  <a:lnTo>
                    <a:pt x="161" y="239"/>
                  </a:lnTo>
                  <a:lnTo>
                    <a:pt x="154" y="225"/>
                  </a:lnTo>
                  <a:lnTo>
                    <a:pt x="150" y="208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54" name="Freeform 33353"/>
            <p:cNvSpPr/>
            <p:nvPr/>
          </p:nvSpPr>
          <p:spPr>
            <a:xfrm>
              <a:off x="4555" y="1419"/>
              <a:ext cx="293" cy="225"/>
            </a:xfrm>
            <a:custGeom>
              <a:avLst/>
              <a:gdLst/>
              <a:ahLst/>
              <a:cxnLst/>
              <a:pathLst>
                <a:path w="334" h="256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5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1"/>
                  </a:lnTo>
                  <a:lnTo>
                    <a:pt x="181" y="256"/>
                  </a:lnTo>
                  <a:lnTo>
                    <a:pt x="191" y="248"/>
                  </a:lnTo>
                  <a:lnTo>
                    <a:pt x="204" y="241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6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5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4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55" name="Freeform 33354"/>
            <p:cNvSpPr/>
            <p:nvPr/>
          </p:nvSpPr>
          <p:spPr>
            <a:xfrm>
              <a:off x="4404" y="1084"/>
              <a:ext cx="258" cy="316"/>
            </a:xfrm>
            <a:custGeom>
              <a:avLst/>
              <a:gdLst/>
              <a:ahLst/>
              <a:cxnLst/>
              <a:pathLst>
                <a:path w="293" h="361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8"/>
                  </a:lnTo>
                  <a:lnTo>
                    <a:pt x="185" y="183"/>
                  </a:lnTo>
                  <a:lnTo>
                    <a:pt x="160" y="194"/>
                  </a:lnTo>
                  <a:lnTo>
                    <a:pt x="134" y="211"/>
                  </a:lnTo>
                  <a:lnTo>
                    <a:pt x="112" y="235"/>
                  </a:lnTo>
                  <a:lnTo>
                    <a:pt x="95" y="270"/>
                  </a:lnTo>
                  <a:lnTo>
                    <a:pt x="89" y="286"/>
                  </a:lnTo>
                  <a:lnTo>
                    <a:pt x="85" y="301"/>
                  </a:lnTo>
                  <a:lnTo>
                    <a:pt x="80" y="314"/>
                  </a:lnTo>
                  <a:lnTo>
                    <a:pt x="76" y="324"/>
                  </a:lnTo>
                  <a:lnTo>
                    <a:pt x="71" y="333"/>
                  </a:lnTo>
                  <a:lnTo>
                    <a:pt x="65" y="341"/>
                  </a:lnTo>
                  <a:lnTo>
                    <a:pt x="61" y="346"/>
                  </a:lnTo>
                  <a:lnTo>
                    <a:pt x="54" y="348"/>
                  </a:lnTo>
                  <a:lnTo>
                    <a:pt x="47" y="349"/>
                  </a:lnTo>
                  <a:lnTo>
                    <a:pt x="39" y="351"/>
                  </a:lnTo>
                  <a:lnTo>
                    <a:pt x="31" y="352"/>
                  </a:lnTo>
                  <a:lnTo>
                    <a:pt x="24" y="354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5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4" y="345"/>
                  </a:lnTo>
                  <a:lnTo>
                    <a:pt x="42" y="329"/>
                  </a:lnTo>
                  <a:lnTo>
                    <a:pt x="55" y="309"/>
                  </a:lnTo>
                  <a:lnTo>
                    <a:pt x="64" y="287"/>
                  </a:lnTo>
                  <a:lnTo>
                    <a:pt x="69" y="265"/>
                  </a:lnTo>
                  <a:lnTo>
                    <a:pt x="71" y="244"/>
                  </a:lnTo>
                  <a:lnTo>
                    <a:pt x="72" y="226"/>
                  </a:lnTo>
                  <a:lnTo>
                    <a:pt x="72" y="213"/>
                  </a:lnTo>
                  <a:lnTo>
                    <a:pt x="72" y="202"/>
                  </a:lnTo>
                  <a:lnTo>
                    <a:pt x="69" y="187"/>
                  </a:lnTo>
                  <a:lnTo>
                    <a:pt x="65" y="172"/>
                  </a:lnTo>
                  <a:lnTo>
                    <a:pt x="61" y="155"/>
                  </a:lnTo>
                  <a:lnTo>
                    <a:pt x="70" y="152"/>
                  </a:lnTo>
                  <a:lnTo>
                    <a:pt x="81" y="147"/>
                  </a:lnTo>
                  <a:lnTo>
                    <a:pt x="93" y="137"/>
                  </a:lnTo>
                  <a:lnTo>
                    <a:pt x="104" y="126"/>
                  </a:lnTo>
                  <a:lnTo>
                    <a:pt x="114" y="112"/>
                  </a:lnTo>
                  <a:lnTo>
                    <a:pt x="119" y="96"/>
                  </a:lnTo>
                  <a:lnTo>
                    <a:pt x="120" y="80"/>
                  </a:lnTo>
                  <a:lnTo>
                    <a:pt x="117" y="64"/>
                  </a:lnTo>
                  <a:lnTo>
                    <a:pt x="130" y="62"/>
                  </a:lnTo>
                  <a:lnTo>
                    <a:pt x="145" y="58"/>
                  </a:lnTo>
                  <a:lnTo>
                    <a:pt x="163" y="52"/>
                  </a:lnTo>
                  <a:lnTo>
                    <a:pt x="181" y="43"/>
                  </a:lnTo>
                  <a:lnTo>
                    <a:pt x="200" y="34"/>
                  </a:lnTo>
                  <a:lnTo>
                    <a:pt x="216" y="22"/>
                  </a:lnTo>
                  <a:lnTo>
                    <a:pt x="229" y="12"/>
                  </a:lnTo>
                  <a:lnTo>
                    <a:pt x="238" y="0"/>
                  </a:lnTo>
                  <a:lnTo>
                    <a:pt x="237" y="14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5"/>
                  </a:lnTo>
                  <a:lnTo>
                    <a:pt x="256" y="82"/>
                  </a:lnTo>
                  <a:lnTo>
                    <a:pt x="267" y="97"/>
                  </a:lnTo>
                  <a:lnTo>
                    <a:pt x="279" y="110"/>
                  </a:lnTo>
                  <a:lnTo>
                    <a:pt x="293" y="119"/>
                  </a:lnTo>
                  <a:lnTo>
                    <a:pt x="284" y="120"/>
                  </a:lnTo>
                  <a:lnTo>
                    <a:pt x="274" y="124"/>
                  </a:lnTo>
                  <a:lnTo>
                    <a:pt x="266" y="128"/>
                  </a:lnTo>
                  <a:lnTo>
                    <a:pt x="257" y="135"/>
                  </a:lnTo>
                  <a:lnTo>
                    <a:pt x="252" y="142"/>
                  </a:lnTo>
                  <a:lnTo>
                    <a:pt x="249" y="152"/>
                  </a:lnTo>
                  <a:lnTo>
                    <a:pt x="251" y="163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56" name="Freeform 33355"/>
            <p:cNvSpPr/>
            <p:nvPr/>
          </p:nvSpPr>
          <p:spPr>
            <a:xfrm>
              <a:off x="4320" y="1088"/>
              <a:ext cx="151" cy="309"/>
            </a:xfrm>
            <a:custGeom>
              <a:avLst/>
              <a:gdLst/>
              <a:ahLst/>
              <a:cxnLst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7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1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1"/>
                  </a:lnTo>
                  <a:lnTo>
                    <a:pt x="55" y="254"/>
                  </a:lnTo>
                  <a:lnTo>
                    <a:pt x="57" y="249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3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1"/>
                  </a:lnTo>
                  <a:lnTo>
                    <a:pt x="9" y="234"/>
                  </a:lnTo>
                  <a:lnTo>
                    <a:pt x="0" y="201"/>
                  </a:lnTo>
                  <a:lnTo>
                    <a:pt x="2" y="167"/>
                  </a:lnTo>
                  <a:lnTo>
                    <a:pt x="16" y="133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5"/>
                  </a:lnTo>
                  <a:lnTo>
                    <a:pt x="147" y="11"/>
                  </a:lnTo>
                  <a:lnTo>
                    <a:pt x="151" y="10"/>
                  </a:lnTo>
                  <a:lnTo>
                    <a:pt x="155" y="7"/>
                  </a:lnTo>
                  <a:lnTo>
                    <a:pt x="161" y="4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8"/>
                  </a:lnTo>
                  <a:lnTo>
                    <a:pt x="169" y="221"/>
                  </a:lnTo>
                  <a:lnTo>
                    <a:pt x="168" y="239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57" name="Freeform 33356"/>
            <p:cNvSpPr/>
            <p:nvPr/>
          </p:nvSpPr>
          <p:spPr>
            <a:xfrm>
              <a:off x="4083" y="1237"/>
              <a:ext cx="740" cy="519"/>
            </a:xfrm>
            <a:custGeom>
              <a:avLst/>
              <a:gdLst/>
              <a:ahLst/>
              <a:cxnLst/>
              <a:pathLst>
                <a:path w="844" h="593">
                  <a:moveTo>
                    <a:pt x="402" y="349"/>
                  </a:moveTo>
                  <a:lnTo>
                    <a:pt x="410" y="391"/>
                  </a:lnTo>
                  <a:lnTo>
                    <a:pt x="410" y="435"/>
                  </a:lnTo>
                  <a:lnTo>
                    <a:pt x="404" y="474"/>
                  </a:lnTo>
                  <a:lnTo>
                    <a:pt x="391" y="505"/>
                  </a:lnTo>
                  <a:lnTo>
                    <a:pt x="383" y="517"/>
                  </a:lnTo>
                  <a:lnTo>
                    <a:pt x="376" y="528"/>
                  </a:lnTo>
                  <a:lnTo>
                    <a:pt x="369" y="538"/>
                  </a:lnTo>
                  <a:lnTo>
                    <a:pt x="363" y="549"/>
                  </a:lnTo>
                  <a:lnTo>
                    <a:pt x="357" y="558"/>
                  </a:lnTo>
                  <a:lnTo>
                    <a:pt x="353" y="570"/>
                  </a:lnTo>
                  <a:lnTo>
                    <a:pt x="349" y="580"/>
                  </a:lnTo>
                  <a:lnTo>
                    <a:pt x="346" y="593"/>
                  </a:lnTo>
                  <a:lnTo>
                    <a:pt x="343" y="585"/>
                  </a:lnTo>
                  <a:lnTo>
                    <a:pt x="340" y="573"/>
                  </a:lnTo>
                  <a:lnTo>
                    <a:pt x="333" y="560"/>
                  </a:lnTo>
                  <a:lnTo>
                    <a:pt x="326" y="545"/>
                  </a:lnTo>
                  <a:lnTo>
                    <a:pt x="316" y="530"/>
                  </a:lnTo>
                  <a:lnTo>
                    <a:pt x="307" y="515"/>
                  </a:lnTo>
                  <a:lnTo>
                    <a:pt x="295" y="504"/>
                  </a:lnTo>
                  <a:lnTo>
                    <a:pt x="285" y="494"/>
                  </a:lnTo>
                  <a:lnTo>
                    <a:pt x="279" y="489"/>
                  </a:lnTo>
                  <a:lnTo>
                    <a:pt x="273" y="484"/>
                  </a:lnTo>
                  <a:lnTo>
                    <a:pt x="269" y="480"/>
                  </a:lnTo>
                  <a:lnTo>
                    <a:pt x="264" y="475"/>
                  </a:lnTo>
                  <a:lnTo>
                    <a:pt x="260" y="469"/>
                  </a:lnTo>
                  <a:lnTo>
                    <a:pt x="257" y="465"/>
                  </a:lnTo>
                  <a:lnTo>
                    <a:pt x="254" y="459"/>
                  </a:lnTo>
                  <a:lnTo>
                    <a:pt x="250" y="454"/>
                  </a:lnTo>
                  <a:lnTo>
                    <a:pt x="239" y="421"/>
                  </a:lnTo>
                  <a:lnTo>
                    <a:pt x="235" y="389"/>
                  </a:lnTo>
                  <a:lnTo>
                    <a:pt x="236" y="360"/>
                  </a:lnTo>
                  <a:lnTo>
                    <a:pt x="241" y="338"/>
                  </a:lnTo>
                  <a:lnTo>
                    <a:pt x="244" y="326"/>
                  </a:lnTo>
                  <a:lnTo>
                    <a:pt x="250" y="316"/>
                  </a:lnTo>
                  <a:lnTo>
                    <a:pt x="257" y="305"/>
                  </a:lnTo>
                  <a:lnTo>
                    <a:pt x="265" y="292"/>
                  </a:lnTo>
                  <a:lnTo>
                    <a:pt x="274" y="280"/>
                  </a:lnTo>
                  <a:lnTo>
                    <a:pt x="284" y="268"/>
                  </a:lnTo>
                  <a:lnTo>
                    <a:pt x="292" y="254"/>
                  </a:lnTo>
                  <a:lnTo>
                    <a:pt x="300" y="240"/>
                  </a:lnTo>
                  <a:lnTo>
                    <a:pt x="302" y="231"/>
                  </a:lnTo>
                  <a:lnTo>
                    <a:pt x="303" y="220"/>
                  </a:lnTo>
                  <a:lnTo>
                    <a:pt x="301" y="214"/>
                  </a:lnTo>
                  <a:lnTo>
                    <a:pt x="298" y="211"/>
                  </a:lnTo>
                  <a:lnTo>
                    <a:pt x="292" y="216"/>
                  </a:lnTo>
                  <a:lnTo>
                    <a:pt x="287" y="224"/>
                  </a:lnTo>
                  <a:lnTo>
                    <a:pt x="284" y="232"/>
                  </a:lnTo>
                  <a:lnTo>
                    <a:pt x="281" y="240"/>
                  </a:lnTo>
                  <a:lnTo>
                    <a:pt x="278" y="253"/>
                  </a:lnTo>
                  <a:lnTo>
                    <a:pt x="273" y="264"/>
                  </a:lnTo>
                  <a:lnTo>
                    <a:pt x="267" y="276"/>
                  </a:lnTo>
                  <a:lnTo>
                    <a:pt x="262" y="286"/>
                  </a:lnTo>
                  <a:lnTo>
                    <a:pt x="247" y="306"/>
                  </a:lnTo>
                  <a:lnTo>
                    <a:pt x="231" y="323"/>
                  </a:lnTo>
                  <a:lnTo>
                    <a:pt x="212" y="337"/>
                  </a:lnTo>
                  <a:lnTo>
                    <a:pt x="194" y="347"/>
                  </a:lnTo>
                  <a:lnTo>
                    <a:pt x="174" y="355"/>
                  </a:lnTo>
                  <a:lnTo>
                    <a:pt x="155" y="361"/>
                  </a:lnTo>
                  <a:lnTo>
                    <a:pt x="136" y="363"/>
                  </a:lnTo>
                  <a:lnTo>
                    <a:pt x="118" y="363"/>
                  </a:lnTo>
                  <a:lnTo>
                    <a:pt x="112" y="362"/>
                  </a:lnTo>
                  <a:lnTo>
                    <a:pt x="106" y="361"/>
                  </a:lnTo>
                  <a:lnTo>
                    <a:pt x="100" y="360"/>
                  </a:lnTo>
                  <a:lnTo>
                    <a:pt x="95" y="359"/>
                  </a:lnTo>
                  <a:lnTo>
                    <a:pt x="84" y="354"/>
                  </a:lnTo>
                  <a:lnTo>
                    <a:pt x="74" y="351"/>
                  </a:lnTo>
                  <a:lnTo>
                    <a:pt x="64" y="345"/>
                  </a:lnTo>
                  <a:lnTo>
                    <a:pt x="53" y="340"/>
                  </a:lnTo>
                  <a:lnTo>
                    <a:pt x="42" y="335"/>
                  </a:lnTo>
                  <a:lnTo>
                    <a:pt x="29" y="329"/>
                  </a:lnTo>
                  <a:lnTo>
                    <a:pt x="15" y="323"/>
                  </a:lnTo>
                  <a:lnTo>
                    <a:pt x="0" y="316"/>
                  </a:lnTo>
                  <a:lnTo>
                    <a:pt x="8" y="314"/>
                  </a:lnTo>
                  <a:lnTo>
                    <a:pt x="19" y="311"/>
                  </a:lnTo>
                  <a:lnTo>
                    <a:pt x="30" y="308"/>
                  </a:lnTo>
                  <a:lnTo>
                    <a:pt x="42" y="303"/>
                  </a:lnTo>
                  <a:lnTo>
                    <a:pt x="53" y="298"/>
                  </a:lnTo>
                  <a:lnTo>
                    <a:pt x="64" y="291"/>
                  </a:lnTo>
                  <a:lnTo>
                    <a:pt x="72" y="283"/>
                  </a:lnTo>
                  <a:lnTo>
                    <a:pt x="79" y="272"/>
                  </a:lnTo>
                  <a:lnTo>
                    <a:pt x="87" y="257"/>
                  </a:lnTo>
                  <a:lnTo>
                    <a:pt x="99" y="240"/>
                  </a:lnTo>
                  <a:lnTo>
                    <a:pt x="113" y="223"/>
                  </a:lnTo>
                  <a:lnTo>
                    <a:pt x="130" y="208"/>
                  </a:lnTo>
                  <a:lnTo>
                    <a:pt x="149" y="195"/>
                  </a:lnTo>
                  <a:lnTo>
                    <a:pt x="170" y="186"/>
                  </a:lnTo>
                  <a:lnTo>
                    <a:pt x="190" y="182"/>
                  </a:lnTo>
                  <a:lnTo>
                    <a:pt x="212" y="185"/>
                  </a:lnTo>
                  <a:lnTo>
                    <a:pt x="216" y="187"/>
                  </a:lnTo>
                  <a:lnTo>
                    <a:pt x="221" y="189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9"/>
                  </a:lnTo>
                  <a:lnTo>
                    <a:pt x="242" y="188"/>
                  </a:lnTo>
                  <a:lnTo>
                    <a:pt x="246" y="186"/>
                  </a:lnTo>
                  <a:lnTo>
                    <a:pt x="248" y="184"/>
                  </a:lnTo>
                  <a:lnTo>
                    <a:pt x="251" y="180"/>
                  </a:lnTo>
                  <a:lnTo>
                    <a:pt x="257" y="179"/>
                  </a:lnTo>
                  <a:lnTo>
                    <a:pt x="262" y="181"/>
                  </a:lnTo>
                  <a:lnTo>
                    <a:pt x="265" y="182"/>
                  </a:lnTo>
                  <a:lnTo>
                    <a:pt x="258" y="189"/>
                  </a:lnTo>
                  <a:lnTo>
                    <a:pt x="251" y="197"/>
                  </a:lnTo>
                  <a:lnTo>
                    <a:pt x="247" y="208"/>
                  </a:lnTo>
                  <a:lnTo>
                    <a:pt x="244" y="216"/>
                  </a:lnTo>
                  <a:lnTo>
                    <a:pt x="244" y="218"/>
                  </a:lnTo>
                  <a:lnTo>
                    <a:pt x="246" y="220"/>
                  </a:lnTo>
                  <a:lnTo>
                    <a:pt x="247" y="222"/>
                  </a:lnTo>
                  <a:lnTo>
                    <a:pt x="248" y="224"/>
                  </a:lnTo>
                  <a:lnTo>
                    <a:pt x="250" y="225"/>
                  </a:lnTo>
                  <a:lnTo>
                    <a:pt x="251" y="226"/>
                  </a:lnTo>
                  <a:lnTo>
                    <a:pt x="254" y="227"/>
                  </a:lnTo>
                  <a:lnTo>
                    <a:pt x="255" y="227"/>
                  </a:lnTo>
                  <a:lnTo>
                    <a:pt x="263" y="229"/>
                  </a:lnTo>
                  <a:lnTo>
                    <a:pt x="271" y="227"/>
                  </a:lnTo>
                  <a:lnTo>
                    <a:pt x="278" y="224"/>
                  </a:lnTo>
                  <a:lnTo>
                    <a:pt x="284" y="219"/>
                  </a:lnTo>
                  <a:lnTo>
                    <a:pt x="287" y="211"/>
                  </a:lnTo>
                  <a:lnTo>
                    <a:pt x="287" y="202"/>
                  </a:lnTo>
                  <a:lnTo>
                    <a:pt x="286" y="194"/>
                  </a:lnTo>
                  <a:lnTo>
                    <a:pt x="282" y="187"/>
                  </a:lnTo>
                  <a:lnTo>
                    <a:pt x="280" y="184"/>
                  </a:lnTo>
                  <a:lnTo>
                    <a:pt x="280" y="180"/>
                  </a:lnTo>
                  <a:lnTo>
                    <a:pt x="282" y="178"/>
                  </a:lnTo>
                  <a:lnTo>
                    <a:pt x="285" y="177"/>
                  </a:lnTo>
                  <a:lnTo>
                    <a:pt x="287" y="178"/>
                  </a:lnTo>
                  <a:lnTo>
                    <a:pt x="289" y="180"/>
                  </a:lnTo>
                  <a:lnTo>
                    <a:pt x="290" y="186"/>
                  </a:lnTo>
                  <a:lnTo>
                    <a:pt x="292" y="192"/>
                  </a:lnTo>
                  <a:lnTo>
                    <a:pt x="294" y="197"/>
                  </a:lnTo>
                  <a:lnTo>
                    <a:pt x="298" y="203"/>
                  </a:lnTo>
                  <a:lnTo>
                    <a:pt x="308" y="204"/>
                  </a:lnTo>
                  <a:lnTo>
                    <a:pt x="319" y="197"/>
                  </a:lnTo>
                  <a:lnTo>
                    <a:pt x="324" y="202"/>
                  </a:lnTo>
                  <a:lnTo>
                    <a:pt x="330" y="205"/>
                  </a:lnTo>
                  <a:lnTo>
                    <a:pt x="336" y="208"/>
                  </a:lnTo>
                  <a:lnTo>
                    <a:pt x="345" y="209"/>
                  </a:lnTo>
                  <a:lnTo>
                    <a:pt x="351" y="207"/>
                  </a:lnTo>
                  <a:lnTo>
                    <a:pt x="358" y="203"/>
                  </a:lnTo>
                  <a:lnTo>
                    <a:pt x="364" y="196"/>
                  </a:lnTo>
                  <a:lnTo>
                    <a:pt x="369" y="186"/>
                  </a:lnTo>
                  <a:lnTo>
                    <a:pt x="373" y="184"/>
                  </a:lnTo>
                  <a:lnTo>
                    <a:pt x="379" y="182"/>
                  </a:lnTo>
                  <a:lnTo>
                    <a:pt x="385" y="180"/>
                  </a:lnTo>
                  <a:lnTo>
                    <a:pt x="392" y="179"/>
                  </a:lnTo>
                  <a:lnTo>
                    <a:pt x="399" y="177"/>
                  </a:lnTo>
                  <a:lnTo>
                    <a:pt x="407" y="176"/>
                  </a:lnTo>
                  <a:lnTo>
                    <a:pt x="415" y="174"/>
                  </a:lnTo>
                  <a:lnTo>
                    <a:pt x="422" y="173"/>
                  </a:lnTo>
                  <a:lnTo>
                    <a:pt x="429" y="171"/>
                  </a:lnTo>
                  <a:lnTo>
                    <a:pt x="433" y="166"/>
                  </a:lnTo>
                  <a:lnTo>
                    <a:pt x="439" y="158"/>
                  </a:lnTo>
                  <a:lnTo>
                    <a:pt x="444" y="149"/>
                  </a:lnTo>
                  <a:lnTo>
                    <a:pt x="448" y="139"/>
                  </a:lnTo>
                  <a:lnTo>
                    <a:pt x="453" y="126"/>
                  </a:lnTo>
                  <a:lnTo>
                    <a:pt x="457" y="111"/>
                  </a:lnTo>
                  <a:lnTo>
                    <a:pt x="463" y="95"/>
                  </a:lnTo>
                  <a:lnTo>
                    <a:pt x="480" y="60"/>
                  </a:lnTo>
                  <a:lnTo>
                    <a:pt x="502" y="36"/>
                  </a:lnTo>
                  <a:lnTo>
                    <a:pt x="528" y="19"/>
                  </a:lnTo>
                  <a:lnTo>
                    <a:pt x="553" y="8"/>
                  </a:lnTo>
                  <a:lnTo>
                    <a:pt x="577" y="3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2"/>
                  </a:lnTo>
                  <a:lnTo>
                    <a:pt x="654" y="3"/>
                  </a:lnTo>
                  <a:lnTo>
                    <a:pt x="667" y="5"/>
                  </a:lnTo>
                  <a:lnTo>
                    <a:pt x="682" y="8"/>
                  </a:lnTo>
                  <a:lnTo>
                    <a:pt x="697" y="13"/>
                  </a:lnTo>
                  <a:lnTo>
                    <a:pt x="711" y="19"/>
                  </a:lnTo>
                  <a:lnTo>
                    <a:pt x="723" y="25"/>
                  </a:lnTo>
                  <a:lnTo>
                    <a:pt x="736" y="30"/>
                  </a:lnTo>
                  <a:lnTo>
                    <a:pt x="750" y="35"/>
                  </a:lnTo>
                  <a:lnTo>
                    <a:pt x="764" y="38"/>
                  </a:lnTo>
                  <a:lnTo>
                    <a:pt x="779" y="40"/>
                  </a:lnTo>
                  <a:lnTo>
                    <a:pt x="792" y="41"/>
                  </a:lnTo>
                  <a:lnTo>
                    <a:pt x="806" y="42"/>
                  </a:lnTo>
                  <a:lnTo>
                    <a:pt x="819" y="42"/>
                  </a:lnTo>
                  <a:lnTo>
                    <a:pt x="830" y="41"/>
                  </a:lnTo>
                  <a:lnTo>
                    <a:pt x="844" y="41"/>
                  </a:lnTo>
                  <a:lnTo>
                    <a:pt x="844" y="45"/>
                  </a:lnTo>
                  <a:lnTo>
                    <a:pt x="838" y="52"/>
                  </a:lnTo>
                  <a:lnTo>
                    <a:pt x="833" y="58"/>
                  </a:lnTo>
                  <a:lnTo>
                    <a:pt x="820" y="75"/>
                  </a:lnTo>
                  <a:lnTo>
                    <a:pt x="805" y="96"/>
                  </a:lnTo>
                  <a:lnTo>
                    <a:pt x="788" y="119"/>
                  </a:lnTo>
                  <a:lnTo>
                    <a:pt x="768" y="143"/>
                  </a:lnTo>
                  <a:lnTo>
                    <a:pt x="749" y="165"/>
                  </a:lnTo>
                  <a:lnTo>
                    <a:pt x="729" y="185"/>
                  </a:lnTo>
                  <a:lnTo>
                    <a:pt x="710" y="200"/>
                  </a:lnTo>
                  <a:lnTo>
                    <a:pt x="691" y="208"/>
                  </a:lnTo>
                  <a:lnTo>
                    <a:pt x="680" y="211"/>
                  </a:lnTo>
                  <a:lnTo>
                    <a:pt x="665" y="217"/>
                  </a:lnTo>
                  <a:lnTo>
                    <a:pt x="647" y="223"/>
                  </a:lnTo>
                  <a:lnTo>
                    <a:pt x="630" y="229"/>
                  </a:lnTo>
                  <a:lnTo>
                    <a:pt x="610" y="234"/>
                  </a:lnTo>
                  <a:lnTo>
                    <a:pt x="593" y="239"/>
                  </a:lnTo>
                  <a:lnTo>
                    <a:pt x="576" y="242"/>
                  </a:lnTo>
                  <a:lnTo>
                    <a:pt x="561" y="243"/>
                  </a:lnTo>
                  <a:lnTo>
                    <a:pt x="546" y="242"/>
                  </a:lnTo>
                  <a:lnTo>
                    <a:pt x="530" y="239"/>
                  </a:lnTo>
                  <a:lnTo>
                    <a:pt x="513" y="234"/>
                  </a:lnTo>
                  <a:lnTo>
                    <a:pt x="495" y="229"/>
                  </a:lnTo>
                  <a:lnTo>
                    <a:pt x="479" y="223"/>
                  </a:lnTo>
                  <a:lnTo>
                    <a:pt x="465" y="217"/>
                  </a:lnTo>
                  <a:lnTo>
                    <a:pt x="455" y="212"/>
                  </a:lnTo>
                  <a:lnTo>
                    <a:pt x="449" y="209"/>
                  </a:lnTo>
                  <a:lnTo>
                    <a:pt x="442" y="204"/>
                  </a:lnTo>
                  <a:lnTo>
                    <a:pt x="437" y="200"/>
                  </a:lnTo>
                  <a:lnTo>
                    <a:pt x="431" y="196"/>
                  </a:lnTo>
                  <a:lnTo>
                    <a:pt x="424" y="192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2"/>
                  </a:lnTo>
                  <a:lnTo>
                    <a:pt x="392" y="194"/>
                  </a:lnTo>
                  <a:lnTo>
                    <a:pt x="384" y="195"/>
                  </a:lnTo>
                  <a:lnTo>
                    <a:pt x="378" y="197"/>
                  </a:lnTo>
                  <a:lnTo>
                    <a:pt x="373" y="200"/>
                  </a:lnTo>
                  <a:lnTo>
                    <a:pt x="368" y="204"/>
                  </a:lnTo>
                  <a:lnTo>
                    <a:pt x="366" y="209"/>
                  </a:lnTo>
                  <a:lnTo>
                    <a:pt x="368" y="212"/>
                  </a:lnTo>
                  <a:lnTo>
                    <a:pt x="372" y="215"/>
                  </a:lnTo>
                  <a:lnTo>
                    <a:pt x="377" y="216"/>
                  </a:lnTo>
                  <a:lnTo>
                    <a:pt x="383" y="216"/>
                  </a:lnTo>
                  <a:lnTo>
                    <a:pt x="389" y="216"/>
                  </a:lnTo>
                  <a:lnTo>
                    <a:pt x="396" y="216"/>
                  </a:lnTo>
                  <a:lnTo>
                    <a:pt x="406" y="215"/>
                  </a:lnTo>
                  <a:lnTo>
                    <a:pt x="414" y="214"/>
                  </a:lnTo>
                  <a:lnTo>
                    <a:pt x="423" y="212"/>
                  </a:lnTo>
                  <a:lnTo>
                    <a:pt x="431" y="211"/>
                  </a:lnTo>
                  <a:lnTo>
                    <a:pt x="439" y="210"/>
                  </a:lnTo>
                  <a:lnTo>
                    <a:pt x="448" y="210"/>
                  </a:lnTo>
                  <a:lnTo>
                    <a:pt x="457" y="210"/>
                  </a:lnTo>
                  <a:lnTo>
                    <a:pt x="468" y="212"/>
                  </a:lnTo>
                  <a:lnTo>
                    <a:pt x="482" y="216"/>
                  </a:lnTo>
                  <a:lnTo>
                    <a:pt x="498" y="222"/>
                  </a:lnTo>
                  <a:lnTo>
                    <a:pt x="516" y="230"/>
                  </a:lnTo>
                  <a:lnTo>
                    <a:pt x="539" y="240"/>
                  </a:lnTo>
                  <a:lnTo>
                    <a:pt x="556" y="252"/>
                  </a:lnTo>
                  <a:lnTo>
                    <a:pt x="574" y="267"/>
                  </a:lnTo>
                  <a:lnTo>
                    <a:pt x="587" y="284"/>
                  </a:lnTo>
                  <a:lnTo>
                    <a:pt x="601" y="305"/>
                  </a:lnTo>
                  <a:lnTo>
                    <a:pt x="612" y="326"/>
                  </a:lnTo>
                  <a:lnTo>
                    <a:pt x="621" y="349"/>
                  </a:lnTo>
                  <a:lnTo>
                    <a:pt x="628" y="375"/>
                  </a:lnTo>
                  <a:lnTo>
                    <a:pt x="632" y="399"/>
                  </a:lnTo>
                  <a:lnTo>
                    <a:pt x="635" y="415"/>
                  </a:lnTo>
                  <a:lnTo>
                    <a:pt x="635" y="431"/>
                  </a:lnTo>
                  <a:lnTo>
                    <a:pt x="635" y="447"/>
                  </a:lnTo>
                  <a:lnTo>
                    <a:pt x="632" y="462"/>
                  </a:lnTo>
                  <a:lnTo>
                    <a:pt x="622" y="451"/>
                  </a:lnTo>
                  <a:lnTo>
                    <a:pt x="608" y="441"/>
                  </a:lnTo>
                  <a:lnTo>
                    <a:pt x="590" y="431"/>
                  </a:lnTo>
                  <a:lnTo>
                    <a:pt x="570" y="423"/>
                  </a:lnTo>
                  <a:lnTo>
                    <a:pt x="549" y="416"/>
                  </a:lnTo>
                  <a:lnTo>
                    <a:pt x="528" y="409"/>
                  </a:lnTo>
                  <a:lnTo>
                    <a:pt x="508" y="406"/>
                  </a:lnTo>
                  <a:lnTo>
                    <a:pt x="491" y="403"/>
                  </a:lnTo>
                  <a:lnTo>
                    <a:pt x="480" y="400"/>
                  </a:lnTo>
                  <a:lnTo>
                    <a:pt x="468" y="398"/>
                  </a:lnTo>
                  <a:lnTo>
                    <a:pt x="455" y="396"/>
                  </a:lnTo>
                  <a:lnTo>
                    <a:pt x="441" y="390"/>
                  </a:lnTo>
                  <a:lnTo>
                    <a:pt x="429" y="384"/>
                  </a:lnTo>
                  <a:lnTo>
                    <a:pt x="417" y="375"/>
                  </a:lnTo>
                  <a:lnTo>
                    <a:pt x="408" y="362"/>
                  </a:lnTo>
                  <a:lnTo>
                    <a:pt x="401" y="347"/>
                  </a:lnTo>
                  <a:lnTo>
                    <a:pt x="392" y="326"/>
                  </a:lnTo>
                  <a:lnTo>
                    <a:pt x="381" y="308"/>
                  </a:lnTo>
                  <a:lnTo>
                    <a:pt x="376" y="290"/>
                  </a:lnTo>
                  <a:lnTo>
                    <a:pt x="376" y="262"/>
                  </a:lnTo>
                  <a:lnTo>
                    <a:pt x="374" y="254"/>
                  </a:lnTo>
                  <a:lnTo>
                    <a:pt x="371" y="246"/>
                  </a:lnTo>
                  <a:lnTo>
                    <a:pt x="365" y="239"/>
                  </a:lnTo>
                  <a:lnTo>
                    <a:pt x="359" y="232"/>
                  </a:lnTo>
                  <a:lnTo>
                    <a:pt x="351" y="226"/>
                  </a:lnTo>
                  <a:lnTo>
                    <a:pt x="343" y="222"/>
                  </a:lnTo>
                  <a:lnTo>
                    <a:pt x="338" y="217"/>
                  </a:lnTo>
                  <a:lnTo>
                    <a:pt x="332" y="215"/>
                  </a:lnTo>
                  <a:lnTo>
                    <a:pt x="324" y="211"/>
                  </a:lnTo>
                  <a:lnTo>
                    <a:pt x="317" y="209"/>
                  </a:lnTo>
                  <a:lnTo>
                    <a:pt x="312" y="210"/>
                  </a:lnTo>
                  <a:lnTo>
                    <a:pt x="311" y="214"/>
                  </a:lnTo>
                  <a:lnTo>
                    <a:pt x="312" y="220"/>
                  </a:lnTo>
                  <a:lnTo>
                    <a:pt x="313" y="226"/>
                  </a:lnTo>
                  <a:lnTo>
                    <a:pt x="315" y="233"/>
                  </a:lnTo>
                  <a:lnTo>
                    <a:pt x="318" y="240"/>
                  </a:lnTo>
                  <a:lnTo>
                    <a:pt x="323" y="245"/>
                  </a:lnTo>
                  <a:lnTo>
                    <a:pt x="331" y="253"/>
                  </a:lnTo>
                  <a:lnTo>
                    <a:pt x="342" y="263"/>
                  </a:lnTo>
                  <a:lnTo>
                    <a:pt x="355" y="276"/>
                  </a:lnTo>
                  <a:lnTo>
                    <a:pt x="369" y="291"/>
                  </a:lnTo>
                  <a:lnTo>
                    <a:pt x="383" y="308"/>
                  </a:lnTo>
                  <a:lnTo>
                    <a:pt x="393" y="328"/>
                  </a:lnTo>
                  <a:lnTo>
                    <a:pt x="402" y="34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58" name="Freeform 33357"/>
            <p:cNvSpPr/>
            <p:nvPr/>
          </p:nvSpPr>
          <p:spPr>
            <a:xfrm>
              <a:off x="4096" y="1160"/>
              <a:ext cx="221" cy="226"/>
            </a:xfrm>
            <a:custGeom>
              <a:avLst/>
              <a:gdLst/>
              <a:ahLst/>
              <a:cxnLst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0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0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5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79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5"/>
                  </a:lnTo>
                  <a:lnTo>
                    <a:pt x="103" y="27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3"/>
                  </a:lnTo>
                  <a:lnTo>
                    <a:pt x="29" y="9"/>
                  </a:lnTo>
                  <a:lnTo>
                    <a:pt x="1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1"/>
                  </a:lnTo>
                  <a:lnTo>
                    <a:pt x="48" y="126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5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59" name="Freeform 33358"/>
            <p:cNvSpPr/>
            <p:nvPr/>
          </p:nvSpPr>
          <p:spPr>
            <a:xfrm>
              <a:off x="4334" y="1293"/>
              <a:ext cx="23" cy="25"/>
            </a:xfrm>
            <a:custGeom>
              <a:avLst/>
              <a:gdLst/>
              <a:ahLst/>
              <a:cxnLst/>
              <a:pathLst>
                <a:path w="26" h="28">
                  <a:moveTo>
                    <a:pt x="0" y="11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3" y="24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60" name="Freeform 33359"/>
            <p:cNvSpPr/>
            <p:nvPr/>
          </p:nvSpPr>
          <p:spPr>
            <a:xfrm>
              <a:off x="4381" y="1326"/>
              <a:ext cx="25" cy="25"/>
            </a:xfrm>
            <a:custGeom>
              <a:avLst/>
              <a:gdLst/>
              <a:ahLst/>
              <a:cxnLst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7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61" name="Freeform 33360"/>
            <p:cNvSpPr/>
            <p:nvPr/>
          </p:nvSpPr>
          <p:spPr>
            <a:xfrm>
              <a:off x="4325" y="1356"/>
              <a:ext cx="25" cy="27"/>
            </a:xfrm>
            <a:custGeom>
              <a:avLst/>
              <a:gdLst/>
              <a:ahLst/>
              <a:cxnLst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62" name="Freeform 33361"/>
            <p:cNvSpPr/>
            <p:nvPr/>
          </p:nvSpPr>
          <p:spPr>
            <a:xfrm>
              <a:off x="4285" y="1326"/>
              <a:ext cx="25" cy="25"/>
            </a:xfrm>
            <a:custGeom>
              <a:avLst/>
              <a:gdLst/>
              <a:ahLst/>
              <a:cxnLst/>
              <a:pathLst>
                <a:path w="28" h="27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7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63" name="Freeform 33362"/>
            <p:cNvSpPr/>
            <p:nvPr/>
          </p:nvSpPr>
          <p:spPr>
            <a:xfrm>
              <a:off x="4269" y="1372"/>
              <a:ext cx="21" cy="23"/>
            </a:xfrm>
            <a:custGeom>
              <a:avLst/>
              <a:gdLst/>
              <a:ahLst/>
              <a:cxnLst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64" name="Freeform 33363"/>
            <p:cNvSpPr/>
            <p:nvPr/>
          </p:nvSpPr>
          <p:spPr>
            <a:xfrm>
              <a:off x="4310" y="1407"/>
              <a:ext cx="19" cy="25"/>
            </a:xfrm>
            <a:custGeom>
              <a:avLst/>
              <a:gdLst/>
              <a:ahLst/>
              <a:cxnLst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65" name="Freeform 33364"/>
            <p:cNvSpPr/>
            <p:nvPr/>
          </p:nvSpPr>
          <p:spPr>
            <a:xfrm>
              <a:off x="4343" y="1384"/>
              <a:ext cx="23" cy="28"/>
            </a:xfrm>
            <a:custGeom>
              <a:avLst/>
              <a:gdLst/>
              <a:ahLst/>
              <a:cxnLst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66" name="Freeform 33365"/>
            <p:cNvSpPr/>
            <p:nvPr/>
          </p:nvSpPr>
          <p:spPr>
            <a:xfrm>
              <a:off x="4371" y="1390"/>
              <a:ext cx="25" cy="22"/>
            </a:xfrm>
            <a:custGeom>
              <a:avLst/>
              <a:gdLst/>
              <a:ahLst/>
              <a:cxnLst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67" name="Freeform 33366"/>
            <p:cNvSpPr/>
            <p:nvPr/>
          </p:nvSpPr>
          <p:spPr>
            <a:xfrm>
              <a:off x="4117" y="1423"/>
              <a:ext cx="189" cy="128"/>
            </a:xfrm>
            <a:custGeom>
              <a:avLst/>
              <a:gdLst/>
              <a:ahLst/>
              <a:cxnLst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1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1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2"/>
                  </a:lnTo>
                  <a:lnTo>
                    <a:pt x="75" y="142"/>
                  </a:lnTo>
                  <a:lnTo>
                    <a:pt x="72" y="147"/>
                  </a:lnTo>
                  <a:lnTo>
                    <a:pt x="73" y="148"/>
                  </a:lnTo>
                  <a:lnTo>
                    <a:pt x="76" y="147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68" name="Freeform 33367"/>
            <p:cNvSpPr/>
            <p:nvPr/>
          </p:nvSpPr>
          <p:spPr>
            <a:xfrm>
              <a:off x="4131" y="1191"/>
              <a:ext cx="151" cy="144"/>
            </a:xfrm>
            <a:custGeom>
              <a:avLst/>
              <a:gdLst/>
              <a:ahLst/>
              <a:cxnLst/>
              <a:pathLst>
                <a:path w="173" h="165">
                  <a:moveTo>
                    <a:pt x="167" y="165"/>
                  </a:moveTo>
                  <a:lnTo>
                    <a:pt x="168" y="162"/>
                  </a:lnTo>
                  <a:lnTo>
                    <a:pt x="170" y="159"/>
                  </a:lnTo>
                  <a:lnTo>
                    <a:pt x="172" y="157"/>
                  </a:lnTo>
                  <a:lnTo>
                    <a:pt x="173" y="155"/>
                  </a:lnTo>
                  <a:lnTo>
                    <a:pt x="166" y="148"/>
                  </a:lnTo>
                  <a:lnTo>
                    <a:pt x="159" y="141"/>
                  </a:lnTo>
                  <a:lnTo>
                    <a:pt x="156" y="135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1" y="96"/>
                  </a:lnTo>
                  <a:lnTo>
                    <a:pt x="148" y="76"/>
                  </a:lnTo>
                  <a:lnTo>
                    <a:pt x="144" y="64"/>
                  </a:lnTo>
                  <a:lnTo>
                    <a:pt x="141" y="58"/>
                  </a:lnTo>
                  <a:lnTo>
                    <a:pt x="137" y="55"/>
                  </a:lnTo>
                  <a:lnTo>
                    <a:pt x="136" y="57"/>
                  </a:lnTo>
                  <a:lnTo>
                    <a:pt x="137" y="63"/>
                  </a:lnTo>
                  <a:lnTo>
                    <a:pt x="140" y="75"/>
                  </a:lnTo>
                  <a:lnTo>
                    <a:pt x="141" y="91"/>
                  </a:lnTo>
                  <a:lnTo>
                    <a:pt x="141" y="108"/>
                  </a:lnTo>
                  <a:lnTo>
                    <a:pt x="140" y="119"/>
                  </a:lnTo>
                  <a:lnTo>
                    <a:pt x="135" y="117"/>
                  </a:lnTo>
                  <a:lnTo>
                    <a:pt x="130" y="113"/>
                  </a:lnTo>
                  <a:lnTo>
                    <a:pt x="126" y="111"/>
                  </a:lnTo>
                  <a:lnTo>
                    <a:pt x="121" y="108"/>
                  </a:lnTo>
                  <a:lnTo>
                    <a:pt x="116" y="104"/>
                  </a:lnTo>
                  <a:lnTo>
                    <a:pt x="112" y="101"/>
                  </a:lnTo>
                  <a:lnTo>
                    <a:pt x="107" y="97"/>
                  </a:lnTo>
                  <a:lnTo>
                    <a:pt x="105" y="94"/>
                  </a:lnTo>
                  <a:lnTo>
                    <a:pt x="101" y="83"/>
                  </a:lnTo>
                  <a:lnTo>
                    <a:pt x="97" y="68"/>
                  </a:lnTo>
                  <a:lnTo>
                    <a:pt x="94" y="52"/>
                  </a:lnTo>
                  <a:lnTo>
                    <a:pt x="92" y="40"/>
                  </a:lnTo>
                  <a:lnTo>
                    <a:pt x="92" y="30"/>
                  </a:lnTo>
                  <a:lnTo>
                    <a:pt x="91" y="21"/>
                  </a:lnTo>
                  <a:lnTo>
                    <a:pt x="90" y="13"/>
                  </a:lnTo>
                  <a:lnTo>
                    <a:pt x="87" y="7"/>
                  </a:lnTo>
                  <a:lnTo>
                    <a:pt x="84" y="4"/>
                  </a:lnTo>
                  <a:lnTo>
                    <a:pt x="83" y="5"/>
                  </a:lnTo>
                  <a:lnTo>
                    <a:pt x="84" y="10"/>
                  </a:lnTo>
                  <a:lnTo>
                    <a:pt x="86" y="16"/>
                  </a:lnTo>
                  <a:lnTo>
                    <a:pt x="87" y="25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4"/>
                  </a:lnTo>
                  <a:lnTo>
                    <a:pt x="83" y="52"/>
                  </a:lnTo>
                  <a:lnTo>
                    <a:pt x="84" y="64"/>
                  </a:lnTo>
                  <a:lnTo>
                    <a:pt x="87" y="75"/>
                  </a:lnTo>
                  <a:lnTo>
                    <a:pt x="88" y="83"/>
                  </a:lnTo>
                  <a:lnTo>
                    <a:pt x="76" y="73"/>
                  </a:lnTo>
                  <a:lnTo>
                    <a:pt x="64" y="60"/>
                  </a:lnTo>
                  <a:lnTo>
                    <a:pt x="51" y="46"/>
                  </a:lnTo>
                  <a:lnTo>
                    <a:pt x="38" y="34"/>
                  </a:lnTo>
                  <a:lnTo>
                    <a:pt x="26" y="21"/>
                  </a:lnTo>
                  <a:lnTo>
                    <a:pt x="15" y="11"/>
                  </a:lnTo>
                  <a:lnTo>
                    <a:pt x="7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3"/>
                  </a:lnTo>
                  <a:lnTo>
                    <a:pt x="29" y="41"/>
                  </a:lnTo>
                  <a:lnTo>
                    <a:pt x="34" y="48"/>
                  </a:lnTo>
                  <a:lnTo>
                    <a:pt x="38" y="53"/>
                  </a:lnTo>
                  <a:lnTo>
                    <a:pt x="41" y="58"/>
                  </a:lnTo>
                  <a:lnTo>
                    <a:pt x="44" y="61"/>
                  </a:lnTo>
                  <a:lnTo>
                    <a:pt x="48" y="66"/>
                  </a:lnTo>
                  <a:lnTo>
                    <a:pt x="53" y="72"/>
                  </a:lnTo>
                  <a:lnTo>
                    <a:pt x="59" y="76"/>
                  </a:lnTo>
                  <a:lnTo>
                    <a:pt x="65" y="82"/>
                  </a:lnTo>
                  <a:lnTo>
                    <a:pt x="71" y="87"/>
                  </a:lnTo>
                  <a:lnTo>
                    <a:pt x="76" y="90"/>
                  </a:lnTo>
                  <a:lnTo>
                    <a:pt x="80" y="93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5" y="93"/>
                  </a:lnTo>
                  <a:lnTo>
                    <a:pt x="59" y="91"/>
                  </a:lnTo>
                  <a:lnTo>
                    <a:pt x="53" y="90"/>
                  </a:lnTo>
                  <a:lnTo>
                    <a:pt x="48" y="88"/>
                  </a:lnTo>
                  <a:lnTo>
                    <a:pt x="44" y="87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33" y="88"/>
                  </a:lnTo>
                  <a:lnTo>
                    <a:pt x="37" y="91"/>
                  </a:lnTo>
                  <a:lnTo>
                    <a:pt x="44" y="95"/>
                  </a:lnTo>
                  <a:lnTo>
                    <a:pt x="52" y="99"/>
                  </a:lnTo>
                  <a:lnTo>
                    <a:pt x="61" y="103"/>
                  </a:lnTo>
                  <a:lnTo>
                    <a:pt x="72" y="106"/>
                  </a:lnTo>
                  <a:lnTo>
                    <a:pt x="81" y="109"/>
                  </a:lnTo>
                  <a:lnTo>
                    <a:pt x="91" y="111"/>
                  </a:lnTo>
                  <a:lnTo>
                    <a:pt x="99" y="111"/>
                  </a:lnTo>
                  <a:lnTo>
                    <a:pt x="104" y="112"/>
                  </a:lnTo>
                  <a:lnTo>
                    <a:pt x="109" y="114"/>
                  </a:lnTo>
                  <a:lnTo>
                    <a:pt x="114" y="118"/>
                  </a:lnTo>
                  <a:lnTo>
                    <a:pt x="119" y="121"/>
                  </a:lnTo>
                  <a:lnTo>
                    <a:pt x="124" y="125"/>
                  </a:lnTo>
                  <a:lnTo>
                    <a:pt x="128" y="128"/>
                  </a:lnTo>
                  <a:lnTo>
                    <a:pt x="132" y="132"/>
                  </a:lnTo>
                  <a:lnTo>
                    <a:pt x="135" y="135"/>
                  </a:lnTo>
                  <a:lnTo>
                    <a:pt x="130" y="137"/>
                  </a:lnTo>
                  <a:lnTo>
                    <a:pt x="124" y="140"/>
                  </a:lnTo>
                  <a:lnTo>
                    <a:pt x="117" y="141"/>
                  </a:lnTo>
                  <a:lnTo>
                    <a:pt x="109" y="142"/>
                  </a:lnTo>
                  <a:lnTo>
                    <a:pt x="101" y="143"/>
                  </a:lnTo>
                  <a:lnTo>
                    <a:pt x="94" y="143"/>
                  </a:lnTo>
                  <a:lnTo>
                    <a:pt x="87" y="143"/>
                  </a:lnTo>
                  <a:lnTo>
                    <a:pt x="81" y="142"/>
                  </a:lnTo>
                  <a:lnTo>
                    <a:pt x="74" y="142"/>
                  </a:lnTo>
                  <a:lnTo>
                    <a:pt x="69" y="143"/>
                  </a:lnTo>
                  <a:lnTo>
                    <a:pt x="72" y="146"/>
                  </a:lnTo>
                  <a:lnTo>
                    <a:pt x="82" y="149"/>
                  </a:lnTo>
                  <a:lnTo>
                    <a:pt x="90" y="150"/>
                  </a:lnTo>
                  <a:lnTo>
                    <a:pt x="99" y="151"/>
                  </a:lnTo>
                  <a:lnTo>
                    <a:pt x="110" y="151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50"/>
                  </a:lnTo>
                  <a:lnTo>
                    <a:pt x="144" y="149"/>
                  </a:lnTo>
                  <a:lnTo>
                    <a:pt x="149" y="149"/>
                  </a:lnTo>
                  <a:lnTo>
                    <a:pt x="155" y="150"/>
                  </a:lnTo>
                  <a:lnTo>
                    <a:pt x="160" y="155"/>
                  </a:lnTo>
                  <a:lnTo>
                    <a:pt x="164" y="159"/>
                  </a:lnTo>
                  <a:lnTo>
                    <a:pt x="167" y="16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69" name="Freeform 33368"/>
            <p:cNvSpPr/>
            <p:nvPr/>
          </p:nvSpPr>
          <p:spPr>
            <a:xfrm>
              <a:off x="4355" y="1137"/>
              <a:ext cx="95" cy="219"/>
            </a:xfrm>
            <a:custGeom>
              <a:avLst/>
              <a:gdLst/>
              <a:ahLst/>
              <a:cxnLst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6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199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5" y="130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8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0"/>
                  </a:lnTo>
                  <a:lnTo>
                    <a:pt x="38" y="54"/>
                  </a:lnTo>
                  <a:lnTo>
                    <a:pt x="38" y="39"/>
                  </a:lnTo>
                  <a:lnTo>
                    <a:pt x="39" y="29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4"/>
                  </a:lnTo>
                  <a:lnTo>
                    <a:pt x="47" y="65"/>
                  </a:lnTo>
                  <a:lnTo>
                    <a:pt x="50" y="70"/>
                  </a:lnTo>
                  <a:lnTo>
                    <a:pt x="55" y="54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2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2"/>
                  </a:lnTo>
                  <a:lnTo>
                    <a:pt x="90" y="59"/>
                  </a:lnTo>
                  <a:lnTo>
                    <a:pt x="93" y="55"/>
                  </a:lnTo>
                  <a:lnTo>
                    <a:pt x="96" y="55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0"/>
                  </a:lnTo>
                  <a:lnTo>
                    <a:pt x="75" y="74"/>
                  </a:lnTo>
                  <a:lnTo>
                    <a:pt x="69" y="77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5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3"/>
                  </a:lnTo>
                  <a:lnTo>
                    <a:pt x="52" y="153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6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4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1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6"/>
                  </a:lnTo>
                  <a:lnTo>
                    <a:pt x="107" y="179"/>
                  </a:lnTo>
                  <a:lnTo>
                    <a:pt x="104" y="184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6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4"/>
                  </a:lnTo>
                  <a:lnTo>
                    <a:pt x="6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70" name="Freeform 33369"/>
            <p:cNvSpPr/>
            <p:nvPr/>
          </p:nvSpPr>
          <p:spPr>
            <a:xfrm>
              <a:off x="4336" y="1258"/>
              <a:ext cx="16" cy="28"/>
            </a:xfrm>
            <a:custGeom>
              <a:avLst/>
              <a:gdLst/>
              <a:ahLst/>
              <a:cxnLst/>
              <a:pathLst>
                <a:path w="20" h="33">
                  <a:moveTo>
                    <a:pt x="20" y="30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2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11"/>
                  </a:lnTo>
                  <a:lnTo>
                    <a:pt x="9" y="18"/>
                  </a:lnTo>
                  <a:lnTo>
                    <a:pt x="14" y="25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71" name="Freeform 33370"/>
            <p:cNvSpPr/>
            <p:nvPr/>
          </p:nvSpPr>
          <p:spPr>
            <a:xfrm>
              <a:off x="4462" y="1251"/>
              <a:ext cx="298" cy="181"/>
            </a:xfrm>
            <a:custGeom>
              <a:avLst/>
              <a:gdLst/>
              <a:ahLst/>
              <a:cxnLst/>
              <a:pathLst>
                <a:path w="341" h="208">
                  <a:moveTo>
                    <a:pt x="14" y="161"/>
                  </a:moveTo>
                  <a:lnTo>
                    <a:pt x="19" y="157"/>
                  </a:lnTo>
                  <a:lnTo>
                    <a:pt x="26" y="151"/>
                  </a:lnTo>
                  <a:lnTo>
                    <a:pt x="34" y="147"/>
                  </a:lnTo>
                  <a:lnTo>
                    <a:pt x="43" y="141"/>
                  </a:lnTo>
                  <a:lnTo>
                    <a:pt x="52" y="136"/>
                  </a:lnTo>
                  <a:lnTo>
                    <a:pt x="60" y="131"/>
                  </a:lnTo>
                  <a:lnTo>
                    <a:pt x="66" y="127"/>
                  </a:lnTo>
                  <a:lnTo>
                    <a:pt x="68" y="124"/>
                  </a:lnTo>
                  <a:lnTo>
                    <a:pt x="72" y="113"/>
                  </a:lnTo>
                  <a:lnTo>
                    <a:pt x="77" y="96"/>
                  </a:lnTo>
                  <a:lnTo>
                    <a:pt x="85" y="78"/>
                  </a:lnTo>
                  <a:lnTo>
                    <a:pt x="92" y="64"/>
                  </a:lnTo>
                  <a:lnTo>
                    <a:pt x="97" y="57"/>
                  </a:lnTo>
                  <a:lnTo>
                    <a:pt x="103" y="49"/>
                  </a:lnTo>
                  <a:lnTo>
                    <a:pt x="111" y="40"/>
                  </a:lnTo>
                  <a:lnTo>
                    <a:pt x="119" y="29"/>
                  </a:lnTo>
                  <a:lnTo>
                    <a:pt x="128" y="20"/>
                  </a:lnTo>
                  <a:lnTo>
                    <a:pt x="136" y="11"/>
                  </a:lnTo>
                  <a:lnTo>
                    <a:pt x="143" y="5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4"/>
                  </a:lnTo>
                  <a:lnTo>
                    <a:pt x="150" y="7"/>
                  </a:lnTo>
                  <a:lnTo>
                    <a:pt x="146" y="11"/>
                  </a:lnTo>
                  <a:lnTo>
                    <a:pt x="141" y="18"/>
                  </a:lnTo>
                  <a:lnTo>
                    <a:pt x="133" y="26"/>
                  </a:lnTo>
                  <a:lnTo>
                    <a:pt x="125" y="36"/>
                  </a:lnTo>
                  <a:lnTo>
                    <a:pt x="115" y="46"/>
                  </a:lnTo>
                  <a:lnTo>
                    <a:pt x="107" y="56"/>
                  </a:lnTo>
                  <a:lnTo>
                    <a:pt x="102" y="65"/>
                  </a:lnTo>
                  <a:lnTo>
                    <a:pt x="98" y="71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9" y="113"/>
                  </a:lnTo>
                  <a:lnTo>
                    <a:pt x="91" y="112"/>
                  </a:lnTo>
                  <a:lnTo>
                    <a:pt x="97" y="110"/>
                  </a:lnTo>
                  <a:lnTo>
                    <a:pt x="102" y="108"/>
                  </a:lnTo>
                  <a:lnTo>
                    <a:pt x="106" y="103"/>
                  </a:lnTo>
                  <a:lnTo>
                    <a:pt x="113" y="98"/>
                  </a:lnTo>
                  <a:lnTo>
                    <a:pt x="120" y="94"/>
                  </a:lnTo>
                  <a:lnTo>
                    <a:pt x="127" y="89"/>
                  </a:lnTo>
                  <a:lnTo>
                    <a:pt x="133" y="84"/>
                  </a:lnTo>
                  <a:lnTo>
                    <a:pt x="138" y="81"/>
                  </a:lnTo>
                  <a:lnTo>
                    <a:pt x="142" y="80"/>
                  </a:lnTo>
                  <a:lnTo>
                    <a:pt x="149" y="67"/>
                  </a:lnTo>
                  <a:lnTo>
                    <a:pt x="159" y="54"/>
                  </a:lnTo>
                  <a:lnTo>
                    <a:pt x="172" y="42"/>
                  </a:lnTo>
                  <a:lnTo>
                    <a:pt x="186" y="30"/>
                  </a:lnTo>
                  <a:lnTo>
                    <a:pt x="198" y="21"/>
                  </a:lnTo>
                  <a:lnTo>
                    <a:pt x="211" y="12"/>
                  </a:lnTo>
                  <a:lnTo>
                    <a:pt x="221" y="7"/>
                  </a:lnTo>
                  <a:lnTo>
                    <a:pt x="228" y="4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0" y="4"/>
                  </a:lnTo>
                  <a:lnTo>
                    <a:pt x="234" y="7"/>
                  </a:lnTo>
                  <a:lnTo>
                    <a:pt x="224" y="13"/>
                  </a:lnTo>
                  <a:lnTo>
                    <a:pt x="212" y="22"/>
                  </a:lnTo>
                  <a:lnTo>
                    <a:pt x="199" y="33"/>
                  </a:lnTo>
                  <a:lnTo>
                    <a:pt x="187" y="44"/>
                  </a:lnTo>
                  <a:lnTo>
                    <a:pt x="175" y="56"/>
                  </a:lnTo>
                  <a:lnTo>
                    <a:pt x="166" y="66"/>
                  </a:lnTo>
                  <a:lnTo>
                    <a:pt x="160" y="75"/>
                  </a:lnTo>
                  <a:lnTo>
                    <a:pt x="158" y="82"/>
                  </a:lnTo>
                  <a:lnTo>
                    <a:pt x="158" y="84"/>
                  </a:lnTo>
                  <a:lnTo>
                    <a:pt x="160" y="86"/>
                  </a:lnTo>
                  <a:lnTo>
                    <a:pt x="165" y="84"/>
                  </a:lnTo>
                  <a:lnTo>
                    <a:pt x="172" y="83"/>
                  </a:lnTo>
                  <a:lnTo>
                    <a:pt x="176" y="82"/>
                  </a:lnTo>
                  <a:lnTo>
                    <a:pt x="182" y="81"/>
                  </a:lnTo>
                  <a:lnTo>
                    <a:pt x="188" y="80"/>
                  </a:lnTo>
                  <a:lnTo>
                    <a:pt x="194" y="79"/>
                  </a:lnTo>
                  <a:lnTo>
                    <a:pt x="199" y="78"/>
                  </a:lnTo>
                  <a:lnTo>
                    <a:pt x="204" y="76"/>
                  </a:lnTo>
                  <a:lnTo>
                    <a:pt x="209" y="75"/>
                  </a:lnTo>
                  <a:lnTo>
                    <a:pt x="212" y="75"/>
                  </a:lnTo>
                  <a:lnTo>
                    <a:pt x="221" y="67"/>
                  </a:lnTo>
                  <a:lnTo>
                    <a:pt x="233" y="60"/>
                  </a:lnTo>
                  <a:lnTo>
                    <a:pt x="245" y="52"/>
                  </a:lnTo>
                  <a:lnTo>
                    <a:pt x="260" y="45"/>
                  </a:lnTo>
                  <a:lnTo>
                    <a:pt x="273" y="38"/>
                  </a:lnTo>
                  <a:lnTo>
                    <a:pt x="286" y="33"/>
                  </a:lnTo>
                  <a:lnTo>
                    <a:pt x="295" y="29"/>
                  </a:lnTo>
                  <a:lnTo>
                    <a:pt x="301" y="26"/>
                  </a:lnTo>
                  <a:lnTo>
                    <a:pt x="306" y="23"/>
                  </a:lnTo>
                  <a:lnTo>
                    <a:pt x="310" y="26"/>
                  </a:lnTo>
                  <a:lnTo>
                    <a:pt x="308" y="30"/>
                  </a:lnTo>
                  <a:lnTo>
                    <a:pt x="301" y="34"/>
                  </a:lnTo>
                  <a:lnTo>
                    <a:pt x="291" y="37"/>
                  </a:lnTo>
                  <a:lnTo>
                    <a:pt x="281" y="41"/>
                  </a:lnTo>
                  <a:lnTo>
                    <a:pt x="270" y="46"/>
                  </a:lnTo>
                  <a:lnTo>
                    <a:pt x="260" y="53"/>
                  </a:lnTo>
                  <a:lnTo>
                    <a:pt x="251" y="59"/>
                  </a:lnTo>
                  <a:lnTo>
                    <a:pt x="243" y="66"/>
                  </a:lnTo>
                  <a:lnTo>
                    <a:pt x="237" y="72"/>
                  </a:lnTo>
                  <a:lnTo>
                    <a:pt x="234" y="78"/>
                  </a:lnTo>
                  <a:lnTo>
                    <a:pt x="245" y="79"/>
                  </a:lnTo>
                  <a:lnTo>
                    <a:pt x="258" y="78"/>
                  </a:lnTo>
                  <a:lnTo>
                    <a:pt x="272" y="76"/>
                  </a:lnTo>
                  <a:lnTo>
                    <a:pt x="286" y="74"/>
                  </a:lnTo>
                  <a:lnTo>
                    <a:pt x="300" y="71"/>
                  </a:lnTo>
                  <a:lnTo>
                    <a:pt x="311" y="68"/>
                  </a:lnTo>
                  <a:lnTo>
                    <a:pt x="320" y="65"/>
                  </a:lnTo>
                  <a:lnTo>
                    <a:pt x="327" y="63"/>
                  </a:lnTo>
                  <a:lnTo>
                    <a:pt x="335" y="59"/>
                  </a:lnTo>
                  <a:lnTo>
                    <a:pt x="340" y="58"/>
                  </a:lnTo>
                  <a:lnTo>
                    <a:pt x="341" y="59"/>
                  </a:lnTo>
                  <a:lnTo>
                    <a:pt x="336" y="64"/>
                  </a:lnTo>
                  <a:lnTo>
                    <a:pt x="331" y="67"/>
                  </a:lnTo>
                  <a:lnTo>
                    <a:pt x="321" y="72"/>
                  </a:lnTo>
                  <a:lnTo>
                    <a:pt x="311" y="78"/>
                  </a:lnTo>
                  <a:lnTo>
                    <a:pt x="298" y="82"/>
                  </a:lnTo>
                  <a:lnTo>
                    <a:pt x="283" y="87"/>
                  </a:lnTo>
                  <a:lnTo>
                    <a:pt x="268" y="90"/>
                  </a:lnTo>
                  <a:lnTo>
                    <a:pt x="253" y="93"/>
                  </a:lnTo>
                  <a:lnTo>
                    <a:pt x="239" y="93"/>
                  </a:lnTo>
                  <a:lnTo>
                    <a:pt x="243" y="97"/>
                  </a:lnTo>
                  <a:lnTo>
                    <a:pt x="251" y="103"/>
                  </a:lnTo>
                  <a:lnTo>
                    <a:pt x="260" y="109"/>
                  </a:lnTo>
                  <a:lnTo>
                    <a:pt x="270" y="114"/>
                  </a:lnTo>
                  <a:lnTo>
                    <a:pt x="280" y="120"/>
                  </a:lnTo>
                  <a:lnTo>
                    <a:pt x="289" y="125"/>
                  </a:lnTo>
                  <a:lnTo>
                    <a:pt x="297" y="128"/>
                  </a:lnTo>
                  <a:lnTo>
                    <a:pt x="303" y="131"/>
                  </a:lnTo>
                  <a:lnTo>
                    <a:pt x="310" y="135"/>
                  </a:lnTo>
                  <a:lnTo>
                    <a:pt x="313" y="137"/>
                  </a:lnTo>
                  <a:lnTo>
                    <a:pt x="311" y="140"/>
                  </a:lnTo>
                  <a:lnTo>
                    <a:pt x="304" y="139"/>
                  </a:lnTo>
                  <a:lnTo>
                    <a:pt x="296" y="136"/>
                  </a:lnTo>
                  <a:lnTo>
                    <a:pt x="286" y="132"/>
                  </a:lnTo>
                  <a:lnTo>
                    <a:pt x="272" y="127"/>
                  </a:lnTo>
                  <a:lnTo>
                    <a:pt x="258" y="121"/>
                  </a:lnTo>
                  <a:lnTo>
                    <a:pt x="244" y="116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1"/>
                  </a:lnTo>
                  <a:lnTo>
                    <a:pt x="198" y="101"/>
                  </a:lnTo>
                  <a:lnTo>
                    <a:pt x="190" y="102"/>
                  </a:lnTo>
                  <a:lnTo>
                    <a:pt x="182" y="102"/>
                  </a:lnTo>
                  <a:lnTo>
                    <a:pt x="175" y="103"/>
                  </a:lnTo>
                  <a:lnTo>
                    <a:pt x="169" y="103"/>
                  </a:lnTo>
                  <a:lnTo>
                    <a:pt x="166" y="104"/>
                  </a:lnTo>
                  <a:lnTo>
                    <a:pt x="169" y="110"/>
                  </a:lnTo>
                  <a:lnTo>
                    <a:pt x="175" y="116"/>
                  </a:lnTo>
                  <a:lnTo>
                    <a:pt x="181" y="122"/>
                  </a:lnTo>
                  <a:lnTo>
                    <a:pt x="188" y="129"/>
                  </a:lnTo>
                  <a:lnTo>
                    <a:pt x="195" y="135"/>
                  </a:lnTo>
                  <a:lnTo>
                    <a:pt x="202" y="141"/>
                  </a:lnTo>
                  <a:lnTo>
                    <a:pt x="209" y="146"/>
                  </a:lnTo>
                  <a:lnTo>
                    <a:pt x="213" y="149"/>
                  </a:lnTo>
                  <a:lnTo>
                    <a:pt x="222" y="154"/>
                  </a:lnTo>
                  <a:lnTo>
                    <a:pt x="232" y="159"/>
                  </a:lnTo>
                  <a:lnTo>
                    <a:pt x="241" y="164"/>
                  </a:lnTo>
                  <a:lnTo>
                    <a:pt x="247" y="167"/>
                  </a:lnTo>
                  <a:lnTo>
                    <a:pt x="251" y="172"/>
                  </a:lnTo>
                  <a:lnTo>
                    <a:pt x="255" y="177"/>
                  </a:lnTo>
                  <a:lnTo>
                    <a:pt x="252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7" y="151"/>
                  </a:lnTo>
                  <a:lnTo>
                    <a:pt x="194" y="143"/>
                  </a:lnTo>
                  <a:lnTo>
                    <a:pt x="181" y="135"/>
                  </a:lnTo>
                  <a:lnTo>
                    <a:pt x="171" y="128"/>
                  </a:lnTo>
                  <a:lnTo>
                    <a:pt x="161" y="122"/>
                  </a:lnTo>
                  <a:lnTo>
                    <a:pt x="156" y="118"/>
                  </a:lnTo>
                  <a:lnTo>
                    <a:pt x="150" y="113"/>
                  </a:lnTo>
                  <a:lnTo>
                    <a:pt x="144" y="113"/>
                  </a:lnTo>
                  <a:lnTo>
                    <a:pt x="139" y="114"/>
                  </a:lnTo>
                  <a:lnTo>
                    <a:pt x="134" y="117"/>
                  </a:lnTo>
                  <a:lnTo>
                    <a:pt x="129" y="118"/>
                  </a:lnTo>
                  <a:lnTo>
                    <a:pt x="123" y="120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104" y="126"/>
                  </a:lnTo>
                  <a:lnTo>
                    <a:pt x="98" y="128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89" y="135"/>
                  </a:lnTo>
                  <a:lnTo>
                    <a:pt x="90" y="137"/>
                  </a:lnTo>
                  <a:lnTo>
                    <a:pt x="92" y="142"/>
                  </a:lnTo>
                  <a:lnTo>
                    <a:pt x="98" y="147"/>
                  </a:lnTo>
                  <a:lnTo>
                    <a:pt x="104" y="151"/>
                  </a:lnTo>
                  <a:lnTo>
                    <a:pt x="112" y="158"/>
                  </a:lnTo>
                  <a:lnTo>
                    <a:pt x="123" y="166"/>
                  </a:lnTo>
                  <a:lnTo>
                    <a:pt x="135" y="175"/>
                  </a:lnTo>
                  <a:lnTo>
                    <a:pt x="148" y="184"/>
                  </a:lnTo>
                  <a:lnTo>
                    <a:pt x="159" y="192"/>
                  </a:lnTo>
                  <a:lnTo>
                    <a:pt x="169" y="197"/>
                  </a:lnTo>
                  <a:lnTo>
                    <a:pt x="176" y="201"/>
                  </a:lnTo>
                  <a:lnTo>
                    <a:pt x="182" y="205"/>
                  </a:lnTo>
                  <a:lnTo>
                    <a:pt x="182" y="208"/>
                  </a:lnTo>
                  <a:lnTo>
                    <a:pt x="175" y="208"/>
                  </a:lnTo>
                  <a:lnTo>
                    <a:pt x="164" y="202"/>
                  </a:lnTo>
                  <a:lnTo>
                    <a:pt x="154" y="196"/>
                  </a:lnTo>
                  <a:lnTo>
                    <a:pt x="144" y="189"/>
                  </a:lnTo>
                  <a:lnTo>
                    <a:pt x="130" y="181"/>
                  </a:lnTo>
                  <a:lnTo>
                    <a:pt x="116" y="172"/>
                  </a:lnTo>
                  <a:lnTo>
                    <a:pt x="104" y="164"/>
                  </a:lnTo>
                  <a:lnTo>
                    <a:pt x="91" y="157"/>
                  </a:lnTo>
                  <a:lnTo>
                    <a:pt x="83" y="152"/>
                  </a:lnTo>
                  <a:lnTo>
                    <a:pt x="77" y="150"/>
                  </a:lnTo>
                  <a:lnTo>
                    <a:pt x="73" y="150"/>
                  </a:lnTo>
                  <a:lnTo>
                    <a:pt x="65" y="152"/>
                  </a:lnTo>
                  <a:lnTo>
                    <a:pt x="53" y="156"/>
                  </a:lnTo>
                  <a:lnTo>
                    <a:pt x="42" y="161"/>
                  </a:lnTo>
                  <a:lnTo>
                    <a:pt x="29" y="164"/>
                  </a:lnTo>
                  <a:lnTo>
                    <a:pt x="19" y="167"/>
                  </a:lnTo>
                  <a:lnTo>
                    <a:pt x="9" y="170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7" y="165"/>
                  </a:lnTo>
                  <a:lnTo>
                    <a:pt x="14" y="161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72" name="Freeform 33371"/>
            <p:cNvSpPr/>
            <p:nvPr/>
          </p:nvSpPr>
          <p:spPr>
            <a:xfrm>
              <a:off x="4403" y="1433"/>
              <a:ext cx="215" cy="181"/>
            </a:xfrm>
            <a:custGeom>
              <a:avLst/>
              <a:gdLst/>
              <a:ahLst/>
              <a:cxnLst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6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9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2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1"/>
                  </a:lnTo>
                  <a:lnTo>
                    <a:pt x="159" y="114"/>
                  </a:lnTo>
                  <a:lnTo>
                    <a:pt x="159" y="119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7"/>
                  </a:lnTo>
                  <a:lnTo>
                    <a:pt x="181" y="187"/>
                  </a:lnTo>
                  <a:lnTo>
                    <a:pt x="177" y="184"/>
                  </a:lnTo>
                  <a:lnTo>
                    <a:pt x="173" y="179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9"/>
                  </a:lnTo>
                  <a:lnTo>
                    <a:pt x="147" y="101"/>
                  </a:lnTo>
                  <a:lnTo>
                    <a:pt x="141" y="96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7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4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73" name="Freeform 33372"/>
            <p:cNvSpPr/>
            <p:nvPr/>
          </p:nvSpPr>
          <p:spPr>
            <a:xfrm>
              <a:off x="4290" y="1455"/>
              <a:ext cx="149" cy="247"/>
            </a:xfrm>
            <a:custGeom>
              <a:avLst/>
              <a:gdLst/>
              <a:ahLst/>
              <a:cxnLst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4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3"/>
                  </a:lnTo>
                  <a:lnTo>
                    <a:pt x="169" y="165"/>
                  </a:lnTo>
                  <a:lnTo>
                    <a:pt x="165" y="163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40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40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8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1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3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5"/>
                  </a:lnTo>
                  <a:lnTo>
                    <a:pt x="99" y="150"/>
                  </a:lnTo>
                  <a:lnTo>
                    <a:pt x="94" y="148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9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4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8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3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74" name="Freeform 33373"/>
            <p:cNvSpPr/>
            <p:nvPr/>
          </p:nvSpPr>
          <p:spPr>
            <a:xfrm>
              <a:off x="4439" y="1134"/>
              <a:ext cx="181" cy="256"/>
            </a:xfrm>
            <a:custGeom>
              <a:avLst/>
              <a:gdLst/>
              <a:ahLst/>
              <a:cxnLst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4"/>
                  </a:lnTo>
                  <a:lnTo>
                    <a:pt x="51" y="156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4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1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2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19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2"/>
                  </a:lnTo>
                  <a:lnTo>
                    <a:pt x="122" y="60"/>
                  </a:lnTo>
                  <a:lnTo>
                    <a:pt x="124" y="72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4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5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0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2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5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1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6"/>
                  </a:lnTo>
                  <a:lnTo>
                    <a:pt x="85" y="155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75" name="Freeform 33374"/>
            <p:cNvSpPr/>
            <p:nvPr/>
          </p:nvSpPr>
          <p:spPr>
            <a:xfrm>
              <a:off x="4178" y="1542"/>
              <a:ext cx="118" cy="198"/>
            </a:xfrm>
            <a:custGeom>
              <a:avLst/>
              <a:gdLst/>
              <a:ahLst/>
              <a:cxnLst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1"/>
                  </a:lnTo>
                  <a:lnTo>
                    <a:pt x="70" y="49"/>
                  </a:lnTo>
                  <a:lnTo>
                    <a:pt x="62" y="49"/>
                  </a:lnTo>
                  <a:lnTo>
                    <a:pt x="53" y="52"/>
                  </a:lnTo>
                  <a:lnTo>
                    <a:pt x="41" y="56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7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2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8"/>
                  </a:lnTo>
                  <a:lnTo>
                    <a:pt x="101" y="156"/>
                  </a:lnTo>
                  <a:lnTo>
                    <a:pt x="108" y="163"/>
                  </a:lnTo>
                  <a:lnTo>
                    <a:pt x="114" y="168"/>
                  </a:lnTo>
                  <a:lnTo>
                    <a:pt x="118" y="171"/>
                  </a:lnTo>
                  <a:lnTo>
                    <a:pt x="122" y="171"/>
                  </a:lnTo>
                  <a:lnTo>
                    <a:pt x="122" y="167"/>
                  </a:lnTo>
                  <a:lnTo>
                    <a:pt x="117" y="162"/>
                  </a:lnTo>
                  <a:lnTo>
                    <a:pt x="111" y="155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10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9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76" name="Freeform 33375"/>
            <p:cNvSpPr/>
            <p:nvPr/>
          </p:nvSpPr>
          <p:spPr>
            <a:xfrm>
              <a:off x="4587" y="1453"/>
              <a:ext cx="231" cy="182"/>
            </a:xfrm>
            <a:custGeom>
              <a:avLst/>
              <a:gdLst/>
              <a:ahLst/>
              <a:cxnLst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5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6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1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7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2"/>
                  </a:lnTo>
                  <a:lnTo>
                    <a:pt x="259" y="176"/>
                  </a:lnTo>
                  <a:lnTo>
                    <a:pt x="262" y="179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1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3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77" name="Freeform 33376"/>
            <p:cNvSpPr/>
            <p:nvPr/>
          </p:nvSpPr>
          <p:spPr>
            <a:xfrm>
              <a:off x="3319" y="1840"/>
              <a:ext cx="585" cy="581"/>
            </a:xfrm>
            <a:custGeom>
              <a:avLst/>
              <a:gdLst/>
              <a:ahLst/>
              <a:cxnLst/>
              <a:pathLst>
                <a:path w="667" h="663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5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1"/>
                  </a:lnTo>
                  <a:lnTo>
                    <a:pt x="202" y="104"/>
                  </a:lnTo>
                  <a:lnTo>
                    <a:pt x="184" y="99"/>
                  </a:lnTo>
                  <a:lnTo>
                    <a:pt x="162" y="96"/>
                  </a:lnTo>
                  <a:lnTo>
                    <a:pt x="139" y="91"/>
                  </a:lnTo>
                  <a:lnTo>
                    <a:pt x="116" y="86"/>
                  </a:lnTo>
                  <a:lnTo>
                    <a:pt x="95" y="81"/>
                  </a:lnTo>
                  <a:lnTo>
                    <a:pt x="77" y="76"/>
                  </a:lnTo>
                  <a:lnTo>
                    <a:pt x="62" y="72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4"/>
                  </a:lnTo>
                  <a:lnTo>
                    <a:pt x="45" y="72"/>
                  </a:lnTo>
                  <a:lnTo>
                    <a:pt x="52" y="86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4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6"/>
                  </a:lnTo>
                  <a:lnTo>
                    <a:pt x="107" y="232"/>
                  </a:lnTo>
                  <a:lnTo>
                    <a:pt x="121" y="247"/>
                  </a:lnTo>
                  <a:lnTo>
                    <a:pt x="137" y="260"/>
                  </a:lnTo>
                  <a:lnTo>
                    <a:pt x="154" y="269"/>
                  </a:lnTo>
                  <a:lnTo>
                    <a:pt x="171" y="276"/>
                  </a:lnTo>
                  <a:lnTo>
                    <a:pt x="187" y="280"/>
                  </a:lnTo>
                  <a:lnTo>
                    <a:pt x="202" y="286"/>
                  </a:lnTo>
                  <a:lnTo>
                    <a:pt x="215" y="291"/>
                  </a:lnTo>
                  <a:lnTo>
                    <a:pt x="228" y="298"/>
                  </a:lnTo>
                  <a:lnTo>
                    <a:pt x="238" y="306"/>
                  </a:lnTo>
                  <a:lnTo>
                    <a:pt x="248" y="316"/>
                  </a:lnTo>
                  <a:lnTo>
                    <a:pt x="258" y="330"/>
                  </a:lnTo>
                  <a:lnTo>
                    <a:pt x="248" y="332"/>
                  </a:lnTo>
                  <a:lnTo>
                    <a:pt x="239" y="332"/>
                  </a:lnTo>
                  <a:lnTo>
                    <a:pt x="230" y="331"/>
                  </a:lnTo>
                  <a:lnTo>
                    <a:pt x="222" y="329"/>
                  </a:lnTo>
                  <a:lnTo>
                    <a:pt x="213" y="326"/>
                  </a:lnTo>
                  <a:lnTo>
                    <a:pt x="203" y="323"/>
                  </a:lnTo>
                  <a:lnTo>
                    <a:pt x="194" y="321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4"/>
                  </a:lnTo>
                  <a:lnTo>
                    <a:pt x="128" y="331"/>
                  </a:lnTo>
                  <a:lnTo>
                    <a:pt x="115" y="339"/>
                  </a:lnTo>
                  <a:lnTo>
                    <a:pt x="102" y="349"/>
                  </a:lnTo>
                  <a:lnTo>
                    <a:pt x="92" y="361"/>
                  </a:lnTo>
                  <a:lnTo>
                    <a:pt x="84" y="374"/>
                  </a:lnTo>
                  <a:lnTo>
                    <a:pt x="76" y="386"/>
                  </a:lnTo>
                  <a:lnTo>
                    <a:pt x="66" y="398"/>
                  </a:lnTo>
                  <a:lnTo>
                    <a:pt x="56" y="408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7"/>
                  </a:lnTo>
                  <a:lnTo>
                    <a:pt x="10" y="442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14" y="461"/>
                  </a:lnTo>
                  <a:lnTo>
                    <a:pt x="17" y="463"/>
                  </a:lnTo>
                  <a:lnTo>
                    <a:pt x="22" y="466"/>
                  </a:lnTo>
                  <a:lnTo>
                    <a:pt x="28" y="469"/>
                  </a:lnTo>
                  <a:lnTo>
                    <a:pt x="37" y="473"/>
                  </a:lnTo>
                  <a:lnTo>
                    <a:pt x="46" y="476"/>
                  </a:lnTo>
                  <a:lnTo>
                    <a:pt x="56" y="480"/>
                  </a:lnTo>
                  <a:lnTo>
                    <a:pt x="66" y="483"/>
                  </a:lnTo>
                  <a:lnTo>
                    <a:pt x="79" y="487"/>
                  </a:lnTo>
                  <a:lnTo>
                    <a:pt x="98" y="490"/>
                  </a:lnTo>
                  <a:lnTo>
                    <a:pt x="117" y="492"/>
                  </a:lnTo>
                  <a:lnTo>
                    <a:pt x="138" y="491"/>
                  </a:lnTo>
                  <a:lnTo>
                    <a:pt x="159" y="488"/>
                  </a:lnTo>
                  <a:lnTo>
                    <a:pt x="178" y="481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5"/>
                  </a:lnTo>
                  <a:lnTo>
                    <a:pt x="235" y="427"/>
                  </a:lnTo>
                  <a:lnTo>
                    <a:pt x="238" y="419"/>
                  </a:lnTo>
                  <a:lnTo>
                    <a:pt x="243" y="409"/>
                  </a:lnTo>
                  <a:lnTo>
                    <a:pt x="246" y="400"/>
                  </a:lnTo>
                  <a:lnTo>
                    <a:pt x="251" y="389"/>
                  </a:lnTo>
                  <a:lnTo>
                    <a:pt x="255" y="377"/>
                  </a:lnTo>
                  <a:lnTo>
                    <a:pt x="261" y="368"/>
                  </a:lnTo>
                  <a:lnTo>
                    <a:pt x="267" y="360"/>
                  </a:lnTo>
                  <a:lnTo>
                    <a:pt x="273" y="354"/>
                  </a:lnTo>
                  <a:lnTo>
                    <a:pt x="279" y="348"/>
                  </a:lnTo>
                  <a:lnTo>
                    <a:pt x="286" y="345"/>
                  </a:lnTo>
                  <a:lnTo>
                    <a:pt x="294" y="344"/>
                  </a:lnTo>
                  <a:lnTo>
                    <a:pt x="294" y="353"/>
                  </a:lnTo>
                  <a:lnTo>
                    <a:pt x="294" y="361"/>
                  </a:lnTo>
                  <a:lnTo>
                    <a:pt x="297" y="368"/>
                  </a:lnTo>
                  <a:lnTo>
                    <a:pt x="300" y="372"/>
                  </a:lnTo>
                  <a:lnTo>
                    <a:pt x="299" y="390"/>
                  </a:lnTo>
                  <a:lnTo>
                    <a:pt x="294" y="404"/>
                  </a:lnTo>
                  <a:lnTo>
                    <a:pt x="284" y="415"/>
                  </a:lnTo>
                  <a:lnTo>
                    <a:pt x="268" y="423"/>
                  </a:lnTo>
                  <a:lnTo>
                    <a:pt x="263" y="425"/>
                  </a:lnTo>
                  <a:lnTo>
                    <a:pt x="258" y="428"/>
                  </a:lnTo>
                  <a:lnTo>
                    <a:pt x="253" y="430"/>
                  </a:lnTo>
                  <a:lnTo>
                    <a:pt x="248" y="434"/>
                  </a:lnTo>
                  <a:lnTo>
                    <a:pt x="244" y="437"/>
                  </a:lnTo>
                  <a:lnTo>
                    <a:pt x="239" y="440"/>
                  </a:lnTo>
                  <a:lnTo>
                    <a:pt x="235" y="444"/>
                  </a:lnTo>
                  <a:lnTo>
                    <a:pt x="231" y="447"/>
                  </a:lnTo>
                  <a:lnTo>
                    <a:pt x="221" y="459"/>
                  </a:lnTo>
                  <a:lnTo>
                    <a:pt x="212" y="472"/>
                  </a:lnTo>
                  <a:lnTo>
                    <a:pt x="203" y="485"/>
                  </a:lnTo>
                  <a:lnTo>
                    <a:pt x="197" y="499"/>
                  </a:lnTo>
                  <a:lnTo>
                    <a:pt x="192" y="514"/>
                  </a:lnTo>
                  <a:lnTo>
                    <a:pt x="189" y="529"/>
                  </a:lnTo>
                  <a:lnTo>
                    <a:pt x="189" y="545"/>
                  </a:lnTo>
                  <a:lnTo>
                    <a:pt x="190" y="560"/>
                  </a:lnTo>
                  <a:lnTo>
                    <a:pt x="191" y="571"/>
                  </a:lnTo>
                  <a:lnTo>
                    <a:pt x="193" y="580"/>
                  </a:lnTo>
                  <a:lnTo>
                    <a:pt x="194" y="589"/>
                  </a:lnTo>
                  <a:lnTo>
                    <a:pt x="194" y="597"/>
                  </a:lnTo>
                  <a:lnTo>
                    <a:pt x="195" y="617"/>
                  </a:lnTo>
                  <a:lnTo>
                    <a:pt x="194" y="632"/>
                  </a:lnTo>
                  <a:lnTo>
                    <a:pt x="191" y="643"/>
                  </a:lnTo>
                  <a:lnTo>
                    <a:pt x="186" y="652"/>
                  </a:lnTo>
                  <a:lnTo>
                    <a:pt x="183" y="661"/>
                  </a:lnTo>
                  <a:lnTo>
                    <a:pt x="185" y="663"/>
                  </a:lnTo>
                  <a:lnTo>
                    <a:pt x="192" y="663"/>
                  </a:lnTo>
                  <a:lnTo>
                    <a:pt x="202" y="662"/>
                  </a:lnTo>
                  <a:lnTo>
                    <a:pt x="225" y="659"/>
                  </a:lnTo>
                  <a:lnTo>
                    <a:pt x="247" y="654"/>
                  </a:lnTo>
                  <a:lnTo>
                    <a:pt x="267" y="647"/>
                  </a:lnTo>
                  <a:lnTo>
                    <a:pt x="285" y="637"/>
                  </a:lnTo>
                  <a:lnTo>
                    <a:pt x="301" y="626"/>
                  </a:lnTo>
                  <a:lnTo>
                    <a:pt x="316" y="612"/>
                  </a:lnTo>
                  <a:lnTo>
                    <a:pt x="329" y="598"/>
                  </a:lnTo>
                  <a:lnTo>
                    <a:pt x="339" y="582"/>
                  </a:lnTo>
                  <a:lnTo>
                    <a:pt x="349" y="566"/>
                  </a:lnTo>
                  <a:lnTo>
                    <a:pt x="355" y="548"/>
                  </a:lnTo>
                  <a:lnTo>
                    <a:pt x="360" y="530"/>
                  </a:lnTo>
                  <a:lnTo>
                    <a:pt x="362" y="512"/>
                  </a:lnTo>
                  <a:lnTo>
                    <a:pt x="362" y="492"/>
                  </a:lnTo>
                  <a:lnTo>
                    <a:pt x="360" y="474"/>
                  </a:lnTo>
                  <a:lnTo>
                    <a:pt x="357" y="455"/>
                  </a:lnTo>
                  <a:lnTo>
                    <a:pt x="350" y="438"/>
                  </a:lnTo>
                  <a:lnTo>
                    <a:pt x="342" y="421"/>
                  </a:lnTo>
                  <a:lnTo>
                    <a:pt x="335" y="408"/>
                  </a:lnTo>
                  <a:lnTo>
                    <a:pt x="329" y="398"/>
                  </a:lnTo>
                  <a:lnTo>
                    <a:pt x="327" y="389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6" y="381"/>
                  </a:lnTo>
                  <a:lnTo>
                    <a:pt x="350" y="377"/>
                  </a:lnTo>
                  <a:lnTo>
                    <a:pt x="360" y="389"/>
                  </a:lnTo>
                  <a:lnTo>
                    <a:pt x="367" y="406"/>
                  </a:lnTo>
                  <a:lnTo>
                    <a:pt x="370" y="427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6"/>
                  </a:lnTo>
                  <a:lnTo>
                    <a:pt x="383" y="491"/>
                  </a:lnTo>
                  <a:lnTo>
                    <a:pt x="389" y="505"/>
                  </a:lnTo>
                  <a:lnTo>
                    <a:pt x="398" y="518"/>
                  </a:lnTo>
                  <a:lnTo>
                    <a:pt x="410" y="530"/>
                  </a:lnTo>
                  <a:lnTo>
                    <a:pt x="425" y="541"/>
                  </a:lnTo>
                  <a:lnTo>
                    <a:pt x="444" y="550"/>
                  </a:lnTo>
                  <a:lnTo>
                    <a:pt x="465" y="558"/>
                  </a:lnTo>
                  <a:lnTo>
                    <a:pt x="484" y="565"/>
                  </a:lnTo>
                  <a:lnTo>
                    <a:pt x="503" y="573"/>
                  </a:lnTo>
                  <a:lnTo>
                    <a:pt x="520" y="580"/>
                  </a:lnTo>
                  <a:lnTo>
                    <a:pt x="535" y="589"/>
                  </a:lnTo>
                  <a:lnTo>
                    <a:pt x="549" y="599"/>
                  </a:lnTo>
                  <a:lnTo>
                    <a:pt x="559" y="611"/>
                  </a:lnTo>
                  <a:lnTo>
                    <a:pt x="568" y="625"/>
                  </a:lnTo>
                  <a:lnTo>
                    <a:pt x="573" y="604"/>
                  </a:lnTo>
                  <a:lnTo>
                    <a:pt x="577" y="575"/>
                  </a:lnTo>
                  <a:lnTo>
                    <a:pt x="578" y="543"/>
                  </a:lnTo>
                  <a:lnTo>
                    <a:pt x="575" y="508"/>
                  </a:lnTo>
                  <a:lnTo>
                    <a:pt x="567" y="476"/>
                  </a:lnTo>
                  <a:lnTo>
                    <a:pt x="552" y="446"/>
                  </a:lnTo>
                  <a:lnTo>
                    <a:pt x="530" y="423"/>
                  </a:lnTo>
                  <a:lnTo>
                    <a:pt x="498" y="409"/>
                  </a:lnTo>
                  <a:lnTo>
                    <a:pt x="487" y="407"/>
                  </a:lnTo>
                  <a:lnTo>
                    <a:pt x="476" y="405"/>
                  </a:lnTo>
                  <a:lnTo>
                    <a:pt x="466" y="401"/>
                  </a:lnTo>
                  <a:lnTo>
                    <a:pt x="457" y="399"/>
                  </a:lnTo>
                  <a:lnTo>
                    <a:pt x="448" y="397"/>
                  </a:lnTo>
                  <a:lnTo>
                    <a:pt x="441" y="395"/>
                  </a:lnTo>
                  <a:lnTo>
                    <a:pt x="434" y="393"/>
                  </a:lnTo>
                  <a:lnTo>
                    <a:pt x="429" y="392"/>
                  </a:lnTo>
                  <a:lnTo>
                    <a:pt x="434" y="387"/>
                  </a:lnTo>
                  <a:lnTo>
                    <a:pt x="437" y="382"/>
                  </a:lnTo>
                  <a:lnTo>
                    <a:pt x="441" y="376"/>
                  </a:lnTo>
                  <a:lnTo>
                    <a:pt x="442" y="371"/>
                  </a:lnTo>
                  <a:lnTo>
                    <a:pt x="464" y="382"/>
                  </a:lnTo>
                  <a:lnTo>
                    <a:pt x="487" y="391"/>
                  </a:lnTo>
                  <a:lnTo>
                    <a:pt x="507" y="397"/>
                  </a:lnTo>
                  <a:lnTo>
                    <a:pt x="529" y="400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8"/>
                  </a:lnTo>
                  <a:lnTo>
                    <a:pt x="598" y="393"/>
                  </a:lnTo>
                  <a:lnTo>
                    <a:pt x="612" y="387"/>
                  </a:lnTo>
                  <a:lnTo>
                    <a:pt x="624" y="383"/>
                  </a:lnTo>
                  <a:lnTo>
                    <a:pt x="633" y="378"/>
                  </a:lnTo>
                  <a:lnTo>
                    <a:pt x="642" y="375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70"/>
                  </a:lnTo>
                  <a:lnTo>
                    <a:pt x="667" y="370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1"/>
                  </a:lnTo>
                  <a:lnTo>
                    <a:pt x="619" y="341"/>
                  </a:lnTo>
                  <a:lnTo>
                    <a:pt x="610" y="331"/>
                  </a:lnTo>
                  <a:lnTo>
                    <a:pt x="601" y="319"/>
                  </a:lnTo>
                  <a:lnTo>
                    <a:pt x="593" y="308"/>
                  </a:lnTo>
                  <a:lnTo>
                    <a:pt x="585" y="295"/>
                  </a:lnTo>
                  <a:lnTo>
                    <a:pt x="574" y="283"/>
                  </a:lnTo>
                  <a:lnTo>
                    <a:pt x="560" y="271"/>
                  </a:lnTo>
                  <a:lnTo>
                    <a:pt x="543" y="262"/>
                  </a:lnTo>
                  <a:lnTo>
                    <a:pt x="525" y="254"/>
                  </a:lnTo>
                  <a:lnTo>
                    <a:pt x="504" y="249"/>
                  </a:lnTo>
                  <a:lnTo>
                    <a:pt x="484" y="247"/>
                  </a:lnTo>
                  <a:lnTo>
                    <a:pt x="466" y="249"/>
                  </a:lnTo>
                  <a:lnTo>
                    <a:pt x="451" y="256"/>
                  </a:lnTo>
                  <a:lnTo>
                    <a:pt x="442" y="263"/>
                  </a:lnTo>
                  <a:lnTo>
                    <a:pt x="433" y="268"/>
                  </a:lnTo>
                  <a:lnTo>
                    <a:pt x="426" y="272"/>
                  </a:lnTo>
                  <a:lnTo>
                    <a:pt x="419" y="276"/>
                  </a:lnTo>
                  <a:lnTo>
                    <a:pt x="413" y="279"/>
                  </a:lnTo>
                  <a:lnTo>
                    <a:pt x="408" y="281"/>
                  </a:lnTo>
                  <a:lnTo>
                    <a:pt x="405" y="283"/>
                  </a:lnTo>
                  <a:lnTo>
                    <a:pt x="402" y="284"/>
                  </a:lnTo>
                  <a:lnTo>
                    <a:pt x="402" y="278"/>
                  </a:lnTo>
                  <a:lnTo>
                    <a:pt x="402" y="271"/>
                  </a:lnTo>
                  <a:lnTo>
                    <a:pt x="400" y="263"/>
                  </a:lnTo>
                  <a:lnTo>
                    <a:pt x="398" y="258"/>
                  </a:lnTo>
                  <a:lnTo>
                    <a:pt x="404" y="255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8"/>
                  </a:lnTo>
                  <a:lnTo>
                    <a:pt x="438" y="246"/>
                  </a:lnTo>
                  <a:lnTo>
                    <a:pt x="444" y="243"/>
                  </a:lnTo>
                  <a:lnTo>
                    <a:pt x="459" y="232"/>
                  </a:lnTo>
                  <a:lnTo>
                    <a:pt x="472" y="215"/>
                  </a:lnTo>
                  <a:lnTo>
                    <a:pt x="482" y="194"/>
                  </a:lnTo>
                  <a:lnTo>
                    <a:pt x="489" y="172"/>
                  </a:lnTo>
                  <a:lnTo>
                    <a:pt x="495" y="149"/>
                  </a:lnTo>
                  <a:lnTo>
                    <a:pt x="496" y="127"/>
                  </a:lnTo>
                  <a:lnTo>
                    <a:pt x="495" y="109"/>
                  </a:lnTo>
                  <a:lnTo>
                    <a:pt x="489" y="94"/>
                  </a:lnTo>
                  <a:lnTo>
                    <a:pt x="480" y="71"/>
                  </a:lnTo>
                  <a:lnTo>
                    <a:pt x="474" y="44"/>
                  </a:lnTo>
                  <a:lnTo>
                    <a:pt x="473" y="20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50"/>
                  </a:lnTo>
                  <a:lnTo>
                    <a:pt x="421" y="59"/>
                  </a:lnTo>
                  <a:lnTo>
                    <a:pt x="411" y="66"/>
                  </a:lnTo>
                  <a:lnTo>
                    <a:pt x="400" y="71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6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6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1"/>
                  </a:lnTo>
                  <a:lnTo>
                    <a:pt x="304" y="240"/>
                  </a:lnTo>
                  <a:lnTo>
                    <a:pt x="297" y="241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78" name="Freeform 33377"/>
            <p:cNvSpPr/>
            <p:nvPr/>
          </p:nvSpPr>
          <p:spPr>
            <a:xfrm>
              <a:off x="3482" y="1802"/>
              <a:ext cx="179" cy="251"/>
            </a:xfrm>
            <a:custGeom>
              <a:avLst/>
              <a:gdLst/>
              <a:ahLst/>
              <a:cxnLst/>
              <a:pathLst>
                <a:path w="204" h="287">
                  <a:moveTo>
                    <a:pt x="204" y="119"/>
                  </a:moveTo>
                  <a:lnTo>
                    <a:pt x="191" y="124"/>
                  </a:lnTo>
                  <a:lnTo>
                    <a:pt x="179" y="132"/>
                  </a:lnTo>
                  <a:lnTo>
                    <a:pt x="167" y="141"/>
                  </a:lnTo>
                  <a:lnTo>
                    <a:pt x="156" y="151"/>
                  </a:lnTo>
                  <a:lnTo>
                    <a:pt x="146" y="164"/>
                  </a:lnTo>
                  <a:lnTo>
                    <a:pt x="137" y="179"/>
                  </a:lnTo>
                  <a:lnTo>
                    <a:pt x="130" y="194"/>
                  </a:lnTo>
                  <a:lnTo>
                    <a:pt x="126" y="211"/>
                  </a:lnTo>
                  <a:lnTo>
                    <a:pt x="125" y="217"/>
                  </a:lnTo>
                  <a:lnTo>
                    <a:pt x="123" y="222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6"/>
                  </a:lnTo>
                  <a:lnTo>
                    <a:pt x="123" y="260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5"/>
                  </a:lnTo>
                  <a:lnTo>
                    <a:pt x="111" y="286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200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6"/>
                  </a:lnTo>
                  <a:lnTo>
                    <a:pt x="16" y="149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10"/>
                  </a:lnTo>
                  <a:lnTo>
                    <a:pt x="0" y="103"/>
                  </a:lnTo>
                  <a:lnTo>
                    <a:pt x="6" y="95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40"/>
                  </a:lnTo>
                  <a:lnTo>
                    <a:pt x="27" y="26"/>
                  </a:lnTo>
                  <a:lnTo>
                    <a:pt x="24" y="12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8"/>
                  </a:lnTo>
                  <a:lnTo>
                    <a:pt x="49" y="27"/>
                  </a:lnTo>
                  <a:lnTo>
                    <a:pt x="61" y="34"/>
                  </a:lnTo>
                  <a:lnTo>
                    <a:pt x="74" y="41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3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4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79" name="Freeform 33378"/>
            <p:cNvSpPr/>
            <p:nvPr/>
          </p:nvSpPr>
          <p:spPr>
            <a:xfrm>
              <a:off x="3322" y="2221"/>
              <a:ext cx="200" cy="235"/>
            </a:xfrm>
            <a:custGeom>
              <a:avLst/>
              <a:gdLst/>
              <a:ahLst/>
              <a:cxnLst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2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0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4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80" name="Freeform 33379"/>
            <p:cNvSpPr/>
            <p:nvPr/>
          </p:nvSpPr>
          <p:spPr>
            <a:xfrm>
              <a:off x="3491" y="1830"/>
              <a:ext cx="126" cy="175"/>
            </a:xfrm>
            <a:custGeom>
              <a:avLst/>
              <a:gdLst/>
              <a:ahLst/>
              <a:cxnLst/>
              <a:pathLst>
                <a:path w="142" h="200">
                  <a:moveTo>
                    <a:pt x="115" y="178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4"/>
                  </a:lnTo>
                  <a:lnTo>
                    <a:pt x="111" y="200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2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49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1"/>
                  </a:lnTo>
                  <a:lnTo>
                    <a:pt x="53" y="139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3"/>
                  </a:lnTo>
                  <a:lnTo>
                    <a:pt x="36" y="132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2"/>
                  </a:lnTo>
                  <a:lnTo>
                    <a:pt x="55" y="133"/>
                  </a:lnTo>
                  <a:lnTo>
                    <a:pt x="64" y="133"/>
                  </a:lnTo>
                  <a:lnTo>
                    <a:pt x="72" y="134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6"/>
                  </a:lnTo>
                  <a:lnTo>
                    <a:pt x="81" y="117"/>
                  </a:lnTo>
                  <a:lnTo>
                    <a:pt x="78" y="110"/>
                  </a:lnTo>
                  <a:lnTo>
                    <a:pt x="74" y="104"/>
                  </a:lnTo>
                  <a:lnTo>
                    <a:pt x="63" y="100"/>
                  </a:lnTo>
                  <a:lnTo>
                    <a:pt x="53" y="95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79"/>
                  </a:lnTo>
                  <a:lnTo>
                    <a:pt x="17" y="74"/>
                  </a:lnTo>
                  <a:lnTo>
                    <a:pt x="10" y="72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6" y="65"/>
                  </a:lnTo>
                  <a:lnTo>
                    <a:pt x="12" y="68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6" y="79"/>
                  </a:lnTo>
                  <a:lnTo>
                    <a:pt x="47" y="84"/>
                  </a:lnTo>
                  <a:lnTo>
                    <a:pt x="56" y="87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2"/>
                  </a:lnTo>
                  <a:lnTo>
                    <a:pt x="62" y="58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0"/>
                  </a:lnTo>
                  <a:lnTo>
                    <a:pt x="36" y="12"/>
                  </a:lnTo>
                  <a:lnTo>
                    <a:pt x="33" y="7"/>
                  </a:lnTo>
                  <a:lnTo>
                    <a:pt x="30" y="2"/>
                  </a:lnTo>
                  <a:lnTo>
                    <a:pt x="31" y="0"/>
                  </a:lnTo>
                  <a:lnTo>
                    <a:pt x="36" y="2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4"/>
                  </a:lnTo>
                  <a:lnTo>
                    <a:pt x="66" y="45"/>
                  </a:lnTo>
                  <a:lnTo>
                    <a:pt x="72" y="56"/>
                  </a:lnTo>
                  <a:lnTo>
                    <a:pt x="77" y="66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100" y="56"/>
                  </a:lnTo>
                  <a:lnTo>
                    <a:pt x="104" y="39"/>
                  </a:lnTo>
                  <a:lnTo>
                    <a:pt x="107" y="26"/>
                  </a:lnTo>
                  <a:lnTo>
                    <a:pt x="107" y="20"/>
                  </a:lnTo>
                  <a:lnTo>
                    <a:pt x="108" y="19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3"/>
                  </a:lnTo>
                  <a:lnTo>
                    <a:pt x="108" y="63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1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2"/>
                  </a:lnTo>
                  <a:lnTo>
                    <a:pt x="116" y="129"/>
                  </a:lnTo>
                  <a:lnTo>
                    <a:pt x="120" y="125"/>
                  </a:lnTo>
                  <a:lnTo>
                    <a:pt x="125" y="122"/>
                  </a:lnTo>
                  <a:lnTo>
                    <a:pt x="129" y="117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1"/>
                  </a:lnTo>
                  <a:lnTo>
                    <a:pt x="141" y="100"/>
                  </a:lnTo>
                  <a:lnTo>
                    <a:pt x="142" y="103"/>
                  </a:lnTo>
                  <a:lnTo>
                    <a:pt x="142" y="110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7"/>
                  </a:lnTo>
                  <a:lnTo>
                    <a:pt x="127" y="134"/>
                  </a:lnTo>
                  <a:lnTo>
                    <a:pt x="122" y="140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8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81" name="Freeform 33380"/>
            <p:cNvSpPr/>
            <p:nvPr/>
          </p:nvSpPr>
          <p:spPr>
            <a:xfrm>
              <a:off x="3340" y="2267"/>
              <a:ext cx="123" cy="159"/>
            </a:xfrm>
            <a:custGeom>
              <a:avLst/>
              <a:gdLst/>
              <a:ahLst/>
              <a:cxnLst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1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4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7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29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82" name="Freeform 33381"/>
            <p:cNvSpPr/>
            <p:nvPr/>
          </p:nvSpPr>
          <p:spPr>
            <a:xfrm>
              <a:off x="3531" y="2051"/>
              <a:ext cx="175" cy="135"/>
            </a:xfrm>
            <a:custGeom>
              <a:avLst/>
              <a:gdLst/>
              <a:ahLst/>
              <a:cxnLst/>
              <a:pathLst>
                <a:path w="199" h="154">
                  <a:moveTo>
                    <a:pt x="109" y="16"/>
                  </a:moveTo>
                  <a:lnTo>
                    <a:pt x="112" y="13"/>
                  </a:lnTo>
                  <a:lnTo>
                    <a:pt x="118" y="10"/>
                  </a:lnTo>
                  <a:lnTo>
                    <a:pt x="125" y="9"/>
                  </a:lnTo>
                  <a:lnTo>
                    <a:pt x="132" y="9"/>
                  </a:lnTo>
                  <a:lnTo>
                    <a:pt x="138" y="9"/>
                  </a:lnTo>
                  <a:lnTo>
                    <a:pt x="145" y="10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8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8"/>
                  </a:lnTo>
                  <a:lnTo>
                    <a:pt x="152" y="53"/>
                  </a:lnTo>
                  <a:lnTo>
                    <a:pt x="142" y="55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4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3"/>
                  </a:lnTo>
                  <a:lnTo>
                    <a:pt x="132" y="62"/>
                  </a:lnTo>
                  <a:lnTo>
                    <a:pt x="139" y="63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0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3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0"/>
                  </a:lnTo>
                  <a:lnTo>
                    <a:pt x="155" y="101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0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6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4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0"/>
                  </a:lnTo>
                  <a:lnTo>
                    <a:pt x="114" y="96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8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6"/>
                  </a:lnTo>
                  <a:lnTo>
                    <a:pt x="84" y="149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2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0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8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3" y="26"/>
                  </a:lnTo>
                  <a:lnTo>
                    <a:pt x="34" y="17"/>
                  </a:lnTo>
                  <a:lnTo>
                    <a:pt x="39" y="9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8"/>
                  </a:lnTo>
                  <a:lnTo>
                    <a:pt x="99" y="55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2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2"/>
                  </a:lnTo>
                  <a:lnTo>
                    <a:pt x="106" y="24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83" name="Freeform 33382"/>
            <p:cNvSpPr/>
            <p:nvPr/>
          </p:nvSpPr>
          <p:spPr>
            <a:xfrm>
              <a:off x="3389" y="1930"/>
              <a:ext cx="163" cy="158"/>
            </a:xfrm>
            <a:custGeom>
              <a:avLst/>
              <a:gdLst/>
              <a:ahLst/>
              <a:cxnLst/>
              <a:pathLst>
                <a:path w="186" h="179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79"/>
                  </a:lnTo>
                  <a:lnTo>
                    <a:pt x="168" y="171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2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2"/>
                  </a:lnTo>
                  <a:lnTo>
                    <a:pt x="121" y="125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4"/>
                  </a:lnTo>
                  <a:lnTo>
                    <a:pt x="88" y="125"/>
                  </a:lnTo>
                  <a:lnTo>
                    <a:pt x="77" y="126"/>
                  </a:lnTo>
                  <a:lnTo>
                    <a:pt x="66" y="128"/>
                  </a:lnTo>
                  <a:lnTo>
                    <a:pt x="56" y="126"/>
                  </a:lnTo>
                  <a:lnTo>
                    <a:pt x="46" y="125"/>
                  </a:lnTo>
                  <a:lnTo>
                    <a:pt x="41" y="122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7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0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75" y="81"/>
                  </a:lnTo>
                  <a:lnTo>
                    <a:pt x="65" y="85"/>
                  </a:lnTo>
                  <a:lnTo>
                    <a:pt x="54" y="86"/>
                  </a:lnTo>
                  <a:lnTo>
                    <a:pt x="44" y="87"/>
                  </a:lnTo>
                  <a:lnTo>
                    <a:pt x="33" y="86"/>
                  </a:lnTo>
                  <a:lnTo>
                    <a:pt x="23" y="84"/>
                  </a:lnTo>
                  <a:lnTo>
                    <a:pt x="14" y="80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7" y="69"/>
                  </a:lnTo>
                  <a:lnTo>
                    <a:pt x="12" y="71"/>
                  </a:lnTo>
                  <a:lnTo>
                    <a:pt x="18" y="72"/>
                  </a:lnTo>
                  <a:lnTo>
                    <a:pt x="24" y="73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3"/>
                  </a:lnTo>
                  <a:lnTo>
                    <a:pt x="56" y="73"/>
                  </a:lnTo>
                  <a:lnTo>
                    <a:pt x="61" y="71"/>
                  </a:lnTo>
                  <a:lnTo>
                    <a:pt x="54" y="64"/>
                  </a:lnTo>
                  <a:lnTo>
                    <a:pt x="46" y="56"/>
                  </a:lnTo>
                  <a:lnTo>
                    <a:pt x="38" y="48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4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1"/>
                  </a:lnTo>
                  <a:lnTo>
                    <a:pt x="52" y="49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0"/>
                  </a:lnTo>
                  <a:lnTo>
                    <a:pt x="72" y="39"/>
                  </a:lnTo>
                  <a:lnTo>
                    <a:pt x="73" y="28"/>
                  </a:lnTo>
                  <a:lnTo>
                    <a:pt x="72" y="19"/>
                  </a:lnTo>
                  <a:lnTo>
                    <a:pt x="71" y="13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6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1"/>
                  </a:lnTo>
                  <a:lnTo>
                    <a:pt x="132" y="57"/>
                  </a:lnTo>
                  <a:lnTo>
                    <a:pt x="130" y="47"/>
                  </a:lnTo>
                  <a:lnTo>
                    <a:pt x="132" y="42"/>
                  </a:lnTo>
                  <a:lnTo>
                    <a:pt x="134" y="43"/>
                  </a:lnTo>
                  <a:lnTo>
                    <a:pt x="136" y="50"/>
                  </a:lnTo>
                  <a:lnTo>
                    <a:pt x="140" y="65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0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1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5"/>
                  </a:lnTo>
                  <a:lnTo>
                    <a:pt x="175" y="120"/>
                  </a:lnTo>
                  <a:lnTo>
                    <a:pt x="178" y="117"/>
                  </a:lnTo>
                  <a:lnTo>
                    <a:pt x="180" y="116"/>
                  </a:lnTo>
                  <a:lnTo>
                    <a:pt x="182" y="118"/>
                  </a:lnTo>
                  <a:lnTo>
                    <a:pt x="183" y="124"/>
                  </a:lnTo>
                  <a:lnTo>
                    <a:pt x="182" y="132"/>
                  </a:lnTo>
                  <a:lnTo>
                    <a:pt x="179" y="141"/>
                  </a:lnTo>
                  <a:lnTo>
                    <a:pt x="176" y="148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3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84" name="Freeform 33383"/>
            <p:cNvSpPr/>
            <p:nvPr/>
          </p:nvSpPr>
          <p:spPr>
            <a:xfrm>
              <a:off x="3599" y="1889"/>
              <a:ext cx="132" cy="176"/>
            </a:xfrm>
            <a:custGeom>
              <a:avLst/>
              <a:gdLst/>
              <a:ahLst/>
              <a:cxnLst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2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7"/>
                  </a:lnTo>
                  <a:lnTo>
                    <a:pt x="3" y="121"/>
                  </a:lnTo>
                  <a:lnTo>
                    <a:pt x="6" y="119"/>
                  </a:lnTo>
                  <a:lnTo>
                    <a:pt x="7" y="122"/>
                  </a:lnTo>
                  <a:lnTo>
                    <a:pt x="8" y="127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7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1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09"/>
                  </a:lnTo>
                  <a:lnTo>
                    <a:pt x="33" y="95"/>
                  </a:lnTo>
                  <a:lnTo>
                    <a:pt x="36" y="87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6" y="142"/>
                  </a:lnTo>
                  <a:lnTo>
                    <a:pt x="53" y="153"/>
                  </a:lnTo>
                  <a:lnTo>
                    <a:pt x="60" y="142"/>
                  </a:lnTo>
                  <a:lnTo>
                    <a:pt x="67" y="131"/>
                  </a:lnTo>
                  <a:lnTo>
                    <a:pt x="70" y="118"/>
                  </a:lnTo>
                  <a:lnTo>
                    <a:pt x="72" y="109"/>
                  </a:lnTo>
                  <a:lnTo>
                    <a:pt x="64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4" y="26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5"/>
                  </a:lnTo>
                  <a:lnTo>
                    <a:pt x="76" y="80"/>
                  </a:lnTo>
                  <a:lnTo>
                    <a:pt x="82" y="92"/>
                  </a:lnTo>
                  <a:lnTo>
                    <a:pt x="91" y="79"/>
                  </a:lnTo>
                  <a:lnTo>
                    <a:pt x="97" y="66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5"/>
                  </a:lnTo>
                  <a:lnTo>
                    <a:pt x="112" y="23"/>
                  </a:lnTo>
                  <a:lnTo>
                    <a:pt x="119" y="12"/>
                  </a:lnTo>
                  <a:lnTo>
                    <a:pt x="124" y="4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6"/>
                  </a:lnTo>
                  <a:lnTo>
                    <a:pt x="124" y="19"/>
                  </a:lnTo>
                  <a:lnTo>
                    <a:pt x="115" y="32"/>
                  </a:lnTo>
                  <a:lnTo>
                    <a:pt x="109" y="43"/>
                  </a:lnTo>
                  <a:lnTo>
                    <a:pt x="107" y="54"/>
                  </a:lnTo>
                  <a:lnTo>
                    <a:pt x="106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5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7"/>
                  </a:lnTo>
                  <a:lnTo>
                    <a:pt x="123" y="84"/>
                  </a:lnTo>
                  <a:lnTo>
                    <a:pt x="130" y="79"/>
                  </a:lnTo>
                  <a:lnTo>
                    <a:pt x="136" y="76"/>
                  </a:lnTo>
                  <a:lnTo>
                    <a:pt x="140" y="72"/>
                  </a:lnTo>
                  <a:lnTo>
                    <a:pt x="143" y="69"/>
                  </a:lnTo>
                  <a:lnTo>
                    <a:pt x="146" y="65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8" y="71"/>
                  </a:lnTo>
                  <a:lnTo>
                    <a:pt x="143" y="80"/>
                  </a:lnTo>
                  <a:lnTo>
                    <a:pt x="136" y="87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2"/>
                  </a:lnTo>
                  <a:lnTo>
                    <a:pt x="104" y="104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8"/>
                  </a:lnTo>
                  <a:lnTo>
                    <a:pt x="77" y="134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3"/>
                  </a:lnTo>
                  <a:lnTo>
                    <a:pt x="89" y="163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6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8"/>
                  </a:lnTo>
                  <a:lnTo>
                    <a:pt x="131" y="140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1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79"/>
                  </a:lnTo>
                  <a:lnTo>
                    <a:pt x="58" y="183"/>
                  </a:lnTo>
                  <a:lnTo>
                    <a:pt x="55" y="187"/>
                  </a:lnTo>
                  <a:lnTo>
                    <a:pt x="54" y="193"/>
                  </a:lnTo>
                  <a:lnTo>
                    <a:pt x="47" y="193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85" name="Freeform 33384"/>
            <p:cNvSpPr/>
            <p:nvPr/>
          </p:nvSpPr>
          <p:spPr>
            <a:xfrm>
              <a:off x="3664" y="2086"/>
              <a:ext cx="209" cy="96"/>
            </a:xfrm>
            <a:custGeom>
              <a:avLst/>
              <a:gdLst/>
              <a:ahLst/>
              <a:cxnLst/>
              <a:pathLst>
                <a:path w="237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0" y="41"/>
                  </a:lnTo>
                  <a:lnTo>
                    <a:pt x="19" y="41"/>
                  </a:lnTo>
                  <a:lnTo>
                    <a:pt x="31" y="41"/>
                  </a:lnTo>
                  <a:lnTo>
                    <a:pt x="41" y="42"/>
                  </a:lnTo>
                  <a:lnTo>
                    <a:pt x="51" y="44"/>
                  </a:lnTo>
                  <a:lnTo>
                    <a:pt x="59" y="46"/>
                  </a:lnTo>
                  <a:lnTo>
                    <a:pt x="66" y="49"/>
                  </a:lnTo>
                  <a:lnTo>
                    <a:pt x="70" y="51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6"/>
                  </a:lnTo>
                  <a:lnTo>
                    <a:pt x="80" y="74"/>
                  </a:lnTo>
                  <a:lnTo>
                    <a:pt x="85" y="81"/>
                  </a:lnTo>
                  <a:lnTo>
                    <a:pt x="91" y="88"/>
                  </a:lnTo>
                  <a:lnTo>
                    <a:pt x="96" y="94"/>
                  </a:lnTo>
                  <a:lnTo>
                    <a:pt x="104" y="98"/>
                  </a:lnTo>
                  <a:lnTo>
                    <a:pt x="111" y="101"/>
                  </a:lnTo>
                  <a:lnTo>
                    <a:pt x="114" y="99"/>
                  </a:lnTo>
                  <a:lnTo>
                    <a:pt x="111" y="96"/>
                  </a:lnTo>
                  <a:lnTo>
                    <a:pt x="106" y="89"/>
                  </a:lnTo>
                  <a:lnTo>
                    <a:pt x="99" y="81"/>
                  </a:lnTo>
                  <a:lnTo>
                    <a:pt x="93" y="71"/>
                  </a:lnTo>
                  <a:lnTo>
                    <a:pt x="91" y="60"/>
                  </a:lnTo>
                  <a:lnTo>
                    <a:pt x="89" y="52"/>
                  </a:lnTo>
                  <a:lnTo>
                    <a:pt x="95" y="52"/>
                  </a:lnTo>
                  <a:lnTo>
                    <a:pt x="101" y="52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6"/>
                  </a:lnTo>
                  <a:lnTo>
                    <a:pt x="125" y="57"/>
                  </a:lnTo>
                  <a:lnTo>
                    <a:pt x="129" y="59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2"/>
                  </a:lnTo>
                  <a:lnTo>
                    <a:pt x="140" y="79"/>
                  </a:lnTo>
                  <a:lnTo>
                    <a:pt x="145" y="86"/>
                  </a:lnTo>
                  <a:lnTo>
                    <a:pt x="150" y="92"/>
                  </a:lnTo>
                  <a:lnTo>
                    <a:pt x="157" y="98"/>
                  </a:lnTo>
                  <a:lnTo>
                    <a:pt x="163" y="103"/>
                  </a:lnTo>
                  <a:lnTo>
                    <a:pt x="170" y="106"/>
                  </a:lnTo>
                  <a:lnTo>
                    <a:pt x="182" y="110"/>
                  </a:lnTo>
                  <a:lnTo>
                    <a:pt x="188" y="110"/>
                  </a:lnTo>
                  <a:lnTo>
                    <a:pt x="191" y="107"/>
                  </a:lnTo>
                  <a:lnTo>
                    <a:pt x="185" y="104"/>
                  </a:lnTo>
                  <a:lnTo>
                    <a:pt x="177" y="99"/>
                  </a:lnTo>
                  <a:lnTo>
                    <a:pt x="170" y="95"/>
                  </a:lnTo>
                  <a:lnTo>
                    <a:pt x="163" y="89"/>
                  </a:lnTo>
                  <a:lnTo>
                    <a:pt x="159" y="84"/>
                  </a:lnTo>
                  <a:lnTo>
                    <a:pt x="154" y="79"/>
                  </a:lnTo>
                  <a:lnTo>
                    <a:pt x="149" y="74"/>
                  </a:lnTo>
                  <a:lnTo>
                    <a:pt x="147" y="69"/>
                  </a:lnTo>
                  <a:lnTo>
                    <a:pt x="146" y="66"/>
                  </a:lnTo>
                  <a:lnTo>
                    <a:pt x="155" y="71"/>
                  </a:lnTo>
                  <a:lnTo>
                    <a:pt x="167" y="74"/>
                  </a:lnTo>
                  <a:lnTo>
                    <a:pt x="179" y="76"/>
                  </a:lnTo>
                  <a:lnTo>
                    <a:pt x="192" y="79"/>
                  </a:lnTo>
                  <a:lnTo>
                    <a:pt x="205" y="81"/>
                  </a:lnTo>
                  <a:lnTo>
                    <a:pt x="215" y="82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1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5"/>
                  </a:lnTo>
                  <a:lnTo>
                    <a:pt x="208" y="73"/>
                  </a:lnTo>
                  <a:lnTo>
                    <a:pt x="196" y="69"/>
                  </a:lnTo>
                  <a:lnTo>
                    <a:pt x="185" y="66"/>
                  </a:lnTo>
                  <a:lnTo>
                    <a:pt x="175" y="62"/>
                  </a:lnTo>
                  <a:lnTo>
                    <a:pt x="165" y="59"/>
                  </a:lnTo>
                  <a:lnTo>
                    <a:pt x="157" y="57"/>
                  </a:lnTo>
                  <a:lnTo>
                    <a:pt x="154" y="54"/>
                  </a:lnTo>
                  <a:lnTo>
                    <a:pt x="161" y="48"/>
                  </a:lnTo>
                  <a:lnTo>
                    <a:pt x="169" y="42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7"/>
                  </a:lnTo>
                  <a:lnTo>
                    <a:pt x="191" y="35"/>
                  </a:lnTo>
                  <a:lnTo>
                    <a:pt x="188" y="31"/>
                  </a:lnTo>
                  <a:lnTo>
                    <a:pt x="182" y="29"/>
                  </a:lnTo>
                  <a:lnTo>
                    <a:pt x="177" y="28"/>
                  </a:lnTo>
                  <a:lnTo>
                    <a:pt x="171" y="29"/>
                  </a:lnTo>
                  <a:lnTo>
                    <a:pt x="165" y="30"/>
                  </a:lnTo>
                  <a:lnTo>
                    <a:pt x="160" y="33"/>
                  </a:lnTo>
                  <a:lnTo>
                    <a:pt x="154" y="36"/>
                  </a:lnTo>
                  <a:lnTo>
                    <a:pt x="149" y="38"/>
                  </a:lnTo>
                  <a:lnTo>
                    <a:pt x="145" y="43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4"/>
                  </a:lnTo>
                  <a:lnTo>
                    <a:pt x="109" y="43"/>
                  </a:lnTo>
                  <a:lnTo>
                    <a:pt x="102" y="43"/>
                  </a:lnTo>
                  <a:lnTo>
                    <a:pt x="97" y="43"/>
                  </a:lnTo>
                  <a:lnTo>
                    <a:pt x="95" y="43"/>
                  </a:lnTo>
                  <a:lnTo>
                    <a:pt x="94" y="33"/>
                  </a:lnTo>
                  <a:lnTo>
                    <a:pt x="97" y="23"/>
                  </a:lnTo>
                  <a:lnTo>
                    <a:pt x="104" y="14"/>
                  </a:lnTo>
                  <a:lnTo>
                    <a:pt x="115" y="7"/>
                  </a:lnTo>
                  <a:lnTo>
                    <a:pt x="123" y="4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5"/>
                  </a:lnTo>
                  <a:lnTo>
                    <a:pt x="97" y="8"/>
                  </a:lnTo>
                  <a:lnTo>
                    <a:pt x="91" y="14"/>
                  </a:lnTo>
                  <a:lnTo>
                    <a:pt x="83" y="19"/>
                  </a:lnTo>
                  <a:lnTo>
                    <a:pt x="77" y="24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86" name="Freeform 33385"/>
            <p:cNvSpPr/>
            <p:nvPr/>
          </p:nvSpPr>
          <p:spPr>
            <a:xfrm>
              <a:off x="3643" y="2170"/>
              <a:ext cx="170" cy="195"/>
            </a:xfrm>
            <a:custGeom>
              <a:avLst/>
              <a:gdLst/>
              <a:ahLst/>
              <a:cxnLst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8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1"/>
                  </a:lnTo>
                  <a:lnTo>
                    <a:pt x="36" y="117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1" y="48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3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1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0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7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6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7"/>
                  </a:lnTo>
                  <a:lnTo>
                    <a:pt x="167" y="83"/>
                  </a:lnTo>
                  <a:lnTo>
                    <a:pt x="160" y="79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79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3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49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1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3" y="33"/>
                  </a:lnTo>
                  <a:lnTo>
                    <a:pt x="66" y="32"/>
                  </a:lnTo>
                  <a:lnTo>
                    <a:pt x="59" y="33"/>
                  </a:lnTo>
                  <a:lnTo>
                    <a:pt x="55" y="33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87" name="Freeform 33386"/>
            <p:cNvSpPr/>
            <p:nvPr/>
          </p:nvSpPr>
          <p:spPr>
            <a:xfrm>
              <a:off x="3498" y="2188"/>
              <a:ext cx="128" cy="224"/>
            </a:xfrm>
            <a:custGeom>
              <a:avLst/>
              <a:gdLst/>
              <a:ahLst/>
              <a:cxnLst/>
              <a:pathLst>
                <a:path w="147" h="255">
                  <a:moveTo>
                    <a:pt x="97" y="12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2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5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8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1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0" y="141"/>
                  </a:lnTo>
                  <a:lnTo>
                    <a:pt x="9" y="149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4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79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7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7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4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1"/>
                  </a:lnTo>
                  <a:lnTo>
                    <a:pt x="93" y="110"/>
                  </a:lnTo>
                  <a:lnTo>
                    <a:pt x="97" y="111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1"/>
                  </a:lnTo>
                  <a:lnTo>
                    <a:pt x="132" y="158"/>
                  </a:lnTo>
                  <a:lnTo>
                    <a:pt x="133" y="164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5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6"/>
                  </a:lnTo>
                  <a:lnTo>
                    <a:pt x="147" y="88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5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5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88" name="Freeform 33387"/>
            <p:cNvSpPr/>
            <p:nvPr/>
          </p:nvSpPr>
          <p:spPr>
            <a:xfrm>
              <a:off x="3356" y="2137"/>
              <a:ext cx="205" cy="116"/>
            </a:xfrm>
            <a:custGeom>
              <a:avLst/>
              <a:gdLst/>
              <a:ahLst/>
              <a:cxnLst/>
              <a:pathLst>
                <a:path w="234" h="131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8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4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4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7"/>
                  </a:lnTo>
                  <a:lnTo>
                    <a:pt x="110" y="63"/>
                  </a:lnTo>
                  <a:lnTo>
                    <a:pt x="104" y="67"/>
                  </a:lnTo>
                  <a:lnTo>
                    <a:pt x="96" y="64"/>
                  </a:lnTo>
                  <a:lnTo>
                    <a:pt x="87" y="63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3"/>
                  </a:lnTo>
                  <a:lnTo>
                    <a:pt x="51" y="64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2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4"/>
                  </a:lnTo>
                  <a:lnTo>
                    <a:pt x="49" y="99"/>
                  </a:lnTo>
                  <a:lnTo>
                    <a:pt x="38" y="101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09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6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7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2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6"/>
                  </a:lnTo>
                  <a:lnTo>
                    <a:pt x="145" y="52"/>
                  </a:lnTo>
                  <a:lnTo>
                    <a:pt x="151" y="48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1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6"/>
                  </a:lnTo>
                  <a:lnTo>
                    <a:pt x="175" y="72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4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1"/>
                  </a:lnTo>
                  <a:lnTo>
                    <a:pt x="220" y="7"/>
                  </a:lnTo>
                  <a:lnTo>
                    <a:pt x="228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2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89" name="Freeform 33388"/>
            <p:cNvSpPr/>
            <p:nvPr/>
          </p:nvSpPr>
          <p:spPr>
            <a:xfrm>
              <a:off x="3640" y="2072"/>
              <a:ext cx="19" cy="21"/>
            </a:xfrm>
            <a:custGeom>
              <a:avLst/>
              <a:gdLst/>
              <a:ahLst/>
              <a:cxnLst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90" name="Freeform 33389"/>
            <p:cNvSpPr/>
            <p:nvPr/>
          </p:nvSpPr>
          <p:spPr>
            <a:xfrm>
              <a:off x="3636" y="2119"/>
              <a:ext cx="16" cy="14"/>
            </a:xfrm>
            <a:custGeom>
              <a:avLst/>
              <a:gdLst/>
              <a:ahLst/>
              <a:cxnLst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7" y="13"/>
                  </a:lnTo>
                  <a:lnTo>
                    <a:pt x="13" y="15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91" name="Freeform 33390"/>
            <p:cNvSpPr/>
            <p:nvPr/>
          </p:nvSpPr>
          <p:spPr>
            <a:xfrm>
              <a:off x="3671" y="2151"/>
              <a:ext cx="21" cy="21"/>
            </a:xfrm>
            <a:custGeom>
              <a:avLst/>
              <a:gdLst/>
              <a:ahLst/>
              <a:cxnLst/>
              <a:pathLst>
                <a:path w="24" h="23">
                  <a:moveTo>
                    <a:pt x="2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4" y="10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92" name="Freeform 33391"/>
            <p:cNvSpPr/>
            <p:nvPr/>
          </p:nvSpPr>
          <p:spPr>
            <a:xfrm>
              <a:off x="3592" y="2144"/>
              <a:ext cx="25" cy="23"/>
            </a:xfrm>
            <a:custGeom>
              <a:avLst/>
              <a:gdLst/>
              <a:ahLst/>
              <a:cxnLst/>
              <a:pathLst>
                <a:path w="26" h="25">
                  <a:moveTo>
                    <a:pt x="14" y="0"/>
                  </a:moveTo>
                  <a:lnTo>
                    <a:pt x="19" y="1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93" name="Freeform 33392"/>
            <p:cNvSpPr/>
            <p:nvPr/>
          </p:nvSpPr>
          <p:spPr>
            <a:xfrm>
              <a:off x="3582" y="2093"/>
              <a:ext cx="23" cy="23"/>
            </a:xfrm>
            <a:custGeom>
              <a:avLst/>
              <a:gdLst/>
              <a:ahLst/>
              <a:cxnLst/>
              <a:pathLst>
                <a:path w="27" h="26">
                  <a:moveTo>
                    <a:pt x="0" y="14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5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3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94" name="Freeform 33393"/>
            <p:cNvSpPr/>
            <p:nvPr/>
          </p:nvSpPr>
          <p:spPr>
            <a:xfrm>
              <a:off x="3545" y="2093"/>
              <a:ext cx="19" cy="19"/>
            </a:xfrm>
            <a:custGeom>
              <a:avLst/>
              <a:gdLst/>
              <a:ahLst/>
              <a:cxnLst/>
              <a:pathLst>
                <a:path w="23" h="22">
                  <a:moveTo>
                    <a:pt x="0" y="14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95" name="Freeform 33394"/>
            <p:cNvSpPr/>
            <p:nvPr/>
          </p:nvSpPr>
          <p:spPr>
            <a:xfrm>
              <a:off x="3575" y="2060"/>
              <a:ext cx="21" cy="19"/>
            </a:xfrm>
            <a:custGeom>
              <a:avLst/>
              <a:gdLst/>
              <a:ahLst/>
              <a:cxnLst/>
              <a:pathLst>
                <a:path w="24" h="23">
                  <a:moveTo>
                    <a:pt x="0" y="13"/>
                  </a:move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96" name="Freeform 33395"/>
            <p:cNvSpPr/>
            <p:nvPr/>
          </p:nvSpPr>
          <p:spPr>
            <a:xfrm>
              <a:off x="4292" y="1979"/>
              <a:ext cx="172" cy="167"/>
            </a:xfrm>
            <a:custGeom>
              <a:avLst/>
              <a:gdLst/>
              <a:ahLst/>
              <a:cxnLst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50"/>
                  </a:lnTo>
                  <a:lnTo>
                    <a:pt x="161" y="146"/>
                  </a:lnTo>
                  <a:lnTo>
                    <a:pt x="167" y="142"/>
                  </a:lnTo>
                  <a:lnTo>
                    <a:pt x="171" y="136"/>
                  </a:lnTo>
                  <a:lnTo>
                    <a:pt x="173" y="128"/>
                  </a:lnTo>
                  <a:lnTo>
                    <a:pt x="172" y="119"/>
                  </a:lnTo>
                  <a:lnTo>
                    <a:pt x="167" y="107"/>
                  </a:lnTo>
                  <a:lnTo>
                    <a:pt x="162" y="103"/>
                  </a:lnTo>
                  <a:lnTo>
                    <a:pt x="156" y="103"/>
                  </a:lnTo>
                  <a:lnTo>
                    <a:pt x="149" y="103"/>
                  </a:lnTo>
                  <a:lnTo>
                    <a:pt x="145" y="105"/>
                  </a:lnTo>
                  <a:lnTo>
                    <a:pt x="140" y="100"/>
                  </a:lnTo>
                  <a:lnTo>
                    <a:pt x="135" y="95"/>
                  </a:lnTo>
                  <a:lnTo>
                    <a:pt x="132" y="90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7" y="80"/>
                  </a:lnTo>
                  <a:lnTo>
                    <a:pt x="131" y="81"/>
                  </a:lnTo>
                  <a:lnTo>
                    <a:pt x="137" y="83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8"/>
                  </a:lnTo>
                  <a:lnTo>
                    <a:pt x="153" y="90"/>
                  </a:lnTo>
                  <a:lnTo>
                    <a:pt x="155" y="93"/>
                  </a:lnTo>
                  <a:lnTo>
                    <a:pt x="158" y="98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7"/>
                  </a:lnTo>
                  <a:lnTo>
                    <a:pt x="190" y="91"/>
                  </a:lnTo>
                  <a:lnTo>
                    <a:pt x="194" y="83"/>
                  </a:lnTo>
                  <a:lnTo>
                    <a:pt x="195" y="73"/>
                  </a:lnTo>
                  <a:lnTo>
                    <a:pt x="195" y="67"/>
                  </a:lnTo>
                  <a:lnTo>
                    <a:pt x="194" y="62"/>
                  </a:lnTo>
                  <a:lnTo>
                    <a:pt x="192" y="59"/>
                  </a:lnTo>
                  <a:lnTo>
                    <a:pt x="191" y="55"/>
                  </a:lnTo>
                  <a:lnTo>
                    <a:pt x="186" y="52"/>
                  </a:lnTo>
                  <a:lnTo>
                    <a:pt x="182" y="50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50"/>
                  </a:lnTo>
                  <a:lnTo>
                    <a:pt x="152" y="52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2"/>
                  </a:lnTo>
                  <a:lnTo>
                    <a:pt x="142" y="44"/>
                  </a:lnTo>
                  <a:lnTo>
                    <a:pt x="153" y="32"/>
                  </a:lnTo>
                  <a:lnTo>
                    <a:pt x="158" y="20"/>
                  </a:lnTo>
                  <a:lnTo>
                    <a:pt x="156" y="9"/>
                  </a:lnTo>
                  <a:lnTo>
                    <a:pt x="153" y="5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4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8"/>
                  </a:lnTo>
                  <a:lnTo>
                    <a:pt x="111" y="37"/>
                  </a:lnTo>
                  <a:lnTo>
                    <a:pt x="115" y="44"/>
                  </a:lnTo>
                  <a:lnTo>
                    <a:pt x="117" y="50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1"/>
                  </a:lnTo>
                  <a:lnTo>
                    <a:pt x="106" y="45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9"/>
                  </a:lnTo>
                  <a:lnTo>
                    <a:pt x="70" y="23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49" y="14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6" y="2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2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60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4"/>
                  </a:lnTo>
                  <a:lnTo>
                    <a:pt x="64" y="68"/>
                  </a:lnTo>
                  <a:lnTo>
                    <a:pt x="66" y="73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9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5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1" y="108"/>
                  </a:lnTo>
                  <a:lnTo>
                    <a:pt x="0" y="117"/>
                  </a:lnTo>
                  <a:lnTo>
                    <a:pt x="1" y="125"/>
                  </a:lnTo>
                  <a:lnTo>
                    <a:pt x="4" y="131"/>
                  </a:lnTo>
                  <a:lnTo>
                    <a:pt x="8" y="135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40"/>
                  </a:lnTo>
                  <a:lnTo>
                    <a:pt x="27" y="141"/>
                  </a:lnTo>
                  <a:lnTo>
                    <a:pt x="32" y="140"/>
                  </a:lnTo>
                  <a:lnTo>
                    <a:pt x="36" y="140"/>
                  </a:lnTo>
                  <a:lnTo>
                    <a:pt x="41" y="137"/>
                  </a:lnTo>
                  <a:lnTo>
                    <a:pt x="46" y="133"/>
                  </a:lnTo>
                  <a:lnTo>
                    <a:pt x="48" y="127"/>
                  </a:lnTo>
                  <a:lnTo>
                    <a:pt x="48" y="121"/>
                  </a:lnTo>
                  <a:lnTo>
                    <a:pt x="48" y="117"/>
                  </a:lnTo>
                  <a:lnTo>
                    <a:pt x="55" y="110"/>
                  </a:lnTo>
                  <a:lnTo>
                    <a:pt x="63" y="105"/>
                  </a:lnTo>
                  <a:lnTo>
                    <a:pt x="71" y="100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5"/>
                  </a:lnTo>
                  <a:lnTo>
                    <a:pt x="63" y="141"/>
                  </a:lnTo>
                  <a:lnTo>
                    <a:pt x="55" y="149"/>
                  </a:lnTo>
                  <a:lnTo>
                    <a:pt x="50" y="158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8"/>
                  </a:lnTo>
                  <a:lnTo>
                    <a:pt x="79" y="190"/>
                  </a:lnTo>
                  <a:lnTo>
                    <a:pt x="85" y="189"/>
                  </a:lnTo>
                  <a:lnTo>
                    <a:pt x="91" y="187"/>
                  </a:lnTo>
                  <a:lnTo>
                    <a:pt x="96" y="183"/>
                  </a:lnTo>
                  <a:lnTo>
                    <a:pt x="102" y="180"/>
                  </a:lnTo>
                  <a:lnTo>
                    <a:pt x="106" y="176"/>
                  </a:lnTo>
                  <a:lnTo>
                    <a:pt x="108" y="173"/>
                  </a:lnTo>
                  <a:lnTo>
                    <a:pt x="109" y="170"/>
                  </a:lnTo>
                  <a:lnTo>
                    <a:pt x="110" y="165"/>
                  </a:lnTo>
                  <a:lnTo>
                    <a:pt x="108" y="156"/>
                  </a:lnTo>
                  <a:lnTo>
                    <a:pt x="104" y="149"/>
                  </a:lnTo>
                  <a:lnTo>
                    <a:pt x="100" y="144"/>
                  </a:lnTo>
                  <a:lnTo>
                    <a:pt x="95" y="141"/>
                  </a:lnTo>
                  <a:lnTo>
                    <a:pt x="96" y="133"/>
                  </a:lnTo>
                  <a:lnTo>
                    <a:pt x="97" y="125"/>
                  </a:lnTo>
                  <a:lnTo>
                    <a:pt x="99" y="119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3"/>
                  </a:lnTo>
                  <a:lnTo>
                    <a:pt x="110" y="112"/>
                  </a:lnTo>
                  <a:lnTo>
                    <a:pt x="111" y="112"/>
                  </a:lnTo>
                  <a:lnTo>
                    <a:pt x="117" y="121"/>
                  </a:lnTo>
                  <a:lnTo>
                    <a:pt x="120" y="134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97" name="Freeform 33396"/>
            <p:cNvSpPr/>
            <p:nvPr/>
          </p:nvSpPr>
          <p:spPr>
            <a:xfrm>
              <a:off x="4422" y="1637"/>
              <a:ext cx="184" cy="289"/>
            </a:xfrm>
            <a:custGeom>
              <a:avLst/>
              <a:gdLst/>
              <a:ahLst/>
              <a:cxnLst/>
              <a:pathLst>
                <a:path w="211" h="328">
                  <a:moveTo>
                    <a:pt x="0" y="328"/>
                  </a:moveTo>
                  <a:lnTo>
                    <a:pt x="19" y="307"/>
                  </a:lnTo>
                  <a:lnTo>
                    <a:pt x="38" y="291"/>
                  </a:lnTo>
                  <a:lnTo>
                    <a:pt x="60" y="277"/>
                  </a:lnTo>
                  <a:lnTo>
                    <a:pt x="82" y="268"/>
                  </a:lnTo>
                  <a:lnTo>
                    <a:pt x="105" y="261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59"/>
                  </a:lnTo>
                  <a:lnTo>
                    <a:pt x="167" y="252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4"/>
                  </a:lnTo>
                  <a:lnTo>
                    <a:pt x="180" y="214"/>
                  </a:lnTo>
                  <a:lnTo>
                    <a:pt x="188" y="206"/>
                  </a:lnTo>
                  <a:lnTo>
                    <a:pt x="198" y="199"/>
                  </a:lnTo>
                  <a:lnTo>
                    <a:pt x="211" y="193"/>
                  </a:lnTo>
                  <a:lnTo>
                    <a:pt x="200" y="170"/>
                  </a:lnTo>
                  <a:lnTo>
                    <a:pt x="195" y="141"/>
                  </a:lnTo>
                  <a:lnTo>
                    <a:pt x="196" y="115"/>
                  </a:lnTo>
                  <a:lnTo>
                    <a:pt x="209" y="93"/>
                  </a:lnTo>
                  <a:lnTo>
                    <a:pt x="200" y="88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5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0"/>
                  </a:lnTo>
                  <a:lnTo>
                    <a:pt x="137" y="0"/>
                  </a:lnTo>
                  <a:lnTo>
                    <a:pt x="131" y="11"/>
                  </a:lnTo>
                  <a:lnTo>
                    <a:pt x="123" y="23"/>
                  </a:lnTo>
                  <a:lnTo>
                    <a:pt x="114" y="34"/>
                  </a:lnTo>
                  <a:lnTo>
                    <a:pt x="103" y="46"/>
                  </a:lnTo>
                  <a:lnTo>
                    <a:pt x="90" y="55"/>
                  </a:lnTo>
                  <a:lnTo>
                    <a:pt x="77" y="63"/>
                  </a:lnTo>
                  <a:lnTo>
                    <a:pt x="62" y="66"/>
                  </a:lnTo>
                  <a:lnTo>
                    <a:pt x="47" y="68"/>
                  </a:lnTo>
                  <a:lnTo>
                    <a:pt x="53" y="84"/>
                  </a:lnTo>
                  <a:lnTo>
                    <a:pt x="55" y="102"/>
                  </a:lnTo>
                  <a:lnTo>
                    <a:pt x="50" y="124"/>
                  </a:lnTo>
                  <a:lnTo>
                    <a:pt x="34" y="145"/>
                  </a:lnTo>
                  <a:lnTo>
                    <a:pt x="43" y="182"/>
                  </a:lnTo>
                  <a:lnTo>
                    <a:pt x="43" y="217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0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98" name="Freeform 33397"/>
            <p:cNvSpPr/>
            <p:nvPr/>
          </p:nvSpPr>
          <p:spPr>
            <a:xfrm>
              <a:off x="3852" y="1698"/>
              <a:ext cx="300" cy="256"/>
            </a:xfrm>
            <a:custGeom>
              <a:avLst/>
              <a:gdLst/>
              <a:ahLst/>
              <a:cxnLst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6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1"/>
                  </a:lnTo>
                  <a:lnTo>
                    <a:pt x="301" y="270"/>
                  </a:lnTo>
                  <a:lnTo>
                    <a:pt x="318" y="270"/>
                  </a:lnTo>
                  <a:lnTo>
                    <a:pt x="324" y="271"/>
                  </a:lnTo>
                  <a:lnTo>
                    <a:pt x="331" y="272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2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2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9"/>
                  </a:lnTo>
                  <a:lnTo>
                    <a:pt x="248" y="88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7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9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9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7"/>
                  </a:lnTo>
                  <a:lnTo>
                    <a:pt x="33" y="164"/>
                  </a:lnTo>
                  <a:lnTo>
                    <a:pt x="49" y="173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8"/>
                  </a:lnTo>
                  <a:lnTo>
                    <a:pt x="87" y="240"/>
                  </a:lnTo>
                  <a:lnTo>
                    <a:pt x="85" y="265"/>
                  </a:lnTo>
                  <a:lnTo>
                    <a:pt x="94" y="264"/>
                  </a:lnTo>
                  <a:lnTo>
                    <a:pt x="105" y="263"/>
                  </a:lnTo>
                  <a:lnTo>
                    <a:pt x="115" y="263"/>
                  </a:lnTo>
                  <a:lnTo>
                    <a:pt x="125" y="265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399" name="Freeform 33398"/>
            <p:cNvSpPr/>
            <p:nvPr/>
          </p:nvSpPr>
          <p:spPr>
            <a:xfrm>
              <a:off x="4004" y="2009"/>
              <a:ext cx="306" cy="322"/>
            </a:xfrm>
            <a:custGeom>
              <a:avLst/>
              <a:gdLst/>
              <a:ahLst/>
              <a:cxnLst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4"/>
                  </a:lnTo>
                  <a:lnTo>
                    <a:pt x="170" y="158"/>
                  </a:lnTo>
                  <a:lnTo>
                    <a:pt x="185" y="148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8"/>
                  </a:lnTo>
                  <a:lnTo>
                    <a:pt x="242" y="71"/>
                  </a:lnTo>
                  <a:lnTo>
                    <a:pt x="250" y="56"/>
                  </a:lnTo>
                  <a:lnTo>
                    <a:pt x="256" y="42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1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0" y="4"/>
                  </a:lnTo>
                  <a:lnTo>
                    <a:pt x="337" y="3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3"/>
                  </a:lnTo>
                  <a:lnTo>
                    <a:pt x="349" y="4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6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5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7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400" name="Freeform 33399"/>
            <p:cNvSpPr/>
            <p:nvPr/>
          </p:nvSpPr>
          <p:spPr>
            <a:xfrm>
              <a:off x="4199" y="2016"/>
              <a:ext cx="188" cy="326"/>
            </a:xfrm>
            <a:custGeom>
              <a:avLst/>
              <a:gdLst/>
              <a:ahLst/>
              <a:cxnLst/>
              <a:pathLst>
                <a:path w="213" h="373">
                  <a:moveTo>
                    <a:pt x="125" y="0"/>
                  </a:moveTo>
                  <a:lnTo>
                    <a:pt x="128" y="4"/>
                  </a:lnTo>
                  <a:lnTo>
                    <a:pt x="132" y="12"/>
                  </a:lnTo>
                  <a:lnTo>
                    <a:pt x="139" y="18"/>
                  </a:lnTo>
                  <a:lnTo>
                    <a:pt x="152" y="19"/>
                  </a:lnTo>
                  <a:lnTo>
                    <a:pt x="159" y="19"/>
                  </a:lnTo>
                  <a:lnTo>
                    <a:pt x="164" y="22"/>
                  </a:lnTo>
                  <a:lnTo>
                    <a:pt x="169" y="26"/>
                  </a:lnTo>
                  <a:lnTo>
                    <a:pt x="171" y="31"/>
                  </a:lnTo>
                  <a:lnTo>
                    <a:pt x="164" y="36"/>
                  </a:lnTo>
                  <a:lnTo>
                    <a:pt x="159" y="42"/>
                  </a:lnTo>
                  <a:lnTo>
                    <a:pt x="152" y="47"/>
                  </a:lnTo>
                  <a:lnTo>
                    <a:pt x="147" y="50"/>
                  </a:lnTo>
                  <a:lnTo>
                    <a:pt x="140" y="49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49"/>
                  </a:lnTo>
                  <a:lnTo>
                    <a:pt x="120" y="50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6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1"/>
                  </a:lnTo>
                  <a:lnTo>
                    <a:pt x="108" y="86"/>
                  </a:lnTo>
                  <a:lnTo>
                    <a:pt x="109" y="89"/>
                  </a:lnTo>
                  <a:lnTo>
                    <a:pt x="113" y="93"/>
                  </a:lnTo>
                  <a:lnTo>
                    <a:pt x="116" y="95"/>
                  </a:lnTo>
                  <a:lnTo>
                    <a:pt x="121" y="96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5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8"/>
                  </a:lnTo>
                  <a:lnTo>
                    <a:pt x="179" y="56"/>
                  </a:lnTo>
                  <a:lnTo>
                    <a:pt x="182" y="58"/>
                  </a:lnTo>
                  <a:lnTo>
                    <a:pt x="184" y="62"/>
                  </a:lnTo>
                  <a:lnTo>
                    <a:pt x="186" y="64"/>
                  </a:lnTo>
                  <a:lnTo>
                    <a:pt x="190" y="66"/>
                  </a:lnTo>
                  <a:lnTo>
                    <a:pt x="185" y="73"/>
                  </a:lnTo>
                  <a:lnTo>
                    <a:pt x="182" y="80"/>
                  </a:lnTo>
                  <a:lnTo>
                    <a:pt x="179" y="88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2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1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1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12" y="156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7"/>
                  </a:lnTo>
                  <a:lnTo>
                    <a:pt x="175" y="263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69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8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401" name="Freeform 33400"/>
            <p:cNvSpPr/>
            <p:nvPr/>
          </p:nvSpPr>
          <p:spPr>
            <a:xfrm>
              <a:off x="3838" y="1621"/>
              <a:ext cx="838" cy="544"/>
            </a:xfrm>
            <a:custGeom>
              <a:avLst/>
              <a:gdLst/>
              <a:ahLst/>
              <a:cxnLst/>
              <a:pathLst>
                <a:path w="957" h="620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4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9"/>
                  </a:lnTo>
                  <a:lnTo>
                    <a:pt x="573" y="67"/>
                  </a:lnTo>
                  <a:lnTo>
                    <a:pt x="581" y="57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6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2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1"/>
                  </a:lnTo>
                  <a:lnTo>
                    <a:pt x="710" y="236"/>
                  </a:lnTo>
                  <a:lnTo>
                    <a:pt x="704" y="268"/>
                  </a:lnTo>
                  <a:lnTo>
                    <a:pt x="697" y="292"/>
                  </a:lnTo>
                  <a:lnTo>
                    <a:pt x="691" y="303"/>
                  </a:lnTo>
                  <a:lnTo>
                    <a:pt x="684" y="315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2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4"/>
                  </a:lnTo>
                  <a:lnTo>
                    <a:pt x="615" y="414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7" y="420"/>
                  </a:lnTo>
                  <a:lnTo>
                    <a:pt x="633" y="413"/>
                  </a:lnTo>
                  <a:lnTo>
                    <a:pt x="637" y="404"/>
                  </a:lnTo>
                  <a:lnTo>
                    <a:pt x="641" y="395"/>
                  </a:lnTo>
                  <a:lnTo>
                    <a:pt x="646" y="382"/>
                  </a:lnTo>
                  <a:lnTo>
                    <a:pt x="652" y="369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7"/>
                  </a:lnTo>
                  <a:lnTo>
                    <a:pt x="815" y="276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4"/>
                  </a:lnTo>
                  <a:lnTo>
                    <a:pt x="858" y="286"/>
                  </a:lnTo>
                  <a:lnTo>
                    <a:pt x="870" y="292"/>
                  </a:lnTo>
                  <a:lnTo>
                    <a:pt x="880" y="298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6"/>
                  </a:lnTo>
                  <a:lnTo>
                    <a:pt x="957" y="345"/>
                  </a:lnTo>
                  <a:lnTo>
                    <a:pt x="948" y="346"/>
                  </a:lnTo>
                  <a:lnTo>
                    <a:pt x="937" y="348"/>
                  </a:lnTo>
                  <a:lnTo>
                    <a:pt x="924" y="351"/>
                  </a:lnTo>
                  <a:lnTo>
                    <a:pt x="910" y="354"/>
                  </a:lnTo>
                  <a:lnTo>
                    <a:pt x="897" y="359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3"/>
                  </a:lnTo>
                  <a:lnTo>
                    <a:pt x="855" y="399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60"/>
                  </a:lnTo>
                  <a:lnTo>
                    <a:pt x="757" y="467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60"/>
                  </a:lnTo>
                  <a:lnTo>
                    <a:pt x="701" y="458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8"/>
                  </a:lnTo>
                  <a:lnTo>
                    <a:pt x="671" y="460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60"/>
                  </a:lnTo>
                  <a:lnTo>
                    <a:pt x="660" y="454"/>
                  </a:lnTo>
                  <a:lnTo>
                    <a:pt x="668" y="445"/>
                  </a:lnTo>
                  <a:lnTo>
                    <a:pt x="675" y="436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1"/>
                  </a:lnTo>
                  <a:lnTo>
                    <a:pt x="676" y="420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4"/>
                  </a:lnTo>
                  <a:lnTo>
                    <a:pt x="671" y="413"/>
                  </a:lnTo>
                  <a:lnTo>
                    <a:pt x="668" y="412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3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6"/>
                  </a:lnTo>
                  <a:lnTo>
                    <a:pt x="630" y="445"/>
                  </a:lnTo>
                  <a:lnTo>
                    <a:pt x="634" y="452"/>
                  </a:lnTo>
                  <a:lnTo>
                    <a:pt x="636" y="458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9"/>
                  </a:lnTo>
                  <a:lnTo>
                    <a:pt x="625" y="453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7"/>
                  </a:lnTo>
                  <a:lnTo>
                    <a:pt x="589" y="431"/>
                  </a:lnTo>
                  <a:lnTo>
                    <a:pt x="583" y="427"/>
                  </a:lnTo>
                  <a:lnTo>
                    <a:pt x="576" y="423"/>
                  </a:lnTo>
                  <a:lnTo>
                    <a:pt x="568" y="422"/>
                  </a:lnTo>
                  <a:lnTo>
                    <a:pt x="560" y="423"/>
                  </a:lnTo>
                  <a:lnTo>
                    <a:pt x="552" y="427"/>
                  </a:lnTo>
                  <a:lnTo>
                    <a:pt x="545" y="432"/>
                  </a:lnTo>
                  <a:lnTo>
                    <a:pt x="538" y="443"/>
                  </a:lnTo>
                  <a:lnTo>
                    <a:pt x="534" y="444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50"/>
                  </a:lnTo>
                  <a:lnTo>
                    <a:pt x="497" y="451"/>
                  </a:lnTo>
                  <a:lnTo>
                    <a:pt x="488" y="452"/>
                  </a:lnTo>
                  <a:lnTo>
                    <a:pt x="479" y="452"/>
                  </a:lnTo>
                  <a:lnTo>
                    <a:pt x="471" y="454"/>
                  </a:lnTo>
                  <a:lnTo>
                    <a:pt x="464" y="458"/>
                  </a:lnTo>
                  <a:lnTo>
                    <a:pt x="459" y="465"/>
                  </a:lnTo>
                  <a:lnTo>
                    <a:pt x="453" y="474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1"/>
                  </a:lnTo>
                  <a:lnTo>
                    <a:pt x="401" y="567"/>
                  </a:lnTo>
                  <a:lnTo>
                    <a:pt x="389" y="581"/>
                  </a:lnTo>
                  <a:lnTo>
                    <a:pt x="375" y="591"/>
                  </a:lnTo>
                  <a:lnTo>
                    <a:pt x="360" y="601"/>
                  </a:lnTo>
                  <a:lnTo>
                    <a:pt x="345" y="607"/>
                  </a:lnTo>
                  <a:lnTo>
                    <a:pt x="331" y="612"/>
                  </a:lnTo>
                  <a:lnTo>
                    <a:pt x="316" y="616"/>
                  </a:lnTo>
                  <a:lnTo>
                    <a:pt x="302" y="618"/>
                  </a:lnTo>
                  <a:lnTo>
                    <a:pt x="288" y="619"/>
                  </a:lnTo>
                  <a:lnTo>
                    <a:pt x="277" y="620"/>
                  </a:lnTo>
                  <a:lnTo>
                    <a:pt x="265" y="619"/>
                  </a:lnTo>
                  <a:lnTo>
                    <a:pt x="255" y="619"/>
                  </a:lnTo>
                  <a:lnTo>
                    <a:pt x="247" y="618"/>
                  </a:lnTo>
                  <a:lnTo>
                    <a:pt x="241" y="617"/>
                  </a:lnTo>
                  <a:lnTo>
                    <a:pt x="237" y="617"/>
                  </a:lnTo>
                  <a:lnTo>
                    <a:pt x="228" y="616"/>
                  </a:lnTo>
                  <a:lnTo>
                    <a:pt x="218" y="613"/>
                  </a:lnTo>
                  <a:lnTo>
                    <a:pt x="205" y="610"/>
                  </a:lnTo>
                  <a:lnTo>
                    <a:pt x="190" y="605"/>
                  </a:lnTo>
                  <a:lnTo>
                    <a:pt x="176" y="599"/>
                  </a:lnTo>
                  <a:lnTo>
                    <a:pt x="159" y="594"/>
                  </a:lnTo>
                  <a:lnTo>
                    <a:pt x="146" y="586"/>
                  </a:lnTo>
                  <a:lnTo>
                    <a:pt x="132" y="578"/>
                  </a:lnTo>
                  <a:lnTo>
                    <a:pt x="118" y="569"/>
                  </a:lnTo>
                  <a:lnTo>
                    <a:pt x="104" y="563"/>
                  </a:lnTo>
                  <a:lnTo>
                    <a:pt x="89" y="558"/>
                  </a:lnTo>
                  <a:lnTo>
                    <a:pt x="73" y="553"/>
                  </a:lnTo>
                  <a:lnTo>
                    <a:pt x="58" y="551"/>
                  </a:lnTo>
                  <a:lnTo>
                    <a:pt x="43" y="549"/>
                  </a:lnTo>
                  <a:lnTo>
                    <a:pt x="28" y="548"/>
                  </a:lnTo>
                  <a:lnTo>
                    <a:pt x="15" y="548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4"/>
                  </a:lnTo>
                  <a:lnTo>
                    <a:pt x="15" y="528"/>
                  </a:lnTo>
                  <a:lnTo>
                    <a:pt x="32" y="511"/>
                  </a:lnTo>
                  <a:lnTo>
                    <a:pt x="51" y="490"/>
                  </a:lnTo>
                  <a:lnTo>
                    <a:pt x="73" y="466"/>
                  </a:lnTo>
                  <a:lnTo>
                    <a:pt x="96" y="443"/>
                  </a:lnTo>
                  <a:lnTo>
                    <a:pt x="120" y="421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5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60"/>
                  </a:lnTo>
                  <a:lnTo>
                    <a:pt x="319" y="359"/>
                  </a:lnTo>
                  <a:lnTo>
                    <a:pt x="336" y="359"/>
                  </a:lnTo>
                  <a:lnTo>
                    <a:pt x="352" y="361"/>
                  </a:lnTo>
                  <a:lnTo>
                    <a:pt x="369" y="367"/>
                  </a:lnTo>
                  <a:lnTo>
                    <a:pt x="387" y="374"/>
                  </a:lnTo>
                  <a:lnTo>
                    <a:pt x="406" y="382"/>
                  </a:lnTo>
                  <a:lnTo>
                    <a:pt x="422" y="390"/>
                  </a:lnTo>
                  <a:lnTo>
                    <a:pt x="436" y="398"/>
                  </a:lnTo>
                  <a:lnTo>
                    <a:pt x="447" y="404"/>
                  </a:lnTo>
                  <a:lnTo>
                    <a:pt x="453" y="408"/>
                  </a:lnTo>
                  <a:lnTo>
                    <a:pt x="460" y="414"/>
                  </a:lnTo>
                  <a:lnTo>
                    <a:pt x="466" y="420"/>
                  </a:lnTo>
                  <a:lnTo>
                    <a:pt x="473" y="425"/>
                  </a:lnTo>
                  <a:lnTo>
                    <a:pt x="479" y="430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30"/>
                  </a:lnTo>
                  <a:lnTo>
                    <a:pt x="535" y="428"/>
                  </a:lnTo>
                  <a:lnTo>
                    <a:pt x="542" y="423"/>
                  </a:lnTo>
                  <a:lnTo>
                    <a:pt x="544" y="420"/>
                  </a:lnTo>
                  <a:lnTo>
                    <a:pt x="543" y="416"/>
                  </a:lnTo>
                  <a:lnTo>
                    <a:pt x="538" y="412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7"/>
                  </a:lnTo>
                  <a:lnTo>
                    <a:pt x="433" y="404"/>
                  </a:lnTo>
                  <a:lnTo>
                    <a:pt x="418" y="398"/>
                  </a:lnTo>
                  <a:lnTo>
                    <a:pt x="402" y="389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1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1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8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5"/>
                  </a:lnTo>
                  <a:lnTo>
                    <a:pt x="284" y="109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8"/>
                  </a:lnTo>
                  <a:lnTo>
                    <a:pt x="347" y="159"/>
                  </a:lnTo>
                  <a:lnTo>
                    <a:pt x="369" y="170"/>
                  </a:lnTo>
                  <a:lnTo>
                    <a:pt x="392" y="178"/>
                  </a:lnTo>
                  <a:lnTo>
                    <a:pt x="413" y="185"/>
                  </a:lnTo>
                  <a:lnTo>
                    <a:pt x="431" y="190"/>
                  </a:lnTo>
                  <a:lnTo>
                    <a:pt x="443" y="194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1"/>
                  </a:lnTo>
                  <a:lnTo>
                    <a:pt x="517" y="245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8"/>
                  </a:lnTo>
                  <a:lnTo>
                    <a:pt x="544" y="330"/>
                  </a:lnTo>
                  <a:lnTo>
                    <a:pt x="540" y="360"/>
                  </a:lnTo>
                  <a:lnTo>
                    <a:pt x="540" y="369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3"/>
                  </a:lnTo>
                  <a:lnTo>
                    <a:pt x="583" y="416"/>
                  </a:lnTo>
                  <a:lnTo>
                    <a:pt x="591" y="421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20"/>
                  </a:lnTo>
                  <a:lnTo>
                    <a:pt x="605" y="413"/>
                  </a:lnTo>
                  <a:lnTo>
                    <a:pt x="605" y="406"/>
                  </a:lnTo>
                  <a:lnTo>
                    <a:pt x="604" y="398"/>
                  </a:lnTo>
                  <a:lnTo>
                    <a:pt x="600" y="390"/>
                  </a:lnTo>
                  <a:lnTo>
                    <a:pt x="596" y="384"/>
                  </a:lnTo>
                  <a:lnTo>
                    <a:pt x="588" y="375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9"/>
                  </a:lnTo>
                  <a:lnTo>
                    <a:pt x="538" y="308"/>
                  </a:lnTo>
                  <a:lnTo>
                    <a:pt x="528" y="285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402" name="Freeform 33401"/>
            <p:cNvSpPr/>
            <p:nvPr/>
          </p:nvSpPr>
          <p:spPr>
            <a:xfrm>
              <a:off x="4404" y="2042"/>
              <a:ext cx="216" cy="268"/>
            </a:xfrm>
            <a:custGeom>
              <a:avLst/>
              <a:gdLst/>
              <a:ahLst/>
              <a:cxnLst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8"/>
                  </a:lnTo>
                  <a:lnTo>
                    <a:pt x="56" y="24"/>
                  </a:lnTo>
                  <a:lnTo>
                    <a:pt x="48" y="27"/>
                  </a:lnTo>
                  <a:lnTo>
                    <a:pt x="38" y="27"/>
                  </a:lnTo>
                  <a:lnTo>
                    <a:pt x="31" y="25"/>
                  </a:lnTo>
                  <a:lnTo>
                    <a:pt x="28" y="20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2"/>
                  </a:lnTo>
                  <a:lnTo>
                    <a:pt x="17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2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7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4"/>
                  </a:lnTo>
                  <a:lnTo>
                    <a:pt x="44" y="42"/>
                  </a:lnTo>
                  <a:lnTo>
                    <a:pt x="46" y="49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2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6"/>
                  </a:lnTo>
                  <a:lnTo>
                    <a:pt x="37" y="209"/>
                  </a:lnTo>
                  <a:lnTo>
                    <a:pt x="64" y="231"/>
                  </a:lnTo>
                  <a:lnTo>
                    <a:pt x="97" y="249"/>
                  </a:lnTo>
                  <a:lnTo>
                    <a:pt x="139" y="262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4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1"/>
                  </a:lnTo>
                  <a:lnTo>
                    <a:pt x="202" y="120"/>
                  </a:lnTo>
                  <a:lnTo>
                    <a:pt x="194" y="94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403" name="Freeform 33402"/>
            <p:cNvSpPr/>
            <p:nvPr/>
          </p:nvSpPr>
          <p:spPr>
            <a:xfrm>
              <a:off x="4350" y="2107"/>
              <a:ext cx="26" cy="26"/>
            </a:xfrm>
            <a:custGeom>
              <a:avLst/>
              <a:gdLst/>
              <a:ahLst/>
              <a:cxnLst/>
              <a:pathLst>
                <a:path w="29" h="31">
                  <a:moveTo>
                    <a:pt x="29" y="20"/>
                  </a:moveTo>
                  <a:lnTo>
                    <a:pt x="27" y="26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404" name="Freeform 33403"/>
            <p:cNvSpPr/>
            <p:nvPr/>
          </p:nvSpPr>
          <p:spPr>
            <a:xfrm>
              <a:off x="4301" y="2063"/>
              <a:ext cx="28" cy="28"/>
            </a:xfrm>
            <a:custGeom>
              <a:avLst/>
              <a:gdLst/>
              <a:ahLst/>
              <a:cxnLst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405" name="Freeform 33404"/>
            <p:cNvSpPr/>
            <p:nvPr/>
          </p:nvSpPr>
          <p:spPr>
            <a:xfrm>
              <a:off x="4366" y="2037"/>
              <a:ext cx="28" cy="30"/>
            </a:xfrm>
            <a:custGeom>
              <a:avLst/>
              <a:gdLst/>
              <a:ahLst/>
              <a:cxnLst/>
              <a:pathLst>
                <a:path w="31" h="32">
                  <a:moveTo>
                    <a:pt x="27" y="28"/>
                  </a:moveTo>
                  <a:lnTo>
                    <a:pt x="23" y="31"/>
                  </a:lnTo>
                  <a:lnTo>
                    <a:pt x="16" y="32"/>
                  </a:lnTo>
                  <a:lnTo>
                    <a:pt x="9" y="32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406" name="Freeform 33405"/>
            <p:cNvSpPr/>
            <p:nvPr/>
          </p:nvSpPr>
          <p:spPr>
            <a:xfrm>
              <a:off x="4406" y="2077"/>
              <a:ext cx="28" cy="28"/>
            </a:xfrm>
            <a:custGeom>
              <a:avLst/>
              <a:gdLst/>
              <a:ahLst/>
              <a:cxnLst/>
              <a:pathLst>
                <a:path w="31" h="31">
                  <a:moveTo>
                    <a:pt x="24" y="31"/>
                  </a:moveTo>
                  <a:lnTo>
                    <a:pt x="29" y="26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3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407" name="Freeform 33406"/>
            <p:cNvSpPr/>
            <p:nvPr/>
          </p:nvSpPr>
          <p:spPr>
            <a:xfrm>
              <a:off x="4432" y="2030"/>
              <a:ext cx="25" cy="24"/>
            </a:xfrm>
            <a:custGeom>
              <a:avLst/>
              <a:gdLst/>
              <a:ahLst/>
              <a:cxnLst/>
              <a:pathLst>
                <a:path w="27" h="28">
                  <a:moveTo>
                    <a:pt x="27" y="11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5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408" name="Freeform 33407"/>
            <p:cNvSpPr/>
            <p:nvPr/>
          </p:nvSpPr>
          <p:spPr>
            <a:xfrm>
              <a:off x="4397" y="1986"/>
              <a:ext cx="21" cy="26"/>
            </a:xfrm>
            <a:custGeom>
              <a:avLst/>
              <a:gdLst/>
              <a:ahLst/>
              <a:cxnLst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409" name="Freeform 33408"/>
            <p:cNvSpPr/>
            <p:nvPr/>
          </p:nvSpPr>
          <p:spPr>
            <a:xfrm>
              <a:off x="4352" y="2003"/>
              <a:ext cx="26" cy="30"/>
            </a:xfrm>
            <a:custGeom>
              <a:avLst/>
              <a:gdLst/>
              <a:ahLst/>
              <a:cxnLst/>
              <a:pathLst>
                <a:path w="30" h="33">
                  <a:moveTo>
                    <a:pt x="27" y="17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9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6"/>
                  </a:lnTo>
                  <a:lnTo>
                    <a:pt x="30" y="11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410" name="Freeform 33409"/>
            <p:cNvSpPr/>
            <p:nvPr/>
          </p:nvSpPr>
          <p:spPr>
            <a:xfrm>
              <a:off x="4320" y="2000"/>
              <a:ext cx="26" cy="25"/>
            </a:xfrm>
            <a:custGeom>
              <a:avLst/>
              <a:gdLst/>
              <a:ahLst/>
              <a:cxnLst/>
              <a:pathLst>
                <a:path w="29" h="29">
                  <a:moveTo>
                    <a:pt x="5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411" name="Freeform 33410"/>
            <p:cNvSpPr/>
            <p:nvPr/>
          </p:nvSpPr>
          <p:spPr>
            <a:xfrm>
              <a:off x="4424" y="1870"/>
              <a:ext cx="215" cy="139"/>
            </a:xfrm>
            <a:custGeom>
              <a:avLst/>
              <a:gdLst/>
              <a:ahLst/>
              <a:cxnLst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14" y="137"/>
                  </a:lnTo>
                  <a:lnTo>
                    <a:pt x="19" y="133"/>
                  </a:lnTo>
                  <a:lnTo>
                    <a:pt x="22" y="131"/>
                  </a:lnTo>
                  <a:lnTo>
                    <a:pt x="24" y="129"/>
                  </a:lnTo>
                  <a:lnTo>
                    <a:pt x="34" y="133"/>
                  </a:lnTo>
                  <a:lnTo>
                    <a:pt x="46" y="139"/>
                  </a:lnTo>
                  <a:lnTo>
                    <a:pt x="61" y="145"/>
                  </a:lnTo>
                  <a:lnTo>
                    <a:pt x="77" y="149"/>
                  </a:lnTo>
                  <a:lnTo>
                    <a:pt x="95" y="154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6"/>
                  </a:lnTo>
                  <a:lnTo>
                    <a:pt x="144" y="155"/>
                  </a:lnTo>
                  <a:lnTo>
                    <a:pt x="140" y="154"/>
                  </a:lnTo>
                  <a:lnTo>
                    <a:pt x="133" y="154"/>
                  </a:lnTo>
                  <a:lnTo>
                    <a:pt x="120" y="154"/>
                  </a:lnTo>
                  <a:lnTo>
                    <a:pt x="106" y="152"/>
                  </a:lnTo>
                  <a:lnTo>
                    <a:pt x="92" y="147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2"/>
                  </a:lnTo>
                  <a:lnTo>
                    <a:pt x="45" y="126"/>
                  </a:lnTo>
                  <a:lnTo>
                    <a:pt x="38" y="121"/>
                  </a:lnTo>
                  <a:lnTo>
                    <a:pt x="36" y="117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9" y="103"/>
                  </a:lnTo>
                  <a:lnTo>
                    <a:pt x="74" y="101"/>
                  </a:lnTo>
                  <a:lnTo>
                    <a:pt x="81" y="105"/>
                  </a:lnTo>
                  <a:lnTo>
                    <a:pt x="92" y="109"/>
                  </a:lnTo>
                  <a:lnTo>
                    <a:pt x="105" y="114"/>
                  </a:lnTo>
                  <a:lnTo>
                    <a:pt x="119" y="118"/>
                  </a:lnTo>
                  <a:lnTo>
                    <a:pt x="133" y="123"/>
                  </a:lnTo>
                  <a:lnTo>
                    <a:pt x="147" y="125"/>
                  </a:lnTo>
                  <a:lnTo>
                    <a:pt x="159" y="126"/>
                  </a:lnTo>
                  <a:lnTo>
                    <a:pt x="168" y="125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8"/>
                  </a:lnTo>
                  <a:lnTo>
                    <a:pt x="144" y="117"/>
                  </a:lnTo>
                  <a:lnTo>
                    <a:pt x="137" y="116"/>
                  </a:lnTo>
                  <a:lnTo>
                    <a:pt x="130" y="114"/>
                  </a:lnTo>
                  <a:lnTo>
                    <a:pt x="123" y="110"/>
                  </a:lnTo>
                  <a:lnTo>
                    <a:pt x="117" y="108"/>
                  </a:lnTo>
                  <a:lnTo>
                    <a:pt x="105" y="103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4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7"/>
                  </a:lnTo>
                  <a:lnTo>
                    <a:pt x="107" y="86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1"/>
                  </a:lnTo>
                  <a:lnTo>
                    <a:pt x="133" y="80"/>
                  </a:lnTo>
                  <a:lnTo>
                    <a:pt x="138" y="81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7"/>
                  </a:lnTo>
                  <a:lnTo>
                    <a:pt x="161" y="91"/>
                  </a:lnTo>
                  <a:lnTo>
                    <a:pt x="167" y="93"/>
                  </a:lnTo>
                  <a:lnTo>
                    <a:pt x="172" y="95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5"/>
                  </a:lnTo>
                  <a:lnTo>
                    <a:pt x="186" y="93"/>
                  </a:lnTo>
                  <a:lnTo>
                    <a:pt x="181" y="91"/>
                  </a:lnTo>
                  <a:lnTo>
                    <a:pt x="175" y="87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0"/>
                  </a:lnTo>
                  <a:lnTo>
                    <a:pt x="157" y="78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2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5"/>
                  </a:lnTo>
                  <a:lnTo>
                    <a:pt x="226" y="63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8"/>
                  </a:lnTo>
                  <a:lnTo>
                    <a:pt x="247" y="56"/>
                  </a:lnTo>
                  <a:lnTo>
                    <a:pt x="243" y="55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5"/>
                  </a:lnTo>
                  <a:lnTo>
                    <a:pt x="188" y="56"/>
                  </a:lnTo>
                  <a:lnTo>
                    <a:pt x="174" y="58"/>
                  </a:lnTo>
                  <a:lnTo>
                    <a:pt x="163" y="61"/>
                  </a:lnTo>
                  <a:lnTo>
                    <a:pt x="152" y="63"/>
                  </a:lnTo>
                  <a:lnTo>
                    <a:pt x="145" y="65"/>
                  </a:lnTo>
                  <a:lnTo>
                    <a:pt x="149" y="52"/>
                  </a:lnTo>
                  <a:lnTo>
                    <a:pt x="155" y="34"/>
                  </a:lnTo>
                  <a:lnTo>
                    <a:pt x="161" y="17"/>
                  </a:lnTo>
                  <a:lnTo>
                    <a:pt x="170" y="7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4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3"/>
                  </a:lnTo>
                  <a:lnTo>
                    <a:pt x="138" y="42"/>
                  </a:lnTo>
                  <a:lnTo>
                    <a:pt x="133" y="52"/>
                  </a:lnTo>
                  <a:lnTo>
                    <a:pt x="129" y="58"/>
                  </a:lnTo>
                  <a:lnTo>
                    <a:pt x="128" y="64"/>
                  </a:lnTo>
                  <a:lnTo>
                    <a:pt x="122" y="65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2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79"/>
                  </a:lnTo>
                  <a:lnTo>
                    <a:pt x="73" y="80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7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0" y="5"/>
                  </a:lnTo>
                  <a:lnTo>
                    <a:pt x="85" y="12"/>
                  </a:lnTo>
                  <a:lnTo>
                    <a:pt x="77" y="26"/>
                  </a:lnTo>
                  <a:lnTo>
                    <a:pt x="67" y="45"/>
                  </a:lnTo>
                  <a:lnTo>
                    <a:pt x="60" y="65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09"/>
                  </a:lnTo>
                  <a:lnTo>
                    <a:pt x="23" y="111"/>
                  </a:lnTo>
                  <a:lnTo>
                    <a:pt x="20" y="111"/>
                  </a:lnTo>
                  <a:lnTo>
                    <a:pt x="19" y="109"/>
                  </a:lnTo>
                  <a:lnTo>
                    <a:pt x="20" y="103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8"/>
                  </a:lnTo>
                  <a:lnTo>
                    <a:pt x="34" y="34"/>
                  </a:lnTo>
                  <a:lnTo>
                    <a:pt x="23" y="50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412" name="Freeform 33411"/>
            <p:cNvSpPr/>
            <p:nvPr/>
          </p:nvSpPr>
          <p:spPr>
            <a:xfrm>
              <a:off x="4436" y="2096"/>
              <a:ext cx="149" cy="176"/>
            </a:xfrm>
            <a:custGeom>
              <a:avLst/>
              <a:gdLst/>
              <a:ahLst/>
              <a:cxnLst/>
              <a:pathLst>
                <a:path w="171" h="200">
                  <a:moveTo>
                    <a:pt x="8" y="0"/>
                  </a:moveTo>
                  <a:lnTo>
                    <a:pt x="6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7" y="18"/>
                  </a:lnTo>
                  <a:lnTo>
                    <a:pt x="14" y="26"/>
                  </a:lnTo>
                  <a:lnTo>
                    <a:pt x="18" y="34"/>
                  </a:lnTo>
                  <a:lnTo>
                    <a:pt x="18" y="41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2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7"/>
                  </a:lnTo>
                  <a:lnTo>
                    <a:pt x="42" y="61"/>
                  </a:lnTo>
                  <a:lnTo>
                    <a:pt x="47" y="64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2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6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3"/>
                  </a:lnTo>
                  <a:lnTo>
                    <a:pt x="82" y="155"/>
                  </a:lnTo>
                  <a:lnTo>
                    <a:pt x="84" y="148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6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2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09"/>
                  </a:lnTo>
                  <a:lnTo>
                    <a:pt x="110" y="103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3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0"/>
                  </a:lnTo>
                  <a:lnTo>
                    <a:pt x="105" y="76"/>
                  </a:lnTo>
                  <a:lnTo>
                    <a:pt x="95" y="71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4"/>
                  </a:lnTo>
                  <a:lnTo>
                    <a:pt x="66" y="62"/>
                  </a:lnTo>
                  <a:lnTo>
                    <a:pt x="61" y="57"/>
                  </a:lnTo>
                  <a:lnTo>
                    <a:pt x="56" y="54"/>
                  </a:lnTo>
                  <a:lnTo>
                    <a:pt x="51" y="49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45" y="34"/>
                  </a:lnTo>
                  <a:lnTo>
                    <a:pt x="52" y="33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3"/>
                  </a:lnTo>
                  <a:lnTo>
                    <a:pt x="99" y="34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19"/>
                  </a:lnTo>
                  <a:lnTo>
                    <a:pt x="27" y="19"/>
                  </a:lnTo>
                  <a:lnTo>
                    <a:pt x="20" y="17"/>
                  </a:lnTo>
                  <a:lnTo>
                    <a:pt x="15" y="12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413" name="Freeform 33412"/>
            <p:cNvSpPr/>
            <p:nvPr/>
          </p:nvSpPr>
          <p:spPr>
            <a:xfrm>
              <a:off x="4246" y="2065"/>
              <a:ext cx="111" cy="230"/>
            </a:xfrm>
            <a:custGeom>
              <a:avLst/>
              <a:gdLst/>
              <a:ahLst/>
              <a:cxnLst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6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4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39"/>
                  </a:lnTo>
                  <a:lnTo>
                    <a:pt x="110" y="154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6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1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7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29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7"/>
                  </a:lnTo>
                  <a:lnTo>
                    <a:pt x="39" y="218"/>
                  </a:lnTo>
                  <a:lnTo>
                    <a:pt x="34" y="229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0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4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1"/>
                  </a:lnTo>
                  <a:lnTo>
                    <a:pt x="28" y="191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3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3"/>
                  </a:lnTo>
                  <a:lnTo>
                    <a:pt x="56" y="131"/>
                  </a:lnTo>
                  <a:lnTo>
                    <a:pt x="63" y="112"/>
                  </a:lnTo>
                  <a:lnTo>
                    <a:pt x="68" y="101"/>
                  </a:lnTo>
                  <a:lnTo>
                    <a:pt x="60" y="100"/>
                  </a:lnTo>
                  <a:lnTo>
                    <a:pt x="51" y="100"/>
                  </a:lnTo>
                  <a:lnTo>
                    <a:pt x="41" y="100"/>
                  </a:lnTo>
                  <a:lnTo>
                    <a:pt x="33" y="100"/>
                  </a:lnTo>
                  <a:lnTo>
                    <a:pt x="24" y="101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0"/>
                  </a:lnTo>
                  <a:lnTo>
                    <a:pt x="17" y="97"/>
                  </a:lnTo>
                  <a:lnTo>
                    <a:pt x="26" y="93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4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7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6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6"/>
                  </a:lnTo>
                  <a:lnTo>
                    <a:pt x="45" y="48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3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5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4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54" y="30"/>
                  </a:lnTo>
                  <a:lnTo>
                    <a:pt x="55" y="33"/>
                  </a:lnTo>
                  <a:lnTo>
                    <a:pt x="59" y="37"/>
                  </a:lnTo>
                  <a:lnTo>
                    <a:pt x="62" y="39"/>
                  </a:lnTo>
                  <a:lnTo>
                    <a:pt x="67" y="40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39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2"/>
                  </a:lnTo>
                  <a:lnTo>
                    <a:pt x="125" y="0"/>
                  </a:lnTo>
                  <a:lnTo>
                    <a:pt x="119" y="8"/>
                  </a:lnTo>
                  <a:lnTo>
                    <a:pt x="110" y="16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3"/>
                  </a:lnTo>
                  <a:lnTo>
                    <a:pt x="113" y="38"/>
                  </a:lnTo>
                  <a:lnTo>
                    <a:pt x="117" y="39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414" name="Freeform 33413"/>
            <p:cNvSpPr/>
            <p:nvPr/>
          </p:nvSpPr>
          <p:spPr>
            <a:xfrm>
              <a:off x="4353" y="2144"/>
              <a:ext cx="18" cy="30"/>
            </a:xfrm>
            <a:custGeom>
              <a:avLst/>
              <a:gdLst/>
              <a:ahLst/>
              <a:cxnLst/>
              <a:pathLst>
                <a:path w="20" h="33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415" name="Freeform 33414"/>
            <p:cNvSpPr/>
            <p:nvPr/>
          </p:nvSpPr>
          <p:spPr>
            <a:xfrm>
              <a:off x="3910" y="1947"/>
              <a:ext cx="336" cy="204"/>
            </a:xfrm>
            <a:custGeom>
              <a:avLst/>
              <a:gdLst/>
              <a:ahLst/>
              <a:cxnLst/>
              <a:pathLst>
                <a:path w="386" h="232">
                  <a:moveTo>
                    <a:pt x="370" y="74"/>
                  </a:moveTo>
                  <a:lnTo>
                    <a:pt x="364" y="78"/>
                  </a:lnTo>
                  <a:lnTo>
                    <a:pt x="356" y="82"/>
                  </a:lnTo>
                  <a:lnTo>
                    <a:pt x="347" y="87"/>
                  </a:lnTo>
                  <a:lnTo>
                    <a:pt x="335" y="91"/>
                  </a:lnTo>
                  <a:lnTo>
                    <a:pt x="325" y="96"/>
                  </a:lnTo>
                  <a:lnTo>
                    <a:pt x="316" y="101"/>
                  </a:lnTo>
                  <a:lnTo>
                    <a:pt x="310" y="104"/>
                  </a:lnTo>
                  <a:lnTo>
                    <a:pt x="307" y="108"/>
                  </a:lnTo>
                  <a:lnTo>
                    <a:pt x="302" y="118"/>
                  </a:lnTo>
                  <a:lnTo>
                    <a:pt x="293" y="136"/>
                  </a:lnTo>
                  <a:lnTo>
                    <a:pt x="282" y="156"/>
                  </a:lnTo>
                  <a:lnTo>
                    <a:pt x="273" y="171"/>
                  </a:lnTo>
                  <a:lnTo>
                    <a:pt x="267" y="178"/>
                  </a:lnTo>
                  <a:lnTo>
                    <a:pt x="259" y="186"/>
                  </a:lnTo>
                  <a:lnTo>
                    <a:pt x="250" y="195"/>
                  </a:lnTo>
                  <a:lnTo>
                    <a:pt x="239" y="204"/>
                  </a:lnTo>
                  <a:lnTo>
                    <a:pt x="228" y="214"/>
                  </a:lnTo>
                  <a:lnTo>
                    <a:pt x="219" y="222"/>
                  </a:lnTo>
                  <a:lnTo>
                    <a:pt x="210" y="227"/>
                  </a:lnTo>
                  <a:lnTo>
                    <a:pt x="204" y="231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8" y="229"/>
                  </a:lnTo>
                  <a:lnTo>
                    <a:pt x="202" y="225"/>
                  </a:lnTo>
                  <a:lnTo>
                    <a:pt x="206" y="222"/>
                  </a:lnTo>
                  <a:lnTo>
                    <a:pt x="213" y="215"/>
                  </a:lnTo>
                  <a:lnTo>
                    <a:pt x="224" y="206"/>
                  </a:lnTo>
                  <a:lnTo>
                    <a:pt x="234" y="196"/>
                  </a:lnTo>
                  <a:lnTo>
                    <a:pt x="244" y="186"/>
                  </a:lnTo>
                  <a:lnTo>
                    <a:pt x="255" y="177"/>
                  </a:lnTo>
                  <a:lnTo>
                    <a:pt x="263" y="167"/>
                  </a:lnTo>
                  <a:lnTo>
                    <a:pt x="267" y="162"/>
                  </a:lnTo>
                  <a:lnTo>
                    <a:pt x="273" y="151"/>
                  </a:lnTo>
                  <a:lnTo>
                    <a:pt x="278" y="139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7"/>
                  </a:lnTo>
                  <a:lnTo>
                    <a:pt x="282" y="116"/>
                  </a:lnTo>
                  <a:lnTo>
                    <a:pt x="279" y="117"/>
                  </a:lnTo>
                  <a:lnTo>
                    <a:pt x="273" y="119"/>
                  </a:lnTo>
                  <a:lnTo>
                    <a:pt x="269" y="121"/>
                  </a:lnTo>
                  <a:lnTo>
                    <a:pt x="262" y="126"/>
                  </a:lnTo>
                  <a:lnTo>
                    <a:pt x="255" y="129"/>
                  </a:lnTo>
                  <a:lnTo>
                    <a:pt x="247" y="134"/>
                  </a:lnTo>
                  <a:lnTo>
                    <a:pt x="239" y="139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6"/>
                  </a:lnTo>
                  <a:lnTo>
                    <a:pt x="211" y="159"/>
                  </a:lnTo>
                  <a:lnTo>
                    <a:pt x="198" y="172"/>
                  </a:lnTo>
                  <a:lnTo>
                    <a:pt x="183" y="184"/>
                  </a:lnTo>
                  <a:lnTo>
                    <a:pt x="167" y="195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6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7"/>
                  </a:lnTo>
                  <a:lnTo>
                    <a:pt x="112" y="215"/>
                  </a:lnTo>
                  <a:lnTo>
                    <a:pt x="123" y="209"/>
                  </a:lnTo>
                  <a:lnTo>
                    <a:pt x="137" y="201"/>
                  </a:lnTo>
                  <a:lnTo>
                    <a:pt x="152" y="192"/>
                  </a:lnTo>
                  <a:lnTo>
                    <a:pt x="166" y="180"/>
                  </a:lnTo>
                  <a:lnTo>
                    <a:pt x="180" y="169"/>
                  </a:lnTo>
                  <a:lnTo>
                    <a:pt x="191" y="158"/>
                  </a:lnTo>
                  <a:lnTo>
                    <a:pt x="199" y="149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1" y="139"/>
                  </a:lnTo>
                  <a:lnTo>
                    <a:pt x="196" y="139"/>
                  </a:lnTo>
                  <a:lnTo>
                    <a:pt x="188" y="139"/>
                  </a:lnTo>
                  <a:lnTo>
                    <a:pt x="182" y="139"/>
                  </a:lnTo>
                  <a:lnTo>
                    <a:pt x="176" y="140"/>
                  </a:lnTo>
                  <a:lnTo>
                    <a:pt x="169" y="141"/>
                  </a:lnTo>
                  <a:lnTo>
                    <a:pt x="164" y="141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7"/>
                  </a:lnTo>
                  <a:lnTo>
                    <a:pt x="104" y="164"/>
                  </a:lnTo>
                  <a:lnTo>
                    <a:pt x="88" y="170"/>
                  </a:lnTo>
                  <a:lnTo>
                    <a:pt x="72" y="176"/>
                  </a:lnTo>
                  <a:lnTo>
                    <a:pt x="58" y="180"/>
                  </a:lnTo>
                  <a:lnTo>
                    <a:pt x="47" y="184"/>
                  </a:lnTo>
                  <a:lnTo>
                    <a:pt x="41" y="186"/>
                  </a:lnTo>
                  <a:lnTo>
                    <a:pt x="34" y="187"/>
                  </a:lnTo>
                  <a:lnTo>
                    <a:pt x="30" y="185"/>
                  </a:lnTo>
                  <a:lnTo>
                    <a:pt x="32" y="181"/>
                  </a:lnTo>
                  <a:lnTo>
                    <a:pt x="42" y="178"/>
                  </a:lnTo>
                  <a:lnTo>
                    <a:pt x="52" y="176"/>
                  </a:lnTo>
                  <a:lnTo>
                    <a:pt x="64" y="172"/>
                  </a:lnTo>
                  <a:lnTo>
                    <a:pt x="76" y="167"/>
                  </a:lnTo>
                  <a:lnTo>
                    <a:pt x="88" y="162"/>
                  </a:lnTo>
                  <a:lnTo>
                    <a:pt x="99" y="156"/>
                  </a:lnTo>
                  <a:lnTo>
                    <a:pt x="108" y="149"/>
                  </a:lnTo>
                  <a:lnTo>
                    <a:pt x="115" y="143"/>
                  </a:lnTo>
                  <a:lnTo>
                    <a:pt x="120" y="138"/>
                  </a:lnTo>
                  <a:lnTo>
                    <a:pt x="107" y="135"/>
                  </a:lnTo>
                  <a:lnTo>
                    <a:pt x="94" y="134"/>
                  </a:lnTo>
                  <a:lnTo>
                    <a:pt x="77" y="134"/>
                  </a:lnTo>
                  <a:lnTo>
                    <a:pt x="62" y="135"/>
                  </a:lnTo>
                  <a:lnTo>
                    <a:pt x="47" y="138"/>
                  </a:lnTo>
                  <a:lnTo>
                    <a:pt x="34" y="140"/>
                  </a:lnTo>
                  <a:lnTo>
                    <a:pt x="23" y="141"/>
                  </a:lnTo>
                  <a:lnTo>
                    <a:pt x="15" y="143"/>
                  </a:lnTo>
                  <a:lnTo>
                    <a:pt x="6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6" y="141"/>
                  </a:lnTo>
                  <a:lnTo>
                    <a:pt x="13" y="138"/>
                  </a:lnTo>
                  <a:lnTo>
                    <a:pt x="22" y="133"/>
                  </a:lnTo>
                  <a:lnTo>
                    <a:pt x="35" y="128"/>
                  </a:lnTo>
                  <a:lnTo>
                    <a:pt x="50" y="125"/>
                  </a:lnTo>
                  <a:lnTo>
                    <a:pt x="66" y="121"/>
                  </a:lnTo>
                  <a:lnTo>
                    <a:pt x="83" y="119"/>
                  </a:lnTo>
                  <a:lnTo>
                    <a:pt x="100" y="119"/>
                  </a:lnTo>
                  <a:lnTo>
                    <a:pt x="117" y="121"/>
                  </a:lnTo>
                  <a:lnTo>
                    <a:pt x="112" y="116"/>
                  </a:lnTo>
                  <a:lnTo>
                    <a:pt x="104" y="108"/>
                  </a:lnTo>
                  <a:lnTo>
                    <a:pt x="95" y="101"/>
                  </a:lnTo>
                  <a:lnTo>
                    <a:pt x="84" y="93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7" y="74"/>
                  </a:lnTo>
                  <a:lnTo>
                    <a:pt x="51" y="71"/>
                  </a:lnTo>
                  <a:lnTo>
                    <a:pt x="43" y="66"/>
                  </a:lnTo>
                  <a:lnTo>
                    <a:pt x="41" y="63"/>
                  </a:lnTo>
                  <a:lnTo>
                    <a:pt x="43" y="60"/>
                  </a:lnTo>
                  <a:lnTo>
                    <a:pt x="51" y="63"/>
                  </a:lnTo>
                  <a:lnTo>
                    <a:pt x="59" y="66"/>
                  </a:lnTo>
                  <a:lnTo>
                    <a:pt x="70" y="72"/>
                  </a:lnTo>
                  <a:lnTo>
                    <a:pt x="83" y="79"/>
                  </a:lnTo>
                  <a:lnTo>
                    <a:pt x="98" y="87"/>
                  </a:lnTo>
                  <a:lnTo>
                    <a:pt x="112" y="95"/>
                  </a:lnTo>
                  <a:lnTo>
                    <a:pt x="125" y="103"/>
                  </a:lnTo>
                  <a:lnTo>
                    <a:pt x="135" y="110"/>
                  </a:lnTo>
                  <a:lnTo>
                    <a:pt x="141" y="116"/>
                  </a:lnTo>
                  <a:lnTo>
                    <a:pt x="146" y="116"/>
                  </a:lnTo>
                  <a:lnTo>
                    <a:pt x="153" y="117"/>
                  </a:lnTo>
                  <a:lnTo>
                    <a:pt x="161" y="117"/>
                  </a:lnTo>
                  <a:lnTo>
                    <a:pt x="169" y="117"/>
                  </a:lnTo>
                  <a:lnTo>
                    <a:pt x="178" y="117"/>
                  </a:lnTo>
                  <a:lnTo>
                    <a:pt x="186" y="117"/>
                  </a:lnTo>
                  <a:lnTo>
                    <a:pt x="191" y="117"/>
                  </a:lnTo>
                  <a:lnTo>
                    <a:pt x="196" y="117"/>
                  </a:lnTo>
                  <a:lnTo>
                    <a:pt x="194" y="110"/>
                  </a:lnTo>
                  <a:lnTo>
                    <a:pt x="188" y="103"/>
                  </a:lnTo>
                  <a:lnTo>
                    <a:pt x="182" y="95"/>
                  </a:lnTo>
                  <a:lnTo>
                    <a:pt x="175" y="87"/>
                  </a:lnTo>
                  <a:lnTo>
                    <a:pt x="168" y="80"/>
                  </a:lnTo>
                  <a:lnTo>
                    <a:pt x="161" y="73"/>
                  </a:lnTo>
                  <a:lnTo>
                    <a:pt x="156" y="67"/>
                  </a:lnTo>
                  <a:lnTo>
                    <a:pt x="151" y="63"/>
                  </a:lnTo>
                  <a:lnTo>
                    <a:pt x="146" y="59"/>
                  </a:lnTo>
                  <a:lnTo>
                    <a:pt x="142" y="56"/>
                  </a:lnTo>
                  <a:lnTo>
                    <a:pt x="136" y="52"/>
                  </a:lnTo>
                  <a:lnTo>
                    <a:pt x="131" y="49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1"/>
                  </a:lnTo>
                  <a:lnTo>
                    <a:pt x="115" y="38"/>
                  </a:lnTo>
                  <a:lnTo>
                    <a:pt x="111" y="33"/>
                  </a:lnTo>
                  <a:lnTo>
                    <a:pt x="110" y="27"/>
                  </a:lnTo>
                  <a:lnTo>
                    <a:pt x="112" y="26"/>
                  </a:lnTo>
                  <a:lnTo>
                    <a:pt x="123" y="34"/>
                  </a:lnTo>
                  <a:lnTo>
                    <a:pt x="133" y="41"/>
                  </a:lnTo>
                  <a:lnTo>
                    <a:pt x="144" y="50"/>
                  </a:lnTo>
                  <a:lnTo>
                    <a:pt x="158" y="60"/>
                  </a:lnTo>
                  <a:lnTo>
                    <a:pt x="171" y="71"/>
                  </a:lnTo>
                  <a:lnTo>
                    <a:pt x="183" y="81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3"/>
                  </a:lnTo>
                  <a:lnTo>
                    <a:pt x="216" y="109"/>
                  </a:lnTo>
                  <a:lnTo>
                    <a:pt x="221" y="110"/>
                  </a:lnTo>
                  <a:lnTo>
                    <a:pt x="227" y="109"/>
                  </a:lnTo>
                  <a:lnTo>
                    <a:pt x="234" y="108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2"/>
                  </a:lnTo>
                  <a:lnTo>
                    <a:pt x="267" y="101"/>
                  </a:lnTo>
                  <a:lnTo>
                    <a:pt x="273" y="100"/>
                  </a:lnTo>
                  <a:lnTo>
                    <a:pt x="278" y="97"/>
                  </a:lnTo>
                  <a:lnTo>
                    <a:pt x="281" y="96"/>
                  </a:lnTo>
                  <a:lnTo>
                    <a:pt x="285" y="93"/>
                  </a:lnTo>
                  <a:lnTo>
                    <a:pt x="285" y="89"/>
                  </a:lnTo>
                  <a:lnTo>
                    <a:pt x="282" y="86"/>
                  </a:lnTo>
                  <a:lnTo>
                    <a:pt x="277" y="79"/>
                  </a:lnTo>
                  <a:lnTo>
                    <a:pt x="271" y="73"/>
                  </a:lnTo>
                  <a:lnTo>
                    <a:pt x="262" y="65"/>
                  </a:lnTo>
                  <a:lnTo>
                    <a:pt x="251" y="55"/>
                  </a:lnTo>
                  <a:lnTo>
                    <a:pt x="239" y="43"/>
                  </a:lnTo>
                  <a:lnTo>
                    <a:pt x="226" y="33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10"/>
                  </a:lnTo>
                  <a:lnTo>
                    <a:pt x="190" y="4"/>
                  </a:lnTo>
                  <a:lnTo>
                    <a:pt x="193" y="0"/>
                  </a:lnTo>
                  <a:lnTo>
                    <a:pt x="199" y="3"/>
                  </a:lnTo>
                  <a:lnTo>
                    <a:pt x="212" y="10"/>
                  </a:lnTo>
                  <a:lnTo>
                    <a:pt x="220" y="17"/>
                  </a:lnTo>
                  <a:lnTo>
                    <a:pt x="232" y="27"/>
                  </a:lnTo>
                  <a:lnTo>
                    <a:pt x="245" y="37"/>
                  </a:lnTo>
                  <a:lnTo>
                    <a:pt x="259" y="48"/>
                  </a:lnTo>
                  <a:lnTo>
                    <a:pt x="273" y="58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3"/>
                  </a:lnTo>
                  <a:lnTo>
                    <a:pt x="340" y="71"/>
                  </a:lnTo>
                  <a:lnTo>
                    <a:pt x="354" y="67"/>
                  </a:lnTo>
                  <a:lnTo>
                    <a:pt x="366" y="65"/>
                  </a:lnTo>
                  <a:lnTo>
                    <a:pt x="377" y="63"/>
                  </a:lnTo>
                  <a:lnTo>
                    <a:pt x="382" y="63"/>
                  </a:lnTo>
                  <a:lnTo>
                    <a:pt x="386" y="64"/>
                  </a:lnTo>
                  <a:lnTo>
                    <a:pt x="384" y="65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416" name="Freeform 33415"/>
            <p:cNvSpPr/>
            <p:nvPr/>
          </p:nvSpPr>
          <p:spPr>
            <a:xfrm>
              <a:off x="4096" y="1751"/>
              <a:ext cx="222" cy="223"/>
            </a:xfrm>
            <a:custGeom>
              <a:avLst/>
              <a:gdLst/>
              <a:ahLst/>
              <a:cxnLst/>
              <a:pathLst>
                <a:path w="254" h="254">
                  <a:moveTo>
                    <a:pt x="244" y="250"/>
                  </a:moveTo>
                  <a:lnTo>
                    <a:pt x="240" y="246"/>
                  </a:lnTo>
                  <a:lnTo>
                    <a:pt x="235" y="242"/>
                  </a:lnTo>
                  <a:lnTo>
                    <a:pt x="229" y="237"/>
                  </a:lnTo>
                  <a:lnTo>
                    <a:pt x="225" y="232"/>
                  </a:lnTo>
                  <a:lnTo>
                    <a:pt x="219" y="228"/>
                  </a:lnTo>
                  <a:lnTo>
                    <a:pt x="213" y="224"/>
                  </a:lnTo>
                  <a:lnTo>
                    <a:pt x="209" y="222"/>
                  </a:lnTo>
                  <a:lnTo>
                    <a:pt x="203" y="222"/>
                  </a:lnTo>
                  <a:lnTo>
                    <a:pt x="189" y="224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3"/>
                  </a:lnTo>
                  <a:lnTo>
                    <a:pt x="84" y="221"/>
                  </a:lnTo>
                  <a:lnTo>
                    <a:pt x="75" y="217"/>
                  </a:lnTo>
                  <a:lnTo>
                    <a:pt x="68" y="212"/>
                  </a:lnTo>
                  <a:lnTo>
                    <a:pt x="68" y="209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4"/>
                  </a:lnTo>
                  <a:lnTo>
                    <a:pt x="108" y="215"/>
                  </a:lnTo>
                  <a:lnTo>
                    <a:pt x="125" y="215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2" y="214"/>
                  </a:lnTo>
                  <a:lnTo>
                    <a:pt x="183" y="212"/>
                  </a:lnTo>
                  <a:lnTo>
                    <a:pt x="190" y="209"/>
                  </a:lnTo>
                  <a:lnTo>
                    <a:pt x="186" y="205"/>
                  </a:lnTo>
                  <a:lnTo>
                    <a:pt x="179" y="201"/>
                  </a:lnTo>
                  <a:lnTo>
                    <a:pt x="172" y="197"/>
                  </a:lnTo>
                  <a:lnTo>
                    <a:pt x="164" y="192"/>
                  </a:lnTo>
                  <a:lnTo>
                    <a:pt x="157" y="189"/>
                  </a:lnTo>
                  <a:lnTo>
                    <a:pt x="150" y="185"/>
                  </a:lnTo>
                  <a:lnTo>
                    <a:pt x="144" y="182"/>
                  </a:lnTo>
                  <a:lnTo>
                    <a:pt x="141" y="179"/>
                  </a:lnTo>
                  <a:lnTo>
                    <a:pt x="127" y="181"/>
                  </a:lnTo>
                  <a:lnTo>
                    <a:pt x="110" y="178"/>
                  </a:lnTo>
                  <a:lnTo>
                    <a:pt x="90" y="176"/>
                  </a:lnTo>
                  <a:lnTo>
                    <a:pt x="72" y="171"/>
                  </a:lnTo>
                  <a:lnTo>
                    <a:pt x="53" y="167"/>
                  </a:lnTo>
                  <a:lnTo>
                    <a:pt x="37" y="161"/>
                  </a:lnTo>
                  <a:lnTo>
                    <a:pt x="24" y="154"/>
                  </a:lnTo>
                  <a:lnTo>
                    <a:pt x="16" y="148"/>
                  </a:lnTo>
                  <a:lnTo>
                    <a:pt x="11" y="140"/>
                  </a:lnTo>
                  <a:lnTo>
                    <a:pt x="11" y="137"/>
                  </a:lnTo>
                  <a:lnTo>
                    <a:pt x="15" y="139"/>
                  </a:lnTo>
                  <a:lnTo>
                    <a:pt x="24" y="144"/>
                  </a:lnTo>
                  <a:lnTo>
                    <a:pt x="32" y="147"/>
                  </a:lnTo>
                  <a:lnTo>
                    <a:pt x="44" y="152"/>
                  </a:lnTo>
                  <a:lnTo>
                    <a:pt x="58" y="156"/>
                  </a:lnTo>
                  <a:lnTo>
                    <a:pt x="73" y="160"/>
                  </a:lnTo>
                  <a:lnTo>
                    <a:pt x="89" y="163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4"/>
                  </a:lnTo>
                  <a:lnTo>
                    <a:pt x="103" y="146"/>
                  </a:lnTo>
                  <a:lnTo>
                    <a:pt x="96" y="140"/>
                  </a:lnTo>
                  <a:lnTo>
                    <a:pt x="92" y="135"/>
                  </a:lnTo>
                  <a:lnTo>
                    <a:pt x="83" y="132"/>
                  </a:lnTo>
                  <a:lnTo>
                    <a:pt x="70" y="130"/>
                  </a:lnTo>
                  <a:lnTo>
                    <a:pt x="57" y="126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3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3"/>
                  </a:lnTo>
                  <a:lnTo>
                    <a:pt x="45" y="109"/>
                  </a:lnTo>
                  <a:lnTo>
                    <a:pt x="57" y="113"/>
                  </a:lnTo>
                  <a:lnTo>
                    <a:pt x="66" y="115"/>
                  </a:lnTo>
                  <a:lnTo>
                    <a:pt x="76" y="116"/>
                  </a:lnTo>
                  <a:lnTo>
                    <a:pt x="66" y="102"/>
                  </a:lnTo>
                  <a:lnTo>
                    <a:pt x="56" y="88"/>
                  </a:lnTo>
                  <a:lnTo>
                    <a:pt x="45" y="76"/>
                  </a:lnTo>
                  <a:lnTo>
                    <a:pt x="36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3"/>
                  </a:lnTo>
                  <a:lnTo>
                    <a:pt x="13" y="26"/>
                  </a:lnTo>
                  <a:lnTo>
                    <a:pt x="12" y="18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1"/>
                  </a:lnTo>
                  <a:lnTo>
                    <a:pt x="23" y="26"/>
                  </a:lnTo>
                  <a:lnTo>
                    <a:pt x="35" y="44"/>
                  </a:lnTo>
                  <a:lnTo>
                    <a:pt x="47" y="62"/>
                  </a:lnTo>
                  <a:lnTo>
                    <a:pt x="59" y="79"/>
                  </a:lnTo>
                  <a:lnTo>
                    <a:pt x="70" y="95"/>
                  </a:lnTo>
                  <a:lnTo>
                    <a:pt x="80" y="106"/>
                  </a:lnTo>
                  <a:lnTo>
                    <a:pt x="85" y="111"/>
                  </a:lnTo>
                  <a:lnTo>
                    <a:pt x="91" y="113"/>
                  </a:lnTo>
                  <a:lnTo>
                    <a:pt x="94" y="109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5"/>
                  </a:lnTo>
                  <a:lnTo>
                    <a:pt x="85" y="65"/>
                  </a:lnTo>
                  <a:lnTo>
                    <a:pt x="80" y="46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8"/>
                  </a:lnTo>
                  <a:lnTo>
                    <a:pt x="105" y="105"/>
                  </a:lnTo>
                  <a:lnTo>
                    <a:pt x="104" y="124"/>
                  </a:lnTo>
                  <a:lnTo>
                    <a:pt x="111" y="131"/>
                  </a:lnTo>
                  <a:lnTo>
                    <a:pt x="118" y="138"/>
                  </a:lnTo>
                  <a:lnTo>
                    <a:pt x="125" y="143"/>
                  </a:lnTo>
                  <a:lnTo>
                    <a:pt x="130" y="148"/>
                  </a:lnTo>
                  <a:lnTo>
                    <a:pt x="136" y="152"/>
                  </a:lnTo>
                  <a:lnTo>
                    <a:pt x="141" y="155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2"/>
                  </a:lnTo>
                  <a:lnTo>
                    <a:pt x="151" y="163"/>
                  </a:lnTo>
                  <a:lnTo>
                    <a:pt x="153" y="161"/>
                  </a:lnTo>
                  <a:lnTo>
                    <a:pt x="156" y="155"/>
                  </a:lnTo>
                  <a:lnTo>
                    <a:pt x="157" y="140"/>
                  </a:lnTo>
                  <a:lnTo>
                    <a:pt x="155" y="116"/>
                  </a:lnTo>
                  <a:lnTo>
                    <a:pt x="149" y="88"/>
                  </a:lnTo>
                  <a:lnTo>
                    <a:pt x="137" y="67"/>
                  </a:lnTo>
                  <a:lnTo>
                    <a:pt x="133" y="57"/>
                  </a:lnTo>
                  <a:lnTo>
                    <a:pt x="133" y="54"/>
                  </a:lnTo>
                  <a:lnTo>
                    <a:pt x="137" y="55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7"/>
                  </a:lnTo>
                  <a:lnTo>
                    <a:pt x="157" y="90"/>
                  </a:lnTo>
                  <a:lnTo>
                    <a:pt x="161" y="103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5"/>
                  </a:lnTo>
                  <a:lnTo>
                    <a:pt x="164" y="173"/>
                  </a:lnTo>
                  <a:lnTo>
                    <a:pt x="168" y="177"/>
                  </a:lnTo>
                  <a:lnTo>
                    <a:pt x="173" y="182"/>
                  </a:lnTo>
                  <a:lnTo>
                    <a:pt x="179" y="186"/>
                  </a:lnTo>
                  <a:lnTo>
                    <a:pt x="184" y="190"/>
                  </a:lnTo>
                  <a:lnTo>
                    <a:pt x="189" y="193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0"/>
                  </a:lnTo>
                  <a:lnTo>
                    <a:pt x="206" y="191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0"/>
                  </a:lnTo>
                  <a:lnTo>
                    <a:pt x="203" y="111"/>
                  </a:lnTo>
                  <a:lnTo>
                    <a:pt x="201" y="94"/>
                  </a:lnTo>
                  <a:lnTo>
                    <a:pt x="198" y="83"/>
                  </a:lnTo>
                  <a:lnTo>
                    <a:pt x="198" y="79"/>
                  </a:lnTo>
                  <a:lnTo>
                    <a:pt x="202" y="82"/>
                  </a:lnTo>
                  <a:lnTo>
                    <a:pt x="207" y="88"/>
                  </a:lnTo>
                  <a:lnTo>
                    <a:pt x="211" y="101"/>
                  </a:lnTo>
                  <a:lnTo>
                    <a:pt x="212" y="123"/>
                  </a:lnTo>
                  <a:lnTo>
                    <a:pt x="214" y="155"/>
                  </a:lnTo>
                  <a:lnTo>
                    <a:pt x="217" y="186"/>
                  </a:lnTo>
                  <a:lnTo>
                    <a:pt x="218" y="206"/>
                  </a:lnTo>
                  <a:lnTo>
                    <a:pt x="225" y="214"/>
                  </a:lnTo>
                  <a:lnTo>
                    <a:pt x="232" y="222"/>
                  </a:lnTo>
                  <a:lnTo>
                    <a:pt x="236" y="229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5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3"/>
                  </a:lnTo>
                  <a:lnTo>
                    <a:pt x="252" y="254"/>
                  </a:lnTo>
                  <a:lnTo>
                    <a:pt x="249" y="253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417" name="Freeform 33416"/>
            <p:cNvSpPr/>
            <p:nvPr/>
          </p:nvSpPr>
          <p:spPr>
            <a:xfrm>
              <a:off x="4296" y="1683"/>
              <a:ext cx="163" cy="273"/>
            </a:xfrm>
            <a:custGeom>
              <a:avLst/>
              <a:gdLst/>
              <a:ahLst/>
              <a:cxnLst/>
              <a:pathLst>
                <a:path w="186" h="313">
                  <a:moveTo>
                    <a:pt x="88" y="313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7"/>
                  </a:lnTo>
                  <a:lnTo>
                    <a:pt x="82" y="267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2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7"/>
                  </a:lnTo>
                  <a:lnTo>
                    <a:pt x="28" y="192"/>
                  </a:lnTo>
                  <a:lnTo>
                    <a:pt x="17" y="166"/>
                  </a:lnTo>
                  <a:lnTo>
                    <a:pt x="8" y="148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4" y="120"/>
                  </a:lnTo>
                  <a:lnTo>
                    <a:pt x="6" y="124"/>
                  </a:lnTo>
                  <a:lnTo>
                    <a:pt x="9" y="132"/>
                  </a:lnTo>
                  <a:lnTo>
                    <a:pt x="12" y="139"/>
                  </a:lnTo>
                  <a:lnTo>
                    <a:pt x="16" y="149"/>
                  </a:lnTo>
                  <a:lnTo>
                    <a:pt x="22" y="162"/>
                  </a:lnTo>
                  <a:lnTo>
                    <a:pt x="29" y="176"/>
                  </a:lnTo>
                  <a:lnTo>
                    <a:pt x="35" y="189"/>
                  </a:lnTo>
                  <a:lnTo>
                    <a:pt x="42" y="201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30"/>
                  </a:lnTo>
                  <a:lnTo>
                    <a:pt x="72" y="234"/>
                  </a:lnTo>
                  <a:lnTo>
                    <a:pt x="76" y="237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5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5"/>
                  </a:lnTo>
                  <a:lnTo>
                    <a:pt x="21" y="48"/>
                  </a:lnTo>
                  <a:lnTo>
                    <a:pt x="24" y="50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7" y="94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5"/>
                  </a:lnTo>
                  <a:lnTo>
                    <a:pt x="62" y="133"/>
                  </a:lnTo>
                  <a:lnTo>
                    <a:pt x="69" y="140"/>
                  </a:lnTo>
                  <a:lnTo>
                    <a:pt x="76" y="144"/>
                  </a:lnTo>
                  <a:lnTo>
                    <a:pt x="82" y="148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1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4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3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8"/>
                  </a:lnTo>
                  <a:lnTo>
                    <a:pt x="106" y="156"/>
                  </a:lnTo>
                  <a:lnTo>
                    <a:pt x="102" y="161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3"/>
                  </a:lnTo>
                  <a:lnTo>
                    <a:pt x="91" y="235"/>
                  </a:lnTo>
                  <a:lnTo>
                    <a:pt x="102" y="230"/>
                  </a:lnTo>
                  <a:lnTo>
                    <a:pt x="114" y="222"/>
                  </a:lnTo>
                  <a:lnTo>
                    <a:pt x="128" y="210"/>
                  </a:lnTo>
                  <a:lnTo>
                    <a:pt x="141" y="199"/>
                  </a:lnTo>
                  <a:lnTo>
                    <a:pt x="153" y="186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7"/>
                  </a:lnTo>
                  <a:lnTo>
                    <a:pt x="183" y="141"/>
                  </a:lnTo>
                  <a:lnTo>
                    <a:pt x="186" y="140"/>
                  </a:lnTo>
                  <a:lnTo>
                    <a:pt x="186" y="146"/>
                  </a:lnTo>
                  <a:lnTo>
                    <a:pt x="183" y="155"/>
                  </a:lnTo>
                  <a:lnTo>
                    <a:pt x="179" y="163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2"/>
                  </a:lnTo>
                  <a:lnTo>
                    <a:pt x="121" y="237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5"/>
                  </a:lnTo>
                  <a:lnTo>
                    <a:pt x="91" y="307"/>
                  </a:lnTo>
                  <a:lnTo>
                    <a:pt x="90" y="309"/>
                  </a:lnTo>
                  <a:lnTo>
                    <a:pt x="88" y="31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418" name="Freeform 33417"/>
            <p:cNvSpPr/>
            <p:nvPr/>
          </p:nvSpPr>
          <p:spPr>
            <a:xfrm>
              <a:off x="4048" y="2016"/>
              <a:ext cx="223" cy="263"/>
            </a:xfrm>
            <a:custGeom>
              <a:avLst/>
              <a:gdLst/>
              <a:ahLst/>
              <a:cxnLst/>
              <a:pathLst>
                <a:path w="253" h="299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4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3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3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3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2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3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6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39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7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299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2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3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1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4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09"/>
                  </a:lnTo>
                  <a:lnTo>
                    <a:pt x="62" y="204"/>
                  </a:lnTo>
                  <a:lnTo>
                    <a:pt x="75" y="200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6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28" y="156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7"/>
                  </a:lnTo>
                  <a:lnTo>
                    <a:pt x="129" y="144"/>
                  </a:lnTo>
                  <a:lnTo>
                    <a:pt x="134" y="140"/>
                  </a:lnTo>
                  <a:lnTo>
                    <a:pt x="138" y="137"/>
                  </a:lnTo>
                  <a:lnTo>
                    <a:pt x="142" y="139"/>
                  </a:lnTo>
                  <a:lnTo>
                    <a:pt x="144" y="140"/>
                  </a:lnTo>
                  <a:lnTo>
                    <a:pt x="145" y="140"/>
                  </a:lnTo>
                  <a:lnTo>
                    <a:pt x="146" y="140"/>
                  </a:lnTo>
                  <a:lnTo>
                    <a:pt x="152" y="133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1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0"/>
                  </a:lnTo>
                  <a:lnTo>
                    <a:pt x="225" y="6"/>
                  </a:lnTo>
                  <a:lnTo>
                    <a:pt x="230" y="3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419" name="Freeform 33418"/>
            <p:cNvSpPr/>
            <p:nvPr/>
          </p:nvSpPr>
          <p:spPr>
            <a:xfrm>
              <a:off x="4459" y="1656"/>
              <a:ext cx="128" cy="214"/>
            </a:xfrm>
            <a:custGeom>
              <a:avLst/>
              <a:gdLst/>
              <a:ahLst/>
              <a:cxnLst/>
              <a:pathLst>
                <a:path w="146" h="244">
                  <a:moveTo>
                    <a:pt x="31" y="240"/>
                  </a:moveTo>
                  <a:lnTo>
                    <a:pt x="39" y="230"/>
                  </a:lnTo>
                  <a:lnTo>
                    <a:pt x="48" y="216"/>
                  </a:lnTo>
                  <a:lnTo>
                    <a:pt x="57" y="204"/>
                  </a:lnTo>
                  <a:lnTo>
                    <a:pt x="61" y="195"/>
                  </a:lnTo>
                  <a:lnTo>
                    <a:pt x="69" y="195"/>
                  </a:lnTo>
                  <a:lnTo>
                    <a:pt x="80" y="193"/>
                  </a:lnTo>
                  <a:lnTo>
                    <a:pt x="92" y="190"/>
                  </a:lnTo>
                  <a:lnTo>
                    <a:pt x="106" y="185"/>
                  </a:lnTo>
                  <a:lnTo>
                    <a:pt x="117" y="180"/>
                  </a:lnTo>
                  <a:lnTo>
                    <a:pt x="128" y="175"/>
                  </a:lnTo>
                  <a:lnTo>
                    <a:pt x="136" y="170"/>
                  </a:lnTo>
                  <a:lnTo>
                    <a:pt x="139" y="167"/>
                  </a:lnTo>
                  <a:lnTo>
                    <a:pt x="141" y="161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1"/>
                  </a:lnTo>
                  <a:lnTo>
                    <a:pt x="131" y="163"/>
                  </a:lnTo>
                  <a:lnTo>
                    <a:pt x="123" y="167"/>
                  </a:lnTo>
                  <a:lnTo>
                    <a:pt x="114" y="170"/>
                  </a:lnTo>
                  <a:lnTo>
                    <a:pt x="103" y="175"/>
                  </a:lnTo>
                  <a:lnTo>
                    <a:pt x="92" y="179"/>
                  </a:lnTo>
                  <a:lnTo>
                    <a:pt x="81" y="183"/>
                  </a:lnTo>
                  <a:lnTo>
                    <a:pt x="73" y="185"/>
                  </a:lnTo>
                  <a:lnTo>
                    <a:pt x="67" y="186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2"/>
                  </a:lnTo>
                  <a:lnTo>
                    <a:pt x="85" y="133"/>
                  </a:lnTo>
                  <a:lnTo>
                    <a:pt x="92" y="127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4"/>
                  </a:lnTo>
                  <a:lnTo>
                    <a:pt x="128" y="96"/>
                  </a:lnTo>
                  <a:lnTo>
                    <a:pt x="136" y="89"/>
                  </a:lnTo>
                  <a:lnTo>
                    <a:pt x="141" y="84"/>
                  </a:lnTo>
                  <a:lnTo>
                    <a:pt x="145" y="79"/>
                  </a:lnTo>
                  <a:lnTo>
                    <a:pt x="146" y="74"/>
                  </a:lnTo>
                  <a:lnTo>
                    <a:pt x="146" y="71"/>
                  </a:lnTo>
                  <a:lnTo>
                    <a:pt x="144" y="71"/>
                  </a:lnTo>
                  <a:lnTo>
                    <a:pt x="139" y="76"/>
                  </a:lnTo>
                  <a:lnTo>
                    <a:pt x="134" y="79"/>
                  </a:lnTo>
                  <a:lnTo>
                    <a:pt x="129" y="85"/>
                  </a:lnTo>
                  <a:lnTo>
                    <a:pt x="122" y="91"/>
                  </a:lnTo>
                  <a:lnTo>
                    <a:pt x="114" y="96"/>
                  </a:lnTo>
                  <a:lnTo>
                    <a:pt x="106" y="102"/>
                  </a:lnTo>
                  <a:lnTo>
                    <a:pt x="98" y="108"/>
                  </a:lnTo>
                  <a:lnTo>
                    <a:pt x="91" y="112"/>
                  </a:lnTo>
                  <a:lnTo>
                    <a:pt x="86" y="115"/>
                  </a:lnTo>
                  <a:lnTo>
                    <a:pt x="87" y="94"/>
                  </a:lnTo>
                  <a:lnTo>
                    <a:pt x="88" y="61"/>
                  </a:lnTo>
                  <a:lnTo>
                    <a:pt x="90" y="27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4" y="10"/>
                  </a:lnTo>
                  <a:lnTo>
                    <a:pt x="81" y="32"/>
                  </a:lnTo>
                  <a:lnTo>
                    <a:pt x="79" y="68"/>
                  </a:lnTo>
                  <a:lnTo>
                    <a:pt x="76" y="103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6"/>
                  </a:lnTo>
                  <a:lnTo>
                    <a:pt x="65" y="123"/>
                  </a:lnTo>
                  <a:lnTo>
                    <a:pt x="64" y="117"/>
                  </a:lnTo>
                  <a:lnTo>
                    <a:pt x="63" y="111"/>
                  </a:lnTo>
                  <a:lnTo>
                    <a:pt x="58" y="103"/>
                  </a:lnTo>
                  <a:lnTo>
                    <a:pt x="54" y="94"/>
                  </a:lnTo>
                  <a:lnTo>
                    <a:pt x="47" y="84"/>
                  </a:lnTo>
                  <a:lnTo>
                    <a:pt x="40" y="73"/>
                  </a:lnTo>
                  <a:lnTo>
                    <a:pt x="33" y="64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3" y="64"/>
                  </a:lnTo>
                  <a:lnTo>
                    <a:pt x="29" y="73"/>
                  </a:lnTo>
                  <a:lnTo>
                    <a:pt x="37" y="86"/>
                  </a:lnTo>
                  <a:lnTo>
                    <a:pt x="46" y="103"/>
                  </a:lnTo>
                  <a:lnTo>
                    <a:pt x="55" y="119"/>
                  </a:lnTo>
                  <a:lnTo>
                    <a:pt x="60" y="132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2"/>
                  </a:lnTo>
                  <a:lnTo>
                    <a:pt x="50" y="180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79"/>
                  </a:lnTo>
                  <a:lnTo>
                    <a:pt x="39" y="174"/>
                  </a:lnTo>
                  <a:lnTo>
                    <a:pt x="35" y="169"/>
                  </a:lnTo>
                  <a:lnTo>
                    <a:pt x="31" y="164"/>
                  </a:lnTo>
                  <a:lnTo>
                    <a:pt x="25" y="157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39"/>
                  </a:lnTo>
                  <a:lnTo>
                    <a:pt x="3" y="134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4"/>
                  </a:lnTo>
                  <a:lnTo>
                    <a:pt x="19" y="163"/>
                  </a:lnTo>
                  <a:lnTo>
                    <a:pt x="26" y="172"/>
                  </a:lnTo>
                  <a:lnTo>
                    <a:pt x="32" y="182"/>
                  </a:lnTo>
                  <a:lnTo>
                    <a:pt x="34" y="187"/>
                  </a:lnTo>
                  <a:lnTo>
                    <a:pt x="35" y="194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1"/>
                  </a:lnTo>
                  <a:lnTo>
                    <a:pt x="23" y="239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3420" name="Freeform 33419"/>
            <p:cNvSpPr/>
            <p:nvPr/>
          </p:nvSpPr>
          <p:spPr>
            <a:xfrm>
              <a:off x="3875" y="1716"/>
              <a:ext cx="243" cy="198"/>
            </a:xfrm>
            <a:custGeom>
              <a:avLst/>
              <a:gdLst/>
              <a:ahLst/>
              <a:cxnLst/>
              <a:pathLst>
                <a:path w="279" h="227">
                  <a:moveTo>
                    <a:pt x="279" y="227"/>
                  </a:moveTo>
                  <a:lnTo>
                    <a:pt x="273" y="222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1"/>
                  </a:lnTo>
                  <a:lnTo>
                    <a:pt x="252" y="200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1"/>
                  </a:lnTo>
                  <a:lnTo>
                    <a:pt x="232" y="187"/>
                  </a:lnTo>
                  <a:lnTo>
                    <a:pt x="226" y="184"/>
                  </a:lnTo>
                  <a:lnTo>
                    <a:pt x="221" y="180"/>
                  </a:lnTo>
                  <a:lnTo>
                    <a:pt x="219" y="177"/>
                  </a:lnTo>
                  <a:lnTo>
                    <a:pt x="221" y="156"/>
                  </a:lnTo>
                  <a:lnTo>
                    <a:pt x="225" y="132"/>
                  </a:lnTo>
                  <a:lnTo>
                    <a:pt x="226" y="110"/>
                  </a:lnTo>
                  <a:lnTo>
                    <a:pt x="225" y="94"/>
                  </a:lnTo>
                  <a:lnTo>
                    <a:pt x="222" y="87"/>
                  </a:lnTo>
                  <a:lnTo>
                    <a:pt x="221" y="87"/>
                  </a:lnTo>
                  <a:lnTo>
                    <a:pt x="220" y="93"/>
                  </a:lnTo>
                  <a:lnTo>
                    <a:pt x="221" y="101"/>
                  </a:lnTo>
                  <a:lnTo>
                    <a:pt x="219" y="116"/>
                  </a:lnTo>
                  <a:lnTo>
                    <a:pt x="214" y="139"/>
                  </a:lnTo>
                  <a:lnTo>
                    <a:pt x="208" y="161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8"/>
                  </a:lnTo>
                  <a:lnTo>
                    <a:pt x="173" y="140"/>
                  </a:lnTo>
                  <a:lnTo>
                    <a:pt x="166" y="132"/>
                  </a:lnTo>
                  <a:lnTo>
                    <a:pt x="160" y="127"/>
                  </a:lnTo>
                  <a:lnTo>
                    <a:pt x="157" y="124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3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40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3"/>
                  </a:lnTo>
                  <a:lnTo>
                    <a:pt x="95" y="79"/>
                  </a:lnTo>
                  <a:lnTo>
                    <a:pt x="74" y="63"/>
                  </a:lnTo>
                  <a:lnTo>
                    <a:pt x="53" y="49"/>
                  </a:lnTo>
                  <a:lnTo>
                    <a:pt x="36" y="35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40"/>
                  </a:lnTo>
                  <a:lnTo>
                    <a:pt x="42" y="50"/>
                  </a:lnTo>
                  <a:lnTo>
                    <a:pt x="59" y="64"/>
                  </a:lnTo>
                  <a:lnTo>
                    <a:pt x="77" y="79"/>
                  </a:lnTo>
                  <a:lnTo>
                    <a:pt x="97" y="94"/>
                  </a:lnTo>
                  <a:lnTo>
                    <a:pt x="113" y="106"/>
                  </a:lnTo>
                  <a:lnTo>
                    <a:pt x="127" y="117"/>
                  </a:lnTo>
                  <a:lnTo>
                    <a:pt x="136" y="123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1"/>
                  </a:lnTo>
                  <a:lnTo>
                    <a:pt x="98" y="132"/>
                  </a:lnTo>
                  <a:lnTo>
                    <a:pt x="82" y="133"/>
                  </a:lnTo>
                  <a:lnTo>
                    <a:pt x="63" y="132"/>
                  </a:lnTo>
                  <a:lnTo>
                    <a:pt x="46" y="131"/>
                  </a:lnTo>
                  <a:lnTo>
                    <a:pt x="31" y="128"/>
                  </a:lnTo>
                  <a:lnTo>
                    <a:pt x="17" y="125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2" y="131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8"/>
                  </a:lnTo>
                  <a:lnTo>
                    <a:pt x="74" y="140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3"/>
                  </a:lnTo>
                  <a:lnTo>
                    <a:pt x="172" y="171"/>
                  </a:lnTo>
                  <a:lnTo>
                    <a:pt x="179" y="178"/>
                  </a:lnTo>
                  <a:lnTo>
                    <a:pt x="183" y="182"/>
                  </a:lnTo>
                  <a:lnTo>
                    <a:pt x="187" y="186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200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5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3"/>
                  </a:lnTo>
                  <a:lnTo>
                    <a:pt x="100" y="225"/>
                  </a:lnTo>
                  <a:lnTo>
                    <a:pt x="113" y="224"/>
                  </a:lnTo>
                  <a:lnTo>
                    <a:pt x="121" y="222"/>
                  </a:lnTo>
                  <a:lnTo>
                    <a:pt x="133" y="219"/>
                  </a:lnTo>
                  <a:lnTo>
                    <a:pt x="145" y="215"/>
                  </a:lnTo>
                  <a:lnTo>
                    <a:pt x="159" y="210"/>
                  </a:lnTo>
                  <a:lnTo>
                    <a:pt x="172" y="207"/>
                  </a:lnTo>
                  <a:lnTo>
                    <a:pt x="183" y="202"/>
                  </a:lnTo>
                  <a:lnTo>
                    <a:pt x="192" y="199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7"/>
                  </a:lnTo>
                  <a:lnTo>
                    <a:pt x="241" y="211"/>
                  </a:lnTo>
                  <a:lnTo>
                    <a:pt x="249" y="215"/>
                  </a:lnTo>
                  <a:lnTo>
                    <a:pt x="257" y="219"/>
                  </a:lnTo>
                  <a:lnTo>
                    <a:pt x="264" y="223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8" name="Picture 61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1524000"/>
            <a:ext cx="2390775" cy="419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61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638300"/>
            <a:ext cx="2006600" cy="40767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50" name="Group 6149"/>
          <p:cNvGrpSpPr/>
          <p:nvPr/>
        </p:nvGrpSpPr>
        <p:grpSpPr>
          <a:xfrm>
            <a:off x="6324600" y="4038600"/>
            <a:ext cx="2971800" cy="3048000"/>
            <a:chOff x="2640" y="432"/>
            <a:chExt cx="2208" cy="2024"/>
          </a:xfrm>
        </p:grpSpPr>
        <p:sp>
          <p:nvSpPr>
            <p:cNvPr id="6151" name="Rectangle 6150"/>
            <p:cNvSpPr>
              <a:spLocks noChangeAspect="1" noTextEdit="1"/>
            </p:cNvSpPr>
            <p:nvPr/>
          </p:nvSpPr>
          <p:spPr>
            <a:xfrm>
              <a:off x="2640" y="432"/>
              <a:ext cx="2208" cy="202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52" name="Freeform 6151"/>
            <p:cNvSpPr/>
            <p:nvPr/>
          </p:nvSpPr>
          <p:spPr>
            <a:xfrm>
              <a:off x="3683" y="2090"/>
              <a:ext cx="272" cy="109"/>
            </a:xfrm>
            <a:custGeom>
              <a:avLst/>
              <a:gdLst/>
              <a:ahLst/>
              <a:cxnLst/>
              <a:pathLst>
                <a:path w="310" h="123">
                  <a:moveTo>
                    <a:pt x="0" y="110"/>
                  </a:moveTo>
                  <a:lnTo>
                    <a:pt x="4" y="113"/>
                  </a:lnTo>
                  <a:lnTo>
                    <a:pt x="13" y="116"/>
                  </a:lnTo>
                  <a:lnTo>
                    <a:pt x="27" y="119"/>
                  </a:lnTo>
                  <a:lnTo>
                    <a:pt x="45" y="120"/>
                  </a:lnTo>
                  <a:lnTo>
                    <a:pt x="68" y="121"/>
                  </a:lnTo>
                  <a:lnTo>
                    <a:pt x="95" y="122"/>
                  </a:lnTo>
                  <a:lnTo>
                    <a:pt x="124" y="123"/>
                  </a:lnTo>
                  <a:lnTo>
                    <a:pt x="155" y="123"/>
                  </a:lnTo>
                  <a:lnTo>
                    <a:pt x="186" y="123"/>
                  </a:lnTo>
                  <a:lnTo>
                    <a:pt x="216" y="122"/>
                  </a:lnTo>
                  <a:lnTo>
                    <a:pt x="242" y="121"/>
                  </a:lnTo>
                  <a:lnTo>
                    <a:pt x="265" y="120"/>
                  </a:lnTo>
                  <a:lnTo>
                    <a:pt x="284" y="119"/>
                  </a:lnTo>
                  <a:lnTo>
                    <a:pt x="298" y="116"/>
                  </a:lnTo>
                  <a:lnTo>
                    <a:pt x="307" y="113"/>
                  </a:lnTo>
                  <a:lnTo>
                    <a:pt x="310" y="110"/>
                  </a:lnTo>
                  <a:lnTo>
                    <a:pt x="283" y="107"/>
                  </a:lnTo>
                  <a:lnTo>
                    <a:pt x="258" y="97"/>
                  </a:lnTo>
                  <a:lnTo>
                    <a:pt x="238" y="82"/>
                  </a:lnTo>
                  <a:lnTo>
                    <a:pt x="222" y="63"/>
                  </a:lnTo>
                  <a:lnTo>
                    <a:pt x="208" y="45"/>
                  </a:lnTo>
                  <a:lnTo>
                    <a:pt x="196" y="26"/>
                  </a:lnTo>
                  <a:lnTo>
                    <a:pt x="189" y="11"/>
                  </a:lnTo>
                  <a:lnTo>
                    <a:pt x="185" y="0"/>
                  </a:lnTo>
                  <a:lnTo>
                    <a:pt x="125" y="0"/>
                  </a:lnTo>
                  <a:lnTo>
                    <a:pt x="120" y="11"/>
                  </a:lnTo>
                  <a:lnTo>
                    <a:pt x="113" y="26"/>
                  </a:lnTo>
                  <a:lnTo>
                    <a:pt x="103" y="45"/>
                  </a:lnTo>
                  <a:lnTo>
                    <a:pt x="89" y="63"/>
                  </a:lnTo>
                  <a:lnTo>
                    <a:pt x="72" y="82"/>
                  </a:lnTo>
                  <a:lnTo>
                    <a:pt x="52" y="97"/>
                  </a:lnTo>
                  <a:lnTo>
                    <a:pt x="28" y="107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F72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53" name="Freeform 6152"/>
            <p:cNvSpPr/>
            <p:nvPr/>
          </p:nvSpPr>
          <p:spPr>
            <a:xfrm>
              <a:off x="4353" y="1018"/>
              <a:ext cx="99" cy="265"/>
            </a:xfrm>
            <a:custGeom>
              <a:avLst/>
              <a:gdLst/>
              <a:ahLst/>
              <a:cxnLst/>
              <a:pathLst>
                <a:path w="112" h="302">
                  <a:moveTo>
                    <a:pt x="88" y="302"/>
                  </a:moveTo>
                  <a:lnTo>
                    <a:pt x="87" y="302"/>
                  </a:lnTo>
                  <a:lnTo>
                    <a:pt x="86" y="299"/>
                  </a:lnTo>
                  <a:lnTo>
                    <a:pt x="84" y="296"/>
                  </a:lnTo>
                  <a:lnTo>
                    <a:pt x="83" y="295"/>
                  </a:lnTo>
                  <a:lnTo>
                    <a:pt x="97" y="248"/>
                  </a:lnTo>
                  <a:lnTo>
                    <a:pt x="99" y="203"/>
                  </a:lnTo>
                  <a:lnTo>
                    <a:pt x="91" y="160"/>
                  </a:lnTo>
                  <a:lnTo>
                    <a:pt x="78" y="120"/>
                  </a:lnTo>
                  <a:lnTo>
                    <a:pt x="60" y="84"/>
                  </a:lnTo>
                  <a:lnTo>
                    <a:pt x="39" y="52"/>
                  </a:lnTo>
                  <a:lnTo>
                    <a:pt x="18" y="23"/>
                  </a:lnTo>
                  <a:lnTo>
                    <a:pt x="0" y="0"/>
                  </a:lnTo>
                  <a:lnTo>
                    <a:pt x="23" y="13"/>
                  </a:lnTo>
                  <a:lnTo>
                    <a:pt x="47" y="39"/>
                  </a:lnTo>
                  <a:lnTo>
                    <a:pt x="71" y="78"/>
                  </a:lnTo>
                  <a:lnTo>
                    <a:pt x="91" y="122"/>
                  </a:lnTo>
                  <a:lnTo>
                    <a:pt x="106" y="171"/>
                  </a:lnTo>
                  <a:lnTo>
                    <a:pt x="112" y="219"/>
                  </a:lnTo>
                  <a:lnTo>
                    <a:pt x="107" y="264"/>
                  </a:lnTo>
                  <a:lnTo>
                    <a:pt x="88" y="3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54" name="Freeform 6153"/>
            <p:cNvSpPr/>
            <p:nvPr/>
          </p:nvSpPr>
          <p:spPr>
            <a:xfrm>
              <a:off x="4317" y="1058"/>
              <a:ext cx="87" cy="20"/>
            </a:xfrm>
            <a:custGeom>
              <a:avLst/>
              <a:gdLst/>
              <a:ahLst/>
              <a:cxnLst/>
              <a:pathLst>
                <a:path w="101" h="23">
                  <a:moveTo>
                    <a:pt x="0" y="3"/>
                  </a:moveTo>
                  <a:lnTo>
                    <a:pt x="4" y="0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42" y="1"/>
                  </a:lnTo>
                  <a:lnTo>
                    <a:pt x="58" y="4"/>
                  </a:lnTo>
                  <a:lnTo>
                    <a:pt x="74" y="8"/>
                  </a:lnTo>
                  <a:lnTo>
                    <a:pt x="89" y="15"/>
                  </a:lnTo>
                  <a:lnTo>
                    <a:pt x="101" y="23"/>
                  </a:lnTo>
                  <a:lnTo>
                    <a:pt x="89" y="21"/>
                  </a:lnTo>
                  <a:lnTo>
                    <a:pt x="75" y="18"/>
                  </a:lnTo>
                  <a:lnTo>
                    <a:pt x="58" y="15"/>
                  </a:lnTo>
                  <a:lnTo>
                    <a:pt x="42" y="13"/>
                  </a:lnTo>
                  <a:lnTo>
                    <a:pt x="26" y="11"/>
                  </a:lnTo>
                  <a:lnTo>
                    <a:pt x="13" y="7"/>
                  </a:lnTo>
                  <a:lnTo>
                    <a:pt x="4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55" name="Freeform 6154"/>
            <p:cNvSpPr/>
            <p:nvPr/>
          </p:nvSpPr>
          <p:spPr>
            <a:xfrm>
              <a:off x="4313" y="1074"/>
              <a:ext cx="105" cy="26"/>
            </a:xfrm>
            <a:custGeom>
              <a:avLst/>
              <a:gdLst/>
              <a:ahLst/>
              <a:cxnLst/>
              <a:pathLst>
                <a:path w="120" h="31">
                  <a:moveTo>
                    <a:pt x="0" y="3"/>
                  </a:moveTo>
                  <a:lnTo>
                    <a:pt x="5" y="1"/>
                  </a:lnTo>
                  <a:lnTo>
                    <a:pt x="15" y="0"/>
                  </a:lnTo>
                  <a:lnTo>
                    <a:pt x="31" y="1"/>
                  </a:lnTo>
                  <a:lnTo>
                    <a:pt x="51" y="4"/>
                  </a:lnTo>
                  <a:lnTo>
                    <a:pt x="70" y="9"/>
                  </a:lnTo>
                  <a:lnTo>
                    <a:pt x="90" y="16"/>
                  </a:lnTo>
                  <a:lnTo>
                    <a:pt x="107" y="23"/>
                  </a:lnTo>
                  <a:lnTo>
                    <a:pt x="120" y="31"/>
                  </a:lnTo>
                  <a:lnTo>
                    <a:pt x="110" y="28"/>
                  </a:lnTo>
                  <a:lnTo>
                    <a:pt x="94" y="25"/>
                  </a:lnTo>
                  <a:lnTo>
                    <a:pt x="75" y="23"/>
                  </a:lnTo>
                  <a:lnTo>
                    <a:pt x="54" y="18"/>
                  </a:lnTo>
                  <a:lnTo>
                    <a:pt x="33" y="15"/>
                  </a:lnTo>
                  <a:lnTo>
                    <a:pt x="16" y="11"/>
                  </a:lnTo>
                  <a:lnTo>
                    <a:pt x="5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56" name="Freeform 6155"/>
            <p:cNvSpPr/>
            <p:nvPr/>
          </p:nvSpPr>
          <p:spPr>
            <a:xfrm>
              <a:off x="4327" y="1118"/>
              <a:ext cx="109" cy="21"/>
            </a:xfrm>
            <a:custGeom>
              <a:avLst/>
              <a:gdLst/>
              <a:ahLst/>
              <a:cxnLst/>
              <a:pathLst>
                <a:path w="124" h="25">
                  <a:moveTo>
                    <a:pt x="0" y="5"/>
                  </a:moveTo>
                  <a:lnTo>
                    <a:pt x="5" y="2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5" y="3"/>
                  </a:lnTo>
                  <a:lnTo>
                    <a:pt x="76" y="6"/>
                  </a:lnTo>
                  <a:lnTo>
                    <a:pt x="97" y="11"/>
                  </a:lnTo>
                  <a:lnTo>
                    <a:pt x="113" y="17"/>
                  </a:lnTo>
                  <a:lnTo>
                    <a:pt x="124" y="25"/>
                  </a:lnTo>
                  <a:lnTo>
                    <a:pt x="115" y="23"/>
                  </a:lnTo>
                  <a:lnTo>
                    <a:pt x="99" y="22"/>
                  </a:lnTo>
                  <a:lnTo>
                    <a:pt x="78" y="20"/>
                  </a:lnTo>
                  <a:lnTo>
                    <a:pt x="56" y="18"/>
                  </a:lnTo>
                  <a:lnTo>
                    <a:pt x="36" y="14"/>
                  </a:lnTo>
                  <a:lnTo>
                    <a:pt x="17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57" name="Freeform 6156"/>
            <p:cNvSpPr/>
            <p:nvPr/>
          </p:nvSpPr>
          <p:spPr>
            <a:xfrm>
              <a:off x="4345" y="1146"/>
              <a:ext cx="98" cy="18"/>
            </a:xfrm>
            <a:custGeom>
              <a:avLst/>
              <a:gdLst/>
              <a:ahLst/>
              <a:cxnLst/>
              <a:pathLst>
                <a:path w="112" h="19">
                  <a:moveTo>
                    <a:pt x="0" y="3"/>
                  </a:moveTo>
                  <a:lnTo>
                    <a:pt x="4" y="1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71" y="4"/>
                  </a:lnTo>
                  <a:lnTo>
                    <a:pt x="89" y="8"/>
                  </a:lnTo>
                  <a:lnTo>
                    <a:pt x="103" y="13"/>
                  </a:lnTo>
                  <a:lnTo>
                    <a:pt x="112" y="19"/>
                  </a:lnTo>
                  <a:lnTo>
                    <a:pt x="102" y="18"/>
                  </a:lnTo>
                  <a:lnTo>
                    <a:pt x="87" y="17"/>
                  </a:lnTo>
                  <a:lnTo>
                    <a:pt x="68" y="16"/>
                  </a:lnTo>
                  <a:lnTo>
                    <a:pt x="49" y="15"/>
                  </a:lnTo>
                  <a:lnTo>
                    <a:pt x="30" y="12"/>
                  </a:lnTo>
                  <a:lnTo>
                    <a:pt x="14" y="10"/>
                  </a:lnTo>
                  <a:lnTo>
                    <a:pt x="4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58" name="Freeform 6157"/>
            <p:cNvSpPr/>
            <p:nvPr/>
          </p:nvSpPr>
          <p:spPr>
            <a:xfrm>
              <a:off x="4366" y="1193"/>
              <a:ext cx="82" cy="13"/>
            </a:xfrm>
            <a:custGeom>
              <a:avLst/>
              <a:gdLst/>
              <a:ahLst/>
              <a:cxnLst/>
              <a:pathLst>
                <a:path w="94" h="15">
                  <a:moveTo>
                    <a:pt x="0" y="9"/>
                  </a:moveTo>
                  <a:lnTo>
                    <a:pt x="3" y="5"/>
                  </a:lnTo>
                  <a:lnTo>
                    <a:pt x="11" y="3"/>
                  </a:lnTo>
                  <a:lnTo>
                    <a:pt x="24" y="1"/>
                  </a:lnTo>
                  <a:lnTo>
                    <a:pt x="38" y="0"/>
                  </a:lnTo>
                  <a:lnTo>
                    <a:pt x="54" y="1"/>
                  </a:lnTo>
                  <a:lnTo>
                    <a:pt x="69" y="3"/>
                  </a:lnTo>
                  <a:lnTo>
                    <a:pt x="83" y="8"/>
                  </a:lnTo>
                  <a:lnTo>
                    <a:pt x="94" y="15"/>
                  </a:lnTo>
                  <a:lnTo>
                    <a:pt x="85" y="13"/>
                  </a:lnTo>
                  <a:lnTo>
                    <a:pt x="71" y="13"/>
                  </a:lnTo>
                  <a:lnTo>
                    <a:pt x="55" y="13"/>
                  </a:lnTo>
                  <a:lnTo>
                    <a:pt x="39" y="13"/>
                  </a:lnTo>
                  <a:lnTo>
                    <a:pt x="24" y="13"/>
                  </a:lnTo>
                  <a:lnTo>
                    <a:pt x="11" y="13"/>
                  </a:lnTo>
                  <a:lnTo>
                    <a:pt x="3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59" name="Freeform 6158"/>
            <p:cNvSpPr/>
            <p:nvPr/>
          </p:nvSpPr>
          <p:spPr>
            <a:xfrm>
              <a:off x="4397" y="1260"/>
              <a:ext cx="41" cy="16"/>
            </a:xfrm>
            <a:custGeom>
              <a:avLst/>
              <a:gdLst/>
              <a:ahLst/>
              <a:cxnLst/>
              <a:pathLst>
                <a:path w="46" h="18">
                  <a:moveTo>
                    <a:pt x="0" y="16"/>
                  </a:moveTo>
                  <a:lnTo>
                    <a:pt x="1" y="12"/>
                  </a:lnTo>
                  <a:lnTo>
                    <a:pt x="6" y="9"/>
                  </a:lnTo>
                  <a:lnTo>
                    <a:pt x="12" y="5"/>
                  </a:lnTo>
                  <a:lnTo>
                    <a:pt x="20" y="3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6" y="5"/>
                  </a:lnTo>
                  <a:lnTo>
                    <a:pt x="39" y="4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2"/>
                  </a:lnTo>
                  <a:lnTo>
                    <a:pt x="11" y="16"/>
                  </a:lnTo>
                  <a:lnTo>
                    <a:pt x="5" y="18"/>
                  </a:lnTo>
                  <a:lnTo>
                    <a:pt x="1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0" name="Freeform 6159"/>
            <p:cNvSpPr/>
            <p:nvPr/>
          </p:nvSpPr>
          <p:spPr>
            <a:xfrm>
              <a:off x="4311" y="1032"/>
              <a:ext cx="74" cy="19"/>
            </a:xfrm>
            <a:custGeom>
              <a:avLst/>
              <a:gdLst/>
              <a:ahLst/>
              <a:cxnLst/>
              <a:pathLst>
                <a:path w="86" h="23">
                  <a:moveTo>
                    <a:pt x="0" y="4"/>
                  </a:moveTo>
                  <a:lnTo>
                    <a:pt x="4" y="1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1"/>
                  </a:lnTo>
                  <a:lnTo>
                    <a:pt x="49" y="4"/>
                  </a:lnTo>
                  <a:lnTo>
                    <a:pt x="63" y="8"/>
                  </a:lnTo>
                  <a:lnTo>
                    <a:pt x="75" y="15"/>
                  </a:lnTo>
                  <a:lnTo>
                    <a:pt x="86" y="23"/>
                  </a:lnTo>
                  <a:lnTo>
                    <a:pt x="75" y="21"/>
                  </a:lnTo>
                  <a:lnTo>
                    <a:pt x="63" y="19"/>
                  </a:lnTo>
                  <a:lnTo>
                    <a:pt x="49" y="16"/>
                  </a:lnTo>
                  <a:lnTo>
                    <a:pt x="35" y="13"/>
                  </a:lnTo>
                  <a:lnTo>
                    <a:pt x="21" y="11"/>
                  </a:lnTo>
                  <a:lnTo>
                    <a:pt x="11" y="8"/>
                  </a:lnTo>
                  <a:lnTo>
                    <a:pt x="3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1" name="Freeform 6160"/>
            <p:cNvSpPr/>
            <p:nvPr/>
          </p:nvSpPr>
          <p:spPr>
            <a:xfrm>
              <a:off x="4320" y="1097"/>
              <a:ext cx="107" cy="21"/>
            </a:xfrm>
            <a:custGeom>
              <a:avLst/>
              <a:gdLst/>
              <a:ahLst/>
              <a:cxnLst/>
              <a:pathLst>
                <a:path w="121" h="24">
                  <a:moveTo>
                    <a:pt x="0" y="5"/>
                  </a:moveTo>
                  <a:lnTo>
                    <a:pt x="5" y="1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54" y="2"/>
                  </a:lnTo>
                  <a:lnTo>
                    <a:pt x="74" y="6"/>
                  </a:lnTo>
                  <a:lnTo>
                    <a:pt x="93" y="11"/>
                  </a:lnTo>
                  <a:lnTo>
                    <a:pt x="109" y="16"/>
                  </a:lnTo>
                  <a:lnTo>
                    <a:pt x="121" y="24"/>
                  </a:lnTo>
                  <a:lnTo>
                    <a:pt x="112" y="23"/>
                  </a:lnTo>
                  <a:lnTo>
                    <a:pt x="96" y="22"/>
                  </a:lnTo>
                  <a:lnTo>
                    <a:pt x="76" y="20"/>
                  </a:lnTo>
                  <a:lnTo>
                    <a:pt x="55" y="17"/>
                  </a:lnTo>
                  <a:lnTo>
                    <a:pt x="35" y="14"/>
                  </a:lnTo>
                  <a:lnTo>
                    <a:pt x="16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2" name="Freeform 6161"/>
            <p:cNvSpPr/>
            <p:nvPr/>
          </p:nvSpPr>
          <p:spPr>
            <a:xfrm>
              <a:off x="4350" y="1174"/>
              <a:ext cx="96" cy="12"/>
            </a:xfrm>
            <a:custGeom>
              <a:avLst/>
              <a:gdLst/>
              <a:ahLst/>
              <a:cxnLst/>
              <a:pathLst>
                <a:path w="110" h="14">
                  <a:moveTo>
                    <a:pt x="0" y="9"/>
                  </a:moveTo>
                  <a:lnTo>
                    <a:pt x="5" y="6"/>
                  </a:lnTo>
                  <a:lnTo>
                    <a:pt x="14" y="3"/>
                  </a:lnTo>
                  <a:lnTo>
                    <a:pt x="29" y="1"/>
                  </a:lnTo>
                  <a:lnTo>
                    <a:pt x="46" y="0"/>
                  </a:lnTo>
                  <a:lnTo>
                    <a:pt x="65" y="0"/>
                  </a:lnTo>
                  <a:lnTo>
                    <a:pt x="82" y="2"/>
                  </a:lnTo>
                  <a:lnTo>
                    <a:pt x="98" y="7"/>
                  </a:lnTo>
                  <a:lnTo>
                    <a:pt x="110" y="14"/>
                  </a:lnTo>
                  <a:lnTo>
                    <a:pt x="99" y="12"/>
                  </a:lnTo>
                  <a:lnTo>
                    <a:pt x="84" y="12"/>
                  </a:lnTo>
                  <a:lnTo>
                    <a:pt x="66" y="14"/>
                  </a:lnTo>
                  <a:lnTo>
                    <a:pt x="48" y="14"/>
                  </a:lnTo>
                  <a:lnTo>
                    <a:pt x="30" y="14"/>
                  </a:lnTo>
                  <a:lnTo>
                    <a:pt x="14" y="14"/>
                  </a:lnTo>
                  <a:lnTo>
                    <a:pt x="4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3" name="Freeform 6162"/>
            <p:cNvSpPr/>
            <p:nvPr/>
          </p:nvSpPr>
          <p:spPr>
            <a:xfrm>
              <a:off x="4369" y="1214"/>
              <a:ext cx="77" cy="13"/>
            </a:xfrm>
            <a:custGeom>
              <a:avLst/>
              <a:gdLst/>
              <a:ahLst/>
              <a:cxnLst/>
              <a:pathLst>
                <a:path w="89" h="14">
                  <a:moveTo>
                    <a:pt x="0" y="4"/>
                  </a:moveTo>
                  <a:lnTo>
                    <a:pt x="4" y="2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3" y="1"/>
                  </a:lnTo>
                  <a:lnTo>
                    <a:pt x="58" y="3"/>
                  </a:lnTo>
                  <a:lnTo>
                    <a:pt x="73" y="6"/>
                  </a:lnTo>
                  <a:lnTo>
                    <a:pt x="83" y="9"/>
                  </a:lnTo>
                  <a:lnTo>
                    <a:pt x="89" y="14"/>
                  </a:lnTo>
                  <a:lnTo>
                    <a:pt x="81" y="13"/>
                  </a:lnTo>
                  <a:lnTo>
                    <a:pt x="69" y="13"/>
                  </a:lnTo>
                  <a:lnTo>
                    <a:pt x="55" y="11"/>
                  </a:lnTo>
                  <a:lnTo>
                    <a:pt x="40" y="10"/>
                  </a:lnTo>
                  <a:lnTo>
                    <a:pt x="27" y="10"/>
                  </a:lnTo>
                  <a:lnTo>
                    <a:pt x="14" y="8"/>
                  </a:lnTo>
                  <a:lnTo>
                    <a:pt x="5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4" name="Freeform 6163"/>
            <p:cNvSpPr/>
            <p:nvPr/>
          </p:nvSpPr>
          <p:spPr>
            <a:xfrm>
              <a:off x="4395" y="1239"/>
              <a:ext cx="48" cy="12"/>
            </a:xfrm>
            <a:custGeom>
              <a:avLst/>
              <a:gdLst/>
              <a:ahLst/>
              <a:cxnLst/>
              <a:pathLst>
                <a:path w="55" h="14">
                  <a:moveTo>
                    <a:pt x="0" y="11"/>
                  </a:moveTo>
                  <a:lnTo>
                    <a:pt x="2" y="9"/>
                  </a:lnTo>
                  <a:lnTo>
                    <a:pt x="8" y="5"/>
                  </a:lnTo>
                  <a:lnTo>
                    <a:pt x="15" y="3"/>
                  </a:lnTo>
                  <a:lnTo>
                    <a:pt x="24" y="1"/>
                  </a:lnTo>
                  <a:lnTo>
                    <a:pt x="35" y="0"/>
                  </a:lnTo>
                  <a:lnTo>
                    <a:pt x="44" y="1"/>
                  </a:lnTo>
                  <a:lnTo>
                    <a:pt x="51" y="2"/>
                  </a:lnTo>
                  <a:lnTo>
                    <a:pt x="55" y="6"/>
                  </a:lnTo>
                  <a:lnTo>
                    <a:pt x="48" y="5"/>
                  </a:lnTo>
                  <a:lnTo>
                    <a:pt x="39" y="5"/>
                  </a:lnTo>
                  <a:lnTo>
                    <a:pt x="30" y="8"/>
                  </a:lnTo>
                  <a:lnTo>
                    <a:pt x="21" y="10"/>
                  </a:lnTo>
                  <a:lnTo>
                    <a:pt x="13" y="13"/>
                  </a:lnTo>
                  <a:lnTo>
                    <a:pt x="6" y="14"/>
                  </a:lnTo>
                  <a:lnTo>
                    <a:pt x="1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5" name="Freeform 6164"/>
            <p:cNvSpPr/>
            <p:nvPr/>
          </p:nvSpPr>
          <p:spPr>
            <a:xfrm>
              <a:off x="4324" y="1011"/>
              <a:ext cx="47" cy="19"/>
            </a:xfrm>
            <a:custGeom>
              <a:avLst/>
              <a:gdLst/>
              <a:ahLst/>
              <a:cxnLst/>
              <a:pathLst>
                <a:path w="54" h="23">
                  <a:moveTo>
                    <a:pt x="54" y="23"/>
                  </a:moveTo>
                  <a:lnTo>
                    <a:pt x="50" y="22"/>
                  </a:lnTo>
                  <a:lnTo>
                    <a:pt x="42" y="21"/>
                  </a:lnTo>
                  <a:lnTo>
                    <a:pt x="33" y="20"/>
                  </a:lnTo>
                  <a:lnTo>
                    <a:pt x="22" y="17"/>
                  </a:lnTo>
                  <a:lnTo>
                    <a:pt x="13" y="15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6" y="7"/>
                  </a:lnTo>
                  <a:lnTo>
                    <a:pt x="34" y="12"/>
                  </a:lnTo>
                  <a:lnTo>
                    <a:pt x="42" y="16"/>
                  </a:lnTo>
                  <a:lnTo>
                    <a:pt x="50" y="21"/>
                  </a:lnTo>
                  <a:lnTo>
                    <a:pt x="54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6" name="Freeform 6165"/>
            <p:cNvSpPr/>
            <p:nvPr/>
          </p:nvSpPr>
          <p:spPr>
            <a:xfrm>
              <a:off x="4366" y="988"/>
              <a:ext cx="8" cy="46"/>
            </a:xfrm>
            <a:custGeom>
              <a:avLst/>
              <a:gdLst/>
              <a:ahLst/>
              <a:cxnLst/>
              <a:pathLst>
                <a:path w="10" h="52">
                  <a:moveTo>
                    <a:pt x="7" y="52"/>
                  </a:moveTo>
                  <a:lnTo>
                    <a:pt x="8" y="41"/>
                  </a:lnTo>
                  <a:lnTo>
                    <a:pt x="10" y="24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6"/>
                  </a:lnTo>
                  <a:lnTo>
                    <a:pt x="1" y="20"/>
                  </a:lnTo>
                  <a:lnTo>
                    <a:pt x="4" y="38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7" name="Freeform 6166"/>
            <p:cNvSpPr/>
            <p:nvPr/>
          </p:nvSpPr>
          <p:spPr>
            <a:xfrm>
              <a:off x="4329" y="979"/>
              <a:ext cx="28" cy="41"/>
            </a:xfrm>
            <a:custGeom>
              <a:avLst/>
              <a:gdLst/>
              <a:ahLst/>
              <a:cxnLst/>
              <a:pathLst>
                <a:path w="31" h="44">
                  <a:moveTo>
                    <a:pt x="31" y="44"/>
                  </a:moveTo>
                  <a:lnTo>
                    <a:pt x="27" y="35"/>
                  </a:lnTo>
                  <a:lnTo>
                    <a:pt x="20" y="18"/>
                  </a:lnTo>
                  <a:lnTo>
                    <a:pt x="11" y="4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8"/>
                  </a:lnTo>
                  <a:lnTo>
                    <a:pt x="5" y="13"/>
                  </a:lnTo>
                  <a:lnTo>
                    <a:pt x="9" y="20"/>
                  </a:lnTo>
                  <a:lnTo>
                    <a:pt x="15" y="28"/>
                  </a:lnTo>
                  <a:lnTo>
                    <a:pt x="22" y="35"/>
                  </a:lnTo>
                  <a:lnTo>
                    <a:pt x="28" y="40"/>
                  </a:lnTo>
                  <a:lnTo>
                    <a:pt x="31" y="4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8" name="Freeform 6167"/>
            <p:cNvSpPr/>
            <p:nvPr/>
          </p:nvSpPr>
          <p:spPr>
            <a:xfrm>
              <a:off x="4438" y="1235"/>
              <a:ext cx="61" cy="14"/>
            </a:xfrm>
            <a:custGeom>
              <a:avLst/>
              <a:gdLst/>
              <a:ahLst/>
              <a:cxnLst/>
              <a:pathLst>
                <a:path w="69" h="15">
                  <a:moveTo>
                    <a:pt x="0" y="10"/>
                  </a:moveTo>
                  <a:lnTo>
                    <a:pt x="6" y="6"/>
                  </a:lnTo>
                  <a:lnTo>
                    <a:pt x="17" y="4"/>
                  </a:lnTo>
                  <a:lnTo>
                    <a:pt x="27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5" y="5"/>
                  </a:lnTo>
                  <a:lnTo>
                    <a:pt x="69" y="9"/>
                  </a:lnTo>
                  <a:lnTo>
                    <a:pt x="67" y="13"/>
                  </a:lnTo>
                  <a:lnTo>
                    <a:pt x="62" y="15"/>
                  </a:lnTo>
                  <a:lnTo>
                    <a:pt x="53" y="15"/>
                  </a:lnTo>
                  <a:lnTo>
                    <a:pt x="41" y="15"/>
                  </a:lnTo>
                  <a:lnTo>
                    <a:pt x="29" y="13"/>
                  </a:lnTo>
                  <a:lnTo>
                    <a:pt x="18" y="12"/>
                  </a:lnTo>
                  <a:lnTo>
                    <a:pt x="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69" name="Freeform 6168"/>
            <p:cNvSpPr/>
            <p:nvPr/>
          </p:nvSpPr>
          <p:spPr>
            <a:xfrm>
              <a:off x="4429" y="1269"/>
              <a:ext cx="54" cy="24"/>
            </a:xfrm>
            <a:custGeom>
              <a:avLst/>
              <a:gdLst/>
              <a:ahLst/>
              <a:cxnLst/>
              <a:pathLst>
                <a:path w="63" h="28">
                  <a:moveTo>
                    <a:pt x="0" y="0"/>
                  </a:moveTo>
                  <a:lnTo>
                    <a:pt x="7" y="1"/>
                  </a:lnTo>
                  <a:lnTo>
                    <a:pt x="15" y="2"/>
                  </a:lnTo>
                  <a:lnTo>
                    <a:pt x="25" y="5"/>
                  </a:lnTo>
                  <a:lnTo>
                    <a:pt x="37" y="8"/>
                  </a:lnTo>
                  <a:lnTo>
                    <a:pt x="46" y="12"/>
                  </a:lnTo>
                  <a:lnTo>
                    <a:pt x="55" y="16"/>
                  </a:lnTo>
                  <a:lnTo>
                    <a:pt x="61" y="21"/>
                  </a:lnTo>
                  <a:lnTo>
                    <a:pt x="63" y="25"/>
                  </a:lnTo>
                  <a:lnTo>
                    <a:pt x="61" y="28"/>
                  </a:lnTo>
                  <a:lnTo>
                    <a:pt x="55" y="28"/>
                  </a:lnTo>
                  <a:lnTo>
                    <a:pt x="46" y="24"/>
                  </a:lnTo>
                  <a:lnTo>
                    <a:pt x="35" y="20"/>
                  </a:lnTo>
                  <a:lnTo>
                    <a:pt x="23" y="14"/>
                  </a:lnTo>
                  <a:lnTo>
                    <a:pt x="13" y="8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0" name="Freeform 6169"/>
            <p:cNvSpPr/>
            <p:nvPr/>
          </p:nvSpPr>
          <p:spPr>
            <a:xfrm>
              <a:off x="4445" y="1213"/>
              <a:ext cx="54" cy="14"/>
            </a:xfrm>
            <a:custGeom>
              <a:avLst/>
              <a:gdLst/>
              <a:ahLst/>
              <a:cxnLst/>
              <a:pathLst>
                <a:path w="64" h="15">
                  <a:moveTo>
                    <a:pt x="0" y="15"/>
                  </a:moveTo>
                  <a:lnTo>
                    <a:pt x="3" y="10"/>
                  </a:lnTo>
                  <a:lnTo>
                    <a:pt x="10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59" y="12"/>
                  </a:lnTo>
                  <a:lnTo>
                    <a:pt x="52" y="14"/>
                  </a:lnTo>
                  <a:lnTo>
                    <a:pt x="42" y="14"/>
                  </a:lnTo>
                  <a:lnTo>
                    <a:pt x="30" y="14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1" name="Freeform 6170"/>
            <p:cNvSpPr/>
            <p:nvPr/>
          </p:nvSpPr>
          <p:spPr>
            <a:xfrm>
              <a:off x="4445" y="1190"/>
              <a:ext cx="59" cy="16"/>
            </a:xfrm>
            <a:custGeom>
              <a:avLst/>
              <a:gdLst/>
              <a:ahLst/>
              <a:cxnLst/>
              <a:pathLst>
                <a:path w="66" h="20">
                  <a:moveTo>
                    <a:pt x="0" y="20"/>
                  </a:moveTo>
                  <a:lnTo>
                    <a:pt x="4" y="14"/>
                  </a:lnTo>
                  <a:lnTo>
                    <a:pt x="11" y="9"/>
                  </a:lnTo>
                  <a:lnTo>
                    <a:pt x="21" y="5"/>
                  </a:lnTo>
                  <a:lnTo>
                    <a:pt x="33" y="2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2" y="1"/>
                  </a:lnTo>
                  <a:lnTo>
                    <a:pt x="66" y="5"/>
                  </a:lnTo>
                  <a:lnTo>
                    <a:pt x="66" y="8"/>
                  </a:lnTo>
                  <a:lnTo>
                    <a:pt x="62" y="9"/>
                  </a:lnTo>
                  <a:lnTo>
                    <a:pt x="55" y="12"/>
                  </a:lnTo>
                  <a:lnTo>
                    <a:pt x="45" y="13"/>
                  </a:lnTo>
                  <a:lnTo>
                    <a:pt x="33" y="14"/>
                  </a:lnTo>
                  <a:lnTo>
                    <a:pt x="20" y="15"/>
                  </a:lnTo>
                  <a:lnTo>
                    <a:pt x="9" y="1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2" name="Freeform 6171"/>
            <p:cNvSpPr/>
            <p:nvPr/>
          </p:nvSpPr>
          <p:spPr>
            <a:xfrm>
              <a:off x="4443" y="1165"/>
              <a:ext cx="56" cy="25"/>
            </a:xfrm>
            <a:custGeom>
              <a:avLst/>
              <a:gdLst/>
              <a:ahLst/>
              <a:cxnLst/>
              <a:pathLst>
                <a:path w="65" h="26">
                  <a:moveTo>
                    <a:pt x="0" y="26"/>
                  </a:moveTo>
                  <a:lnTo>
                    <a:pt x="6" y="19"/>
                  </a:lnTo>
                  <a:lnTo>
                    <a:pt x="14" y="13"/>
                  </a:lnTo>
                  <a:lnTo>
                    <a:pt x="24" y="8"/>
                  </a:lnTo>
                  <a:lnTo>
                    <a:pt x="35" y="4"/>
                  </a:lnTo>
                  <a:lnTo>
                    <a:pt x="45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65" y="3"/>
                  </a:lnTo>
                  <a:lnTo>
                    <a:pt x="64" y="6"/>
                  </a:lnTo>
                  <a:lnTo>
                    <a:pt x="59" y="10"/>
                  </a:lnTo>
                  <a:lnTo>
                    <a:pt x="51" y="13"/>
                  </a:lnTo>
                  <a:lnTo>
                    <a:pt x="41" y="16"/>
                  </a:lnTo>
                  <a:lnTo>
                    <a:pt x="30" y="18"/>
                  </a:lnTo>
                  <a:lnTo>
                    <a:pt x="19" y="20"/>
                  </a:lnTo>
                  <a:lnTo>
                    <a:pt x="8" y="2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3" name="Freeform 6172"/>
            <p:cNvSpPr/>
            <p:nvPr/>
          </p:nvSpPr>
          <p:spPr>
            <a:xfrm>
              <a:off x="4439" y="1132"/>
              <a:ext cx="58" cy="35"/>
            </a:xfrm>
            <a:custGeom>
              <a:avLst/>
              <a:gdLst/>
              <a:ahLst/>
              <a:cxnLst/>
              <a:pathLst>
                <a:path w="66" h="40">
                  <a:moveTo>
                    <a:pt x="0" y="40"/>
                  </a:moveTo>
                  <a:lnTo>
                    <a:pt x="7" y="33"/>
                  </a:lnTo>
                  <a:lnTo>
                    <a:pt x="16" y="26"/>
                  </a:lnTo>
                  <a:lnTo>
                    <a:pt x="25" y="18"/>
                  </a:lnTo>
                  <a:lnTo>
                    <a:pt x="37" y="11"/>
                  </a:lnTo>
                  <a:lnTo>
                    <a:pt x="46" y="4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6" y="3"/>
                  </a:lnTo>
                  <a:lnTo>
                    <a:pt x="66" y="9"/>
                  </a:lnTo>
                  <a:lnTo>
                    <a:pt x="61" y="13"/>
                  </a:lnTo>
                  <a:lnTo>
                    <a:pt x="52" y="18"/>
                  </a:lnTo>
                  <a:lnTo>
                    <a:pt x="40" y="23"/>
                  </a:lnTo>
                  <a:lnTo>
                    <a:pt x="28" y="27"/>
                  </a:lnTo>
                  <a:lnTo>
                    <a:pt x="17" y="32"/>
                  </a:lnTo>
                  <a:lnTo>
                    <a:pt x="7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4" name="Freeform 6173"/>
            <p:cNvSpPr/>
            <p:nvPr/>
          </p:nvSpPr>
          <p:spPr>
            <a:xfrm>
              <a:off x="4431" y="1097"/>
              <a:ext cx="57" cy="47"/>
            </a:xfrm>
            <a:custGeom>
              <a:avLst/>
              <a:gdLst/>
              <a:ahLst/>
              <a:cxnLst/>
              <a:pathLst>
                <a:path w="67" h="54">
                  <a:moveTo>
                    <a:pt x="0" y="54"/>
                  </a:moveTo>
                  <a:lnTo>
                    <a:pt x="6" y="47"/>
                  </a:lnTo>
                  <a:lnTo>
                    <a:pt x="14" y="38"/>
                  </a:lnTo>
                  <a:lnTo>
                    <a:pt x="25" y="28"/>
                  </a:lnTo>
                  <a:lnTo>
                    <a:pt x="36" y="17"/>
                  </a:lnTo>
                  <a:lnTo>
                    <a:pt x="46" y="9"/>
                  </a:lnTo>
                  <a:lnTo>
                    <a:pt x="57" y="2"/>
                  </a:lnTo>
                  <a:lnTo>
                    <a:pt x="64" y="0"/>
                  </a:lnTo>
                  <a:lnTo>
                    <a:pt x="67" y="2"/>
                  </a:lnTo>
                  <a:lnTo>
                    <a:pt x="66" y="8"/>
                  </a:lnTo>
                  <a:lnTo>
                    <a:pt x="59" y="16"/>
                  </a:lnTo>
                  <a:lnTo>
                    <a:pt x="50" y="23"/>
                  </a:lnTo>
                  <a:lnTo>
                    <a:pt x="38" y="31"/>
                  </a:lnTo>
                  <a:lnTo>
                    <a:pt x="26" y="38"/>
                  </a:lnTo>
                  <a:lnTo>
                    <a:pt x="14" y="45"/>
                  </a:lnTo>
                  <a:lnTo>
                    <a:pt x="6" y="5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5" name="Freeform 6174"/>
            <p:cNvSpPr/>
            <p:nvPr/>
          </p:nvSpPr>
          <p:spPr>
            <a:xfrm>
              <a:off x="4420" y="1060"/>
              <a:ext cx="61" cy="54"/>
            </a:xfrm>
            <a:custGeom>
              <a:avLst/>
              <a:gdLst/>
              <a:ahLst/>
              <a:cxnLst/>
              <a:pathLst>
                <a:path w="69" h="61">
                  <a:moveTo>
                    <a:pt x="0" y="61"/>
                  </a:moveTo>
                  <a:lnTo>
                    <a:pt x="5" y="54"/>
                  </a:lnTo>
                  <a:lnTo>
                    <a:pt x="13" y="43"/>
                  </a:lnTo>
                  <a:lnTo>
                    <a:pt x="23" y="32"/>
                  </a:lnTo>
                  <a:lnTo>
                    <a:pt x="33" y="20"/>
                  </a:lnTo>
                  <a:lnTo>
                    <a:pt x="45" y="10"/>
                  </a:lnTo>
                  <a:lnTo>
                    <a:pt x="55" y="3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69" y="8"/>
                  </a:lnTo>
                  <a:lnTo>
                    <a:pt x="63" y="15"/>
                  </a:lnTo>
                  <a:lnTo>
                    <a:pt x="54" y="23"/>
                  </a:lnTo>
                  <a:lnTo>
                    <a:pt x="41" y="31"/>
                  </a:lnTo>
                  <a:lnTo>
                    <a:pt x="29" y="40"/>
                  </a:lnTo>
                  <a:lnTo>
                    <a:pt x="16" y="48"/>
                  </a:lnTo>
                  <a:lnTo>
                    <a:pt x="6" y="5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6" name="Freeform 6175"/>
            <p:cNvSpPr/>
            <p:nvPr/>
          </p:nvSpPr>
          <p:spPr>
            <a:xfrm>
              <a:off x="4409" y="1030"/>
              <a:ext cx="57" cy="63"/>
            </a:xfrm>
            <a:custGeom>
              <a:avLst/>
              <a:gdLst/>
              <a:ahLst/>
              <a:cxnLst/>
              <a:pathLst>
                <a:path w="65" h="73">
                  <a:moveTo>
                    <a:pt x="0" y="73"/>
                  </a:moveTo>
                  <a:lnTo>
                    <a:pt x="4" y="64"/>
                  </a:lnTo>
                  <a:lnTo>
                    <a:pt x="9" y="52"/>
                  </a:lnTo>
                  <a:lnTo>
                    <a:pt x="16" y="39"/>
                  </a:lnTo>
                  <a:lnTo>
                    <a:pt x="24" y="28"/>
                  </a:lnTo>
                  <a:lnTo>
                    <a:pt x="34" y="17"/>
                  </a:lnTo>
                  <a:lnTo>
                    <a:pt x="44" y="8"/>
                  </a:lnTo>
                  <a:lnTo>
                    <a:pt x="53" y="2"/>
                  </a:lnTo>
                  <a:lnTo>
                    <a:pt x="63" y="0"/>
                  </a:lnTo>
                  <a:lnTo>
                    <a:pt x="65" y="4"/>
                  </a:lnTo>
                  <a:lnTo>
                    <a:pt x="61" y="11"/>
                  </a:lnTo>
                  <a:lnTo>
                    <a:pt x="52" y="21"/>
                  </a:lnTo>
                  <a:lnTo>
                    <a:pt x="42" y="32"/>
                  </a:lnTo>
                  <a:lnTo>
                    <a:pt x="29" y="45"/>
                  </a:lnTo>
                  <a:lnTo>
                    <a:pt x="17" y="57"/>
                  </a:lnTo>
                  <a:lnTo>
                    <a:pt x="7" y="67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7" name="Freeform 6176"/>
            <p:cNvSpPr/>
            <p:nvPr/>
          </p:nvSpPr>
          <p:spPr>
            <a:xfrm>
              <a:off x="4402" y="1007"/>
              <a:ext cx="29" cy="71"/>
            </a:xfrm>
            <a:custGeom>
              <a:avLst/>
              <a:gdLst/>
              <a:ahLst/>
              <a:cxnLst/>
              <a:pathLst>
                <a:path w="32" h="79">
                  <a:moveTo>
                    <a:pt x="32" y="1"/>
                  </a:moveTo>
                  <a:lnTo>
                    <a:pt x="32" y="4"/>
                  </a:lnTo>
                  <a:lnTo>
                    <a:pt x="30" y="12"/>
                  </a:lnTo>
                  <a:lnTo>
                    <a:pt x="27" y="24"/>
                  </a:lnTo>
                  <a:lnTo>
                    <a:pt x="21" y="35"/>
                  </a:lnTo>
                  <a:lnTo>
                    <a:pt x="15" y="48"/>
                  </a:lnTo>
                  <a:lnTo>
                    <a:pt x="9" y="61"/>
                  </a:lnTo>
                  <a:lnTo>
                    <a:pt x="5" y="71"/>
                  </a:lnTo>
                  <a:lnTo>
                    <a:pt x="3" y="79"/>
                  </a:lnTo>
                  <a:lnTo>
                    <a:pt x="0" y="69"/>
                  </a:lnTo>
                  <a:lnTo>
                    <a:pt x="1" y="55"/>
                  </a:lnTo>
                  <a:lnTo>
                    <a:pt x="4" y="41"/>
                  </a:lnTo>
                  <a:lnTo>
                    <a:pt x="7" y="27"/>
                  </a:lnTo>
                  <a:lnTo>
                    <a:pt x="13" y="15"/>
                  </a:lnTo>
                  <a:lnTo>
                    <a:pt x="19" y="5"/>
                  </a:lnTo>
                  <a:lnTo>
                    <a:pt x="26" y="0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8" name="Freeform 6177"/>
            <p:cNvSpPr/>
            <p:nvPr/>
          </p:nvSpPr>
          <p:spPr>
            <a:xfrm>
              <a:off x="4383" y="985"/>
              <a:ext cx="28" cy="68"/>
            </a:xfrm>
            <a:custGeom>
              <a:avLst/>
              <a:gdLst/>
              <a:ahLst/>
              <a:cxnLst/>
              <a:pathLst>
                <a:path w="31" h="79">
                  <a:moveTo>
                    <a:pt x="31" y="0"/>
                  </a:moveTo>
                  <a:lnTo>
                    <a:pt x="31" y="5"/>
                  </a:lnTo>
                  <a:lnTo>
                    <a:pt x="29" y="13"/>
                  </a:lnTo>
                  <a:lnTo>
                    <a:pt x="26" y="23"/>
                  </a:lnTo>
                  <a:lnTo>
                    <a:pt x="20" y="36"/>
                  </a:lnTo>
                  <a:lnTo>
                    <a:pt x="14" y="50"/>
                  </a:lnTo>
                  <a:lnTo>
                    <a:pt x="10" y="61"/>
                  </a:lnTo>
                  <a:lnTo>
                    <a:pt x="5" y="72"/>
                  </a:lnTo>
                  <a:lnTo>
                    <a:pt x="2" y="79"/>
                  </a:lnTo>
                  <a:lnTo>
                    <a:pt x="0" y="67"/>
                  </a:lnTo>
                  <a:lnTo>
                    <a:pt x="0" y="54"/>
                  </a:lnTo>
                  <a:lnTo>
                    <a:pt x="3" y="41"/>
                  </a:lnTo>
                  <a:lnTo>
                    <a:pt x="7" y="27"/>
                  </a:lnTo>
                  <a:lnTo>
                    <a:pt x="12" y="14"/>
                  </a:lnTo>
                  <a:lnTo>
                    <a:pt x="18" y="5"/>
                  </a:lnTo>
                  <a:lnTo>
                    <a:pt x="2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79" name="Freeform 6178"/>
            <p:cNvSpPr/>
            <p:nvPr/>
          </p:nvSpPr>
          <p:spPr>
            <a:xfrm>
              <a:off x="4443" y="779"/>
              <a:ext cx="70" cy="346"/>
            </a:xfrm>
            <a:custGeom>
              <a:avLst/>
              <a:gdLst/>
              <a:ahLst/>
              <a:cxnLst/>
              <a:pathLst>
                <a:path w="81" h="395">
                  <a:moveTo>
                    <a:pt x="68" y="390"/>
                  </a:moveTo>
                  <a:lnTo>
                    <a:pt x="72" y="392"/>
                  </a:lnTo>
                  <a:lnTo>
                    <a:pt x="75" y="393"/>
                  </a:lnTo>
                  <a:lnTo>
                    <a:pt x="77" y="394"/>
                  </a:lnTo>
                  <a:lnTo>
                    <a:pt x="81" y="395"/>
                  </a:lnTo>
                  <a:lnTo>
                    <a:pt x="53" y="337"/>
                  </a:lnTo>
                  <a:lnTo>
                    <a:pt x="34" y="280"/>
                  </a:lnTo>
                  <a:lnTo>
                    <a:pt x="21" y="225"/>
                  </a:lnTo>
                  <a:lnTo>
                    <a:pt x="14" y="173"/>
                  </a:lnTo>
                  <a:lnTo>
                    <a:pt x="11" y="125"/>
                  </a:lnTo>
                  <a:lnTo>
                    <a:pt x="11" y="79"/>
                  </a:lnTo>
                  <a:lnTo>
                    <a:pt x="13" y="37"/>
                  </a:lnTo>
                  <a:lnTo>
                    <a:pt x="14" y="0"/>
                  </a:lnTo>
                  <a:lnTo>
                    <a:pt x="7" y="28"/>
                  </a:lnTo>
                  <a:lnTo>
                    <a:pt x="2" y="71"/>
                  </a:lnTo>
                  <a:lnTo>
                    <a:pt x="0" y="122"/>
                  </a:lnTo>
                  <a:lnTo>
                    <a:pt x="4" y="180"/>
                  </a:lnTo>
                  <a:lnTo>
                    <a:pt x="11" y="240"/>
                  </a:lnTo>
                  <a:lnTo>
                    <a:pt x="23" y="298"/>
                  </a:lnTo>
                  <a:lnTo>
                    <a:pt x="42" y="348"/>
                  </a:lnTo>
                  <a:lnTo>
                    <a:pt x="68" y="3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0" name="Freeform 6179"/>
            <p:cNvSpPr/>
            <p:nvPr/>
          </p:nvSpPr>
          <p:spPr>
            <a:xfrm>
              <a:off x="4448" y="802"/>
              <a:ext cx="53" cy="48"/>
            </a:xfrm>
            <a:custGeom>
              <a:avLst/>
              <a:gdLst/>
              <a:ahLst/>
              <a:cxnLst/>
              <a:pathLst>
                <a:path w="60" h="54">
                  <a:moveTo>
                    <a:pt x="60" y="1"/>
                  </a:moveTo>
                  <a:lnTo>
                    <a:pt x="56" y="0"/>
                  </a:lnTo>
                  <a:lnTo>
                    <a:pt x="50" y="1"/>
                  </a:lnTo>
                  <a:lnTo>
                    <a:pt x="42" y="4"/>
                  </a:lnTo>
                  <a:lnTo>
                    <a:pt x="31" y="10"/>
                  </a:lnTo>
                  <a:lnTo>
                    <a:pt x="21" y="19"/>
                  </a:lnTo>
                  <a:lnTo>
                    <a:pt x="12" y="29"/>
                  </a:lnTo>
                  <a:lnTo>
                    <a:pt x="5" y="41"/>
                  </a:lnTo>
                  <a:lnTo>
                    <a:pt x="0" y="54"/>
                  </a:lnTo>
                  <a:lnTo>
                    <a:pt x="7" y="48"/>
                  </a:lnTo>
                  <a:lnTo>
                    <a:pt x="15" y="40"/>
                  </a:lnTo>
                  <a:lnTo>
                    <a:pt x="25" y="33"/>
                  </a:lnTo>
                  <a:lnTo>
                    <a:pt x="36" y="25"/>
                  </a:lnTo>
                  <a:lnTo>
                    <a:pt x="46" y="17"/>
                  </a:lnTo>
                  <a:lnTo>
                    <a:pt x="54" y="10"/>
                  </a:lnTo>
                  <a:lnTo>
                    <a:pt x="59" y="4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1" name="Freeform 6180"/>
            <p:cNvSpPr/>
            <p:nvPr/>
          </p:nvSpPr>
          <p:spPr>
            <a:xfrm>
              <a:off x="4445" y="848"/>
              <a:ext cx="59" cy="63"/>
            </a:xfrm>
            <a:custGeom>
              <a:avLst/>
              <a:gdLst/>
              <a:ahLst/>
              <a:cxnLst/>
              <a:pathLst>
                <a:path w="70" h="71">
                  <a:moveTo>
                    <a:pt x="70" y="2"/>
                  </a:moveTo>
                  <a:lnTo>
                    <a:pt x="66" y="0"/>
                  </a:lnTo>
                  <a:lnTo>
                    <a:pt x="58" y="2"/>
                  </a:lnTo>
                  <a:lnTo>
                    <a:pt x="48" y="9"/>
                  </a:lnTo>
                  <a:lnTo>
                    <a:pt x="37" y="18"/>
                  </a:lnTo>
                  <a:lnTo>
                    <a:pt x="25" y="30"/>
                  </a:lnTo>
                  <a:lnTo>
                    <a:pt x="14" y="44"/>
                  </a:lnTo>
                  <a:lnTo>
                    <a:pt x="6" y="57"/>
                  </a:lnTo>
                  <a:lnTo>
                    <a:pt x="0" y="71"/>
                  </a:lnTo>
                  <a:lnTo>
                    <a:pt x="6" y="65"/>
                  </a:lnTo>
                  <a:lnTo>
                    <a:pt x="15" y="57"/>
                  </a:lnTo>
                  <a:lnTo>
                    <a:pt x="27" y="48"/>
                  </a:lnTo>
                  <a:lnTo>
                    <a:pt x="41" y="38"/>
                  </a:lnTo>
                  <a:lnTo>
                    <a:pt x="52" y="26"/>
                  </a:lnTo>
                  <a:lnTo>
                    <a:pt x="63" y="17"/>
                  </a:lnTo>
                  <a:lnTo>
                    <a:pt x="68" y="8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2" name="Freeform 6181"/>
            <p:cNvSpPr/>
            <p:nvPr/>
          </p:nvSpPr>
          <p:spPr>
            <a:xfrm>
              <a:off x="4448" y="888"/>
              <a:ext cx="68" cy="54"/>
            </a:xfrm>
            <a:custGeom>
              <a:avLst/>
              <a:gdLst/>
              <a:ahLst/>
              <a:cxnLst/>
              <a:pathLst>
                <a:path w="77" h="62">
                  <a:moveTo>
                    <a:pt x="77" y="2"/>
                  </a:moveTo>
                  <a:lnTo>
                    <a:pt x="73" y="0"/>
                  </a:lnTo>
                  <a:lnTo>
                    <a:pt x="63" y="1"/>
                  </a:lnTo>
                  <a:lnTo>
                    <a:pt x="52" y="7"/>
                  </a:lnTo>
                  <a:lnTo>
                    <a:pt x="39" y="15"/>
                  </a:lnTo>
                  <a:lnTo>
                    <a:pt x="25" y="25"/>
                  </a:lnTo>
                  <a:lnTo>
                    <a:pt x="14" y="37"/>
                  </a:lnTo>
                  <a:lnTo>
                    <a:pt x="5" y="49"/>
                  </a:lnTo>
                  <a:lnTo>
                    <a:pt x="0" y="62"/>
                  </a:lnTo>
                  <a:lnTo>
                    <a:pt x="6" y="58"/>
                  </a:lnTo>
                  <a:lnTo>
                    <a:pt x="16" y="52"/>
                  </a:lnTo>
                  <a:lnTo>
                    <a:pt x="30" y="42"/>
                  </a:lnTo>
                  <a:lnTo>
                    <a:pt x="44" y="33"/>
                  </a:lnTo>
                  <a:lnTo>
                    <a:pt x="56" y="24"/>
                  </a:lnTo>
                  <a:lnTo>
                    <a:pt x="68" y="15"/>
                  </a:lnTo>
                  <a:lnTo>
                    <a:pt x="75" y="7"/>
                  </a:lnTo>
                  <a:lnTo>
                    <a:pt x="77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3" name="Freeform 6182"/>
            <p:cNvSpPr/>
            <p:nvPr/>
          </p:nvSpPr>
          <p:spPr>
            <a:xfrm>
              <a:off x="4453" y="953"/>
              <a:ext cx="63" cy="47"/>
            </a:xfrm>
            <a:custGeom>
              <a:avLst/>
              <a:gdLst/>
              <a:ahLst/>
              <a:cxnLst/>
              <a:pathLst>
                <a:path w="71" h="54">
                  <a:moveTo>
                    <a:pt x="71" y="2"/>
                  </a:moveTo>
                  <a:lnTo>
                    <a:pt x="68" y="0"/>
                  </a:lnTo>
                  <a:lnTo>
                    <a:pt x="59" y="2"/>
                  </a:lnTo>
                  <a:lnTo>
                    <a:pt x="48" y="6"/>
                  </a:lnTo>
                  <a:lnTo>
                    <a:pt x="36" y="15"/>
                  </a:lnTo>
                  <a:lnTo>
                    <a:pt x="23" y="24"/>
                  </a:lnTo>
                  <a:lnTo>
                    <a:pt x="13" y="33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7" y="49"/>
                  </a:lnTo>
                  <a:lnTo>
                    <a:pt x="17" y="45"/>
                  </a:lnTo>
                  <a:lnTo>
                    <a:pt x="30" y="38"/>
                  </a:lnTo>
                  <a:lnTo>
                    <a:pt x="43" y="31"/>
                  </a:lnTo>
                  <a:lnTo>
                    <a:pt x="54" y="23"/>
                  </a:lnTo>
                  <a:lnTo>
                    <a:pt x="64" y="16"/>
                  </a:lnTo>
                  <a:lnTo>
                    <a:pt x="70" y="9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4" name="Freeform 6183"/>
            <p:cNvSpPr/>
            <p:nvPr/>
          </p:nvSpPr>
          <p:spPr>
            <a:xfrm>
              <a:off x="4462" y="992"/>
              <a:ext cx="56" cy="33"/>
            </a:xfrm>
            <a:custGeom>
              <a:avLst/>
              <a:gdLst/>
              <a:ahLst/>
              <a:cxnLst/>
              <a:pathLst>
                <a:path w="64" h="38">
                  <a:moveTo>
                    <a:pt x="64" y="4"/>
                  </a:moveTo>
                  <a:lnTo>
                    <a:pt x="60" y="0"/>
                  </a:lnTo>
                  <a:lnTo>
                    <a:pt x="53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2" y="10"/>
                  </a:lnTo>
                  <a:lnTo>
                    <a:pt x="13" y="16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7" y="35"/>
                  </a:lnTo>
                  <a:lnTo>
                    <a:pt x="16" y="30"/>
                  </a:lnTo>
                  <a:lnTo>
                    <a:pt x="27" y="27"/>
                  </a:lnTo>
                  <a:lnTo>
                    <a:pt x="38" y="22"/>
                  </a:lnTo>
                  <a:lnTo>
                    <a:pt x="49" y="18"/>
                  </a:lnTo>
                  <a:lnTo>
                    <a:pt x="58" y="13"/>
                  </a:lnTo>
                  <a:lnTo>
                    <a:pt x="62" y="8"/>
                  </a:lnTo>
                  <a:lnTo>
                    <a:pt x="64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5" name="Freeform 6184"/>
            <p:cNvSpPr/>
            <p:nvPr/>
          </p:nvSpPr>
          <p:spPr>
            <a:xfrm>
              <a:off x="4483" y="1053"/>
              <a:ext cx="42" cy="26"/>
            </a:xfrm>
            <a:custGeom>
              <a:avLst/>
              <a:gdLst/>
              <a:ahLst/>
              <a:cxnLst/>
              <a:pathLst>
                <a:path w="49" h="28">
                  <a:moveTo>
                    <a:pt x="49" y="2"/>
                  </a:moveTo>
                  <a:lnTo>
                    <a:pt x="45" y="0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3" y="5"/>
                  </a:lnTo>
                  <a:lnTo>
                    <a:pt x="14" y="10"/>
                  </a:lnTo>
                  <a:lnTo>
                    <a:pt x="7" y="17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5" y="26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8" y="17"/>
                  </a:lnTo>
                  <a:lnTo>
                    <a:pt x="36" y="13"/>
                  </a:lnTo>
                  <a:lnTo>
                    <a:pt x="42" y="10"/>
                  </a:lnTo>
                  <a:lnTo>
                    <a:pt x="46" y="5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6" name="Freeform 6185"/>
            <p:cNvSpPr/>
            <p:nvPr/>
          </p:nvSpPr>
          <p:spPr>
            <a:xfrm>
              <a:off x="4492" y="1085"/>
              <a:ext cx="28" cy="19"/>
            </a:xfrm>
            <a:custGeom>
              <a:avLst/>
              <a:gdLst/>
              <a:ahLst/>
              <a:cxnLst/>
              <a:pathLst>
                <a:path w="33" h="22">
                  <a:moveTo>
                    <a:pt x="31" y="1"/>
                  </a:moveTo>
                  <a:lnTo>
                    <a:pt x="27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0" y="3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8" y="13"/>
                  </a:lnTo>
                  <a:lnTo>
                    <a:pt x="15" y="11"/>
                  </a:lnTo>
                  <a:lnTo>
                    <a:pt x="21" y="9"/>
                  </a:lnTo>
                  <a:lnTo>
                    <a:pt x="27" y="8"/>
                  </a:lnTo>
                  <a:lnTo>
                    <a:pt x="32" y="6"/>
                  </a:lnTo>
                  <a:lnTo>
                    <a:pt x="33" y="5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7" name="Freeform 6186"/>
            <p:cNvSpPr/>
            <p:nvPr/>
          </p:nvSpPr>
          <p:spPr>
            <a:xfrm>
              <a:off x="4445" y="827"/>
              <a:ext cx="57" cy="54"/>
            </a:xfrm>
            <a:custGeom>
              <a:avLst/>
              <a:gdLst/>
              <a:ahLst/>
              <a:cxnLst/>
              <a:pathLst>
                <a:path w="65" h="64">
                  <a:moveTo>
                    <a:pt x="65" y="3"/>
                  </a:moveTo>
                  <a:lnTo>
                    <a:pt x="62" y="0"/>
                  </a:lnTo>
                  <a:lnTo>
                    <a:pt x="55" y="2"/>
                  </a:lnTo>
                  <a:lnTo>
                    <a:pt x="45" y="6"/>
                  </a:lnTo>
                  <a:lnTo>
                    <a:pt x="34" y="14"/>
                  </a:lnTo>
                  <a:lnTo>
                    <a:pt x="23" y="25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0" y="64"/>
                  </a:lnTo>
                  <a:lnTo>
                    <a:pt x="5" y="59"/>
                  </a:lnTo>
                  <a:lnTo>
                    <a:pt x="13" y="51"/>
                  </a:lnTo>
                  <a:lnTo>
                    <a:pt x="25" y="43"/>
                  </a:lnTo>
                  <a:lnTo>
                    <a:pt x="38" y="34"/>
                  </a:lnTo>
                  <a:lnTo>
                    <a:pt x="49" y="25"/>
                  </a:lnTo>
                  <a:lnTo>
                    <a:pt x="58" y="17"/>
                  </a:lnTo>
                  <a:lnTo>
                    <a:pt x="64" y="8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8" name="Freeform 6187"/>
            <p:cNvSpPr/>
            <p:nvPr/>
          </p:nvSpPr>
          <p:spPr>
            <a:xfrm>
              <a:off x="4448" y="776"/>
              <a:ext cx="46" cy="44"/>
            </a:xfrm>
            <a:custGeom>
              <a:avLst/>
              <a:gdLst/>
              <a:ahLst/>
              <a:cxnLst/>
              <a:pathLst>
                <a:path w="52" h="50">
                  <a:moveTo>
                    <a:pt x="52" y="2"/>
                  </a:moveTo>
                  <a:lnTo>
                    <a:pt x="50" y="0"/>
                  </a:lnTo>
                  <a:lnTo>
                    <a:pt x="44" y="1"/>
                  </a:lnTo>
                  <a:lnTo>
                    <a:pt x="37" y="4"/>
                  </a:lnTo>
                  <a:lnTo>
                    <a:pt x="28" y="9"/>
                  </a:lnTo>
                  <a:lnTo>
                    <a:pt x="20" y="16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0" y="50"/>
                  </a:lnTo>
                  <a:lnTo>
                    <a:pt x="7" y="44"/>
                  </a:lnTo>
                  <a:lnTo>
                    <a:pt x="15" y="38"/>
                  </a:lnTo>
                  <a:lnTo>
                    <a:pt x="23" y="30"/>
                  </a:lnTo>
                  <a:lnTo>
                    <a:pt x="32" y="23"/>
                  </a:lnTo>
                  <a:lnTo>
                    <a:pt x="40" y="17"/>
                  </a:lnTo>
                  <a:lnTo>
                    <a:pt x="47" y="11"/>
                  </a:lnTo>
                  <a:lnTo>
                    <a:pt x="51" y="6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89" name="Freeform 6188"/>
            <p:cNvSpPr/>
            <p:nvPr/>
          </p:nvSpPr>
          <p:spPr>
            <a:xfrm>
              <a:off x="4448" y="928"/>
              <a:ext cx="63" cy="48"/>
            </a:xfrm>
            <a:custGeom>
              <a:avLst/>
              <a:gdLst/>
              <a:ahLst/>
              <a:cxnLst/>
              <a:pathLst>
                <a:path w="71" h="53">
                  <a:moveTo>
                    <a:pt x="71" y="1"/>
                  </a:moveTo>
                  <a:lnTo>
                    <a:pt x="68" y="0"/>
                  </a:lnTo>
                  <a:lnTo>
                    <a:pt x="59" y="2"/>
                  </a:lnTo>
                  <a:lnTo>
                    <a:pt x="48" y="7"/>
                  </a:lnTo>
                  <a:lnTo>
                    <a:pt x="36" y="15"/>
                  </a:lnTo>
                  <a:lnTo>
                    <a:pt x="23" y="23"/>
                  </a:lnTo>
                  <a:lnTo>
                    <a:pt x="13" y="33"/>
                  </a:lnTo>
                  <a:lnTo>
                    <a:pt x="4" y="44"/>
                  </a:lnTo>
                  <a:lnTo>
                    <a:pt x="0" y="53"/>
                  </a:lnTo>
                  <a:lnTo>
                    <a:pt x="7" y="49"/>
                  </a:lnTo>
                  <a:lnTo>
                    <a:pt x="17" y="44"/>
                  </a:lnTo>
                  <a:lnTo>
                    <a:pt x="30" y="37"/>
                  </a:lnTo>
                  <a:lnTo>
                    <a:pt x="43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0" y="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90" name="Freeform 6189"/>
            <p:cNvSpPr/>
            <p:nvPr/>
          </p:nvSpPr>
          <p:spPr>
            <a:xfrm>
              <a:off x="4469" y="1018"/>
              <a:ext cx="53" cy="35"/>
            </a:xfrm>
            <a:custGeom>
              <a:avLst/>
              <a:gdLst/>
              <a:ahLst/>
              <a:cxnLst/>
              <a:pathLst>
                <a:path w="60" h="41">
                  <a:moveTo>
                    <a:pt x="60" y="3"/>
                  </a:moveTo>
                  <a:lnTo>
                    <a:pt x="57" y="0"/>
                  </a:lnTo>
                  <a:lnTo>
                    <a:pt x="50" y="1"/>
                  </a:lnTo>
                  <a:lnTo>
                    <a:pt x="39" y="5"/>
                  </a:lnTo>
                  <a:lnTo>
                    <a:pt x="29" y="11"/>
                  </a:lnTo>
                  <a:lnTo>
                    <a:pt x="19" y="19"/>
                  </a:lnTo>
                  <a:lnTo>
                    <a:pt x="9" y="27"/>
                  </a:lnTo>
                  <a:lnTo>
                    <a:pt x="3" y="34"/>
                  </a:lnTo>
                  <a:lnTo>
                    <a:pt x="0" y="41"/>
                  </a:lnTo>
                  <a:lnTo>
                    <a:pt x="6" y="37"/>
                  </a:lnTo>
                  <a:lnTo>
                    <a:pt x="14" y="34"/>
                  </a:lnTo>
                  <a:lnTo>
                    <a:pt x="23" y="29"/>
                  </a:lnTo>
                  <a:lnTo>
                    <a:pt x="34" y="23"/>
                  </a:lnTo>
                  <a:lnTo>
                    <a:pt x="43" y="18"/>
                  </a:lnTo>
                  <a:lnTo>
                    <a:pt x="51" y="13"/>
                  </a:lnTo>
                  <a:lnTo>
                    <a:pt x="58" y="7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91" name="Freeform 6190"/>
            <p:cNvSpPr/>
            <p:nvPr/>
          </p:nvSpPr>
          <p:spPr>
            <a:xfrm>
              <a:off x="4450" y="744"/>
              <a:ext cx="7" cy="55"/>
            </a:xfrm>
            <a:custGeom>
              <a:avLst/>
              <a:gdLst/>
              <a:ahLst/>
              <a:cxnLst/>
              <a:pathLst>
                <a:path w="8" h="61">
                  <a:moveTo>
                    <a:pt x="4" y="61"/>
                  </a:moveTo>
                  <a:lnTo>
                    <a:pt x="3" y="48"/>
                  </a:lnTo>
                  <a:lnTo>
                    <a:pt x="0" y="27"/>
                  </a:lnTo>
                  <a:lnTo>
                    <a:pt x="0" y="8"/>
                  </a:lnTo>
                  <a:lnTo>
                    <a:pt x="4" y="0"/>
                  </a:lnTo>
                  <a:lnTo>
                    <a:pt x="8" y="9"/>
                  </a:lnTo>
                  <a:lnTo>
                    <a:pt x="8" y="27"/>
                  </a:lnTo>
                  <a:lnTo>
                    <a:pt x="6" y="46"/>
                  </a:lnTo>
                  <a:lnTo>
                    <a:pt x="4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92" name="Freeform 6191"/>
            <p:cNvSpPr/>
            <p:nvPr/>
          </p:nvSpPr>
          <p:spPr>
            <a:xfrm>
              <a:off x="4390" y="783"/>
              <a:ext cx="56" cy="75"/>
            </a:xfrm>
            <a:custGeom>
              <a:avLst/>
              <a:gdLst/>
              <a:ahLst/>
              <a:cxnLst/>
              <a:pathLst>
                <a:path w="65" h="85">
                  <a:moveTo>
                    <a:pt x="65" y="85"/>
                  </a:moveTo>
                  <a:lnTo>
                    <a:pt x="60" y="75"/>
                  </a:lnTo>
                  <a:lnTo>
                    <a:pt x="53" y="62"/>
                  </a:lnTo>
                  <a:lnTo>
                    <a:pt x="44" y="46"/>
                  </a:lnTo>
                  <a:lnTo>
                    <a:pt x="34" y="31"/>
                  </a:lnTo>
                  <a:lnTo>
                    <a:pt x="23" y="16"/>
                  </a:lnTo>
                  <a:lnTo>
                    <a:pt x="14" y="6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8"/>
                  </a:lnTo>
                  <a:lnTo>
                    <a:pt x="6" y="17"/>
                  </a:lnTo>
                  <a:lnTo>
                    <a:pt x="15" y="29"/>
                  </a:lnTo>
                  <a:lnTo>
                    <a:pt x="27" y="41"/>
                  </a:lnTo>
                  <a:lnTo>
                    <a:pt x="38" y="54"/>
                  </a:lnTo>
                  <a:lnTo>
                    <a:pt x="50" y="66"/>
                  </a:lnTo>
                  <a:lnTo>
                    <a:pt x="59" y="76"/>
                  </a:lnTo>
                  <a:lnTo>
                    <a:pt x="65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93" name="Freeform 6192"/>
            <p:cNvSpPr/>
            <p:nvPr/>
          </p:nvSpPr>
          <p:spPr>
            <a:xfrm>
              <a:off x="4387" y="814"/>
              <a:ext cx="59" cy="67"/>
            </a:xfrm>
            <a:custGeom>
              <a:avLst/>
              <a:gdLst/>
              <a:ahLst/>
              <a:cxnLst/>
              <a:pathLst>
                <a:path w="68" h="77">
                  <a:moveTo>
                    <a:pt x="68" y="77"/>
                  </a:moveTo>
                  <a:lnTo>
                    <a:pt x="62" y="68"/>
                  </a:lnTo>
                  <a:lnTo>
                    <a:pt x="53" y="55"/>
                  </a:lnTo>
                  <a:lnTo>
                    <a:pt x="43" y="41"/>
                  </a:lnTo>
                  <a:lnTo>
                    <a:pt x="31" y="26"/>
                  </a:lnTo>
                  <a:lnTo>
                    <a:pt x="21" y="13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8" y="19"/>
                  </a:lnTo>
                  <a:lnTo>
                    <a:pt x="18" y="30"/>
                  </a:lnTo>
                  <a:lnTo>
                    <a:pt x="31" y="41"/>
                  </a:lnTo>
                  <a:lnTo>
                    <a:pt x="43" y="53"/>
                  </a:lnTo>
                  <a:lnTo>
                    <a:pt x="54" y="63"/>
                  </a:lnTo>
                  <a:lnTo>
                    <a:pt x="63" y="71"/>
                  </a:lnTo>
                  <a:lnTo>
                    <a:pt x="68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94" name="Freeform 6193"/>
            <p:cNvSpPr/>
            <p:nvPr/>
          </p:nvSpPr>
          <p:spPr>
            <a:xfrm>
              <a:off x="4383" y="851"/>
              <a:ext cx="63" cy="62"/>
            </a:xfrm>
            <a:custGeom>
              <a:avLst/>
              <a:gdLst/>
              <a:ahLst/>
              <a:cxnLst/>
              <a:pathLst>
                <a:path w="73" h="70">
                  <a:moveTo>
                    <a:pt x="73" y="70"/>
                  </a:moveTo>
                  <a:lnTo>
                    <a:pt x="66" y="60"/>
                  </a:lnTo>
                  <a:lnTo>
                    <a:pt x="57" y="47"/>
                  </a:lnTo>
                  <a:lnTo>
                    <a:pt x="45" y="33"/>
                  </a:lnTo>
                  <a:lnTo>
                    <a:pt x="33" y="22"/>
                  </a:lnTo>
                  <a:lnTo>
                    <a:pt x="21" y="12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8"/>
                  </a:lnTo>
                  <a:lnTo>
                    <a:pt x="10" y="16"/>
                  </a:lnTo>
                  <a:lnTo>
                    <a:pt x="20" y="25"/>
                  </a:lnTo>
                  <a:lnTo>
                    <a:pt x="33" y="35"/>
                  </a:lnTo>
                  <a:lnTo>
                    <a:pt x="45" y="45"/>
                  </a:lnTo>
                  <a:lnTo>
                    <a:pt x="58" y="54"/>
                  </a:lnTo>
                  <a:lnTo>
                    <a:pt x="67" y="63"/>
                  </a:lnTo>
                  <a:lnTo>
                    <a:pt x="73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95" name="Freeform 6194"/>
            <p:cNvSpPr/>
            <p:nvPr/>
          </p:nvSpPr>
          <p:spPr>
            <a:xfrm>
              <a:off x="4392" y="895"/>
              <a:ext cx="60" cy="46"/>
            </a:xfrm>
            <a:custGeom>
              <a:avLst/>
              <a:gdLst/>
              <a:ahLst/>
              <a:cxnLst/>
              <a:pathLst>
                <a:path w="69" h="53">
                  <a:moveTo>
                    <a:pt x="69" y="53"/>
                  </a:moveTo>
                  <a:lnTo>
                    <a:pt x="62" y="45"/>
                  </a:lnTo>
                  <a:lnTo>
                    <a:pt x="53" y="35"/>
                  </a:lnTo>
                  <a:lnTo>
                    <a:pt x="41" y="24"/>
                  </a:lnTo>
                  <a:lnTo>
                    <a:pt x="30" y="15"/>
                  </a:lnTo>
                  <a:lnTo>
                    <a:pt x="19" y="6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11"/>
                  </a:lnTo>
                  <a:lnTo>
                    <a:pt x="8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1" y="35"/>
                  </a:lnTo>
                  <a:lnTo>
                    <a:pt x="53" y="41"/>
                  </a:lnTo>
                  <a:lnTo>
                    <a:pt x="62" y="47"/>
                  </a:lnTo>
                  <a:lnTo>
                    <a:pt x="69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96" name="Freeform 6195"/>
            <p:cNvSpPr/>
            <p:nvPr/>
          </p:nvSpPr>
          <p:spPr>
            <a:xfrm>
              <a:off x="4395" y="932"/>
              <a:ext cx="58" cy="42"/>
            </a:xfrm>
            <a:custGeom>
              <a:avLst/>
              <a:gdLst/>
              <a:ahLst/>
              <a:cxnLst/>
              <a:pathLst>
                <a:path w="67" h="49">
                  <a:moveTo>
                    <a:pt x="67" y="49"/>
                  </a:moveTo>
                  <a:lnTo>
                    <a:pt x="61" y="43"/>
                  </a:lnTo>
                  <a:lnTo>
                    <a:pt x="51" y="34"/>
                  </a:lnTo>
                  <a:lnTo>
                    <a:pt x="39" y="25"/>
                  </a:lnTo>
                  <a:lnTo>
                    <a:pt x="28" y="14"/>
                  </a:lnTo>
                  <a:lnTo>
                    <a:pt x="16" y="7"/>
                  </a:lnTo>
                  <a:lnTo>
                    <a:pt x="7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4" y="12"/>
                  </a:lnTo>
                  <a:lnTo>
                    <a:pt x="11" y="19"/>
                  </a:lnTo>
                  <a:lnTo>
                    <a:pt x="20" y="26"/>
                  </a:lnTo>
                  <a:lnTo>
                    <a:pt x="31" y="31"/>
                  </a:lnTo>
                  <a:lnTo>
                    <a:pt x="43" y="37"/>
                  </a:lnTo>
                  <a:lnTo>
                    <a:pt x="53" y="42"/>
                  </a:lnTo>
                  <a:lnTo>
                    <a:pt x="62" y="45"/>
                  </a:lnTo>
                  <a:lnTo>
                    <a:pt x="67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97" name="Freeform 6196"/>
            <p:cNvSpPr/>
            <p:nvPr/>
          </p:nvSpPr>
          <p:spPr>
            <a:xfrm>
              <a:off x="4408" y="983"/>
              <a:ext cx="51" cy="23"/>
            </a:xfrm>
            <a:custGeom>
              <a:avLst/>
              <a:gdLst/>
              <a:ahLst/>
              <a:cxnLst/>
              <a:pathLst>
                <a:path w="59" h="25">
                  <a:moveTo>
                    <a:pt x="59" y="25"/>
                  </a:moveTo>
                  <a:lnTo>
                    <a:pt x="52" y="20"/>
                  </a:lnTo>
                  <a:lnTo>
                    <a:pt x="43" y="14"/>
                  </a:lnTo>
                  <a:lnTo>
                    <a:pt x="32" y="8"/>
                  </a:lnTo>
                  <a:lnTo>
                    <a:pt x="23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13"/>
                  </a:lnTo>
                  <a:lnTo>
                    <a:pt x="8" y="17"/>
                  </a:lnTo>
                  <a:lnTo>
                    <a:pt x="16" y="20"/>
                  </a:lnTo>
                  <a:lnTo>
                    <a:pt x="25" y="21"/>
                  </a:lnTo>
                  <a:lnTo>
                    <a:pt x="35" y="21"/>
                  </a:lnTo>
                  <a:lnTo>
                    <a:pt x="45" y="22"/>
                  </a:lnTo>
                  <a:lnTo>
                    <a:pt x="53" y="23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98" name="Freeform 6197"/>
            <p:cNvSpPr/>
            <p:nvPr/>
          </p:nvSpPr>
          <p:spPr>
            <a:xfrm>
              <a:off x="4420" y="1018"/>
              <a:ext cx="46" cy="10"/>
            </a:xfrm>
            <a:custGeom>
              <a:avLst/>
              <a:gdLst/>
              <a:ahLst/>
              <a:cxnLst/>
              <a:pathLst>
                <a:path w="52" h="13">
                  <a:moveTo>
                    <a:pt x="52" y="13"/>
                  </a:moveTo>
                  <a:lnTo>
                    <a:pt x="46" y="11"/>
                  </a:lnTo>
                  <a:lnTo>
                    <a:pt x="38" y="7"/>
                  </a:lnTo>
                  <a:lnTo>
                    <a:pt x="30" y="4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2" y="13"/>
                  </a:lnTo>
                  <a:lnTo>
                    <a:pt x="21" y="13"/>
                  </a:lnTo>
                  <a:lnTo>
                    <a:pt x="29" y="12"/>
                  </a:lnTo>
                  <a:lnTo>
                    <a:pt x="37" y="12"/>
                  </a:lnTo>
                  <a:lnTo>
                    <a:pt x="45" y="12"/>
                  </a:lnTo>
                  <a:lnTo>
                    <a:pt x="52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199" name="Freeform 6198"/>
            <p:cNvSpPr/>
            <p:nvPr/>
          </p:nvSpPr>
          <p:spPr>
            <a:xfrm>
              <a:off x="4427" y="1046"/>
              <a:ext cx="44" cy="12"/>
            </a:xfrm>
            <a:custGeom>
              <a:avLst/>
              <a:gdLst/>
              <a:ahLst/>
              <a:cxnLst/>
              <a:pathLst>
                <a:path w="51" h="14">
                  <a:moveTo>
                    <a:pt x="51" y="7"/>
                  </a:moveTo>
                  <a:lnTo>
                    <a:pt x="46" y="5"/>
                  </a:lnTo>
                  <a:lnTo>
                    <a:pt x="39" y="3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7" y="13"/>
                  </a:lnTo>
                  <a:lnTo>
                    <a:pt x="25" y="11"/>
                  </a:lnTo>
                  <a:lnTo>
                    <a:pt x="34" y="8"/>
                  </a:lnTo>
                  <a:lnTo>
                    <a:pt x="42" y="7"/>
                  </a:lnTo>
                  <a:lnTo>
                    <a:pt x="51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00" name="Freeform 6199"/>
            <p:cNvSpPr/>
            <p:nvPr/>
          </p:nvSpPr>
          <p:spPr>
            <a:xfrm>
              <a:off x="4441" y="1067"/>
              <a:ext cx="44" cy="14"/>
            </a:xfrm>
            <a:custGeom>
              <a:avLst/>
              <a:gdLst/>
              <a:ahLst/>
              <a:cxnLst/>
              <a:pathLst>
                <a:path w="50" h="16">
                  <a:moveTo>
                    <a:pt x="50" y="16"/>
                  </a:moveTo>
                  <a:lnTo>
                    <a:pt x="47" y="11"/>
                  </a:lnTo>
                  <a:lnTo>
                    <a:pt x="43" y="8"/>
                  </a:lnTo>
                  <a:lnTo>
                    <a:pt x="36" y="4"/>
                  </a:lnTo>
                  <a:lnTo>
                    <a:pt x="28" y="1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9" y="16"/>
                  </a:lnTo>
                  <a:lnTo>
                    <a:pt x="17" y="16"/>
                  </a:lnTo>
                  <a:lnTo>
                    <a:pt x="26" y="15"/>
                  </a:lnTo>
                  <a:lnTo>
                    <a:pt x="35" y="15"/>
                  </a:lnTo>
                  <a:lnTo>
                    <a:pt x="43" y="15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01" name="Freeform 6200"/>
            <p:cNvSpPr/>
            <p:nvPr/>
          </p:nvSpPr>
          <p:spPr>
            <a:xfrm>
              <a:off x="4445" y="1085"/>
              <a:ext cx="47" cy="14"/>
            </a:xfrm>
            <a:custGeom>
              <a:avLst/>
              <a:gdLst/>
              <a:ahLst/>
              <a:cxnLst/>
              <a:pathLst>
                <a:path w="56" h="15">
                  <a:moveTo>
                    <a:pt x="56" y="13"/>
                  </a:moveTo>
                  <a:lnTo>
                    <a:pt x="51" y="11"/>
                  </a:lnTo>
                  <a:lnTo>
                    <a:pt x="44" y="8"/>
                  </a:lnTo>
                  <a:lnTo>
                    <a:pt x="37" y="5"/>
                  </a:lnTo>
                  <a:lnTo>
                    <a:pt x="29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12" y="15"/>
                  </a:lnTo>
                  <a:lnTo>
                    <a:pt x="22" y="15"/>
                  </a:lnTo>
                  <a:lnTo>
                    <a:pt x="33" y="15"/>
                  </a:lnTo>
                  <a:lnTo>
                    <a:pt x="42" y="15"/>
                  </a:lnTo>
                  <a:lnTo>
                    <a:pt x="51" y="14"/>
                  </a:lnTo>
                  <a:lnTo>
                    <a:pt x="56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02" name="Freeform 6201"/>
            <p:cNvSpPr/>
            <p:nvPr/>
          </p:nvSpPr>
          <p:spPr>
            <a:xfrm>
              <a:off x="4402" y="753"/>
              <a:ext cx="46" cy="75"/>
            </a:xfrm>
            <a:custGeom>
              <a:avLst/>
              <a:gdLst/>
              <a:ahLst/>
              <a:cxnLst/>
              <a:pathLst>
                <a:path w="52" h="86">
                  <a:moveTo>
                    <a:pt x="0" y="3"/>
                  </a:moveTo>
                  <a:lnTo>
                    <a:pt x="3" y="7"/>
                  </a:lnTo>
                  <a:lnTo>
                    <a:pt x="7" y="15"/>
                  </a:lnTo>
                  <a:lnTo>
                    <a:pt x="15" y="26"/>
                  </a:lnTo>
                  <a:lnTo>
                    <a:pt x="24" y="37"/>
                  </a:lnTo>
                  <a:lnTo>
                    <a:pt x="35" y="50"/>
                  </a:lnTo>
                  <a:lnTo>
                    <a:pt x="43" y="63"/>
                  </a:lnTo>
                  <a:lnTo>
                    <a:pt x="49" y="75"/>
                  </a:lnTo>
                  <a:lnTo>
                    <a:pt x="52" y="86"/>
                  </a:lnTo>
                  <a:lnTo>
                    <a:pt x="49" y="72"/>
                  </a:lnTo>
                  <a:lnTo>
                    <a:pt x="43" y="57"/>
                  </a:lnTo>
                  <a:lnTo>
                    <a:pt x="36" y="41"/>
                  </a:lnTo>
                  <a:lnTo>
                    <a:pt x="28" y="26"/>
                  </a:lnTo>
                  <a:lnTo>
                    <a:pt x="20" y="13"/>
                  </a:lnTo>
                  <a:lnTo>
                    <a:pt x="12" y="4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03" name="Freeform 6202"/>
            <p:cNvSpPr/>
            <p:nvPr/>
          </p:nvSpPr>
          <p:spPr>
            <a:xfrm>
              <a:off x="4424" y="743"/>
              <a:ext cx="29" cy="54"/>
            </a:xfrm>
            <a:custGeom>
              <a:avLst/>
              <a:gdLst/>
              <a:ahLst/>
              <a:cxnLst/>
              <a:pathLst>
                <a:path w="34" h="62">
                  <a:moveTo>
                    <a:pt x="34" y="62"/>
                  </a:moveTo>
                  <a:lnTo>
                    <a:pt x="27" y="42"/>
                  </a:lnTo>
                  <a:lnTo>
                    <a:pt x="17" y="2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8" y="20"/>
                  </a:lnTo>
                  <a:lnTo>
                    <a:pt x="14" y="30"/>
                  </a:lnTo>
                  <a:lnTo>
                    <a:pt x="20" y="40"/>
                  </a:lnTo>
                  <a:lnTo>
                    <a:pt x="26" y="49"/>
                  </a:lnTo>
                  <a:lnTo>
                    <a:pt x="30" y="56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04" name="Freeform 6203"/>
            <p:cNvSpPr/>
            <p:nvPr/>
          </p:nvSpPr>
          <p:spPr>
            <a:xfrm>
              <a:off x="4580" y="948"/>
              <a:ext cx="84" cy="289"/>
            </a:xfrm>
            <a:custGeom>
              <a:avLst/>
              <a:gdLst/>
              <a:ahLst/>
              <a:cxnLst/>
              <a:pathLst>
                <a:path w="95" h="330">
                  <a:moveTo>
                    <a:pt x="14" y="329"/>
                  </a:moveTo>
                  <a:lnTo>
                    <a:pt x="10" y="330"/>
                  </a:lnTo>
                  <a:lnTo>
                    <a:pt x="7" y="329"/>
                  </a:lnTo>
                  <a:lnTo>
                    <a:pt x="3" y="328"/>
                  </a:lnTo>
                  <a:lnTo>
                    <a:pt x="0" y="328"/>
                  </a:lnTo>
                  <a:lnTo>
                    <a:pt x="35" y="288"/>
                  </a:lnTo>
                  <a:lnTo>
                    <a:pt x="60" y="245"/>
                  </a:lnTo>
                  <a:lnTo>
                    <a:pt x="76" y="200"/>
                  </a:lnTo>
                  <a:lnTo>
                    <a:pt x="83" y="154"/>
                  </a:lnTo>
                  <a:lnTo>
                    <a:pt x="85" y="110"/>
                  </a:lnTo>
                  <a:lnTo>
                    <a:pt x="83" y="69"/>
                  </a:lnTo>
                  <a:lnTo>
                    <a:pt x="79" y="32"/>
                  </a:lnTo>
                  <a:lnTo>
                    <a:pt x="75" y="0"/>
                  </a:lnTo>
                  <a:lnTo>
                    <a:pt x="86" y="25"/>
                  </a:lnTo>
                  <a:lnTo>
                    <a:pt x="94" y="64"/>
                  </a:lnTo>
                  <a:lnTo>
                    <a:pt x="95" y="111"/>
                  </a:lnTo>
                  <a:lnTo>
                    <a:pt x="92" y="162"/>
                  </a:lnTo>
                  <a:lnTo>
                    <a:pt x="83" y="214"/>
                  </a:lnTo>
                  <a:lnTo>
                    <a:pt x="67" y="262"/>
                  </a:lnTo>
                  <a:lnTo>
                    <a:pt x="43" y="302"/>
                  </a:lnTo>
                  <a:lnTo>
                    <a:pt x="14" y="3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05" name="Freeform 6204"/>
            <p:cNvSpPr/>
            <p:nvPr/>
          </p:nvSpPr>
          <p:spPr>
            <a:xfrm>
              <a:off x="4599" y="955"/>
              <a:ext cx="58" cy="40"/>
            </a:xfrm>
            <a:custGeom>
              <a:avLst/>
              <a:gdLst/>
              <a:ahLst/>
              <a:cxnLst/>
              <a:pathLst>
                <a:path w="64" h="46">
                  <a:moveTo>
                    <a:pt x="64" y="46"/>
                  </a:moveTo>
                  <a:lnTo>
                    <a:pt x="58" y="37"/>
                  </a:lnTo>
                  <a:lnTo>
                    <a:pt x="49" y="27"/>
                  </a:lnTo>
                  <a:lnTo>
                    <a:pt x="40" y="19"/>
                  </a:lnTo>
                  <a:lnTo>
                    <a:pt x="29" y="11"/>
                  </a:lnTo>
                  <a:lnTo>
                    <a:pt x="19" y="5"/>
                  </a:lnTo>
                  <a:lnTo>
                    <a:pt x="10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4" y="9"/>
                  </a:lnTo>
                  <a:lnTo>
                    <a:pt x="12" y="14"/>
                  </a:lnTo>
                  <a:lnTo>
                    <a:pt x="22" y="19"/>
                  </a:lnTo>
                  <a:lnTo>
                    <a:pt x="33" y="25"/>
                  </a:lnTo>
                  <a:lnTo>
                    <a:pt x="45" y="31"/>
                  </a:lnTo>
                  <a:lnTo>
                    <a:pt x="55" y="38"/>
                  </a:lnTo>
                  <a:lnTo>
                    <a:pt x="6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06" name="Freeform 6205"/>
            <p:cNvSpPr/>
            <p:nvPr/>
          </p:nvSpPr>
          <p:spPr>
            <a:xfrm>
              <a:off x="4590" y="964"/>
              <a:ext cx="69" cy="59"/>
            </a:xfrm>
            <a:custGeom>
              <a:avLst/>
              <a:gdLst/>
              <a:ahLst/>
              <a:cxnLst/>
              <a:pathLst>
                <a:path w="78" h="68">
                  <a:moveTo>
                    <a:pt x="0" y="1"/>
                  </a:moveTo>
                  <a:lnTo>
                    <a:pt x="4" y="0"/>
                  </a:lnTo>
                  <a:lnTo>
                    <a:pt x="13" y="4"/>
                  </a:lnTo>
                  <a:lnTo>
                    <a:pt x="23" y="9"/>
                  </a:lnTo>
                  <a:lnTo>
                    <a:pt x="37" y="19"/>
                  </a:lnTo>
                  <a:lnTo>
                    <a:pt x="50" y="29"/>
                  </a:lnTo>
                  <a:lnTo>
                    <a:pt x="63" y="42"/>
                  </a:lnTo>
                  <a:lnTo>
                    <a:pt x="72" y="54"/>
                  </a:lnTo>
                  <a:lnTo>
                    <a:pt x="78" y="68"/>
                  </a:lnTo>
                  <a:lnTo>
                    <a:pt x="69" y="60"/>
                  </a:lnTo>
                  <a:lnTo>
                    <a:pt x="58" y="51"/>
                  </a:lnTo>
                  <a:lnTo>
                    <a:pt x="44" y="40"/>
                  </a:lnTo>
                  <a:lnTo>
                    <a:pt x="30" y="30"/>
                  </a:lnTo>
                  <a:lnTo>
                    <a:pt x="18" y="20"/>
                  </a:lnTo>
                  <a:lnTo>
                    <a:pt x="8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07" name="Freeform 6206"/>
            <p:cNvSpPr/>
            <p:nvPr/>
          </p:nvSpPr>
          <p:spPr>
            <a:xfrm>
              <a:off x="4580" y="1002"/>
              <a:ext cx="79" cy="76"/>
            </a:xfrm>
            <a:custGeom>
              <a:avLst/>
              <a:gdLst/>
              <a:ahLst/>
              <a:cxnLst/>
              <a:pathLst>
                <a:path w="91" h="85">
                  <a:moveTo>
                    <a:pt x="0" y="0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9" y="14"/>
                  </a:lnTo>
                  <a:lnTo>
                    <a:pt x="43" y="26"/>
                  </a:lnTo>
                  <a:lnTo>
                    <a:pt x="58" y="40"/>
                  </a:lnTo>
                  <a:lnTo>
                    <a:pt x="72" y="56"/>
                  </a:lnTo>
                  <a:lnTo>
                    <a:pt x="84" y="71"/>
                  </a:lnTo>
                  <a:lnTo>
                    <a:pt x="91" y="85"/>
                  </a:lnTo>
                  <a:lnTo>
                    <a:pt x="84" y="78"/>
                  </a:lnTo>
                  <a:lnTo>
                    <a:pt x="71" y="68"/>
                  </a:lnTo>
                  <a:lnTo>
                    <a:pt x="56" y="56"/>
                  </a:lnTo>
                  <a:lnTo>
                    <a:pt x="39" y="43"/>
                  </a:lnTo>
                  <a:lnTo>
                    <a:pt x="23" y="29"/>
                  </a:lnTo>
                  <a:lnTo>
                    <a:pt x="10" y="1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08" name="Freeform 6207"/>
            <p:cNvSpPr/>
            <p:nvPr/>
          </p:nvSpPr>
          <p:spPr>
            <a:xfrm>
              <a:off x="4564" y="1060"/>
              <a:ext cx="88" cy="70"/>
            </a:xfrm>
            <a:custGeom>
              <a:avLst/>
              <a:gdLst/>
              <a:ahLst/>
              <a:cxnLst/>
              <a:pathLst>
                <a:path w="101" h="78">
                  <a:moveTo>
                    <a:pt x="0" y="1"/>
                  </a:moveTo>
                  <a:lnTo>
                    <a:pt x="6" y="0"/>
                  </a:lnTo>
                  <a:lnTo>
                    <a:pt x="19" y="4"/>
                  </a:lnTo>
                  <a:lnTo>
                    <a:pt x="34" y="12"/>
                  </a:lnTo>
                  <a:lnTo>
                    <a:pt x="51" y="24"/>
                  </a:lnTo>
                  <a:lnTo>
                    <a:pt x="67" y="38"/>
                  </a:lnTo>
                  <a:lnTo>
                    <a:pt x="82" y="52"/>
                  </a:lnTo>
                  <a:lnTo>
                    <a:pt x="95" y="65"/>
                  </a:lnTo>
                  <a:lnTo>
                    <a:pt x="101" y="78"/>
                  </a:lnTo>
                  <a:lnTo>
                    <a:pt x="93" y="73"/>
                  </a:lnTo>
                  <a:lnTo>
                    <a:pt x="80" y="64"/>
                  </a:lnTo>
                  <a:lnTo>
                    <a:pt x="63" y="53"/>
                  </a:lnTo>
                  <a:lnTo>
                    <a:pt x="44" y="39"/>
                  </a:lnTo>
                  <a:lnTo>
                    <a:pt x="27" y="26"/>
                  </a:lnTo>
                  <a:lnTo>
                    <a:pt x="13" y="15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09" name="Freeform 6208"/>
            <p:cNvSpPr/>
            <p:nvPr/>
          </p:nvSpPr>
          <p:spPr>
            <a:xfrm>
              <a:off x="4562" y="1090"/>
              <a:ext cx="79" cy="61"/>
            </a:xfrm>
            <a:custGeom>
              <a:avLst/>
              <a:gdLst/>
              <a:ahLst/>
              <a:cxnLst/>
              <a:pathLst>
                <a:path w="91" h="69">
                  <a:moveTo>
                    <a:pt x="0" y="1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30" y="13"/>
                  </a:lnTo>
                  <a:lnTo>
                    <a:pt x="46" y="23"/>
                  </a:lnTo>
                  <a:lnTo>
                    <a:pt x="61" y="35"/>
                  </a:lnTo>
                  <a:lnTo>
                    <a:pt x="76" y="47"/>
                  </a:lnTo>
                  <a:lnTo>
                    <a:pt x="86" y="59"/>
                  </a:lnTo>
                  <a:lnTo>
                    <a:pt x="91" y="69"/>
                  </a:lnTo>
                  <a:lnTo>
                    <a:pt x="83" y="64"/>
                  </a:lnTo>
                  <a:lnTo>
                    <a:pt x="69" y="55"/>
                  </a:lnTo>
                  <a:lnTo>
                    <a:pt x="53" y="46"/>
                  </a:lnTo>
                  <a:lnTo>
                    <a:pt x="37" y="35"/>
                  </a:lnTo>
                  <a:lnTo>
                    <a:pt x="21" y="24"/>
                  </a:lnTo>
                  <a:lnTo>
                    <a:pt x="9" y="15"/>
                  </a:lnTo>
                  <a:lnTo>
                    <a:pt x="1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10" name="Freeform 6209"/>
            <p:cNvSpPr/>
            <p:nvPr/>
          </p:nvSpPr>
          <p:spPr>
            <a:xfrm>
              <a:off x="4562" y="1141"/>
              <a:ext cx="67" cy="51"/>
            </a:xfrm>
            <a:custGeom>
              <a:avLst/>
              <a:gdLst/>
              <a:ahLst/>
              <a:cxnLst/>
              <a:pathLst>
                <a:path w="75" h="58">
                  <a:moveTo>
                    <a:pt x="0" y="1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4" y="6"/>
                  </a:lnTo>
                  <a:lnTo>
                    <a:pt x="37" y="13"/>
                  </a:lnTo>
                  <a:lnTo>
                    <a:pt x="50" y="22"/>
                  </a:lnTo>
                  <a:lnTo>
                    <a:pt x="61" y="33"/>
                  </a:lnTo>
                  <a:lnTo>
                    <a:pt x="70" y="45"/>
                  </a:lnTo>
                  <a:lnTo>
                    <a:pt x="75" y="58"/>
                  </a:lnTo>
                  <a:lnTo>
                    <a:pt x="67" y="52"/>
                  </a:lnTo>
                  <a:lnTo>
                    <a:pt x="57" y="44"/>
                  </a:lnTo>
                  <a:lnTo>
                    <a:pt x="43" y="36"/>
                  </a:lnTo>
                  <a:lnTo>
                    <a:pt x="29" y="28"/>
                  </a:lnTo>
                  <a:lnTo>
                    <a:pt x="17" y="18"/>
                  </a:lnTo>
                  <a:lnTo>
                    <a:pt x="7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11" name="Freeform 6210"/>
            <p:cNvSpPr/>
            <p:nvPr/>
          </p:nvSpPr>
          <p:spPr>
            <a:xfrm>
              <a:off x="4546" y="1213"/>
              <a:ext cx="41" cy="14"/>
            </a:xfrm>
            <a:custGeom>
              <a:avLst/>
              <a:gdLst/>
              <a:ahLst/>
              <a:cxnLst/>
              <a:pathLst>
                <a:path w="46" h="15">
                  <a:moveTo>
                    <a:pt x="0" y="3"/>
                  </a:moveTo>
                  <a:lnTo>
                    <a:pt x="3" y="1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9" y="4"/>
                  </a:lnTo>
                  <a:lnTo>
                    <a:pt x="44" y="9"/>
                  </a:lnTo>
                  <a:lnTo>
                    <a:pt x="46" y="15"/>
                  </a:lnTo>
                  <a:lnTo>
                    <a:pt x="40" y="10"/>
                  </a:lnTo>
                  <a:lnTo>
                    <a:pt x="33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12" name="Freeform 6211"/>
            <p:cNvSpPr/>
            <p:nvPr/>
          </p:nvSpPr>
          <p:spPr>
            <a:xfrm>
              <a:off x="4587" y="986"/>
              <a:ext cx="73" cy="67"/>
            </a:xfrm>
            <a:custGeom>
              <a:avLst/>
              <a:gdLst/>
              <a:ahLst/>
              <a:cxnLst/>
              <a:pathLst>
                <a:path w="84" h="76">
                  <a:moveTo>
                    <a:pt x="0" y="2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6" y="12"/>
                  </a:lnTo>
                  <a:lnTo>
                    <a:pt x="40" y="22"/>
                  </a:lnTo>
                  <a:lnTo>
                    <a:pt x="54" y="35"/>
                  </a:lnTo>
                  <a:lnTo>
                    <a:pt x="67" y="49"/>
                  </a:lnTo>
                  <a:lnTo>
                    <a:pt x="77" y="63"/>
                  </a:lnTo>
                  <a:lnTo>
                    <a:pt x="84" y="76"/>
                  </a:lnTo>
                  <a:lnTo>
                    <a:pt x="77" y="71"/>
                  </a:lnTo>
                  <a:lnTo>
                    <a:pt x="67" y="62"/>
                  </a:lnTo>
                  <a:lnTo>
                    <a:pt x="52" y="50"/>
                  </a:lnTo>
                  <a:lnTo>
                    <a:pt x="37" y="38"/>
                  </a:lnTo>
                  <a:lnTo>
                    <a:pt x="22" y="27"/>
                  </a:lnTo>
                  <a:lnTo>
                    <a:pt x="9" y="17"/>
                  </a:lnTo>
                  <a:lnTo>
                    <a:pt x="1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13" name="Freeform 6212"/>
            <p:cNvSpPr/>
            <p:nvPr/>
          </p:nvSpPr>
          <p:spPr>
            <a:xfrm>
              <a:off x="4573" y="1034"/>
              <a:ext cx="84" cy="68"/>
            </a:xfrm>
            <a:custGeom>
              <a:avLst/>
              <a:gdLst/>
              <a:ahLst/>
              <a:cxnLst/>
              <a:pathLst>
                <a:path w="96" h="77">
                  <a:moveTo>
                    <a:pt x="0" y="1"/>
                  </a:moveTo>
                  <a:lnTo>
                    <a:pt x="5" y="0"/>
                  </a:lnTo>
                  <a:lnTo>
                    <a:pt x="17" y="4"/>
                  </a:lnTo>
                  <a:lnTo>
                    <a:pt x="32" y="12"/>
                  </a:lnTo>
                  <a:lnTo>
                    <a:pt x="48" y="23"/>
                  </a:lnTo>
                  <a:lnTo>
                    <a:pt x="64" y="37"/>
                  </a:lnTo>
                  <a:lnTo>
                    <a:pt x="79" y="50"/>
                  </a:lnTo>
                  <a:lnTo>
                    <a:pt x="91" y="64"/>
                  </a:lnTo>
                  <a:lnTo>
                    <a:pt x="96" y="77"/>
                  </a:lnTo>
                  <a:lnTo>
                    <a:pt x="89" y="72"/>
                  </a:lnTo>
                  <a:lnTo>
                    <a:pt x="77" y="63"/>
                  </a:lnTo>
                  <a:lnTo>
                    <a:pt x="60" y="52"/>
                  </a:lnTo>
                  <a:lnTo>
                    <a:pt x="42" y="39"/>
                  </a:lnTo>
                  <a:lnTo>
                    <a:pt x="25" y="26"/>
                  </a:lnTo>
                  <a:lnTo>
                    <a:pt x="11" y="15"/>
                  </a:lnTo>
                  <a:lnTo>
                    <a:pt x="2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14" name="Freeform 6213"/>
            <p:cNvSpPr/>
            <p:nvPr/>
          </p:nvSpPr>
          <p:spPr>
            <a:xfrm>
              <a:off x="4559" y="1121"/>
              <a:ext cx="80" cy="51"/>
            </a:xfrm>
            <a:custGeom>
              <a:avLst/>
              <a:gdLst/>
              <a:ahLst/>
              <a:cxnLst/>
              <a:pathLst>
                <a:path w="93" h="57">
                  <a:moveTo>
                    <a:pt x="0" y="1"/>
                  </a:moveTo>
                  <a:lnTo>
                    <a:pt x="4" y="0"/>
                  </a:lnTo>
                  <a:lnTo>
                    <a:pt x="15" y="2"/>
                  </a:lnTo>
                  <a:lnTo>
                    <a:pt x="28" y="7"/>
                  </a:lnTo>
                  <a:lnTo>
                    <a:pt x="44" y="14"/>
                  </a:lnTo>
                  <a:lnTo>
                    <a:pt x="59" y="23"/>
                  </a:lnTo>
                  <a:lnTo>
                    <a:pt x="74" y="33"/>
                  </a:lnTo>
                  <a:lnTo>
                    <a:pt x="86" y="45"/>
                  </a:lnTo>
                  <a:lnTo>
                    <a:pt x="93" y="57"/>
                  </a:lnTo>
                  <a:lnTo>
                    <a:pt x="84" y="52"/>
                  </a:lnTo>
                  <a:lnTo>
                    <a:pt x="71" y="45"/>
                  </a:lnTo>
                  <a:lnTo>
                    <a:pt x="55" y="37"/>
                  </a:lnTo>
                  <a:lnTo>
                    <a:pt x="38" y="28"/>
                  </a:lnTo>
                  <a:lnTo>
                    <a:pt x="23" y="19"/>
                  </a:lnTo>
                  <a:lnTo>
                    <a:pt x="10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15" name="Freeform 6214"/>
            <p:cNvSpPr/>
            <p:nvPr/>
          </p:nvSpPr>
          <p:spPr>
            <a:xfrm>
              <a:off x="4557" y="1157"/>
              <a:ext cx="59" cy="50"/>
            </a:xfrm>
            <a:custGeom>
              <a:avLst/>
              <a:gdLst/>
              <a:ahLst/>
              <a:cxnLst/>
              <a:pathLst>
                <a:path w="68" h="58">
                  <a:moveTo>
                    <a:pt x="0" y="0"/>
                  </a:moveTo>
                  <a:lnTo>
                    <a:pt x="5" y="0"/>
                  </a:lnTo>
                  <a:lnTo>
                    <a:pt x="14" y="4"/>
                  </a:lnTo>
                  <a:lnTo>
                    <a:pt x="25" y="12"/>
                  </a:lnTo>
                  <a:lnTo>
                    <a:pt x="37" y="21"/>
                  </a:lnTo>
                  <a:lnTo>
                    <a:pt x="50" y="31"/>
                  </a:lnTo>
                  <a:lnTo>
                    <a:pt x="59" y="43"/>
                  </a:lnTo>
                  <a:lnTo>
                    <a:pt x="66" y="51"/>
                  </a:lnTo>
                  <a:lnTo>
                    <a:pt x="68" y="58"/>
                  </a:lnTo>
                  <a:lnTo>
                    <a:pt x="63" y="53"/>
                  </a:lnTo>
                  <a:lnTo>
                    <a:pt x="53" y="46"/>
                  </a:lnTo>
                  <a:lnTo>
                    <a:pt x="42" y="38"/>
                  </a:lnTo>
                  <a:lnTo>
                    <a:pt x="30" y="29"/>
                  </a:lnTo>
                  <a:lnTo>
                    <a:pt x="19" y="21"/>
                  </a:lnTo>
                  <a:lnTo>
                    <a:pt x="10" y="12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16" name="Freeform 6215"/>
            <p:cNvSpPr/>
            <p:nvPr/>
          </p:nvSpPr>
          <p:spPr>
            <a:xfrm>
              <a:off x="4564" y="1195"/>
              <a:ext cx="45" cy="21"/>
            </a:xfrm>
            <a:custGeom>
              <a:avLst/>
              <a:gdLst/>
              <a:ahLst/>
              <a:cxnLst/>
              <a:pathLst>
                <a:path w="51" h="23">
                  <a:moveTo>
                    <a:pt x="0" y="2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6" y="7"/>
                  </a:lnTo>
                  <a:lnTo>
                    <a:pt x="43" y="11"/>
                  </a:lnTo>
                  <a:lnTo>
                    <a:pt x="49" y="17"/>
                  </a:lnTo>
                  <a:lnTo>
                    <a:pt x="51" y="23"/>
                  </a:lnTo>
                  <a:lnTo>
                    <a:pt x="45" y="18"/>
                  </a:lnTo>
                  <a:lnTo>
                    <a:pt x="37" y="15"/>
                  </a:lnTo>
                  <a:lnTo>
                    <a:pt x="28" y="13"/>
                  </a:lnTo>
                  <a:lnTo>
                    <a:pt x="19" y="10"/>
                  </a:lnTo>
                  <a:lnTo>
                    <a:pt x="10" y="9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17" name="Freeform 6216"/>
            <p:cNvSpPr/>
            <p:nvPr/>
          </p:nvSpPr>
          <p:spPr>
            <a:xfrm>
              <a:off x="4615" y="932"/>
              <a:ext cx="35" cy="40"/>
            </a:xfrm>
            <a:custGeom>
              <a:avLst/>
              <a:gdLst/>
              <a:ahLst/>
              <a:cxnLst/>
              <a:pathLst>
                <a:path w="40" h="46">
                  <a:moveTo>
                    <a:pt x="40" y="46"/>
                  </a:moveTo>
                  <a:lnTo>
                    <a:pt x="37" y="44"/>
                  </a:lnTo>
                  <a:lnTo>
                    <a:pt x="31" y="38"/>
                  </a:lnTo>
                  <a:lnTo>
                    <a:pt x="23" y="32"/>
                  </a:lnTo>
                  <a:lnTo>
                    <a:pt x="15" y="26"/>
                  </a:lnTo>
                  <a:lnTo>
                    <a:pt x="8" y="19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1"/>
                  </a:lnTo>
                  <a:lnTo>
                    <a:pt x="7" y="0"/>
                  </a:lnTo>
                  <a:lnTo>
                    <a:pt x="12" y="4"/>
                  </a:lnTo>
                  <a:lnTo>
                    <a:pt x="17" y="9"/>
                  </a:lnTo>
                  <a:lnTo>
                    <a:pt x="23" y="16"/>
                  </a:lnTo>
                  <a:lnTo>
                    <a:pt x="28" y="26"/>
                  </a:lnTo>
                  <a:lnTo>
                    <a:pt x="33" y="34"/>
                  </a:lnTo>
                  <a:lnTo>
                    <a:pt x="37" y="42"/>
                  </a:lnTo>
                  <a:lnTo>
                    <a:pt x="4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18" name="Freeform 6217"/>
            <p:cNvSpPr/>
            <p:nvPr/>
          </p:nvSpPr>
          <p:spPr>
            <a:xfrm>
              <a:off x="4643" y="916"/>
              <a:ext cx="9" cy="48"/>
            </a:xfrm>
            <a:custGeom>
              <a:avLst/>
              <a:gdLst/>
              <a:ahLst/>
              <a:cxnLst/>
              <a:pathLst>
                <a:path w="11" h="54">
                  <a:moveTo>
                    <a:pt x="7" y="54"/>
                  </a:moveTo>
                  <a:lnTo>
                    <a:pt x="8" y="44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6" y="0"/>
                  </a:lnTo>
                  <a:lnTo>
                    <a:pt x="0" y="7"/>
                  </a:lnTo>
                  <a:lnTo>
                    <a:pt x="1" y="22"/>
                  </a:lnTo>
                  <a:lnTo>
                    <a:pt x="4" y="40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19" name="Freeform 6218"/>
            <p:cNvSpPr/>
            <p:nvPr/>
          </p:nvSpPr>
          <p:spPr>
            <a:xfrm>
              <a:off x="4650" y="928"/>
              <a:ext cx="40" cy="44"/>
            </a:xfrm>
            <a:custGeom>
              <a:avLst/>
              <a:gdLst/>
              <a:ahLst/>
              <a:cxnLst/>
              <a:pathLst>
                <a:path w="46" h="50">
                  <a:moveTo>
                    <a:pt x="0" y="50"/>
                  </a:moveTo>
                  <a:lnTo>
                    <a:pt x="5" y="44"/>
                  </a:lnTo>
                  <a:lnTo>
                    <a:pt x="11" y="35"/>
                  </a:lnTo>
                  <a:lnTo>
                    <a:pt x="17" y="26"/>
                  </a:lnTo>
                  <a:lnTo>
                    <a:pt x="24" y="17"/>
                  </a:lnTo>
                  <a:lnTo>
                    <a:pt x="31" y="9"/>
                  </a:lnTo>
                  <a:lnTo>
                    <a:pt x="38" y="3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6" y="6"/>
                  </a:lnTo>
                  <a:lnTo>
                    <a:pt x="43" y="11"/>
                  </a:lnTo>
                  <a:lnTo>
                    <a:pt x="36" y="18"/>
                  </a:lnTo>
                  <a:lnTo>
                    <a:pt x="29" y="26"/>
                  </a:lnTo>
                  <a:lnTo>
                    <a:pt x="20" y="33"/>
                  </a:lnTo>
                  <a:lnTo>
                    <a:pt x="12" y="40"/>
                  </a:lnTo>
                  <a:lnTo>
                    <a:pt x="5" y="4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20" name="Freeform 6219"/>
            <p:cNvSpPr/>
            <p:nvPr/>
          </p:nvSpPr>
          <p:spPr>
            <a:xfrm>
              <a:off x="4616" y="1204"/>
              <a:ext cx="58" cy="14"/>
            </a:xfrm>
            <a:custGeom>
              <a:avLst/>
              <a:gdLst/>
              <a:ahLst/>
              <a:cxnLst/>
              <a:pathLst>
                <a:path w="67" h="16">
                  <a:moveTo>
                    <a:pt x="0" y="2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9" y="2"/>
                  </a:lnTo>
                  <a:lnTo>
                    <a:pt x="65" y="6"/>
                  </a:lnTo>
                  <a:lnTo>
                    <a:pt x="67" y="11"/>
                  </a:lnTo>
                  <a:lnTo>
                    <a:pt x="65" y="15"/>
                  </a:lnTo>
                  <a:lnTo>
                    <a:pt x="59" y="16"/>
                  </a:lnTo>
                  <a:lnTo>
                    <a:pt x="51" y="15"/>
                  </a:lnTo>
                  <a:lnTo>
                    <a:pt x="40" y="13"/>
                  </a:lnTo>
                  <a:lnTo>
                    <a:pt x="29" y="11"/>
                  </a:lnTo>
                  <a:lnTo>
                    <a:pt x="19" y="7"/>
                  </a:lnTo>
                  <a:lnTo>
                    <a:pt x="8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21" name="Freeform 6220"/>
            <p:cNvSpPr/>
            <p:nvPr/>
          </p:nvSpPr>
          <p:spPr>
            <a:xfrm>
              <a:off x="4604" y="1216"/>
              <a:ext cx="58" cy="28"/>
            </a:xfrm>
            <a:custGeom>
              <a:avLst/>
              <a:gdLst/>
              <a:ahLst/>
              <a:cxnLst/>
              <a:pathLst>
                <a:path w="64" h="32">
                  <a:moveTo>
                    <a:pt x="0" y="0"/>
                  </a:moveTo>
                  <a:lnTo>
                    <a:pt x="6" y="1"/>
                  </a:lnTo>
                  <a:lnTo>
                    <a:pt x="16" y="2"/>
                  </a:lnTo>
                  <a:lnTo>
                    <a:pt x="26" y="6"/>
                  </a:lnTo>
                  <a:lnTo>
                    <a:pt x="36" y="9"/>
                  </a:lnTo>
                  <a:lnTo>
                    <a:pt x="47" y="14"/>
                  </a:lnTo>
                  <a:lnTo>
                    <a:pt x="56" y="18"/>
                  </a:lnTo>
                  <a:lnTo>
                    <a:pt x="62" y="23"/>
                  </a:lnTo>
                  <a:lnTo>
                    <a:pt x="64" y="29"/>
                  </a:lnTo>
                  <a:lnTo>
                    <a:pt x="62" y="32"/>
                  </a:lnTo>
                  <a:lnTo>
                    <a:pt x="55" y="31"/>
                  </a:lnTo>
                  <a:lnTo>
                    <a:pt x="46" y="28"/>
                  </a:lnTo>
                  <a:lnTo>
                    <a:pt x="35" y="22"/>
                  </a:lnTo>
                  <a:lnTo>
                    <a:pt x="24" y="16"/>
                  </a:lnTo>
                  <a:lnTo>
                    <a:pt x="13" y="9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22" name="Freeform 6221"/>
            <p:cNvSpPr/>
            <p:nvPr/>
          </p:nvSpPr>
          <p:spPr>
            <a:xfrm>
              <a:off x="4618" y="1179"/>
              <a:ext cx="58" cy="14"/>
            </a:xfrm>
            <a:custGeom>
              <a:avLst/>
              <a:gdLst/>
              <a:ahLst/>
              <a:cxnLst/>
              <a:pathLst>
                <a:path w="64" h="16">
                  <a:moveTo>
                    <a:pt x="0" y="8"/>
                  </a:moveTo>
                  <a:lnTo>
                    <a:pt x="3" y="5"/>
                  </a:lnTo>
                  <a:lnTo>
                    <a:pt x="10" y="2"/>
                  </a:lnTo>
                  <a:lnTo>
                    <a:pt x="19" y="1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60" y="5"/>
                  </a:lnTo>
                  <a:lnTo>
                    <a:pt x="64" y="10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1" y="16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8" y="1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23" name="Freeform 6222"/>
            <p:cNvSpPr/>
            <p:nvPr/>
          </p:nvSpPr>
          <p:spPr>
            <a:xfrm>
              <a:off x="4631" y="1158"/>
              <a:ext cx="59" cy="11"/>
            </a:xfrm>
            <a:custGeom>
              <a:avLst/>
              <a:gdLst/>
              <a:ahLst/>
              <a:cxnLst/>
              <a:pathLst>
                <a:path w="68" h="12">
                  <a:moveTo>
                    <a:pt x="0" y="11"/>
                  </a:moveTo>
                  <a:lnTo>
                    <a:pt x="5" y="9"/>
                  </a:lnTo>
                  <a:lnTo>
                    <a:pt x="14" y="5"/>
                  </a:lnTo>
                  <a:lnTo>
                    <a:pt x="25" y="3"/>
                  </a:lnTo>
                  <a:lnTo>
                    <a:pt x="36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3"/>
                  </a:lnTo>
                  <a:lnTo>
                    <a:pt x="68" y="6"/>
                  </a:lnTo>
                  <a:lnTo>
                    <a:pt x="68" y="10"/>
                  </a:lnTo>
                  <a:lnTo>
                    <a:pt x="64" y="11"/>
                  </a:lnTo>
                  <a:lnTo>
                    <a:pt x="56" y="12"/>
                  </a:lnTo>
                  <a:lnTo>
                    <a:pt x="45" y="12"/>
                  </a:lnTo>
                  <a:lnTo>
                    <a:pt x="34" y="11"/>
                  </a:lnTo>
                  <a:lnTo>
                    <a:pt x="22" y="11"/>
                  </a:lnTo>
                  <a:lnTo>
                    <a:pt x="11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24" name="Freeform 6223"/>
            <p:cNvSpPr/>
            <p:nvPr/>
          </p:nvSpPr>
          <p:spPr>
            <a:xfrm>
              <a:off x="4643" y="1137"/>
              <a:ext cx="59" cy="11"/>
            </a:xfrm>
            <a:custGeom>
              <a:avLst/>
              <a:gdLst/>
              <a:ahLst/>
              <a:cxnLst/>
              <a:pathLst>
                <a:path w="68" h="13">
                  <a:moveTo>
                    <a:pt x="0" y="13"/>
                  </a:moveTo>
                  <a:lnTo>
                    <a:pt x="7" y="11"/>
                  </a:lnTo>
                  <a:lnTo>
                    <a:pt x="16" y="8"/>
                  </a:lnTo>
                  <a:lnTo>
                    <a:pt x="28" y="5"/>
                  </a:lnTo>
                  <a:lnTo>
                    <a:pt x="39" y="2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1"/>
                  </a:lnTo>
                  <a:lnTo>
                    <a:pt x="68" y="5"/>
                  </a:lnTo>
                  <a:lnTo>
                    <a:pt x="66" y="8"/>
                  </a:lnTo>
                  <a:lnTo>
                    <a:pt x="60" y="11"/>
                  </a:lnTo>
                  <a:lnTo>
                    <a:pt x="52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9" y="12"/>
                  </a:lnTo>
                  <a:lnTo>
                    <a:pt x="8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25" name="Freeform 6224"/>
            <p:cNvSpPr/>
            <p:nvPr/>
          </p:nvSpPr>
          <p:spPr>
            <a:xfrm>
              <a:off x="4646" y="1113"/>
              <a:ext cx="69" cy="14"/>
            </a:xfrm>
            <a:custGeom>
              <a:avLst/>
              <a:gdLst/>
              <a:ahLst/>
              <a:cxnLst/>
              <a:pathLst>
                <a:path w="77" h="17">
                  <a:moveTo>
                    <a:pt x="0" y="17"/>
                  </a:moveTo>
                  <a:lnTo>
                    <a:pt x="9" y="13"/>
                  </a:lnTo>
                  <a:lnTo>
                    <a:pt x="21" y="9"/>
                  </a:lnTo>
                  <a:lnTo>
                    <a:pt x="32" y="5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77" y="7"/>
                  </a:lnTo>
                  <a:lnTo>
                    <a:pt x="75" y="12"/>
                  </a:lnTo>
                  <a:lnTo>
                    <a:pt x="68" y="15"/>
                  </a:lnTo>
                  <a:lnTo>
                    <a:pt x="57" y="17"/>
                  </a:lnTo>
                  <a:lnTo>
                    <a:pt x="45" y="17"/>
                  </a:lnTo>
                  <a:lnTo>
                    <a:pt x="32" y="15"/>
                  </a:lnTo>
                  <a:lnTo>
                    <a:pt x="19" y="15"/>
                  </a:lnTo>
                  <a:lnTo>
                    <a:pt x="8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26" name="Freeform 6225"/>
            <p:cNvSpPr/>
            <p:nvPr/>
          </p:nvSpPr>
          <p:spPr>
            <a:xfrm>
              <a:off x="4652" y="1081"/>
              <a:ext cx="73" cy="21"/>
            </a:xfrm>
            <a:custGeom>
              <a:avLst/>
              <a:gdLst/>
              <a:ahLst/>
              <a:cxnLst/>
              <a:pathLst>
                <a:path w="84" h="24">
                  <a:moveTo>
                    <a:pt x="0" y="24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9" y="6"/>
                  </a:lnTo>
                  <a:lnTo>
                    <a:pt x="63" y="2"/>
                  </a:lnTo>
                  <a:lnTo>
                    <a:pt x="74" y="0"/>
                  </a:lnTo>
                  <a:lnTo>
                    <a:pt x="83" y="0"/>
                  </a:lnTo>
                  <a:lnTo>
                    <a:pt x="84" y="4"/>
                  </a:lnTo>
                  <a:lnTo>
                    <a:pt x="79" y="10"/>
                  </a:lnTo>
                  <a:lnTo>
                    <a:pt x="71" y="15"/>
                  </a:lnTo>
                  <a:lnTo>
                    <a:pt x="58" y="17"/>
                  </a:lnTo>
                  <a:lnTo>
                    <a:pt x="45" y="19"/>
                  </a:lnTo>
                  <a:lnTo>
                    <a:pt x="30" y="20"/>
                  </a:lnTo>
                  <a:lnTo>
                    <a:pt x="17" y="22"/>
                  </a:lnTo>
                  <a:lnTo>
                    <a:pt x="7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27" name="Freeform 6226"/>
            <p:cNvSpPr/>
            <p:nvPr/>
          </p:nvSpPr>
          <p:spPr>
            <a:xfrm>
              <a:off x="4653" y="1055"/>
              <a:ext cx="81" cy="30"/>
            </a:xfrm>
            <a:custGeom>
              <a:avLst/>
              <a:gdLst/>
              <a:ahLst/>
              <a:cxnLst/>
              <a:pathLst>
                <a:path w="92" h="33">
                  <a:moveTo>
                    <a:pt x="0" y="33"/>
                  </a:moveTo>
                  <a:lnTo>
                    <a:pt x="8" y="25"/>
                  </a:lnTo>
                  <a:lnTo>
                    <a:pt x="21" y="18"/>
                  </a:lnTo>
                  <a:lnTo>
                    <a:pt x="35" y="11"/>
                  </a:lnTo>
                  <a:lnTo>
                    <a:pt x="52" y="6"/>
                  </a:lnTo>
                  <a:lnTo>
                    <a:pt x="67" y="1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2" y="7"/>
                  </a:lnTo>
                  <a:lnTo>
                    <a:pt x="90" y="12"/>
                  </a:lnTo>
                  <a:lnTo>
                    <a:pt x="80" y="18"/>
                  </a:lnTo>
                  <a:lnTo>
                    <a:pt x="69" y="22"/>
                  </a:lnTo>
                  <a:lnTo>
                    <a:pt x="54" y="25"/>
                  </a:lnTo>
                  <a:lnTo>
                    <a:pt x="38" y="29"/>
                  </a:lnTo>
                  <a:lnTo>
                    <a:pt x="23" y="31"/>
                  </a:lnTo>
                  <a:lnTo>
                    <a:pt x="10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28" name="Freeform 6227"/>
            <p:cNvSpPr/>
            <p:nvPr/>
          </p:nvSpPr>
          <p:spPr>
            <a:xfrm>
              <a:off x="4653" y="1006"/>
              <a:ext cx="74" cy="47"/>
            </a:xfrm>
            <a:custGeom>
              <a:avLst/>
              <a:gdLst/>
              <a:ahLst/>
              <a:cxnLst/>
              <a:pathLst>
                <a:path w="85" h="55">
                  <a:moveTo>
                    <a:pt x="0" y="55"/>
                  </a:moveTo>
                  <a:lnTo>
                    <a:pt x="8" y="47"/>
                  </a:lnTo>
                  <a:lnTo>
                    <a:pt x="18" y="36"/>
                  </a:lnTo>
                  <a:lnTo>
                    <a:pt x="32" y="26"/>
                  </a:lnTo>
                  <a:lnTo>
                    <a:pt x="46" y="17"/>
                  </a:lnTo>
                  <a:lnTo>
                    <a:pt x="60" y="9"/>
                  </a:lnTo>
                  <a:lnTo>
                    <a:pt x="71" y="3"/>
                  </a:lnTo>
                  <a:lnTo>
                    <a:pt x="80" y="0"/>
                  </a:lnTo>
                  <a:lnTo>
                    <a:pt x="85" y="3"/>
                  </a:lnTo>
                  <a:lnTo>
                    <a:pt x="85" y="9"/>
                  </a:lnTo>
                  <a:lnTo>
                    <a:pt x="78" y="15"/>
                  </a:lnTo>
                  <a:lnTo>
                    <a:pt x="69" y="24"/>
                  </a:lnTo>
                  <a:lnTo>
                    <a:pt x="55" y="32"/>
                  </a:lnTo>
                  <a:lnTo>
                    <a:pt x="41" y="40"/>
                  </a:lnTo>
                  <a:lnTo>
                    <a:pt x="26" y="47"/>
                  </a:lnTo>
                  <a:lnTo>
                    <a:pt x="11" y="5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29" name="Freeform 6228"/>
            <p:cNvSpPr/>
            <p:nvPr/>
          </p:nvSpPr>
          <p:spPr>
            <a:xfrm>
              <a:off x="4653" y="965"/>
              <a:ext cx="63" cy="60"/>
            </a:xfrm>
            <a:custGeom>
              <a:avLst/>
              <a:gdLst/>
              <a:ahLst/>
              <a:cxnLst/>
              <a:pathLst>
                <a:path w="72" h="69">
                  <a:moveTo>
                    <a:pt x="0" y="69"/>
                  </a:moveTo>
                  <a:lnTo>
                    <a:pt x="6" y="61"/>
                  </a:lnTo>
                  <a:lnTo>
                    <a:pt x="15" y="50"/>
                  </a:lnTo>
                  <a:lnTo>
                    <a:pt x="25" y="37"/>
                  </a:lnTo>
                  <a:lnTo>
                    <a:pt x="37" y="24"/>
                  </a:lnTo>
                  <a:lnTo>
                    <a:pt x="48" y="13"/>
                  </a:lnTo>
                  <a:lnTo>
                    <a:pt x="59" y="4"/>
                  </a:lnTo>
                  <a:lnTo>
                    <a:pt x="68" y="0"/>
                  </a:lnTo>
                  <a:lnTo>
                    <a:pt x="72" y="1"/>
                  </a:lnTo>
                  <a:lnTo>
                    <a:pt x="72" y="8"/>
                  </a:lnTo>
                  <a:lnTo>
                    <a:pt x="67" y="18"/>
                  </a:lnTo>
                  <a:lnTo>
                    <a:pt x="56" y="29"/>
                  </a:lnTo>
                  <a:lnTo>
                    <a:pt x="45" y="41"/>
                  </a:lnTo>
                  <a:lnTo>
                    <a:pt x="31" y="52"/>
                  </a:lnTo>
                  <a:lnTo>
                    <a:pt x="18" y="61"/>
                  </a:lnTo>
                  <a:lnTo>
                    <a:pt x="7" y="6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30" name="Freeform 6229"/>
            <p:cNvSpPr/>
            <p:nvPr/>
          </p:nvSpPr>
          <p:spPr>
            <a:xfrm>
              <a:off x="4652" y="944"/>
              <a:ext cx="57" cy="55"/>
            </a:xfrm>
            <a:custGeom>
              <a:avLst/>
              <a:gdLst/>
              <a:ahLst/>
              <a:cxnLst/>
              <a:pathLst>
                <a:path w="67" h="62">
                  <a:moveTo>
                    <a:pt x="67" y="4"/>
                  </a:moveTo>
                  <a:lnTo>
                    <a:pt x="66" y="7"/>
                  </a:lnTo>
                  <a:lnTo>
                    <a:pt x="59" y="13"/>
                  </a:lnTo>
                  <a:lnTo>
                    <a:pt x="50" y="20"/>
                  </a:lnTo>
                  <a:lnTo>
                    <a:pt x="40" y="28"/>
                  </a:lnTo>
                  <a:lnTo>
                    <a:pt x="28" y="37"/>
                  </a:lnTo>
                  <a:lnTo>
                    <a:pt x="17" y="46"/>
                  </a:lnTo>
                  <a:lnTo>
                    <a:pt x="7" y="54"/>
                  </a:lnTo>
                  <a:lnTo>
                    <a:pt x="0" y="62"/>
                  </a:lnTo>
                  <a:lnTo>
                    <a:pt x="5" y="51"/>
                  </a:lnTo>
                  <a:lnTo>
                    <a:pt x="12" y="39"/>
                  </a:lnTo>
                  <a:lnTo>
                    <a:pt x="21" y="27"/>
                  </a:lnTo>
                  <a:lnTo>
                    <a:pt x="32" y="15"/>
                  </a:lnTo>
                  <a:lnTo>
                    <a:pt x="43" y="7"/>
                  </a:lnTo>
                  <a:lnTo>
                    <a:pt x="52" y="1"/>
                  </a:lnTo>
                  <a:lnTo>
                    <a:pt x="62" y="0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31" name="Freeform 6230"/>
            <p:cNvSpPr/>
            <p:nvPr/>
          </p:nvSpPr>
          <p:spPr>
            <a:xfrm>
              <a:off x="4532" y="665"/>
              <a:ext cx="70" cy="272"/>
            </a:xfrm>
            <a:custGeom>
              <a:avLst/>
              <a:gdLst/>
              <a:ahLst/>
              <a:cxnLst/>
              <a:pathLst>
                <a:path w="79" h="311">
                  <a:moveTo>
                    <a:pt x="8" y="311"/>
                  </a:moveTo>
                  <a:lnTo>
                    <a:pt x="4" y="311"/>
                  </a:lnTo>
                  <a:lnTo>
                    <a:pt x="2" y="309"/>
                  </a:lnTo>
                  <a:lnTo>
                    <a:pt x="1" y="307"/>
                  </a:lnTo>
                  <a:lnTo>
                    <a:pt x="0" y="303"/>
                  </a:lnTo>
                  <a:lnTo>
                    <a:pt x="32" y="265"/>
                  </a:lnTo>
                  <a:lnTo>
                    <a:pt x="51" y="225"/>
                  </a:lnTo>
                  <a:lnTo>
                    <a:pt x="63" y="183"/>
                  </a:lnTo>
                  <a:lnTo>
                    <a:pt x="66" y="142"/>
                  </a:lnTo>
                  <a:lnTo>
                    <a:pt x="64" y="101"/>
                  </a:lnTo>
                  <a:lnTo>
                    <a:pt x="58" y="63"/>
                  </a:lnTo>
                  <a:lnTo>
                    <a:pt x="51" y="29"/>
                  </a:lnTo>
                  <a:lnTo>
                    <a:pt x="45" y="0"/>
                  </a:lnTo>
                  <a:lnTo>
                    <a:pt x="61" y="20"/>
                  </a:lnTo>
                  <a:lnTo>
                    <a:pt x="72" y="53"/>
                  </a:lnTo>
                  <a:lnTo>
                    <a:pt x="79" y="97"/>
                  </a:lnTo>
                  <a:lnTo>
                    <a:pt x="79" y="146"/>
                  </a:lnTo>
                  <a:lnTo>
                    <a:pt x="73" y="196"/>
                  </a:lnTo>
                  <a:lnTo>
                    <a:pt x="59" y="243"/>
                  </a:lnTo>
                  <a:lnTo>
                    <a:pt x="38" y="283"/>
                  </a:lnTo>
                  <a:lnTo>
                    <a:pt x="8" y="3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32" name="Freeform 6231"/>
            <p:cNvSpPr/>
            <p:nvPr/>
          </p:nvSpPr>
          <p:spPr>
            <a:xfrm>
              <a:off x="4531" y="667"/>
              <a:ext cx="57" cy="35"/>
            </a:xfrm>
            <a:custGeom>
              <a:avLst/>
              <a:gdLst/>
              <a:ahLst/>
              <a:cxnLst/>
              <a:pathLst>
                <a:path w="67" h="41">
                  <a:moveTo>
                    <a:pt x="67" y="41"/>
                  </a:moveTo>
                  <a:lnTo>
                    <a:pt x="60" y="33"/>
                  </a:lnTo>
                  <a:lnTo>
                    <a:pt x="51" y="25"/>
                  </a:lnTo>
                  <a:lnTo>
                    <a:pt x="41" y="18"/>
                  </a:lnTo>
                  <a:lnTo>
                    <a:pt x="30" y="11"/>
                  </a:lnTo>
                  <a:lnTo>
                    <a:pt x="20" y="5"/>
                  </a:lnTo>
                  <a:lnTo>
                    <a:pt x="11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6" y="10"/>
                  </a:lnTo>
                  <a:lnTo>
                    <a:pt x="14" y="13"/>
                  </a:lnTo>
                  <a:lnTo>
                    <a:pt x="23" y="18"/>
                  </a:lnTo>
                  <a:lnTo>
                    <a:pt x="35" y="22"/>
                  </a:lnTo>
                  <a:lnTo>
                    <a:pt x="46" y="28"/>
                  </a:lnTo>
                  <a:lnTo>
                    <a:pt x="58" y="34"/>
                  </a:lnTo>
                  <a:lnTo>
                    <a:pt x="67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33" name="Freeform 6232"/>
            <p:cNvSpPr/>
            <p:nvPr/>
          </p:nvSpPr>
          <p:spPr>
            <a:xfrm>
              <a:off x="4529" y="686"/>
              <a:ext cx="65" cy="41"/>
            </a:xfrm>
            <a:custGeom>
              <a:avLst/>
              <a:gdLst/>
              <a:ahLst/>
              <a:cxnLst/>
              <a:pathLst>
                <a:path w="74" h="46">
                  <a:moveTo>
                    <a:pt x="0" y="1"/>
                  </a:moveTo>
                  <a:lnTo>
                    <a:pt x="4" y="0"/>
                  </a:lnTo>
                  <a:lnTo>
                    <a:pt x="11" y="1"/>
                  </a:lnTo>
                  <a:lnTo>
                    <a:pt x="20" y="5"/>
                  </a:lnTo>
                  <a:lnTo>
                    <a:pt x="31" y="11"/>
                  </a:lnTo>
                  <a:lnTo>
                    <a:pt x="44" y="18"/>
                  </a:lnTo>
                  <a:lnTo>
                    <a:pt x="55" y="26"/>
                  </a:lnTo>
                  <a:lnTo>
                    <a:pt x="66" y="36"/>
                  </a:lnTo>
                  <a:lnTo>
                    <a:pt x="74" y="46"/>
                  </a:lnTo>
                  <a:lnTo>
                    <a:pt x="65" y="41"/>
                  </a:lnTo>
                  <a:lnTo>
                    <a:pt x="53" y="35"/>
                  </a:lnTo>
                  <a:lnTo>
                    <a:pt x="40" y="28"/>
                  </a:lnTo>
                  <a:lnTo>
                    <a:pt x="29" y="22"/>
                  </a:lnTo>
                  <a:lnTo>
                    <a:pt x="17" y="15"/>
                  </a:lnTo>
                  <a:lnTo>
                    <a:pt x="8" y="9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34" name="Freeform 6233"/>
            <p:cNvSpPr/>
            <p:nvPr/>
          </p:nvSpPr>
          <p:spPr>
            <a:xfrm>
              <a:off x="4515" y="727"/>
              <a:ext cx="84" cy="54"/>
            </a:xfrm>
            <a:custGeom>
              <a:avLst/>
              <a:gdLst/>
              <a:ahLst/>
              <a:cxnLst/>
              <a:pathLst>
                <a:path w="96" h="64">
                  <a:moveTo>
                    <a:pt x="0" y="1"/>
                  </a:moveTo>
                  <a:lnTo>
                    <a:pt x="5" y="0"/>
                  </a:lnTo>
                  <a:lnTo>
                    <a:pt x="15" y="3"/>
                  </a:lnTo>
                  <a:lnTo>
                    <a:pt x="29" y="8"/>
                  </a:lnTo>
                  <a:lnTo>
                    <a:pt x="44" y="16"/>
                  </a:lnTo>
                  <a:lnTo>
                    <a:pt x="60" y="27"/>
                  </a:lnTo>
                  <a:lnTo>
                    <a:pt x="75" y="39"/>
                  </a:lnTo>
                  <a:lnTo>
                    <a:pt x="88" y="51"/>
                  </a:lnTo>
                  <a:lnTo>
                    <a:pt x="96" y="64"/>
                  </a:lnTo>
                  <a:lnTo>
                    <a:pt x="88" y="58"/>
                  </a:lnTo>
                  <a:lnTo>
                    <a:pt x="75" y="51"/>
                  </a:lnTo>
                  <a:lnTo>
                    <a:pt x="59" y="42"/>
                  </a:lnTo>
                  <a:lnTo>
                    <a:pt x="42" y="33"/>
                  </a:lnTo>
                  <a:lnTo>
                    <a:pt x="24" y="22"/>
                  </a:lnTo>
                  <a:lnTo>
                    <a:pt x="10" y="14"/>
                  </a:lnTo>
                  <a:lnTo>
                    <a:pt x="2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35" name="Freeform 6234"/>
            <p:cNvSpPr/>
            <p:nvPr/>
          </p:nvSpPr>
          <p:spPr>
            <a:xfrm>
              <a:off x="4502" y="772"/>
              <a:ext cx="92" cy="60"/>
            </a:xfrm>
            <a:custGeom>
              <a:avLst/>
              <a:gdLst/>
              <a:ahLst/>
              <a:cxnLst/>
              <a:pathLst>
                <a:path w="105" h="68">
                  <a:moveTo>
                    <a:pt x="0" y="1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33" y="11"/>
                  </a:lnTo>
                  <a:lnTo>
                    <a:pt x="51" y="21"/>
                  </a:lnTo>
                  <a:lnTo>
                    <a:pt x="69" y="32"/>
                  </a:lnTo>
                  <a:lnTo>
                    <a:pt x="85" y="45"/>
                  </a:lnTo>
                  <a:lnTo>
                    <a:pt x="98" y="57"/>
                  </a:lnTo>
                  <a:lnTo>
                    <a:pt x="105" y="68"/>
                  </a:lnTo>
                  <a:lnTo>
                    <a:pt x="97" y="64"/>
                  </a:lnTo>
                  <a:lnTo>
                    <a:pt x="83" y="57"/>
                  </a:lnTo>
                  <a:lnTo>
                    <a:pt x="66" y="46"/>
                  </a:lnTo>
                  <a:lnTo>
                    <a:pt x="46" y="35"/>
                  </a:lnTo>
                  <a:lnTo>
                    <a:pt x="29" y="24"/>
                  </a:lnTo>
                  <a:lnTo>
                    <a:pt x="13" y="14"/>
                  </a:lnTo>
                  <a:lnTo>
                    <a:pt x="4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36" name="Freeform 6235"/>
            <p:cNvSpPr/>
            <p:nvPr/>
          </p:nvSpPr>
          <p:spPr>
            <a:xfrm>
              <a:off x="4509" y="800"/>
              <a:ext cx="76" cy="65"/>
            </a:xfrm>
            <a:custGeom>
              <a:avLst/>
              <a:gdLst/>
              <a:ahLst/>
              <a:cxnLst/>
              <a:pathLst>
                <a:path w="85" h="72">
                  <a:moveTo>
                    <a:pt x="0" y="0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28" y="15"/>
                  </a:lnTo>
                  <a:lnTo>
                    <a:pt x="43" y="25"/>
                  </a:lnTo>
                  <a:lnTo>
                    <a:pt x="58" y="39"/>
                  </a:lnTo>
                  <a:lnTo>
                    <a:pt x="72" y="51"/>
                  </a:lnTo>
                  <a:lnTo>
                    <a:pt x="81" y="63"/>
                  </a:lnTo>
                  <a:lnTo>
                    <a:pt x="85" y="72"/>
                  </a:lnTo>
                  <a:lnTo>
                    <a:pt x="77" y="66"/>
                  </a:lnTo>
                  <a:lnTo>
                    <a:pt x="65" y="57"/>
                  </a:lnTo>
                  <a:lnTo>
                    <a:pt x="50" y="47"/>
                  </a:lnTo>
                  <a:lnTo>
                    <a:pt x="35" y="35"/>
                  </a:lnTo>
                  <a:lnTo>
                    <a:pt x="20" y="24"/>
                  </a:lnTo>
                  <a:lnTo>
                    <a:pt x="8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37" name="Freeform 6236"/>
            <p:cNvSpPr/>
            <p:nvPr/>
          </p:nvSpPr>
          <p:spPr>
            <a:xfrm>
              <a:off x="4511" y="835"/>
              <a:ext cx="62" cy="55"/>
            </a:xfrm>
            <a:custGeom>
              <a:avLst/>
              <a:gdLst/>
              <a:ahLst/>
              <a:cxnLst/>
              <a:pathLst>
                <a:path w="70" h="62">
                  <a:moveTo>
                    <a:pt x="0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24" y="9"/>
                  </a:lnTo>
                  <a:lnTo>
                    <a:pt x="35" y="17"/>
                  </a:lnTo>
                  <a:lnTo>
                    <a:pt x="47" y="26"/>
                  </a:lnTo>
                  <a:lnTo>
                    <a:pt x="57" y="38"/>
                  </a:lnTo>
                  <a:lnTo>
                    <a:pt x="65" y="49"/>
                  </a:lnTo>
                  <a:lnTo>
                    <a:pt x="70" y="62"/>
                  </a:lnTo>
                  <a:lnTo>
                    <a:pt x="63" y="55"/>
                  </a:lnTo>
                  <a:lnTo>
                    <a:pt x="53" y="47"/>
                  </a:lnTo>
                  <a:lnTo>
                    <a:pt x="40" y="38"/>
                  </a:lnTo>
                  <a:lnTo>
                    <a:pt x="27" y="27"/>
                  </a:lnTo>
                  <a:lnTo>
                    <a:pt x="16" y="18"/>
                  </a:lnTo>
                  <a:lnTo>
                    <a:pt x="7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38" name="Freeform 6237"/>
            <p:cNvSpPr/>
            <p:nvPr/>
          </p:nvSpPr>
          <p:spPr>
            <a:xfrm>
              <a:off x="4511" y="869"/>
              <a:ext cx="44" cy="45"/>
            </a:xfrm>
            <a:custGeom>
              <a:avLst/>
              <a:gdLst/>
              <a:ahLst/>
              <a:cxnLst/>
              <a:pathLst>
                <a:path w="49" h="53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19" y="10"/>
                  </a:lnTo>
                  <a:lnTo>
                    <a:pt x="28" y="18"/>
                  </a:lnTo>
                  <a:lnTo>
                    <a:pt x="36" y="29"/>
                  </a:lnTo>
                  <a:lnTo>
                    <a:pt x="43" y="38"/>
                  </a:lnTo>
                  <a:lnTo>
                    <a:pt x="48" y="47"/>
                  </a:lnTo>
                  <a:lnTo>
                    <a:pt x="49" y="53"/>
                  </a:lnTo>
                  <a:lnTo>
                    <a:pt x="45" y="47"/>
                  </a:lnTo>
                  <a:lnTo>
                    <a:pt x="36" y="40"/>
                  </a:lnTo>
                  <a:lnTo>
                    <a:pt x="28" y="33"/>
                  </a:lnTo>
                  <a:lnTo>
                    <a:pt x="20" y="25"/>
                  </a:lnTo>
                  <a:lnTo>
                    <a:pt x="12" y="17"/>
                  </a:lnTo>
                  <a:lnTo>
                    <a:pt x="5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39" name="Freeform 6238"/>
            <p:cNvSpPr/>
            <p:nvPr/>
          </p:nvSpPr>
          <p:spPr>
            <a:xfrm>
              <a:off x="4515" y="899"/>
              <a:ext cx="30" cy="31"/>
            </a:xfrm>
            <a:custGeom>
              <a:avLst/>
              <a:gdLst/>
              <a:ahLst/>
              <a:cxnLst/>
              <a:pathLst>
                <a:path w="35" h="36">
                  <a:moveTo>
                    <a:pt x="2" y="0"/>
                  </a:moveTo>
                  <a:lnTo>
                    <a:pt x="6" y="0"/>
                  </a:lnTo>
                  <a:lnTo>
                    <a:pt x="10" y="3"/>
                  </a:lnTo>
                  <a:lnTo>
                    <a:pt x="17" y="6"/>
                  </a:lnTo>
                  <a:lnTo>
                    <a:pt x="23" y="12"/>
                  </a:lnTo>
                  <a:lnTo>
                    <a:pt x="29" y="18"/>
                  </a:lnTo>
                  <a:lnTo>
                    <a:pt x="32" y="25"/>
                  </a:lnTo>
                  <a:lnTo>
                    <a:pt x="35" y="30"/>
                  </a:lnTo>
                  <a:lnTo>
                    <a:pt x="33" y="36"/>
                  </a:lnTo>
                  <a:lnTo>
                    <a:pt x="31" y="29"/>
                  </a:lnTo>
                  <a:lnTo>
                    <a:pt x="27" y="23"/>
                  </a:lnTo>
                  <a:lnTo>
                    <a:pt x="20" y="18"/>
                  </a:lnTo>
                  <a:lnTo>
                    <a:pt x="13" y="13"/>
                  </a:lnTo>
                  <a:lnTo>
                    <a:pt x="7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40" name="Freeform 6239"/>
            <p:cNvSpPr/>
            <p:nvPr/>
          </p:nvSpPr>
          <p:spPr>
            <a:xfrm>
              <a:off x="4541" y="646"/>
              <a:ext cx="37" cy="35"/>
            </a:xfrm>
            <a:custGeom>
              <a:avLst/>
              <a:gdLst/>
              <a:ahLst/>
              <a:cxnLst/>
              <a:pathLst>
                <a:path w="43" h="40">
                  <a:moveTo>
                    <a:pt x="43" y="40"/>
                  </a:moveTo>
                  <a:lnTo>
                    <a:pt x="39" y="38"/>
                  </a:lnTo>
                  <a:lnTo>
                    <a:pt x="32" y="35"/>
                  </a:lnTo>
                  <a:lnTo>
                    <a:pt x="24" y="29"/>
                  </a:lnTo>
                  <a:lnTo>
                    <a:pt x="16" y="23"/>
                  </a:lnTo>
                  <a:lnTo>
                    <a:pt x="8" y="1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1" y="1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6" y="7"/>
                  </a:lnTo>
                  <a:lnTo>
                    <a:pt x="23" y="14"/>
                  </a:lnTo>
                  <a:lnTo>
                    <a:pt x="29" y="22"/>
                  </a:lnTo>
                  <a:lnTo>
                    <a:pt x="35" y="30"/>
                  </a:lnTo>
                  <a:lnTo>
                    <a:pt x="39" y="36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41" name="Freeform 6240"/>
            <p:cNvSpPr/>
            <p:nvPr/>
          </p:nvSpPr>
          <p:spPr>
            <a:xfrm>
              <a:off x="4580" y="643"/>
              <a:ext cx="19" cy="40"/>
            </a:xfrm>
            <a:custGeom>
              <a:avLst/>
              <a:gdLst/>
              <a:ahLst/>
              <a:cxnLst/>
              <a:pathLst>
                <a:path w="22" h="46">
                  <a:moveTo>
                    <a:pt x="0" y="46"/>
                  </a:moveTo>
                  <a:lnTo>
                    <a:pt x="5" y="37"/>
                  </a:lnTo>
                  <a:lnTo>
                    <a:pt x="15" y="23"/>
                  </a:lnTo>
                  <a:lnTo>
                    <a:pt x="22" y="9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8" y="16"/>
                  </a:lnTo>
                  <a:lnTo>
                    <a:pt x="3" y="3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42" name="Freeform 6241"/>
            <p:cNvSpPr/>
            <p:nvPr/>
          </p:nvSpPr>
          <p:spPr>
            <a:xfrm>
              <a:off x="4566" y="627"/>
              <a:ext cx="10" cy="47"/>
            </a:xfrm>
            <a:custGeom>
              <a:avLst/>
              <a:gdLst/>
              <a:ahLst/>
              <a:cxnLst/>
              <a:pathLst>
                <a:path w="12" h="53">
                  <a:moveTo>
                    <a:pt x="12" y="53"/>
                  </a:moveTo>
                  <a:lnTo>
                    <a:pt x="12" y="43"/>
                  </a:lnTo>
                  <a:lnTo>
                    <a:pt x="12" y="26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7"/>
                  </a:lnTo>
                  <a:lnTo>
                    <a:pt x="3" y="23"/>
                  </a:lnTo>
                  <a:lnTo>
                    <a:pt x="8" y="41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43" name="Freeform 6242"/>
            <p:cNvSpPr/>
            <p:nvPr/>
          </p:nvSpPr>
          <p:spPr>
            <a:xfrm>
              <a:off x="4585" y="655"/>
              <a:ext cx="37" cy="42"/>
            </a:xfrm>
            <a:custGeom>
              <a:avLst/>
              <a:gdLst/>
              <a:ahLst/>
              <a:cxnLst/>
              <a:pathLst>
                <a:path w="41" h="47">
                  <a:moveTo>
                    <a:pt x="0" y="47"/>
                  </a:moveTo>
                  <a:lnTo>
                    <a:pt x="3" y="41"/>
                  </a:lnTo>
                  <a:lnTo>
                    <a:pt x="9" y="33"/>
                  </a:lnTo>
                  <a:lnTo>
                    <a:pt x="15" y="24"/>
                  </a:lnTo>
                  <a:lnTo>
                    <a:pt x="20" y="16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1" y="4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4"/>
                  </a:lnTo>
                  <a:lnTo>
                    <a:pt x="17" y="32"/>
                  </a:lnTo>
                  <a:lnTo>
                    <a:pt x="10" y="38"/>
                  </a:lnTo>
                  <a:lnTo>
                    <a:pt x="3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44" name="Freeform 6243"/>
            <p:cNvSpPr/>
            <p:nvPr/>
          </p:nvSpPr>
          <p:spPr>
            <a:xfrm>
              <a:off x="4552" y="911"/>
              <a:ext cx="59" cy="12"/>
            </a:xfrm>
            <a:custGeom>
              <a:avLst/>
              <a:gdLst/>
              <a:ahLst/>
              <a:cxnLst/>
              <a:pathLst>
                <a:path w="68" h="15">
                  <a:moveTo>
                    <a:pt x="0" y="2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0" y="1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68" y="10"/>
                  </a:lnTo>
                  <a:lnTo>
                    <a:pt x="65" y="14"/>
                  </a:lnTo>
                  <a:lnTo>
                    <a:pt x="60" y="15"/>
                  </a:lnTo>
                  <a:lnTo>
                    <a:pt x="51" y="14"/>
                  </a:lnTo>
                  <a:lnTo>
                    <a:pt x="41" y="12"/>
                  </a:lnTo>
                  <a:lnTo>
                    <a:pt x="30" y="8"/>
                  </a:lnTo>
                  <a:lnTo>
                    <a:pt x="18" y="6"/>
                  </a:lnTo>
                  <a:lnTo>
                    <a:pt x="8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45" name="Freeform 6244"/>
            <p:cNvSpPr/>
            <p:nvPr/>
          </p:nvSpPr>
          <p:spPr>
            <a:xfrm>
              <a:off x="4545" y="925"/>
              <a:ext cx="56" cy="21"/>
            </a:xfrm>
            <a:custGeom>
              <a:avLst/>
              <a:gdLst/>
              <a:ahLst/>
              <a:cxnLst/>
              <a:pathLst>
                <a:path w="65" h="25">
                  <a:moveTo>
                    <a:pt x="0" y="0"/>
                  </a:moveTo>
                  <a:lnTo>
                    <a:pt x="7" y="0"/>
                  </a:lnTo>
                  <a:lnTo>
                    <a:pt x="15" y="1"/>
                  </a:lnTo>
                  <a:lnTo>
                    <a:pt x="26" y="4"/>
                  </a:lnTo>
                  <a:lnTo>
                    <a:pt x="37" y="6"/>
                  </a:lnTo>
                  <a:lnTo>
                    <a:pt x="48" y="8"/>
                  </a:lnTo>
                  <a:lnTo>
                    <a:pt x="56" y="13"/>
                  </a:lnTo>
                  <a:lnTo>
                    <a:pt x="63" y="16"/>
                  </a:lnTo>
                  <a:lnTo>
                    <a:pt x="65" y="21"/>
                  </a:lnTo>
                  <a:lnTo>
                    <a:pt x="63" y="25"/>
                  </a:lnTo>
                  <a:lnTo>
                    <a:pt x="57" y="25"/>
                  </a:lnTo>
                  <a:lnTo>
                    <a:pt x="48" y="22"/>
                  </a:lnTo>
                  <a:lnTo>
                    <a:pt x="36" y="18"/>
                  </a:lnTo>
                  <a:lnTo>
                    <a:pt x="25" y="13"/>
                  </a:lnTo>
                  <a:lnTo>
                    <a:pt x="14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46" name="Freeform 6245"/>
            <p:cNvSpPr/>
            <p:nvPr/>
          </p:nvSpPr>
          <p:spPr>
            <a:xfrm>
              <a:off x="4573" y="881"/>
              <a:ext cx="56" cy="12"/>
            </a:xfrm>
            <a:custGeom>
              <a:avLst/>
              <a:gdLst/>
              <a:ahLst/>
              <a:cxnLst/>
              <a:pathLst>
                <a:path w="63" h="15">
                  <a:moveTo>
                    <a:pt x="0" y="7"/>
                  </a:moveTo>
                  <a:lnTo>
                    <a:pt x="2" y="4"/>
                  </a:lnTo>
                  <a:lnTo>
                    <a:pt x="9" y="2"/>
                  </a:lnTo>
                  <a:lnTo>
                    <a:pt x="18" y="1"/>
                  </a:lnTo>
                  <a:lnTo>
                    <a:pt x="30" y="0"/>
                  </a:lnTo>
                  <a:lnTo>
                    <a:pt x="40" y="1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58" y="15"/>
                  </a:lnTo>
                  <a:lnTo>
                    <a:pt x="50" y="13"/>
                  </a:lnTo>
                  <a:lnTo>
                    <a:pt x="40" y="12"/>
                  </a:lnTo>
                  <a:lnTo>
                    <a:pt x="30" y="10"/>
                  </a:lnTo>
                  <a:lnTo>
                    <a:pt x="18" y="9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47" name="Freeform 6246"/>
            <p:cNvSpPr/>
            <p:nvPr/>
          </p:nvSpPr>
          <p:spPr>
            <a:xfrm>
              <a:off x="4580" y="848"/>
              <a:ext cx="65" cy="17"/>
            </a:xfrm>
            <a:custGeom>
              <a:avLst/>
              <a:gdLst/>
              <a:ahLst/>
              <a:cxnLst/>
              <a:pathLst>
                <a:path w="75" h="20">
                  <a:moveTo>
                    <a:pt x="0" y="20"/>
                  </a:moveTo>
                  <a:lnTo>
                    <a:pt x="8" y="16"/>
                  </a:lnTo>
                  <a:lnTo>
                    <a:pt x="18" y="11"/>
                  </a:lnTo>
                  <a:lnTo>
                    <a:pt x="30" y="6"/>
                  </a:lnTo>
                  <a:lnTo>
                    <a:pt x="42" y="3"/>
                  </a:lnTo>
                  <a:lnTo>
                    <a:pt x="54" y="1"/>
                  </a:lnTo>
                  <a:lnTo>
                    <a:pt x="64" y="0"/>
                  </a:lnTo>
                  <a:lnTo>
                    <a:pt x="71" y="1"/>
                  </a:lnTo>
                  <a:lnTo>
                    <a:pt x="75" y="5"/>
                  </a:lnTo>
                  <a:lnTo>
                    <a:pt x="72" y="10"/>
                  </a:lnTo>
                  <a:lnTo>
                    <a:pt x="67" y="13"/>
                  </a:lnTo>
                  <a:lnTo>
                    <a:pt x="56" y="16"/>
                  </a:lnTo>
                  <a:lnTo>
                    <a:pt x="43" y="16"/>
                  </a:lnTo>
                  <a:lnTo>
                    <a:pt x="31" y="17"/>
                  </a:lnTo>
                  <a:lnTo>
                    <a:pt x="18" y="18"/>
                  </a:lnTo>
                  <a:lnTo>
                    <a:pt x="8" y="1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48" name="Freeform 6247"/>
            <p:cNvSpPr/>
            <p:nvPr/>
          </p:nvSpPr>
          <p:spPr>
            <a:xfrm>
              <a:off x="4590" y="814"/>
              <a:ext cx="72" cy="21"/>
            </a:xfrm>
            <a:custGeom>
              <a:avLst/>
              <a:gdLst/>
              <a:ahLst/>
              <a:cxnLst/>
              <a:pathLst>
                <a:path w="82" h="24">
                  <a:moveTo>
                    <a:pt x="0" y="24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8" y="5"/>
                  </a:lnTo>
                  <a:lnTo>
                    <a:pt x="61" y="2"/>
                  </a:lnTo>
                  <a:lnTo>
                    <a:pt x="73" y="0"/>
                  </a:lnTo>
                  <a:lnTo>
                    <a:pt x="80" y="1"/>
                  </a:lnTo>
                  <a:lnTo>
                    <a:pt x="82" y="4"/>
                  </a:lnTo>
                  <a:lnTo>
                    <a:pt x="79" y="10"/>
                  </a:lnTo>
                  <a:lnTo>
                    <a:pt x="69" y="14"/>
                  </a:lnTo>
                  <a:lnTo>
                    <a:pt x="58" y="16"/>
                  </a:lnTo>
                  <a:lnTo>
                    <a:pt x="44" y="18"/>
                  </a:lnTo>
                  <a:lnTo>
                    <a:pt x="29" y="20"/>
                  </a:lnTo>
                  <a:lnTo>
                    <a:pt x="17" y="22"/>
                  </a:lnTo>
                  <a:lnTo>
                    <a:pt x="6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49" name="Freeform 6248"/>
            <p:cNvSpPr/>
            <p:nvPr/>
          </p:nvSpPr>
          <p:spPr>
            <a:xfrm>
              <a:off x="4592" y="746"/>
              <a:ext cx="77" cy="35"/>
            </a:xfrm>
            <a:custGeom>
              <a:avLst/>
              <a:gdLst/>
              <a:ahLst/>
              <a:cxnLst/>
              <a:pathLst>
                <a:path w="86" h="42">
                  <a:moveTo>
                    <a:pt x="0" y="42"/>
                  </a:moveTo>
                  <a:lnTo>
                    <a:pt x="8" y="35"/>
                  </a:lnTo>
                  <a:lnTo>
                    <a:pt x="19" y="27"/>
                  </a:lnTo>
                  <a:lnTo>
                    <a:pt x="32" y="19"/>
                  </a:lnTo>
                  <a:lnTo>
                    <a:pt x="47" y="11"/>
                  </a:lnTo>
                  <a:lnTo>
                    <a:pt x="61" y="5"/>
                  </a:lnTo>
                  <a:lnTo>
                    <a:pt x="72" y="1"/>
                  </a:lnTo>
                  <a:lnTo>
                    <a:pt x="81" y="0"/>
                  </a:lnTo>
                  <a:lnTo>
                    <a:pt x="86" y="3"/>
                  </a:lnTo>
                  <a:lnTo>
                    <a:pt x="85" y="7"/>
                  </a:lnTo>
                  <a:lnTo>
                    <a:pt x="76" y="12"/>
                  </a:lnTo>
                  <a:lnTo>
                    <a:pt x="63" y="17"/>
                  </a:lnTo>
                  <a:lnTo>
                    <a:pt x="48" y="22"/>
                  </a:lnTo>
                  <a:lnTo>
                    <a:pt x="32" y="27"/>
                  </a:lnTo>
                  <a:lnTo>
                    <a:pt x="17" y="32"/>
                  </a:lnTo>
                  <a:lnTo>
                    <a:pt x="5" y="3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50" name="Freeform 6249"/>
            <p:cNvSpPr/>
            <p:nvPr/>
          </p:nvSpPr>
          <p:spPr>
            <a:xfrm>
              <a:off x="4587" y="679"/>
              <a:ext cx="70" cy="42"/>
            </a:xfrm>
            <a:custGeom>
              <a:avLst/>
              <a:gdLst/>
              <a:ahLst/>
              <a:cxnLst/>
              <a:pathLst>
                <a:path w="80" h="50">
                  <a:moveTo>
                    <a:pt x="0" y="50"/>
                  </a:moveTo>
                  <a:lnTo>
                    <a:pt x="7" y="43"/>
                  </a:lnTo>
                  <a:lnTo>
                    <a:pt x="17" y="35"/>
                  </a:lnTo>
                  <a:lnTo>
                    <a:pt x="30" y="26"/>
                  </a:lnTo>
                  <a:lnTo>
                    <a:pt x="42" y="15"/>
                  </a:lnTo>
                  <a:lnTo>
                    <a:pt x="56" y="8"/>
                  </a:lnTo>
                  <a:lnTo>
                    <a:pt x="68" y="2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79" y="8"/>
                  </a:lnTo>
                  <a:lnTo>
                    <a:pt x="71" y="14"/>
                  </a:lnTo>
                  <a:lnTo>
                    <a:pt x="60" y="21"/>
                  </a:lnTo>
                  <a:lnTo>
                    <a:pt x="46" y="28"/>
                  </a:lnTo>
                  <a:lnTo>
                    <a:pt x="30" y="35"/>
                  </a:lnTo>
                  <a:lnTo>
                    <a:pt x="16" y="40"/>
                  </a:lnTo>
                  <a:lnTo>
                    <a:pt x="6" y="4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51" name="Freeform 6250"/>
            <p:cNvSpPr/>
            <p:nvPr/>
          </p:nvSpPr>
          <p:spPr>
            <a:xfrm>
              <a:off x="4595" y="772"/>
              <a:ext cx="64" cy="37"/>
            </a:xfrm>
            <a:custGeom>
              <a:avLst/>
              <a:gdLst/>
              <a:ahLst/>
              <a:cxnLst/>
              <a:pathLst>
                <a:path w="74" h="43">
                  <a:moveTo>
                    <a:pt x="0" y="43"/>
                  </a:moveTo>
                  <a:lnTo>
                    <a:pt x="7" y="37"/>
                  </a:lnTo>
                  <a:lnTo>
                    <a:pt x="16" y="29"/>
                  </a:lnTo>
                  <a:lnTo>
                    <a:pt x="28" y="21"/>
                  </a:lnTo>
                  <a:lnTo>
                    <a:pt x="40" y="13"/>
                  </a:lnTo>
                  <a:lnTo>
                    <a:pt x="53" y="6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4" y="4"/>
                  </a:lnTo>
                  <a:lnTo>
                    <a:pt x="71" y="10"/>
                  </a:lnTo>
                  <a:lnTo>
                    <a:pt x="63" y="15"/>
                  </a:lnTo>
                  <a:lnTo>
                    <a:pt x="53" y="21"/>
                  </a:lnTo>
                  <a:lnTo>
                    <a:pt x="40" y="27"/>
                  </a:lnTo>
                  <a:lnTo>
                    <a:pt x="28" y="31"/>
                  </a:lnTo>
                  <a:lnTo>
                    <a:pt x="15" y="36"/>
                  </a:lnTo>
                  <a:lnTo>
                    <a:pt x="6" y="3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52" name="Freeform 6251"/>
            <p:cNvSpPr/>
            <p:nvPr/>
          </p:nvSpPr>
          <p:spPr>
            <a:xfrm>
              <a:off x="4508" y="746"/>
              <a:ext cx="91" cy="60"/>
            </a:xfrm>
            <a:custGeom>
              <a:avLst/>
              <a:gdLst/>
              <a:ahLst/>
              <a:cxnLst/>
              <a:pathLst>
                <a:path w="104" h="68">
                  <a:moveTo>
                    <a:pt x="0" y="2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33" y="11"/>
                  </a:lnTo>
                  <a:lnTo>
                    <a:pt x="51" y="21"/>
                  </a:lnTo>
                  <a:lnTo>
                    <a:pt x="69" y="33"/>
                  </a:lnTo>
                  <a:lnTo>
                    <a:pt x="84" y="45"/>
                  </a:lnTo>
                  <a:lnTo>
                    <a:pt x="97" y="57"/>
                  </a:lnTo>
                  <a:lnTo>
                    <a:pt x="104" y="68"/>
                  </a:lnTo>
                  <a:lnTo>
                    <a:pt x="96" y="64"/>
                  </a:lnTo>
                  <a:lnTo>
                    <a:pt x="82" y="57"/>
                  </a:lnTo>
                  <a:lnTo>
                    <a:pt x="64" y="46"/>
                  </a:lnTo>
                  <a:lnTo>
                    <a:pt x="46" y="35"/>
                  </a:lnTo>
                  <a:lnTo>
                    <a:pt x="29" y="25"/>
                  </a:lnTo>
                  <a:lnTo>
                    <a:pt x="13" y="14"/>
                  </a:lnTo>
                  <a:lnTo>
                    <a:pt x="3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53" name="Freeform 6252"/>
            <p:cNvSpPr/>
            <p:nvPr/>
          </p:nvSpPr>
          <p:spPr>
            <a:xfrm>
              <a:off x="4525" y="707"/>
              <a:ext cx="72" cy="51"/>
            </a:xfrm>
            <a:custGeom>
              <a:avLst/>
              <a:gdLst/>
              <a:ahLst/>
              <a:cxnLst/>
              <a:pathLst>
                <a:path w="81" h="59">
                  <a:moveTo>
                    <a:pt x="0" y="0"/>
                  </a:moveTo>
                  <a:lnTo>
                    <a:pt x="3" y="0"/>
                  </a:lnTo>
                  <a:lnTo>
                    <a:pt x="11" y="3"/>
                  </a:lnTo>
                  <a:lnTo>
                    <a:pt x="23" y="7"/>
                  </a:lnTo>
                  <a:lnTo>
                    <a:pt x="36" y="15"/>
                  </a:lnTo>
                  <a:lnTo>
                    <a:pt x="50" y="25"/>
                  </a:lnTo>
                  <a:lnTo>
                    <a:pt x="64" y="35"/>
                  </a:lnTo>
                  <a:lnTo>
                    <a:pt x="74" y="47"/>
                  </a:lnTo>
                  <a:lnTo>
                    <a:pt x="81" y="59"/>
                  </a:lnTo>
                  <a:lnTo>
                    <a:pt x="72" y="52"/>
                  </a:lnTo>
                  <a:lnTo>
                    <a:pt x="61" y="44"/>
                  </a:lnTo>
                  <a:lnTo>
                    <a:pt x="47" y="35"/>
                  </a:lnTo>
                  <a:lnTo>
                    <a:pt x="32" y="26"/>
                  </a:lnTo>
                  <a:lnTo>
                    <a:pt x="19" y="18"/>
                  </a:lnTo>
                  <a:lnTo>
                    <a:pt x="9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54" name="Freeform 6253"/>
            <p:cNvSpPr/>
            <p:nvPr/>
          </p:nvSpPr>
          <p:spPr>
            <a:xfrm>
              <a:off x="4592" y="707"/>
              <a:ext cx="70" cy="44"/>
            </a:xfrm>
            <a:custGeom>
              <a:avLst/>
              <a:gdLst/>
              <a:ahLst/>
              <a:cxnLst/>
              <a:pathLst>
                <a:path w="80" h="49">
                  <a:moveTo>
                    <a:pt x="0" y="49"/>
                  </a:moveTo>
                  <a:lnTo>
                    <a:pt x="6" y="43"/>
                  </a:lnTo>
                  <a:lnTo>
                    <a:pt x="16" y="34"/>
                  </a:lnTo>
                  <a:lnTo>
                    <a:pt x="28" y="25"/>
                  </a:lnTo>
                  <a:lnTo>
                    <a:pt x="42" y="16"/>
                  </a:lnTo>
                  <a:lnTo>
                    <a:pt x="55" y="8"/>
                  </a:lnTo>
                  <a:lnTo>
                    <a:pt x="66" y="2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79" y="8"/>
                  </a:lnTo>
                  <a:lnTo>
                    <a:pt x="71" y="15"/>
                  </a:lnTo>
                  <a:lnTo>
                    <a:pt x="58" y="21"/>
                  </a:lnTo>
                  <a:lnTo>
                    <a:pt x="44" y="28"/>
                  </a:lnTo>
                  <a:lnTo>
                    <a:pt x="29" y="34"/>
                  </a:lnTo>
                  <a:lnTo>
                    <a:pt x="16" y="40"/>
                  </a:lnTo>
                  <a:lnTo>
                    <a:pt x="5" y="4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55" name="Freeform 6254"/>
            <p:cNvSpPr/>
            <p:nvPr/>
          </p:nvSpPr>
          <p:spPr>
            <a:xfrm>
              <a:off x="4445" y="464"/>
              <a:ext cx="59" cy="231"/>
            </a:xfrm>
            <a:custGeom>
              <a:avLst/>
              <a:gdLst/>
              <a:ahLst/>
              <a:cxnLst/>
              <a:pathLst>
                <a:path w="68" h="265">
                  <a:moveTo>
                    <a:pt x="7" y="265"/>
                  </a:moveTo>
                  <a:lnTo>
                    <a:pt x="4" y="265"/>
                  </a:lnTo>
                  <a:lnTo>
                    <a:pt x="2" y="262"/>
                  </a:lnTo>
                  <a:lnTo>
                    <a:pt x="1" y="260"/>
                  </a:lnTo>
                  <a:lnTo>
                    <a:pt x="0" y="258"/>
                  </a:lnTo>
                  <a:lnTo>
                    <a:pt x="26" y="226"/>
                  </a:lnTo>
                  <a:lnTo>
                    <a:pt x="43" y="191"/>
                  </a:lnTo>
                  <a:lnTo>
                    <a:pt x="54" y="156"/>
                  </a:lnTo>
                  <a:lnTo>
                    <a:pt x="56" y="121"/>
                  </a:lnTo>
                  <a:lnTo>
                    <a:pt x="55" y="86"/>
                  </a:lnTo>
                  <a:lnTo>
                    <a:pt x="49" y="54"/>
                  </a:lnTo>
                  <a:lnTo>
                    <a:pt x="43" y="25"/>
                  </a:lnTo>
                  <a:lnTo>
                    <a:pt x="38" y="0"/>
                  </a:lnTo>
                  <a:lnTo>
                    <a:pt x="51" y="17"/>
                  </a:lnTo>
                  <a:lnTo>
                    <a:pt x="62" y="45"/>
                  </a:lnTo>
                  <a:lnTo>
                    <a:pt x="68" y="83"/>
                  </a:lnTo>
                  <a:lnTo>
                    <a:pt x="68" y="124"/>
                  </a:lnTo>
                  <a:lnTo>
                    <a:pt x="63" y="167"/>
                  </a:lnTo>
                  <a:lnTo>
                    <a:pt x="51" y="207"/>
                  </a:lnTo>
                  <a:lnTo>
                    <a:pt x="33" y="241"/>
                  </a:lnTo>
                  <a:lnTo>
                    <a:pt x="7" y="2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56" name="Freeform 6255"/>
            <p:cNvSpPr/>
            <p:nvPr/>
          </p:nvSpPr>
          <p:spPr>
            <a:xfrm>
              <a:off x="4445" y="467"/>
              <a:ext cx="49" cy="28"/>
            </a:xfrm>
            <a:custGeom>
              <a:avLst/>
              <a:gdLst/>
              <a:ahLst/>
              <a:cxnLst/>
              <a:pathLst>
                <a:path w="57" h="34">
                  <a:moveTo>
                    <a:pt x="57" y="34"/>
                  </a:moveTo>
                  <a:lnTo>
                    <a:pt x="51" y="27"/>
                  </a:lnTo>
                  <a:lnTo>
                    <a:pt x="43" y="20"/>
                  </a:lnTo>
                  <a:lnTo>
                    <a:pt x="34" y="14"/>
                  </a:lnTo>
                  <a:lnTo>
                    <a:pt x="26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5" y="7"/>
                  </a:lnTo>
                  <a:lnTo>
                    <a:pt x="12" y="11"/>
                  </a:lnTo>
                  <a:lnTo>
                    <a:pt x="20" y="14"/>
                  </a:lnTo>
                  <a:lnTo>
                    <a:pt x="29" y="19"/>
                  </a:lnTo>
                  <a:lnTo>
                    <a:pt x="40" y="23"/>
                  </a:lnTo>
                  <a:lnTo>
                    <a:pt x="49" y="28"/>
                  </a:lnTo>
                  <a:lnTo>
                    <a:pt x="57" y="3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57" name="Freeform 6256"/>
            <p:cNvSpPr/>
            <p:nvPr/>
          </p:nvSpPr>
          <p:spPr>
            <a:xfrm>
              <a:off x="4443" y="481"/>
              <a:ext cx="54" cy="35"/>
            </a:xfrm>
            <a:custGeom>
              <a:avLst/>
              <a:gdLst/>
              <a:ahLst/>
              <a:cxnLst/>
              <a:pathLst>
                <a:path w="62" h="40">
                  <a:moveTo>
                    <a:pt x="0" y="2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8" y="5"/>
                  </a:lnTo>
                  <a:lnTo>
                    <a:pt x="27" y="10"/>
                  </a:lnTo>
                  <a:lnTo>
                    <a:pt x="37" y="15"/>
                  </a:lnTo>
                  <a:lnTo>
                    <a:pt x="46" y="22"/>
                  </a:lnTo>
                  <a:lnTo>
                    <a:pt x="56" y="30"/>
                  </a:lnTo>
                  <a:lnTo>
                    <a:pt x="62" y="40"/>
                  </a:lnTo>
                  <a:lnTo>
                    <a:pt x="54" y="35"/>
                  </a:lnTo>
                  <a:lnTo>
                    <a:pt x="45" y="30"/>
                  </a:lnTo>
                  <a:lnTo>
                    <a:pt x="35" y="25"/>
                  </a:lnTo>
                  <a:lnTo>
                    <a:pt x="24" y="19"/>
                  </a:lnTo>
                  <a:lnTo>
                    <a:pt x="14" y="13"/>
                  </a:lnTo>
                  <a:lnTo>
                    <a:pt x="6" y="9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58" name="Freeform 6257"/>
            <p:cNvSpPr/>
            <p:nvPr/>
          </p:nvSpPr>
          <p:spPr>
            <a:xfrm>
              <a:off x="4431" y="516"/>
              <a:ext cx="71" cy="46"/>
            </a:xfrm>
            <a:custGeom>
              <a:avLst/>
              <a:gdLst/>
              <a:ahLst/>
              <a:cxnLst/>
              <a:pathLst>
                <a:path w="81" h="53">
                  <a:moveTo>
                    <a:pt x="0" y="1"/>
                  </a:moveTo>
                  <a:lnTo>
                    <a:pt x="4" y="0"/>
                  </a:lnTo>
                  <a:lnTo>
                    <a:pt x="13" y="2"/>
                  </a:lnTo>
                  <a:lnTo>
                    <a:pt x="25" y="7"/>
                  </a:lnTo>
                  <a:lnTo>
                    <a:pt x="37" y="13"/>
                  </a:lnTo>
                  <a:lnTo>
                    <a:pt x="51" y="23"/>
                  </a:lnTo>
                  <a:lnTo>
                    <a:pt x="64" y="32"/>
                  </a:lnTo>
                  <a:lnTo>
                    <a:pt x="74" y="42"/>
                  </a:lnTo>
                  <a:lnTo>
                    <a:pt x="81" y="53"/>
                  </a:lnTo>
                  <a:lnTo>
                    <a:pt x="75" y="48"/>
                  </a:lnTo>
                  <a:lnTo>
                    <a:pt x="64" y="42"/>
                  </a:lnTo>
                  <a:lnTo>
                    <a:pt x="50" y="35"/>
                  </a:lnTo>
                  <a:lnTo>
                    <a:pt x="36" y="26"/>
                  </a:lnTo>
                  <a:lnTo>
                    <a:pt x="21" y="18"/>
                  </a:lnTo>
                  <a:lnTo>
                    <a:pt x="10" y="11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59" name="Freeform 6258"/>
            <p:cNvSpPr/>
            <p:nvPr/>
          </p:nvSpPr>
          <p:spPr>
            <a:xfrm>
              <a:off x="4420" y="555"/>
              <a:ext cx="77" cy="51"/>
            </a:xfrm>
            <a:custGeom>
              <a:avLst/>
              <a:gdLst/>
              <a:ahLst/>
              <a:cxnLst/>
              <a:pathLst>
                <a:path w="88" h="59">
                  <a:moveTo>
                    <a:pt x="0" y="2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27" y="10"/>
                  </a:lnTo>
                  <a:lnTo>
                    <a:pt x="42" y="18"/>
                  </a:lnTo>
                  <a:lnTo>
                    <a:pt x="57" y="28"/>
                  </a:lnTo>
                  <a:lnTo>
                    <a:pt x="71" y="38"/>
                  </a:lnTo>
                  <a:lnTo>
                    <a:pt x="83" y="49"/>
                  </a:lnTo>
                  <a:lnTo>
                    <a:pt x="88" y="59"/>
                  </a:lnTo>
                  <a:lnTo>
                    <a:pt x="82" y="56"/>
                  </a:lnTo>
                  <a:lnTo>
                    <a:pt x="70" y="49"/>
                  </a:lnTo>
                  <a:lnTo>
                    <a:pt x="55" y="40"/>
                  </a:lnTo>
                  <a:lnTo>
                    <a:pt x="39" y="30"/>
                  </a:lnTo>
                  <a:lnTo>
                    <a:pt x="24" y="21"/>
                  </a:lnTo>
                  <a:lnTo>
                    <a:pt x="11" y="12"/>
                  </a:lnTo>
                  <a:lnTo>
                    <a:pt x="2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60" name="Freeform 6259"/>
            <p:cNvSpPr/>
            <p:nvPr/>
          </p:nvSpPr>
          <p:spPr>
            <a:xfrm>
              <a:off x="4427" y="579"/>
              <a:ext cx="63" cy="55"/>
            </a:xfrm>
            <a:custGeom>
              <a:avLst/>
              <a:gdLst/>
              <a:ahLst/>
              <a:cxnLst/>
              <a:pathLst>
                <a:path w="71" h="62">
                  <a:moveTo>
                    <a:pt x="0" y="0"/>
                  </a:moveTo>
                  <a:lnTo>
                    <a:pt x="3" y="0"/>
                  </a:lnTo>
                  <a:lnTo>
                    <a:pt x="11" y="5"/>
                  </a:lnTo>
                  <a:lnTo>
                    <a:pt x="23" y="13"/>
                  </a:lnTo>
                  <a:lnTo>
                    <a:pt x="36" y="22"/>
                  </a:lnTo>
                  <a:lnTo>
                    <a:pt x="48" y="34"/>
                  </a:lnTo>
                  <a:lnTo>
                    <a:pt x="60" y="44"/>
                  </a:lnTo>
                  <a:lnTo>
                    <a:pt x="68" y="54"/>
                  </a:lnTo>
                  <a:lnTo>
                    <a:pt x="71" y="62"/>
                  </a:lnTo>
                  <a:lnTo>
                    <a:pt x="64" y="57"/>
                  </a:lnTo>
                  <a:lnTo>
                    <a:pt x="54" y="50"/>
                  </a:lnTo>
                  <a:lnTo>
                    <a:pt x="41" y="41"/>
                  </a:lnTo>
                  <a:lnTo>
                    <a:pt x="29" y="31"/>
                  </a:lnTo>
                  <a:lnTo>
                    <a:pt x="16" y="21"/>
                  </a:lnTo>
                  <a:lnTo>
                    <a:pt x="7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61" name="Freeform 6260"/>
            <p:cNvSpPr/>
            <p:nvPr/>
          </p:nvSpPr>
          <p:spPr>
            <a:xfrm>
              <a:off x="4429" y="609"/>
              <a:ext cx="51" cy="46"/>
            </a:xfrm>
            <a:custGeom>
              <a:avLst/>
              <a:gdLst/>
              <a:ahLst/>
              <a:cxnLst/>
              <a:pathLst>
                <a:path w="59" h="53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20" y="7"/>
                  </a:lnTo>
                  <a:lnTo>
                    <a:pt x="30" y="13"/>
                  </a:lnTo>
                  <a:lnTo>
                    <a:pt x="39" y="23"/>
                  </a:lnTo>
                  <a:lnTo>
                    <a:pt x="49" y="32"/>
                  </a:lnTo>
                  <a:lnTo>
                    <a:pt x="55" y="42"/>
                  </a:lnTo>
                  <a:lnTo>
                    <a:pt x="59" y="53"/>
                  </a:lnTo>
                  <a:lnTo>
                    <a:pt x="53" y="47"/>
                  </a:lnTo>
                  <a:lnTo>
                    <a:pt x="44" y="40"/>
                  </a:lnTo>
                  <a:lnTo>
                    <a:pt x="34" y="32"/>
                  </a:lnTo>
                  <a:lnTo>
                    <a:pt x="23" y="24"/>
                  </a:lnTo>
                  <a:lnTo>
                    <a:pt x="13" y="16"/>
                  </a:lnTo>
                  <a:lnTo>
                    <a:pt x="5" y="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62" name="Freeform 6261"/>
            <p:cNvSpPr/>
            <p:nvPr/>
          </p:nvSpPr>
          <p:spPr>
            <a:xfrm>
              <a:off x="4429" y="637"/>
              <a:ext cx="37" cy="39"/>
            </a:xfrm>
            <a:custGeom>
              <a:avLst/>
              <a:gdLst/>
              <a:ahLst/>
              <a:cxnLst/>
              <a:pathLst>
                <a:path w="43" h="45">
                  <a:moveTo>
                    <a:pt x="0" y="0"/>
                  </a:moveTo>
                  <a:lnTo>
                    <a:pt x="3" y="0"/>
                  </a:lnTo>
                  <a:lnTo>
                    <a:pt x="9" y="2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1" y="24"/>
                  </a:lnTo>
                  <a:lnTo>
                    <a:pt x="38" y="32"/>
                  </a:lnTo>
                  <a:lnTo>
                    <a:pt x="41" y="39"/>
                  </a:lnTo>
                  <a:lnTo>
                    <a:pt x="43" y="45"/>
                  </a:lnTo>
                  <a:lnTo>
                    <a:pt x="38" y="40"/>
                  </a:lnTo>
                  <a:lnTo>
                    <a:pt x="32" y="34"/>
                  </a:lnTo>
                  <a:lnTo>
                    <a:pt x="25" y="29"/>
                  </a:lnTo>
                  <a:lnTo>
                    <a:pt x="18" y="22"/>
                  </a:lnTo>
                  <a:lnTo>
                    <a:pt x="12" y="15"/>
                  </a:lnTo>
                  <a:lnTo>
                    <a:pt x="6" y="9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63" name="Freeform 6262"/>
            <p:cNvSpPr/>
            <p:nvPr/>
          </p:nvSpPr>
          <p:spPr>
            <a:xfrm>
              <a:off x="4431" y="662"/>
              <a:ext cx="26" cy="28"/>
            </a:xfrm>
            <a:custGeom>
              <a:avLst/>
              <a:gdLst/>
              <a:ahLst/>
              <a:cxnLst/>
              <a:pathLst>
                <a:path w="29" h="31">
                  <a:moveTo>
                    <a:pt x="3" y="0"/>
                  </a:moveTo>
                  <a:lnTo>
                    <a:pt x="10" y="1"/>
                  </a:lnTo>
                  <a:lnTo>
                    <a:pt x="20" y="9"/>
                  </a:lnTo>
                  <a:lnTo>
                    <a:pt x="29" y="20"/>
                  </a:lnTo>
                  <a:lnTo>
                    <a:pt x="29" y="31"/>
                  </a:lnTo>
                  <a:lnTo>
                    <a:pt x="27" y="25"/>
                  </a:lnTo>
                  <a:lnTo>
                    <a:pt x="24" y="20"/>
                  </a:lnTo>
                  <a:lnTo>
                    <a:pt x="18" y="16"/>
                  </a:lnTo>
                  <a:lnTo>
                    <a:pt x="12" y="11"/>
                  </a:lnTo>
                  <a:lnTo>
                    <a:pt x="6" y="8"/>
                  </a:lnTo>
                  <a:lnTo>
                    <a:pt x="3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64" name="Freeform 6263"/>
            <p:cNvSpPr/>
            <p:nvPr/>
          </p:nvSpPr>
          <p:spPr>
            <a:xfrm>
              <a:off x="4452" y="448"/>
              <a:ext cx="33" cy="30"/>
            </a:xfrm>
            <a:custGeom>
              <a:avLst/>
              <a:gdLst/>
              <a:ahLst/>
              <a:cxnLst/>
              <a:pathLst>
                <a:path w="37" h="35">
                  <a:moveTo>
                    <a:pt x="37" y="35"/>
                  </a:moveTo>
                  <a:lnTo>
                    <a:pt x="34" y="33"/>
                  </a:lnTo>
                  <a:lnTo>
                    <a:pt x="28" y="29"/>
                  </a:lnTo>
                  <a:lnTo>
                    <a:pt x="22" y="24"/>
                  </a:lnTo>
                  <a:lnTo>
                    <a:pt x="15" y="20"/>
                  </a:lnTo>
                  <a:lnTo>
                    <a:pt x="8" y="14"/>
                  </a:lnTo>
                  <a:lnTo>
                    <a:pt x="2" y="10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0" y="13"/>
                  </a:lnTo>
                  <a:lnTo>
                    <a:pt x="25" y="19"/>
                  </a:lnTo>
                  <a:lnTo>
                    <a:pt x="30" y="26"/>
                  </a:lnTo>
                  <a:lnTo>
                    <a:pt x="34" y="31"/>
                  </a:lnTo>
                  <a:lnTo>
                    <a:pt x="37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65" name="Freeform 6264"/>
            <p:cNvSpPr/>
            <p:nvPr/>
          </p:nvSpPr>
          <p:spPr>
            <a:xfrm>
              <a:off x="4487" y="444"/>
              <a:ext cx="15" cy="35"/>
            </a:xfrm>
            <a:custGeom>
              <a:avLst/>
              <a:gdLst/>
              <a:ahLst/>
              <a:cxnLst/>
              <a:pathLst>
                <a:path w="18" h="40">
                  <a:moveTo>
                    <a:pt x="0" y="40"/>
                  </a:moveTo>
                  <a:lnTo>
                    <a:pt x="4" y="33"/>
                  </a:lnTo>
                  <a:lnTo>
                    <a:pt x="12" y="21"/>
                  </a:lnTo>
                  <a:lnTo>
                    <a:pt x="18" y="8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7" y="15"/>
                  </a:lnTo>
                  <a:lnTo>
                    <a:pt x="2" y="2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66" name="Freeform 6265"/>
            <p:cNvSpPr/>
            <p:nvPr/>
          </p:nvSpPr>
          <p:spPr>
            <a:xfrm>
              <a:off x="4474" y="432"/>
              <a:ext cx="9" cy="39"/>
            </a:xfrm>
            <a:custGeom>
              <a:avLst/>
              <a:gdLst/>
              <a:ahLst/>
              <a:cxnLst/>
              <a:pathLst>
                <a:path w="10" h="45">
                  <a:moveTo>
                    <a:pt x="10" y="45"/>
                  </a:moveTo>
                  <a:lnTo>
                    <a:pt x="9" y="36"/>
                  </a:lnTo>
                  <a:lnTo>
                    <a:pt x="10" y="21"/>
                  </a:lnTo>
                  <a:lnTo>
                    <a:pt x="8" y="7"/>
                  </a:lnTo>
                  <a:lnTo>
                    <a:pt x="3" y="0"/>
                  </a:lnTo>
                  <a:lnTo>
                    <a:pt x="0" y="6"/>
                  </a:lnTo>
                  <a:lnTo>
                    <a:pt x="2" y="18"/>
                  </a:lnTo>
                  <a:lnTo>
                    <a:pt x="7" y="3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67" name="Freeform 6266"/>
            <p:cNvSpPr/>
            <p:nvPr/>
          </p:nvSpPr>
          <p:spPr>
            <a:xfrm>
              <a:off x="4492" y="455"/>
              <a:ext cx="30" cy="35"/>
            </a:xfrm>
            <a:custGeom>
              <a:avLst/>
              <a:gdLst/>
              <a:ahLst/>
              <a:cxnLst/>
              <a:pathLst>
                <a:path w="34" h="40">
                  <a:moveTo>
                    <a:pt x="0" y="40"/>
                  </a:moveTo>
                  <a:lnTo>
                    <a:pt x="3" y="34"/>
                  </a:lnTo>
                  <a:lnTo>
                    <a:pt x="6" y="28"/>
                  </a:lnTo>
                  <a:lnTo>
                    <a:pt x="11" y="20"/>
                  </a:lnTo>
                  <a:lnTo>
                    <a:pt x="17" y="13"/>
                  </a:lnTo>
                  <a:lnTo>
                    <a:pt x="23" y="6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4" y="4"/>
                  </a:lnTo>
                  <a:lnTo>
                    <a:pt x="32" y="9"/>
                  </a:lnTo>
                  <a:lnTo>
                    <a:pt x="27" y="14"/>
                  </a:lnTo>
                  <a:lnTo>
                    <a:pt x="20" y="20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3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68" name="Freeform 6267"/>
            <p:cNvSpPr/>
            <p:nvPr/>
          </p:nvSpPr>
          <p:spPr>
            <a:xfrm>
              <a:off x="4464" y="672"/>
              <a:ext cx="49" cy="11"/>
            </a:xfrm>
            <a:custGeom>
              <a:avLst/>
              <a:gdLst/>
              <a:ahLst/>
              <a:cxnLst/>
              <a:pathLst>
                <a:path w="57" h="13">
                  <a:moveTo>
                    <a:pt x="0" y="1"/>
                  </a:moveTo>
                  <a:lnTo>
                    <a:pt x="7" y="1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3"/>
                  </a:lnTo>
                  <a:lnTo>
                    <a:pt x="54" y="5"/>
                  </a:lnTo>
                  <a:lnTo>
                    <a:pt x="57" y="8"/>
                  </a:lnTo>
                  <a:lnTo>
                    <a:pt x="56" y="12"/>
                  </a:lnTo>
                  <a:lnTo>
                    <a:pt x="50" y="13"/>
                  </a:lnTo>
                  <a:lnTo>
                    <a:pt x="43" y="12"/>
                  </a:lnTo>
                  <a:lnTo>
                    <a:pt x="34" y="9"/>
                  </a:lnTo>
                  <a:lnTo>
                    <a:pt x="25" y="7"/>
                  </a:lnTo>
                  <a:lnTo>
                    <a:pt x="15" y="5"/>
                  </a:lnTo>
                  <a:lnTo>
                    <a:pt x="7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69" name="Freeform 6268"/>
            <p:cNvSpPr/>
            <p:nvPr/>
          </p:nvSpPr>
          <p:spPr>
            <a:xfrm>
              <a:off x="4455" y="686"/>
              <a:ext cx="49" cy="16"/>
            </a:xfrm>
            <a:custGeom>
              <a:avLst/>
              <a:gdLst/>
              <a:ahLst/>
              <a:cxnLst/>
              <a:pathLst>
                <a:path w="55" h="20">
                  <a:moveTo>
                    <a:pt x="0" y="0"/>
                  </a:moveTo>
                  <a:lnTo>
                    <a:pt x="6" y="0"/>
                  </a:lnTo>
                  <a:lnTo>
                    <a:pt x="14" y="1"/>
                  </a:lnTo>
                  <a:lnTo>
                    <a:pt x="22" y="3"/>
                  </a:lnTo>
                  <a:lnTo>
                    <a:pt x="31" y="5"/>
                  </a:lnTo>
                  <a:lnTo>
                    <a:pt x="40" y="7"/>
                  </a:lnTo>
                  <a:lnTo>
                    <a:pt x="47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3" y="20"/>
                  </a:lnTo>
                  <a:lnTo>
                    <a:pt x="48" y="20"/>
                  </a:lnTo>
                  <a:lnTo>
                    <a:pt x="40" y="18"/>
                  </a:lnTo>
                  <a:lnTo>
                    <a:pt x="31" y="14"/>
                  </a:lnTo>
                  <a:lnTo>
                    <a:pt x="21" y="11"/>
                  </a:lnTo>
                  <a:lnTo>
                    <a:pt x="12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70" name="Freeform 6269"/>
            <p:cNvSpPr/>
            <p:nvPr/>
          </p:nvSpPr>
          <p:spPr>
            <a:xfrm>
              <a:off x="4480" y="648"/>
              <a:ext cx="47" cy="10"/>
            </a:xfrm>
            <a:custGeom>
              <a:avLst/>
              <a:gdLst/>
              <a:ahLst/>
              <a:cxnLst/>
              <a:pathLst>
                <a:path w="54" h="13">
                  <a:moveTo>
                    <a:pt x="0" y="7"/>
                  </a:moveTo>
                  <a:lnTo>
                    <a:pt x="2" y="5"/>
                  </a:lnTo>
                  <a:lnTo>
                    <a:pt x="8" y="3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4" y="3"/>
                  </a:lnTo>
                  <a:lnTo>
                    <a:pt x="50" y="5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0" y="13"/>
                  </a:lnTo>
                  <a:lnTo>
                    <a:pt x="44" y="13"/>
                  </a:lnTo>
                  <a:lnTo>
                    <a:pt x="34" y="11"/>
                  </a:lnTo>
                  <a:lnTo>
                    <a:pt x="25" y="10"/>
                  </a:lnTo>
                  <a:lnTo>
                    <a:pt x="16" y="8"/>
                  </a:lnTo>
                  <a:lnTo>
                    <a:pt x="7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71" name="Freeform 6270"/>
            <p:cNvSpPr/>
            <p:nvPr/>
          </p:nvSpPr>
          <p:spPr>
            <a:xfrm>
              <a:off x="4485" y="620"/>
              <a:ext cx="56" cy="14"/>
            </a:xfrm>
            <a:custGeom>
              <a:avLst/>
              <a:gdLst/>
              <a:ahLst/>
              <a:cxnLst/>
              <a:pathLst>
                <a:path w="63" h="17">
                  <a:moveTo>
                    <a:pt x="0" y="17"/>
                  </a:moveTo>
                  <a:lnTo>
                    <a:pt x="7" y="14"/>
                  </a:lnTo>
                  <a:lnTo>
                    <a:pt x="16" y="9"/>
                  </a:lnTo>
                  <a:lnTo>
                    <a:pt x="26" y="6"/>
                  </a:lnTo>
                  <a:lnTo>
                    <a:pt x="37" y="2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63" y="5"/>
                  </a:lnTo>
                  <a:lnTo>
                    <a:pt x="62" y="8"/>
                  </a:lnTo>
                  <a:lnTo>
                    <a:pt x="56" y="12"/>
                  </a:lnTo>
                  <a:lnTo>
                    <a:pt x="48" y="13"/>
                  </a:lnTo>
                  <a:lnTo>
                    <a:pt x="38" y="14"/>
                  </a:lnTo>
                  <a:lnTo>
                    <a:pt x="26" y="15"/>
                  </a:lnTo>
                  <a:lnTo>
                    <a:pt x="16" y="15"/>
                  </a:lnTo>
                  <a:lnTo>
                    <a:pt x="7" y="1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72" name="Freeform 6271"/>
            <p:cNvSpPr/>
            <p:nvPr/>
          </p:nvSpPr>
          <p:spPr>
            <a:xfrm>
              <a:off x="4495" y="592"/>
              <a:ext cx="62" cy="17"/>
            </a:xfrm>
            <a:custGeom>
              <a:avLst/>
              <a:gdLst/>
              <a:ahLst/>
              <a:cxnLst/>
              <a:pathLst>
                <a:path w="69" h="20">
                  <a:moveTo>
                    <a:pt x="0" y="20"/>
                  </a:moveTo>
                  <a:lnTo>
                    <a:pt x="6" y="17"/>
                  </a:lnTo>
                  <a:lnTo>
                    <a:pt x="16" y="13"/>
                  </a:lnTo>
                  <a:lnTo>
                    <a:pt x="28" y="8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69" y="4"/>
                  </a:lnTo>
                  <a:lnTo>
                    <a:pt x="66" y="8"/>
                  </a:lnTo>
                  <a:lnTo>
                    <a:pt x="59" y="12"/>
                  </a:lnTo>
                  <a:lnTo>
                    <a:pt x="49" y="14"/>
                  </a:lnTo>
                  <a:lnTo>
                    <a:pt x="37" y="16"/>
                  </a:lnTo>
                  <a:lnTo>
                    <a:pt x="26" y="17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73" name="Freeform 6272"/>
            <p:cNvSpPr/>
            <p:nvPr/>
          </p:nvSpPr>
          <p:spPr>
            <a:xfrm>
              <a:off x="4497" y="532"/>
              <a:ext cx="65" cy="32"/>
            </a:xfrm>
            <a:custGeom>
              <a:avLst/>
              <a:gdLst/>
              <a:ahLst/>
              <a:cxnLst/>
              <a:pathLst>
                <a:path w="74" h="36">
                  <a:moveTo>
                    <a:pt x="0" y="36"/>
                  </a:moveTo>
                  <a:lnTo>
                    <a:pt x="7" y="30"/>
                  </a:lnTo>
                  <a:lnTo>
                    <a:pt x="18" y="23"/>
                  </a:lnTo>
                  <a:lnTo>
                    <a:pt x="28" y="16"/>
                  </a:lnTo>
                  <a:lnTo>
                    <a:pt x="41" y="9"/>
                  </a:lnTo>
                  <a:lnTo>
                    <a:pt x="52" y="5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4" y="2"/>
                  </a:lnTo>
                  <a:lnTo>
                    <a:pt x="73" y="6"/>
                  </a:lnTo>
                  <a:lnTo>
                    <a:pt x="66" y="10"/>
                  </a:lnTo>
                  <a:lnTo>
                    <a:pt x="54" y="15"/>
                  </a:lnTo>
                  <a:lnTo>
                    <a:pt x="42" y="19"/>
                  </a:lnTo>
                  <a:lnTo>
                    <a:pt x="28" y="23"/>
                  </a:lnTo>
                  <a:lnTo>
                    <a:pt x="15" y="28"/>
                  </a:lnTo>
                  <a:lnTo>
                    <a:pt x="6" y="3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74" name="Freeform 6273"/>
            <p:cNvSpPr/>
            <p:nvPr/>
          </p:nvSpPr>
          <p:spPr>
            <a:xfrm>
              <a:off x="4492" y="474"/>
              <a:ext cx="60" cy="39"/>
            </a:xfrm>
            <a:custGeom>
              <a:avLst/>
              <a:gdLst/>
              <a:ahLst/>
              <a:cxnLst/>
              <a:pathLst>
                <a:path w="68" h="43">
                  <a:moveTo>
                    <a:pt x="0" y="43"/>
                  </a:moveTo>
                  <a:lnTo>
                    <a:pt x="5" y="38"/>
                  </a:lnTo>
                  <a:lnTo>
                    <a:pt x="14" y="30"/>
                  </a:lnTo>
                  <a:lnTo>
                    <a:pt x="24" y="22"/>
                  </a:lnTo>
                  <a:lnTo>
                    <a:pt x="35" y="14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4" y="0"/>
                  </a:lnTo>
                  <a:lnTo>
                    <a:pt x="68" y="3"/>
                  </a:lnTo>
                  <a:lnTo>
                    <a:pt x="67" y="7"/>
                  </a:lnTo>
                  <a:lnTo>
                    <a:pt x="60" y="13"/>
                  </a:lnTo>
                  <a:lnTo>
                    <a:pt x="50" y="19"/>
                  </a:lnTo>
                  <a:lnTo>
                    <a:pt x="38" y="25"/>
                  </a:lnTo>
                  <a:lnTo>
                    <a:pt x="25" y="30"/>
                  </a:lnTo>
                  <a:lnTo>
                    <a:pt x="14" y="36"/>
                  </a:lnTo>
                  <a:lnTo>
                    <a:pt x="4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75" name="Freeform 6274"/>
            <p:cNvSpPr/>
            <p:nvPr/>
          </p:nvSpPr>
          <p:spPr>
            <a:xfrm>
              <a:off x="4499" y="555"/>
              <a:ext cx="54" cy="31"/>
            </a:xfrm>
            <a:custGeom>
              <a:avLst/>
              <a:gdLst/>
              <a:ahLst/>
              <a:cxnLst/>
              <a:pathLst>
                <a:path w="62" h="35">
                  <a:moveTo>
                    <a:pt x="0" y="35"/>
                  </a:moveTo>
                  <a:lnTo>
                    <a:pt x="5" y="31"/>
                  </a:lnTo>
                  <a:lnTo>
                    <a:pt x="13" y="25"/>
                  </a:lnTo>
                  <a:lnTo>
                    <a:pt x="24" y="17"/>
                  </a:lnTo>
                  <a:lnTo>
                    <a:pt x="34" y="10"/>
                  </a:lnTo>
                  <a:lnTo>
                    <a:pt x="45" y="4"/>
                  </a:lnTo>
                  <a:lnTo>
                    <a:pt x="53" y="1"/>
                  </a:lnTo>
                  <a:lnTo>
                    <a:pt x="60" y="0"/>
                  </a:lnTo>
                  <a:lnTo>
                    <a:pt x="62" y="2"/>
                  </a:lnTo>
                  <a:lnTo>
                    <a:pt x="60" y="8"/>
                  </a:lnTo>
                  <a:lnTo>
                    <a:pt x="54" y="12"/>
                  </a:lnTo>
                  <a:lnTo>
                    <a:pt x="45" y="17"/>
                  </a:lnTo>
                  <a:lnTo>
                    <a:pt x="34" y="21"/>
                  </a:lnTo>
                  <a:lnTo>
                    <a:pt x="23" y="26"/>
                  </a:lnTo>
                  <a:lnTo>
                    <a:pt x="12" y="30"/>
                  </a:lnTo>
                  <a:lnTo>
                    <a:pt x="4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76" name="Freeform 6275"/>
            <p:cNvSpPr/>
            <p:nvPr/>
          </p:nvSpPr>
          <p:spPr>
            <a:xfrm>
              <a:off x="4425" y="534"/>
              <a:ext cx="77" cy="49"/>
            </a:xfrm>
            <a:custGeom>
              <a:avLst/>
              <a:gdLst/>
              <a:ahLst/>
              <a:cxnLst/>
              <a:pathLst>
                <a:path w="88" h="58">
                  <a:moveTo>
                    <a:pt x="0" y="1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27" y="8"/>
                  </a:lnTo>
                  <a:lnTo>
                    <a:pt x="42" y="18"/>
                  </a:lnTo>
                  <a:lnTo>
                    <a:pt x="57" y="27"/>
                  </a:lnTo>
                  <a:lnTo>
                    <a:pt x="71" y="37"/>
                  </a:lnTo>
                  <a:lnTo>
                    <a:pt x="82" y="49"/>
                  </a:lnTo>
                  <a:lnTo>
                    <a:pt x="88" y="58"/>
                  </a:lnTo>
                  <a:lnTo>
                    <a:pt x="81" y="54"/>
                  </a:lnTo>
                  <a:lnTo>
                    <a:pt x="70" y="47"/>
                  </a:lnTo>
                  <a:lnTo>
                    <a:pt x="55" y="39"/>
                  </a:lnTo>
                  <a:lnTo>
                    <a:pt x="39" y="30"/>
                  </a:lnTo>
                  <a:lnTo>
                    <a:pt x="24" y="21"/>
                  </a:lnTo>
                  <a:lnTo>
                    <a:pt x="11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77" name="Freeform 6276"/>
            <p:cNvSpPr/>
            <p:nvPr/>
          </p:nvSpPr>
          <p:spPr>
            <a:xfrm>
              <a:off x="4439" y="500"/>
              <a:ext cx="60" cy="43"/>
            </a:xfrm>
            <a:custGeom>
              <a:avLst/>
              <a:gdLst/>
              <a:ahLst/>
              <a:cxnLst/>
              <a:pathLst>
                <a:path w="69" h="50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20" y="7"/>
                  </a:lnTo>
                  <a:lnTo>
                    <a:pt x="32" y="13"/>
                  </a:lnTo>
                  <a:lnTo>
                    <a:pt x="43" y="21"/>
                  </a:lnTo>
                  <a:lnTo>
                    <a:pt x="54" y="30"/>
                  </a:lnTo>
                  <a:lnTo>
                    <a:pt x="63" y="39"/>
                  </a:lnTo>
                  <a:lnTo>
                    <a:pt x="69" y="50"/>
                  </a:lnTo>
                  <a:lnTo>
                    <a:pt x="62" y="44"/>
                  </a:lnTo>
                  <a:lnTo>
                    <a:pt x="52" y="37"/>
                  </a:lnTo>
                  <a:lnTo>
                    <a:pt x="40" y="29"/>
                  </a:lnTo>
                  <a:lnTo>
                    <a:pt x="27" y="21"/>
                  </a:lnTo>
                  <a:lnTo>
                    <a:pt x="17" y="14"/>
                  </a:lnTo>
                  <a:lnTo>
                    <a:pt x="8" y="8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78" name="Freeform 6277"/>
            <p:cNvSpPr/>
            <p:nvPr/>
          </p:nvSpPr>
          <p:spPr>
            <a:xfrm>
              <a:off x="4495" y="500"/>
              <a:ext cx="62" cy="37"/>
            </a:xfrm>
            <a:custGeom>
              <a:avLst/>
              <a:gdLst/>
              <a:ahLst/>
              <a:cxnLst/>
              <a:pathLst>
                <a:path w="69" h="43">
                  <a:moveTo>
                    <a:pt x="0" y="43"/>
                  </a:moveTo>
                  <a:lnTo>
                    <a:pt x="6" y="37"/>
                  </a:lnTo>
                  <a:lnTo>
                    <a:pt x="14" y="30"/>
                  </a:lnTo>
                  <a:lnTo>
                    <a:pt x="26" y="22"/>
                  </a:lnTo>
                  <a:lnTo>
                    <a:pt x="37" y="14"/>
                  </a:lnTo>
                  <a:lnTo>
                    <a:pt x="47" y="7"/>
                  </a:lnTo>
                  <a:lnTo>
                    <a:pt x="58" y="3"/>
                  </a:lnTo>
                  <a:lnTo>
                    <a:pt x="65" y="0"/>
                  </a:lnTo>
                  <a:lnTo>
                    <a:pt x="69" y="3"/>
                  </a:lnTo>
                  <a:lnTo>
                    <a:pt x="68" y="7"/>
                  </a:lnTo>
                  <a:lnTo>
                    <a:pt x="61" y="13"/>
                  </a:lnTo>
                  <a:lnTo>
                    <a:pt x="51" y="19"/>
                  </a:lnTo>
                  <a:lnTo>
                    <a:pt x="38" y="25"/>
                  </a:lnTo>
                  <a:lnTo>
                    <a:pt x="26" y="29"/>
                  </a:lnTo>
                  <a:lnTo>
                    <a:pt x="14" y="35"/>
                  </a:lnTo>
                  <a:lnTo>
                    <a:pt x="5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79" name="Freeform 6278"/>
            <p:cNvSpPr/>
            <p:nvPr/>
          </p:nvSpPr>
          <p:spPr>
            <a:xfrm>
              <a:off x="3227" y="2237"/>
              <a:ext cx="263" cy="102"/>
            </a:xfrm>
            <a:custGeom>
              <a:avLst/>
              <a:gdLst/>
              <a:ahLst/>
              <a:cxnLst/>
              <a:pathLst>
                <a:path w="301" h="116">
                  <a:moveTo>
                    <a:pt x="301" y="21"/>
                  </a:moveTo>
                  <a:lnTo>
                    <a:pt x="301" y="22"/>
                  </a:lnTo>
                  <a:lnTo>
                    <a:pt x="297" y="24"/>
                  </a:lnTo>
                  <a:lnTo>
                    <a:pt x="294" y="25"/>
                  </a:lnTo>
                  <a:lnTo>
                    <a:pt x="294" y="28"/>
                  </a:lnTo>
                  <a:lnTo>
                    <a:pt x="270" y="20"/>
                  </a:lnTo>
                  <a:lnTo>
                    <a:pt x="246" y="15"/>
                  </a:lnTo>
                  <a:lnTo>
                    <a:pt x="223" y="14"/>
                  </a:lnTo>
                  <a:lnTo>
                    <a:pt x="200" y="14"/>
                  </a:lnTo>
                  <a:lnTo>
                    <a:pt x="180" y="17"/>
                  </a:lnTo>
                  <a:lnTo>
                    <a:pt x="159" y="22"/>
                  </a:lnTo>
                  <a:lnTo>
                    <a:pt x="138" y="29"/>
                  </a:lnTo>
                  <a:lnTo>
                    <a:pt x="120" y="37"/>
                  </a:lnTo>
                  <a:lnTo>
                    <a:pt x="101" y="46"/>
                  </a:lnTo>
                  <a:lnTo>
                    <a:pt x="83" y="55"/>
                  </a:lnTo>
                  <a:lnTo>
                    <a:pt x="67" y="66"/>
                  </a:lnTo>
                  <a:lnTo>
                    <a:pt x="52" y="77"/>
                  </a:lnTo>
                  <a:lnTo>
                    <a:pt x="37" y="88"/>
                  </a:lnTo>
                  <a:lnTo>
                    <a:pt x="23" y="98"/>
                  </a:lnTo>
                  <a:lnTo>
                    <a:pt x="12" y="107"/>
                  </a:lnTo>
                  <a:lnTo>
                    <a:pt x="0" y="116"/>
                  </a:lnTo>
                  <a:lnTo>
                    <a:pt x="5" y="105"/>
                  </a:lnTo>
                  <a:lnTo>
                    <a:pt x="13" y="93"/>
                  </a:lnTo>
                  <a:lnTo>
                    <a:pt x="24" y="81"/>
                  </a:lnTo>
                  <a:lnTo>
                    <a:pt x="39" y="68"/>
                  </a:lnTo>
                  <a:lnTo>
                    <a:pt x="57" y="56"/>
                  </a:lnTo>
                  <a:lnTo>
                    <a:pt x="76" y="44"/>
                  </a:lnTo>
                  <a:lnTo>
                    <a:pt x="98" y="32"/>
                  </a:lnTo>
                  <a:lnTo>
                    <a:pt x="121" y="23"/>
                  </a:lnTo>
                  <a:lnTo>
                    <a:pt x="145" y="14"/>
                  </a:lnTo>
                  <a:lnTo>
                    <a:pt x="169" y="7"/>
                  </a:lnTo>
                  <a:lnTo>
                    <a:pt x="194" y="2"/>
                  </a:lnTo>
                  <a:lnTo>
                    <a:pt x="218" y="0"/>
                  </a:lnTo>
                  <a:lnTo>
                    <a:pt x="241" y="0"/>
                  </a:lnTo>
                  <a:lnTo>
                    <a:pt x="263" y="3"/>
                  </a:lnTo>
                  <a:lnTo>
                    <a:pt x="282" y="10"/>
                  </a:lnTo>
                  <a:lnTo>
                    <a:pt x="301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80" name="Freeform 6279"/>
            <p:cNvSpPr/>
            <p:nvPr/>
          </p:nvSpPr>
          <p:spPr>
            <a:xfrm>
              <a:off x="3268" y="2288"/>
              <a:ext cx="17" cy="88"/>
            </a:xfrm>
            <a:custGeom>
              <a:avLst/>
              <a:gdLst/>
              <a:ahLst/>
              <a:cxnLst/>
              <a:pathLst>
                <a:path w="21" h="100">
                  <a:moveTo>
                    <a:pt x="4" y="100"/>
                  </a:moveTo>
                  <a:lnTo>
                    <a:pt x="0" y="87"/>
                  </a:lnTo>
                  <a:lnTo>
                    <a:pt x="0" y="58"/>
                  </a:lnTo>
                  <a:lnTo>
                    <a:pt x="7" y="26"/>
                  </a:lnTo>
                  <a:lnTo>
                    <a:pt x="21" y="0"/>
                  </a:lnTo>
                  <a:lnTo>
                    <a:pt x="16" y="25"/>
                  </a:lnTo>
                  <a:lnTo>
                    <a:pt x="12" y="58"/>
                  </a:lnTo>
                  <a:lnTo>
                    <a:pt x="8" y="87"/>
                  </a:lnTo>
                  <a:lnTo>
                    <a:pt x="4" y="10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81" name="Freeform 6280"/>
            <p:cNvSpPr/>
            <p:nvPr/>
          </p:nvSpPr>
          <p:spPr>
            <a:xfrm>
              <a:off x="3283" y="2272"/>
              <a:ext cx="27" cy="105"/>
            </a:xfrm>
            <a:custGeom>
              <a:avLst/>
              <a:gdLst/>
              <a:ahLst/>
              <a:cxnLst/>
              <a:pathLst>
                <a:path w="28" h="120">
                  <a:moveTo>
                    <a:pt x="4" y="120"/>
                  </a:moveTo>
                  <a:lnTo>
                    <a:pt x="1" y="116"/>
                  </a:lnTo>
                  <a:lnTo>
                    <a:pt x="0" y="105"/>
                  </a:lnTo>
                  <a:lnTo>
                    <a:pt x="1" y="89"/>
                  </a:lnTo>
                  <a:lnTo>
                    <a:pt x="3" y="69"/>
                  </a:lnTo>
                  <a:lnTo>
                    <a:pt x="8" y="50"/>
                  </a:lnTo>
                  <a:lnTo>
                    <a:pt x="13" y="30"/>
                  </a:lnTo>
                  <a:lnTo>
                    <a:pt x="20" y="13"/>
                  </a:lnTo>
                  <a:lnTo>
                    <a:pt x="28" y="0"/>
                  </a:lnTo>
                  <a:lnTo>
                    <a:pt x="24" y="26"/>
                  </a:lnTo>
                  <a:lnTo>
                    <a:pt x="18" y="66"/>
                  </a:lnTo>
                  <a:lnTo>
                    <a:pt x="12" y="104"/>
                  </a:lnTo>
                  <a:lnTo>
                    <a:pt x="4" y="1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82" name="Freeform 6281"/>
            <p:cNvSpPr/>
            <p:nvPr/>
          </p:nvSpPr>
          <p:spPr>
            <a:xfrm>
              <a:off x="3327" y="2255"/>
              <a:ext cx="19" cy="110"/>
            </a:xfrm>
            <a:custGeom>
              <a:avLst/>
              <a:gdLst/>
              <a:ahLst/>
              <a:cxnLst/>
              <a:pathLst>
                <a:path w="22" h="125">
                  <a:moveTo>
                    <a:pt x="6" y="125"/>
                  </a:moveTo>
                  <a:lnTo>
                    <a:pt x="0" y="108"/>
                  </a:lnTo>
                  <a:lnTo>
                    <a:pt x="2" y="70"/>
                  </a:lnTo>
                  <a:lnTo>
                    <a:pt x="9" y="28"/>
                  </a:lnTo>
                  <a:lnTo>
                    <a:pt x="22" y="0"/>
                  </a:lnTo>
                  <a:lnTo>
                    <a:pt x="20" y="25"/>
                  </a:lnTo>
                  <a:lnTo>
                    <a:pt x="16" y="68"/>
                  </a:lnTo>
                  <a:lnTo>
                    <a:pt x="12" y="108"/>
                  </a:lnTo>
                  <a:lnTo>
                    <a:pt x="6" y="1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83" name="Freeform 6282"/>
            <p:cNvSpPr/>
            <p:nvPr/>
          </p:nvSpPr>
          <p:spPr>
            <a:xfrm>
              <a:off x="3355" y="2248"/>
              <a:ext cx="16" cy="98"/>
            </a:xfrm>
            <a:custGeom>
              <a:avLst/>
              <a:gdLst/>
              <a:ahLst/>
              <a:cxnLst/>
              <a:pathLst>
                <a:path w="18" h="111">
                  <a:moveTo>
                    <a:pt x="4" y="111"/>
                  </a:moveTo>
                  <a:lnTo>
                    <a:pt x="0" y="96"/>
                  </a:lnTo>
                  <a:lnTo>
                    <a:pt x="1" y="61"/>
                  </a:lnTo>
                  <a:lnTo>
                    <a:pt x="7" y="23"/>
                  </a:lnTo>
                  <a:lnTo>
                    <a:pt x="18" y="0"/>
                  </a:lnTo>
                  <a:lnTo>
                    <a:pt x="16" y="25"/>
                  </a:lnTo>
                  <a:lnTo>
                    <a:pt x="15" y="63"/>
                  </a:lnTo>
                  <a:lnTo>
                    <a:pt x="12" y="98"/>
                  </a:lnTo>
                  <a:lnTo>
                    <a:pt x="4" y="1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84" name="Freeform 6283"/>
            <p:cNvSpPr/>
            <p:nvPr/>
          </p:nvSpPr>
          <p:spPr>
            <a:xfrm>
              <a:off x="3401" y="2241"/>
              <a:ext cx="14" cy="84"/>
            </a:xfrm>
            <a:custGeom>
              <a:avLst/>
              <a:gdLst/>
              <a:ahLst/>
              <a:cxnLst/>
              <a:pathLst>
                <a:path w="15" h="94">
                  <a:moveTo>
                    <a:pt x="10" y="94"/>
                  </a:moveTo>
                  <a:lnTo>
                    <a:pt x="4" y="83"/>
                  </a:lnTo>
                  <a:lnTo>
                    <a:pt x="0" y="56"/>
                  </a:lnTo>
                  <a:lnTo>
                    <a:pt x="2" y="25"/>
                  </a:lnTo>
                  <a:lnTo>
                    <a:pt x="14" y="0"/>
                  </a:lnTo>
                  <a:lnTo>
                    <a:pt x="14" y="23"/>
                  </a:lnTo>
                  <a:lnTo>
                    <a:pt x="15" y="54"/>
                  </a:lnTo>
                  <a:lnTo>
                    <a:pt x="15" y="83"/>
                  </a:lnTo>
                  <a:lnTo>
                    <a:pt x="10" y="9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85" name="Freeform 6284"/>
            <p:cNvSpPr/>
            <p:nvPr/>
          </p:nvSpPr>
          <p:spPr>
            <a:xfrm>
              <a:off x="3469" y="2249"/>
              <a:ext cx="14" cy="43"/>
            </a:xfrm>
            <a:custGeom>
              <a:avLst/>
              <a:gdLst/>
              <a:ahLst/>
              <a:cxnLst/>
              <a:pathLst>
                <a:path w="18" h="46">
                  <a:moveTo>
                    <a:pt x="15" y="46"/>
                  </a:moveTo>
                  <a:lnTo>
                    <a:pt x="8" y="40"/>
                  </a:lnTo>
                  <a:lnTo>
                    <a:pt x="3" y="26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12" y="30"/>
                  </a:lnTo>
                  <a:lnTo>
                    <a:pt x="18" y="41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86" name="Freeform 6285"/>
            <p:cNvSpPr/>
            <p:nvPr/>
          </p:nvSpPr>
          <p:spPr>
            <a:xfrm>
              <a:off x="3243" y="2307"/>
              <a:ext cx="17" cy="74"/>
            </a:xfrm>
            <a:custGeom>
              <a:avLst/>
              <a:gdLst/>
              <a:ahLst/>
              <a:cxnLst/>
              <a:pathLst>
                <a:path w="21" h="86">
                  <a:moveTo>
                    <a:pt x="4" y="86"/>
                  </a:moveTo>
                  <a:lnTo>
                    <a:pt x="0" y="77"/>
                  </a:lnTo>
                  <a:lnTo>
                    <a:pt x="0" y="52"/>
                  </a:lnTo>
                  <a:lnTo>
                    <a:pt x="7" y="25"/>
                  </a:lnTo>
                  <a:lnTo>
                    <a:pt x="21" y="0"/>
                  </a:lnTo>
                  <a:lnTo>
                    <a:pt x="16" y="25"/>
                  </a:lnTo>
                  <a:lnTo>
                    <a:pt x="12" y="52"/>
                  </a:lnTo>
                  <a:lnTo>
                    <a:pt x="8" y="77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87" name="Freeform 6286"/>
            <p:cNvSpPr/>
            <p:nvPr/>
          </p:nvSpPr>
          <p:spPr>
            <a:xfrm>
              <a:off x="3306" y="2265"/>
              <a:ext cx="19" cy="105"/>
            </a:xfrm>
            <a:custGeom>
              <a:avLst/>
              <a:gdLst/>
              <a:ahLst/>
              <a:cxnLst/>
              <a:pathLst>
                <a:path w="23" h="121">
                  <a:moveTo>
                    <a:pt x="6" y="121"/>
                  </a:moveTo>
                  <a:lnTo>
                    <a:pt x="0" y="105"/>
                  </a:lnTo>
                  <a:lnTo>
                    <a:pt x="2" y="68"/>
                  </a:lnTo>
                  <a:lnTo>
                    <a:pt x="9" y="28"/>
                  </a:lnTo>
                  <a:lnTo>
                    <a:pt x="23" y="0"/>
                  </a:lnTo>
                  <a:lnTo>
                    <a:pt x="21" y="24"/>
                  </a:lnTo>
                  <a:lnTo>
                    <a:pt x="17" y="66"/>
                  </a:lnTo>
                  <a:lnTo>
                    <a:pt x="11" y="105"/>
                  </a:lnTo>
                  <a:lnTo>
                    <a:pt x="6" y="1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88" name="Freeform 6287"/>
            <p:cNvSpPr/>
            <p:nvPr/>
          </p:nvSpPr>
          <p:spPr>
            <a:xfrm>
              <a:off x="3382" y="2242"/>
              <a:ext cx="12" cy="97"/>
            </a:xfrm>
            <a:custGeom>
              <a:avLst/>
              <a:gdLst/>
              <a:ahLst/>
              <a:cxnLst/>
              <a:pathLst>
                <a:path w="14" h="109">
                  <a:moveTo>
                    <a:pt x="11" y="109"/>
                  </a:moveTo>
                  <a:lnTo>
                    <a:pt x="4" y="96"/>
                  </a:lnTo>
                  <a:lnTo>
                    <a:pt x="0" y="63"/>
                  </a:lnTo>
                  <a:lnTo>
                    <a:pt x="3" y="28"/>
                  </a:lnTo>
                  <a:lnTo>
                    <a:pt x="13" y="0"/>
                  </a:lnTo>
                  <a:lnTo>
                    <a:pt x="13" y="25"/>
                  </a:lnTo>
                  <a:lnTo>
                    <a:pt x="14" y="62"/>
                  </a:lnTo>
                  <a:lnTo>
                    <a:pt x="14" y="96"/>
                  </a:lnTo>
                  <a:lnTo>
                    <a:pt x="11" y="10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89" name="Freeform 6288"/>
            <p:cNvSpPr/>
            <p:nvPr/>
          </p:nvSpPr>
          <p:spPr>
            <a:xfrm>
              <a:off x="3424" y="2242"/>
              <a:ext cx="8" cy="78"/>
            </a:xfrm>
            <a:custGeom>
              <a:avLst/>
              <a:gdLst/>
              <a:ahLst/>
              <a:cxnLst/>
              <a:pathLst>
                <a:path w="12" h="88">
                  <a:moveTo>
                    <a:pt x="5" y="88"/>
                  </a:moveTo>
                  <a:lnTo>
                    <a:pt x="0" y="76"/>
                  </a:lnTo>
                  <a:lnTo>
                    <a:pt x="0" y="47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11" y="19"/>
                  </a:lnTo>
                  <a:lnTo>
                    <a:pt x="11" y="48"/>
                  </a:lnTo>
                  <a:lnTo>
                    <a:pt x="9" y="75"/>
                  </a:lnTo>
                  <a:lnTo>
                    <a:pt x="5" y="8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90" name="Freeform 6289"/>
            <p:cNvSpPr/>
            <p:nvPr/>
          </p:nvSpPr>
          <p:spPr>
            <a:xfrm>
              <a:off x="3446" y="2246"/>
              <a:ext cx="13" cy="47"/>
            </a:xfrm>
            <a:custGeom>
              <a:avLst/>
              <a:gdLst/>
              <a:ahLst/>
              <a:cxnLst/>
              <a:pathLst>
                <a:path w="15" h="54">
                  <a:moveTo>
                    <a:pt x="11" y="54"/>
                  </a:moveTo>
                  <a:lnTo>
                    <a:pt x="6" y="47"/>
                  </a:lnTo>
                  <a:lnTo>
                    <a:pt x="1" y="30"/>
                  </a:lnTo>
                  <a:lnTo>
                    <a:pt x="0" y="12"/>
                  </a:lnTo>
                  <a:lnTo>
                    <a:pt x="6" y="0"/>
                  </a:lnTo>
                  <a:lnTo>
                    <a:pt x="6" y="15"/>
                  </a:lnTo>
                  <a:lnTo>
                    <a:pt x="10" y="34"/>
                  </a:lnTo>
                  <a:lnTo>
                    <a:pt x="15" y="49"/>
                  </a:lnTo>
                  <a:lnTo>
                    <a:pt x="11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91" name="Freeform 6290"/>
            <p:cNvSpPr/>
            <p:nvPr/>
          </p:nvSpPr>
          <p:spPr>
            <a:xfrm>
              <a:off x="3220" y="2323"/>
              <a:ext cx="19" cy="47"/>
            </a:xfrm>
            <a:custGeom>
              <a:avLst/>
              <a:gdLst/>
              <a:ahLst/>
              <a:cxnLst/>
              <a:pathLst>
                <a:path w="22" h="54">
                  <a:moveTo>
                    <a:pt x="22" y="0"/>
                  </a:moveTo>
                  <a:lnTo>
                    <a:pt x="21" y="11"/>
                  </a:lnTo>
                  <a:lnTo>
                    <a:pt x="17" y="31"/>
                  </a:lnTo>
                  <a:lnTo>
                    <a:pt x="12" y="48"/>
                  </a:lnTo>
                  <a:lnTo>
                    <a:pt x="3" y="54"/>
                  </a:lnTo>
                  <a:lnTo>
                    <a:pt x="0" y="45"/>
                  </a:lnTo>
                  <a:lnTo>
                    <a:pt x="6" y="29"/>
                  </a:lnTo>
                  <a:lnTo>
                    <a:pt x="15" y="1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92" name="Freeform 6291"/>
            <p:cNvSpPr/>
            <p:nvPr/>
          </p:nvSpPr>
          <p:spPr>
            <a:xfrm>
              <a:off x="3197" y="2320"/>
              <a:ext cx="46" cy="8"/>
            </a:xfrm>
            <a:custGeom>
              <a:avLst/>
              <a:gdLst/>
              <a:ahLst/>
              <a:cxnLst/>
              <a:pathLst>
                <a:path w="51" h="11">
                  <a:moveTo>
                    <a:pt x="51" y="3"/>
                  </a:moveTo>
                  <a:lnTo>
                    <a:pt x="48" y="3"/>
                  </a:lnTo>
                  <a:lnTo>
                    <a:pt x="41" y="1"/>
                  </a:lnTo>
                  <a:lnTo>
                    <a:pt x="33" y="1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5" y="11"/>
                  </a:lnTo>
                  <a:lnTo>
                    <a:pt x="12" y="11"/>
                  </a:lnTo>
                  <a:lnTo>
                    <a:pt x="20" y="10"/>
                  </a:lnTo>
                  <a:lnTo>
                    <a:pt x="29" y="8"/>
                  </a:lnTo>
                  <a:lnTo>
                    <a:pt x="39" y="6"/>
                  </a:lnTo>
                  <a:lnTo>
                    <a:pt x="46" y="4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93" name="Freeform 6292"/>
            <p:cNvSpPr/>
            <p:nvPr/>
          </p:nvSpPr>
          <p:spPr>
            <a:xfrm>
              <a:off x="3190" y="2337"/>
              <a:ext cx="39" cy="28"/>
            </a:xfrm>
            <a:custGeom>
              <a:avLst/>
              <a:gdLst/>
              <a:ahLst/>
              <a:cxnLst/>
              <a:pathLst>
                <a:path w="44" h="32">
                  <a:moveTo>
                    <a:pt x="44" y="0"/>
                  </a:moveTo>
                  <a:lnTo>
                    <a:pt x="41" y="2"/>
                  </a:lnTo>
                  <a:lnTo>
                    <a:pt x="35" y="5"/>
                  </a:lnTo>
                  <a:lnTo>
                    <a:pt x="28" y="8"/>
                  </a:lnTo>
                  <a:lnTo>
                    <a:pt x="19" y="12"/>
                  </a:lnTo>
                  <a:lnTo>
                    <a:pt x="11" y="16"/>
                  </a:lnTo>
                  <a:lnTo>
                    <a:pt x="5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9" y="31"/>
                  </a:lnTo>
                  <a:lnTo>
                    <a:pt x="14" y="28"/>
                  </a:lnTo>
                  <a:lnTo>
                    <a:pt x="21" y="22"/>
                  </a:lnTo>
                  <a:lnTo>
                    <a:pt x="28" y="16"/>
                  </a:lnTo>
                  <a:lnTo>
                    <a:pt x="35" y="9"/>
                  </a:lnTo>
                  <a:lnTo>
                    <a:pt x="41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94" name="Freeform 6293"/>
            <p:cNvSpPr/>
            <p:nvPr/>
          </p:nvSpPr>
          <p:spPr>
            <a:xfrm>
              <a:off x="3443" y="2190"/>
              <a:ext cx="12" cy="59"/>
            </a:xfrm>
            <a:custGeom>
              <a:avLst/>
              <a:gdLst/>
              <a:ahLst/>
              <a:cxnLst/>
              <a:pathLst>
                <a:path w="14" h="68">
                  <a:moveTo>
                    <a:pt x="12" y="68"/>
                  </a:moveTo>
                  <a:lnTo>
                    <a:pt x="4" y="52"/>
                  </a:lnTo>
                  <a:lnTo>
                    <a:pt x="0" y="30"/>
                  </a:lnTo>
                  <a:lnTo>
                    <a:pt x="1" y="10"/>
                  </a:lnTo>
                  <a:lnTo>
                    <a:pt x="8" y="0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2" y="49"/>
                  </a:lnTo>
                  <a:lnTo>
                    <a:pt x="12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95" name="Freeform 6294"/>
            <p:cNvSpPr/>
            <p:nvPr/>
          </p:nvSpPr>
          <p:spPr>
            <a:xfrm>
              <a:off x="3476" y="2202"/>
              <a:ext cx="23" cy="58"/>
            </a:xfrm>
            <a:custGeom>
              <a:avLst/>
              <a:gdLst/>
              <a:ahLst/>
              <a:cxnLst/>
              <a:pathLst>
                <a:path w="28" h="64">
                  <a:moveTo>
                    <a:pt x="0" y="64"/>
                  </a:moveTo>
                  <a:lnTo>
                    <a:pt x="3" y="49"/>
                  </a:lnTo>
                  <a:lnTo>
                    <a:pt x="8" y="27"/>
                  </a:lnTo>
                  <a:lnTo>
                    <a:pt x="15" y="9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27" y="9"/>
                  </a:lnTo>
                  <a:lnTo>
                    <a:pt x="24" y="18"/>
                  </a:lnTo>
                  <a:lnTo>
                    <a:pt x="20" y="30"/>
                  </a:lnTo>
                  <a:lnTo>
                    <a:pt x="14" y="41"/>
                  </a:lnTo>
                  <a:lnTo>
                    <a:pt x="8" y="52"/>
                  </a:lnTo>
                  <a:lnTo>
                    <a:pt x="4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96" name="Freeform 6295"/>
            <p:cNvSpPr/>
            <p:nvPr/>
          </p:nvSpPr>
          <p:spPr>
            <a:xfrm>
              <a:off x="3420" y="2190"/>
              <a:ext cx="12" cy="54"/>
            </a:xfrm>
            <a:custGeom>
              <a:avLst/>
              <a:gdLst/>
              <a:ahLst/>
              <a:cxnLst/>
              <a:pathLst>
                <a:path w="15" h="62">
                  <a:moveTo>
                    <a:pt x="15" y="62"/>
                  </a:moveTo>
                  <a:lnTo>
                    <a:pt x="6" y="54"/>
                  </a:lnTo>
                  <a:lnTo>
                    <a:pt x="0" y="3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3"/>
                  </a:lnTo>
                  <a:lnTo>
                    <a:pt x="14" y="21"/>
                  </a:lnTo>
                  <a:lnTo>
                    <a:pt x="14" y="44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97" name="Freeform 6296"/>
            <p:cNvSpPr/>
            <p:nvPr/>
          </p:nvSpPr>
          <p:spPr>
            <a:xfrm>
              <a:off x="3396" y="2186"/>
              <a:ext cx="17" cy="58"/>
            </a:xfrm>
            <a:custGeom>
              <a:avLst/>
              <a:gdLst/>
              <a:ahLst/>
              <a:cxnLst/>
              <a:pathLst>
                <a:path w="20" h="67">
                  <a:moveTo>
                    <a:pt x="20" y="67"/>
                  </a:moveTo>
                  <a:lnTo>
                    <a:pt x="10" y="54"/>
                  </a:lnTo>
                  <a:lnTo>
                    <a:pt x="3" y="34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0" y="5"/>
                  </a:lnTo>
                  <a:lnTo>
                    <a:pt x="12" y="22"/>
                  </a:lnTo>
                  <a:lnTo>
                    <a:pt x="15" y="45"/>
                  </a:lnTo>
                  <a:lnTo>
                    <a:pt x="20" y="6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98" name="Freeform 6297"/>
            <p:cNvSpPr/>
            <p:nvPr/>
          </p:nvSpPr>
          <p:spPr>
            <a:xfrm>
              <a:off x="3371" y="2190"/>
              <a:ext cx="25" cy="56"/>
            </a:xfrm>
            <a:custGeom>
              <a:avLst/>
              <a:gdLst/>
              <a:ahLst/>
              <a:cxnLst/>
              <a:pathLst>
                <a:path w="27" h="64">
                  <a:moveTo>
                    <a:pt x="27" y="64"/>
                  </a:moveTo>
                  <a:lnTo>
                    <a:pt x="20" y="59"/>
                  </a:lnTo>
                  <a:lnTo>
                    <a:pt x="15" y="51"/>
                  </a:lnTo>
                  <a:lnTo>
                    <a:pt x="9" y="40"/>
                  </a:lnTo>
                  <a:lnTo>
                    <a:pt x="5" y="30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" y="3"/>
                  </a:lnTo>
                  <a:lnTo>
                    <a:pt x="3" y="0"/>
                  </a:lnTo>
                  <a:lnTo>
                    <a:pt x="10" y="6"/>
                  </a:lnTo>
                  <a:lnTo>
                    <a:pt x="16" y="24"/>
                  </a:lnTo>
                  <a:lnTo>
                    <a:pt x="22" y="46"/>
                  </a:lnTo>
                  <a:lnTo>
                    <a:pt x="27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299" name="Freeform 6298"/>
            <p:cNvSpPr/>
            <p:nvPr/>
          </p:nvSpPr>
          <p:spPr>
            <a:xfrm>
              <a:off x="3339" y="2193"/>
              <a:ext cx="36" cy="56"/>
            </a:xfrm>
            <a:custGeom>
              <a:avLst/>
              <a:gdLst/>
              <a:ahLst/>
              <a:cxnLst/>
              <a:pathLst>
                <a:path w="40" h="66">
                  <a:moveTo>
                    <a:pt x="40" y="66"/>
                  </a:moveTo>
                  <a:lnTo>
                    <a:pt x="33" y="59"/>
                  </a:lnTo>
                  <a:lnTo>
                    <a:pt x="26" y="51"/>
                  </a:lnTo>
                  <a:lnTo>
                    <a:pt x="18" y="41"/>
                  </a:lnTo>
                  <a:lnTo>
                    <a:pt x="11" y="30"/>
                  </a:lnTo>
                  <a:lnTo>
                    <a:pt x="4" y="21"/>
                  </a:lnTo>
                  <a:lnTo>
                    <a:pt x="1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0"/>
                  </a:lnTo>
                  <a:lnTo>
                    <a:pt x="14" y="6"/>
                  </a:lnTo>
                  <a:lnTo>
                    <a:pt x="18" y="15"/>
                  </a:lnTo>
                  <a:lnTo>
                    <a:pt x="24" y="26"/>
                  </a:lnTo>
                  <a:lnTo>
                    <a:pt x="29" y="38"/>
                  </a:lnTo>
                  <a:lnTo>
                    <a:pt x="32" y="50"/>
                  </a:lnTo>
                  <a:lnTo>
                    <a:pt x="37" y="59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00" name="Freeform 6299"/>
            <p:cNvSpPr/>
            <p:nvPr/>
          </p:nvSpPr>
          <p:spPr>
            <a:xfrm>
              <a:off x="3303" y="2202"/>
              <a:ext cx="47" cy="58"/>
            </a:xfrm>
            <a:custGeom>
              <a:avLst/>
              <a:gdLst/>
              <a:ahLst/>
              <a:cxnLst/>
              <a:pathLst>
                <a:path w="56" h="65">
                  <a:moveTo>
                    <a:pt x="56" y="65"/>
                  </a:moveTo>
                  <a:lnTo>
                    <a:pt x="49" y="60"/>
                  </a:lnTo>
                  <a:lnTo>
                    <a:pt x="39" y="52"/>
                  </a:lnTo>
                  <a:lnTo>
                    <a:pt x="29" y="41"/>
                  </a:lnTo>
                  <a:lnTo>
                    <a:pt x="19" y="31"/>
                  </a:lnTo>
                  <a:lnTo>
                    <a:pt x="9" y="19"/>
                  </a:lnTo>
                  <a:lnTo>
                    <a:pt x="3" y="10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16" y="8"/>
                  </a:lnTo>
                  <a:lnTo>
                    <a:pt x="24" y="17"/>
                  </a:lnTo>
                  <a:lnTo>
                    <a:pt x="33" y="29"/>
                  </a:lnTo>
                  <a:lnTo>
                    <a:pt x="39" y="41"/>
                  </a:lnTo>
                  <a:lnTo>
                    <a:pt x="46" y="52"/>
                  </a:lnTo>
                  <a:lnTo>
                    <a:pt x="52" y="61"/>
                  </a:lnTo>
                  <a:lnTo>
                    <a:pt x="56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01" name="Freeform 6300"/>
            <p:cNvSpPr/>
            <p:nvPr/>
          </p:nvSpPr>
          <p:spPr>
            <a:xfrm>
              <a:off x="3266" y="2211"/>
              <a:ext cx="56" cy="59"/>
            </a:xfrm>
            <a:custGeom>
              <a:avLst/>
              <a:gdLst/>
              <a:ahLst/>
              <a:cxnLst/>
              <a:pathLst>
                <a:path w="63" h="68">
                  <a:moveTo>
                    <a:pt x="63" y="68"/>
                  </a:moveTo>
                  <a:lnTo>
                    <a:pt x="55" y="63"/>
                  </a:lnTo>
                  <a:lnTo>
                    <a:pt x="46" y="55"/>
                  </a:lnTo>
                  <a:lnTo>
                    <a:pt x="33" y="46"/>
                  </a:lnTo>
                  <a:lnTo>
                    <a:pt x="22" y="35"/>
                  </a:lnTo>
                  <a:lnTo>
                    <a:pt x="12" y="24"/>
                  </a:lnTo>
                  <a:lnTo>
                    <a:pt x="3" y="14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0"/>
                  </a:lnTo>
                  <a:lnTo>
                    <a:pt x="16" y="6"/>
                  </a:lnTo>
                  <a:lnTo>
                    <a:pt x="24" y="15"/>
                  </a:lnTo>
                  <a:lnTo>
                    <a:pt x="33" y="27"/>
                  </a:lnTo>
                  <a:lnTo>
                    <a:pt x="41" y="40"/>
                  </a:lnTo>
                  <a:lnTo>
                    <a:pt x="49" y="52"/>
                  </a:lnTo>
                  <a:lnTo>
                    <a:pt x="58" y="62"/>
                  </a:lnTo>
                  <a:lnTo>
                    <a:pt x="6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02" name="Freeform 6301"/>
            <p:cNvSpPr/>
            <p:nvPr/>
          </p:nvSpPr>
          <p:spPr>
            <a:xfrm>
              <a:off x="3238" y="2227"/>
              <a:ext cx="65" cy="56"/>
            </a:xfrm>
            <a:custGeom>
              <a:avLst/>
              <a:gdLst/>
              <a:ahLst/>
              <a:cxnLst/>
              <a:pathLst>
                <a:path w="73" h="64">
                  <a:moveTo>
                    <a:pt x="73" y="64"/>
                  </a:moveTo>
                  <a:lnTo>
                    <a:pt x="64" y="60"/>
                  </a:lnTo>
                  <a:lnTo>
                    <a:pt x="53" y="55"/>
                  </a:lnTo>
                  <a:lnTo>
                    <a:pt x="40" y="49"/>
                  </a:lnTo>
                  <a:lnTo>
                    <a:pt x="28" y="41"/>
                  </a:lnTo>
                  <a:lnTo>
                    <a:pt x="17" y="32"/>
                  </a:lnTo>
                  <a:lnTo>
                    <a:pt x="8" y="22"/>
                  </a:lnTo>
                  <a:lnTo>
                    <a:pt x="2" y="13"/>
                  </a:lnTo>
                  <a:lnTo>
                    <a:pt x="0" y="3"/>
                  </a:lnTo>
                  <a:lnTo>
                    <a:pt x="2" y="0"/>
                  </a:lnTo>
                  <a:lnTo>
                    <a:pt x="10" y="5"/>
                  </a:lnTo>
                  <a:lnTo>
                    <a:pt x="20" y="13"/>
                  </a:lnTo>
                  <a:lnTo>
                    <a:pt x="33" y="23"/>
                  </a:lnTo>
                  <a:lnTo>
                    <a:pt x="46" y="36"/>
                  </a:lnTo>
                  <a:lnTo>
                    <a:pt x="57" y="48"/>
                  </a:lnTo>
                  <a:lnTo>
                    <a:pt x="68" y="57"/>
                  </a:lnTo>
                  <a:lnTo>
                    <a:pt x="73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03" name="Freeform 6302"/>
            <p:cNvSpPr/>
            <p:nvPr/>
          </p:nvSpPr>
          <p:spPr>
            <a:xfrm>
              <a:off x="3215" y="2262"/>
              <a:ext cx="70" cy="28"/>
            </a:xfrm>
            <a:custGeom>
              <a:avLst/>
              <a:gdLst/>
              <a:ahLst/>
              <a:cxnLst/>
              <a:pathLst>
                <a:path w="81" h="31">
                  <a:moveTo>
                    <a:pt x="0" y="1"/>
                  </a:moveTo>
                  <a:lnTo>
                    <a:pt x="5" y="0"/>
                  </a:lnTo>
                  <a:lnTo>
                    <a:pt x="13" y="2"/>
                  </a:lnTo>
                  <a:lnTo>
                    <a:pt x="23" y="6"/>
                  </a:lnTo>
                  <a:lnTo>
                    <a:pt x="36" y="11"/>
                  </a:lnTo>
                  <a:lnTo>
                    <a:pt x="49" y="16"/>
                  </a:lnTo>
                  <a:lnTo>
                    <a:pt x="61" y="22"/>
                  </a:lnTo>
                  <a:lnTo>
                    <a:pt x="73" y="26"/>
                  </a:lnTo>
                  <a:lnTo>
                    <a:pt x="81" y="29"/>
                  </a:lnTo>
                  <a:lnTo>
                    <a:pt x="69" y="31"/>
                  </a:lnTo>
                  <a:lnTo>
                    <a:pt x="57" y="30"/>
                  </a:lnTo>
                  <a:lnTo>
                    <a:pt x="42" y="27"/>
                  </a:lnTo>
                  <a:lnTo>
                    <a:pt x="28" y="24"/>
                  </a:lnTo>
                  <a:lnTo>
                    <a:pt x="15" y="19"/>
                  </a:lnTo>
                  <a:lnTo>
                    <a:pt x="5" y="14"/>
                  </a:lnTo>
                  <a:lnTo>
                    <a:pt x="0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04" name="Freeform 6303"/>
            <p:cNvSpPr/>
            <p:nvPr/>
          </p:nvSpPr>
          <p:spPr>
            <a:xfrm>
              <a:off x="3192" y="2283"/>
              <a:ext cx="70" cy="26"/>
            </a:xfrm>
            <a:custGeom>
              <a:avLst/>
              <a:gdLst/>
              <a:ahLst/>
              <a:cxnLst/>
              <a:pathLst>
                <a:path w="78" h="30">
                  <a:moveTo>
                    <a:pt x="0" y="0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3" y="6"/>
                  </a:lnTo>
                  <a:lnTo>
                    <a:pt x="36" y="10"/>
                  </a:lnTo>
                  <a:lnTo>
                    <a:pt x="49" y="16"/>
                  </a:lnTo>
                  <a:lnTo>
                    <a:pt x="61" y="21"/>
                  </a:lnTo>
                  <a:lnTo>
                    <a:pt x="71" y="25"/>
                  </a:lnTo>
                  <a:lnTo>
                    <a:pt x="78" y="28"/>
                  </a:lnTo>
                  <a:lnTo>
                    <a:pt x="68" y="30"/>
                  </a:lnTo>
                  <a:lnTo>
                    <a:pt x="55" y="29"/>
                  </a:lnTo>
                  <a:lnTo>
                    <a:pt x="40" y="28"/>
                  </a:lnTo>
                  <a:lnTo>
                    <a:pt x="28" y="24"/>
                  </a:lnTo>
                  <a:lnTo>
                    <a:pt x="15" y="18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05" name="Freeform 6304"/>
            <p:cNvSpPr/>
            <p:nvPr/>
          </p:nvSpPr>
          <p:spPr>
            <a:xfrm>
              <a:off x="2985" y="2178"/>
              <a:ext cx="346" cy="77"/>
            </a:xfrm>
            <a:custGeom>
              <a:avLst/>
              <a:gdLst/>
              <a:ahLst/>
              <a:cxnLst/>
              <a:pathLst>
                <a:path w="394" h="88">
                  <a:moveTo>
                    <a:pt x="388" y="13"/>
                  </a:moveTo>
                  <a:lnTo>
                    <a:pt x="390" y="10"/>
                  </a:lnTo>
                  <a:lnTo>
                    <a:pt x="391" y="7"/>
                  </a:lnTo>
                  <a:lnTo>
                    <a:pt x="393" y="3"/>
                  </a:lnTo>
                  <a:lnTo>
                    <a:pt x="394" y="0"/>
                  </a:lnTo>
                  <a:lnTo>
                    <a:pt x="364" y="16"/>
                  </a:lnTo>
                  <a:lnTo>
                    <a:pt x="335" y="30"/>
                  </a:lnTo>
                  <a:lnTo>
                    <a:pt x="307" y="41"/>
                  </a:lnTo>
                  <a:lnTo>
                    <a:pt x="279" y="51"/>
                  </a:lnTo>
                  <a:lnTo>
                    <a:pt x="251" y="59"/>
                  </a:lnTo>
                  <a:lnTo>
                    <a:pt x="224" y="65"/>
                  </a:lnTo>
                  <a:lnTo>
                    <a:pt x="198" y="69"/>
                  </a:lnTo>
                  <a:lnTo>
                    <a:pt x="173" y="73"/>
                  </a:lnTo>
                  <a:lnTo>
                    <a:pt x="148" y="75"/>
                  </a:lnTo>
                  <a:lnTo>
                    <a:pt x="124" y="76"/>
                  </a:lnTo>
                  <a:lnTo>
                    <a:pt x="101" y="77"/>
                  </a:lnTo>
                  <a:lnTo>
                    <a:pt x="79" y="77"/>
                  </a:lnTo>
                  <a:lnTo>
                    <a:pt x="57" y="77"/>
                  </a:lnTo>
                  <a:lnTo>
                    <a:pt x="38" y="77"/>
                  </a:lnTo>
                  <a:lnTo>
                    <a:pt x="18" y="76"/>
                  </a:lnTo>
                  <a:lnTo>
                    <a:pt x="0" y="76"/>
                  </a:lnTo>
                  <a:lnTo>
                    <a:pt x="13" y="79"/>
                  </a:lnTo>
                  <a:lnTo>
                    <a:pt x="28" y="83"/>
                  </a:lnTo>
                  <a:lnTo>
                    <a:pt x="47" y="85"/>
                  </a:lnTo>
                  <a:lnTo>
                    <a:pt x="70" y="86"/>
                  </a:lnTo>
                  <a:lnTo>
                    <a:pt x="95" y="88"/>
                  </a:lnTo>
                  <a:lnTo>
                    <a:pt x="122" y="88"/>
                  </a:lnTo>
                  <a:lnTo>
                    <a:pt x="151" y="85"/>
                  </a:lnTo>
                  <a:lnTo>
                    <a:pt x="181" y="83"/>
                  </a:lnTo>
                  <a:lnTo>
                    <a:pt x="209" y="79"/>
                  </a:lnTo>
                  <a:lnTo>
                    <a:pt x="239" y="75"/>
                  </a:lnTo>
                  <a:lnTo>
                    <a:pt x="269" y="68"/>
                  </a:lnTo>
                  <a:lnTo>
                    <a:pt x="297" y="60"/>
                  </a:lnTo>
                  <a:lnTo>
                    <a:pt x="323" y="51"/>
                  </a:lnTo>
                  <a:lnTo>
                    <a:pt x="348" y="40"/>
                  </a:lnTo>
                  <a:lnTo>
                    <a:pt x="369" y="28"/>
                  </a:lnTo>
                  <a:lnTo>
                    <a:pt x="388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06" name="Freeform 6305"/>
            <p:cNvSpPr/>
            <p:nvPr/>
          </p:nvSpPr>
          <p:spPr>
            <a:xfrm>
              <a:off x="3008" y="2199"/>
              <a:ext cx="49" cy="50"/>
            </a:xfrm>
            <a:custGeom>
              <a:avLst/>
              <a:gdLst/>
              <a:ahLst/>
              <a:cxnLst/>
              <a:pathLst>
                <a:path w="57" h="59">
                  <a:moveTo>
                    <a:pt x="1" y="0"/>
                  </a:moveTo>
                  <a:lnTo>
                    <a:pt x="0" y="3"/>
                  </a:lnTo>
                  <a:lnTo>
                    <a:pt x="1" y="9"/>
                  </a:lnTo>
                  <a:lnTo>
                    <a:pt x="5" y="17"/>
                  </a:lnTo>
                  <a:lnTo>
                    <a:pt x="12" y="28"/>
                  </a:lnTo>
                  <a:lnTo>
                    <a:pt x="20" y="38"/>
                  </a:lnTo>
                  <a:lnTo>
                    <a:pt x="31" y="47"/>
                  </a:lnTo>
                  <a:lnTo>
                    <a:pt x="43" y="54"/>
                  </a:lnTo>
                  <a:lnTo>
                    <a:pt x="57" y="59"/>
                  </a:lnTo>
                  <a:lnTo>
                    <a:pt x="50" y="53"/>
                  </a:lnTo>
                  <a:lnTo>
                    <a:pt x="43" y="44"/>
                  </a:lnTo>
                  <a:lnTo>
                    <a:pt x="35" y="33"/>
                  </a:lnTo>
                  <a:lnTo>
                    <a:pt x="26" y="23"/>
                  </a:lnTo>
                  <a:lnTo>
                    <a:pt x="19" y="14"/>
                  </a:lnTo>
                  <a:lnTo>
                    <a:pt x="11" y="6"/>
                  </a:lnTo>
                  <a:lnTo>
                    <a:pt x="5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07" name="Freeform 6306"/>
            <p:cNvSpPr/>
            <p:nvPr/>
          </p:nvSpPr>
          <p:spPr>
            <a:xfrm>
              <a:off x="3055" y="2192"/>
              <a:ext cx="63" cy="59"/>
            </a:xfrm>
            <a:custGeom>
              <a:avLst/>
              <a:gdLst/>
              <a:ahLst/>
              <a:cxnLst/>
              <a:pathLst>
                <a:path w="73" h="68">
                  <a:moveTo>
                    <a:pt x="3" y="0"/>
                  </a:moveTo>
                  <a:lnTo>
                    <a:pt x="0" y="5"/>
                  </a:lnTo>
                  <a:lnTo>
                    <a:pt x="3" y="12"/>
                  </a:lnTo>
                  <a:lnTo>
                    <a:pt x="9" y="22"/>
                  </a:lnTo>
                  <a:lnTo>
                    <a:pt x="19" y="34"/>
                  </a:lnTo>
                  <a:lnTo>
                    <a:pt x="31" y="45"/>
                  </a:lnTo>
                  <a:lnTo>
                    <a:pt x="44" y="55"/>
                  </a:lnTo>
                  <a:lnTo>
                    <a:pt x="59" y="63"/>
                  </a:lnTo>
                  <a:lnTo>
                    <a:pt x="73" y="68"/>
                  </a:lnTo>
                  <a:lnTo>
                    <a:pt x="67" y="63"/>
                  </a:lnTo>
                  <a:lnTo>
                    <a:pt x="59" y="54"/>
                  </a:lnTo>
                  <a:lnTo>
                    <a:pt x="50" y="43"/>
                  </a:lnTo>
                  <a:lnTo>
                    <a:pt x="38" y="30"/>
                  </a:lnTo>
                  <a:lnTo>
                    <a:pt x="28" y="17"/>
                  </a:lnTo>
                  <a:lnTo>
                    <a:pt x="17" y="8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08" name="Freeform 6307"/>
            <p:cNvSpPr/>
            <p:nvPr/>
          </p:nvSpPr>
          <p:spPr>
            <a:xfrm>
              <a:off x="3094" y="2181"/>
              <a:ext cx="56" cy="67"/>
            </a:xfrm>
            <a:custGeom>
              <a:avLst/>
              <a:gdLst/>
              <a:ahLst/>
              <a:cxnLst/>
              <a:pathLst>
                <a:path w="63" h="76">
                  <a:moveTo>
                    <a:pt x="2" y="0"/>
                  </a:moveTo>
                  <a:lnTo>
                    <a:pt x="0" y="5"/>
                  </a:lnTo>
                  <a:lnTo>
                    <a:pt x="1" y="14"/>
                  </a:lnTo>
                  <a:lnTo>
                    <a:pt x="7" y="26"/>
                  </a:lnTo>
                  <a:lnTo>
                    <a:pt x="16" y="38"/>
                  </a:lnTo>
                  <a:lnTo>
                    <a:pt x="27" y="51"/>
                  </a:lnTo>
                  <a:lnTo>
                    <a:pt x="38" y="63"/>
                  </a:lnTo>
                  <a:lnTo>
                    <a:pt x="51" y="72"/>
                  </a:lnTo>
                  <a:lnTo>
                    <a:pt x="63" y="76"/>
                  </a:lnTo>
                  <a:lnTo>
                    <a:pt x="60" y="71"/>
                  </a:lnTo>
                  <a:lnTo>
                    <a:pt x="53" y="60"/>
                  </a:lnTo>
                  <a:lnTo>
                    <a:pt x="45" y="48"/>
                  </a:lnTo>
                  <a:lnTo>
                    <a:pt x="35" y="33"/>
                  </a:lnTo>
                  <a:lnTo>
                    <a:pt x="24" y="20"/>
                  </a:lnTo>
                  <a:lnTo>
                    <a:pt x="15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09" name="Freeform 6308"/>
            <p:cNvSpPr/>
            <p:nvPr/>
          </p:nvSpPr>
          <p:spPr>
            <a:xfrm>
              <a:off x="3159" y="2178"/>
              <a:ext cx="49" cy="61"/>
            </a:xfrm>
            <a:custGeom>
              <a:avLst/>
              <a:gdLst/>
              <a:ahLst/>
              <a:cxnLst/>
              <a:pathLst>
                <a:path w="55" h="70">
                  <a:moveTo>
                    <a:pt x="1" y="0"/>
                  </a:moveTo>
                  <a:lnTo>
                    <a:pt x="0" y="3"/>
                  </a:lnTo>
                  <a:lnTo>
                    <a:pt x="2" y="13"/>
                  </a:lnTo>
                  <a:lnTo>
                    <a:pt x="8" y="23"/>
                  </a:lnTo>
                  <a:lnTo>
                    <a:pt x="15" y="36"/>
                  </a:lnTo>
                  <a:lnTo>
                    <a:pt x="24" y="48"/>
                  </a:lnTo>
                  <a:lnTo>
                    <a:pt x="34" y="59"/>
                  </a:lnTo>
                  <a:lnTo>
                    <a:pt x="45" y="67"/>
                  </a:lnTo>
                  <a:lnTo>
                    <a:pt x="55" y="70"/>
                  </a:lnTo>
                  <a:lnTo>
                    <a:pt x="51" y="63"/>
                  </a:lnTo>
                  <a:lnTo>
                    <a:pt x="45" y="54"/>
                  </a:lnTo>
                  <a:lnTo>
                    <a:pt x="38" y="41"/>
                  </a:lnTo>
                  <a:lnTo>
                    <a:pt x="31" y="29"/>
                  </a:lnTo>
                  <a:lnTo>
                    <a:pt x="23" y="16"/>
                  </a:lnTo>
                  <a:lnTo>
                    <a:pt x="15" y="7"/>
                  </a:lnTo>
                  <a:lnTo>
                    <a:pt x="8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10" name="Freeform 6309"/>
            <p:cNvSpPr/>
            <p:nvPr/>
          </p:nvSpPr>
          <p:spPr>
            <a:xfrm>
              <a:off x="3197" y="2176"/>
              <a:ext cx="35" cy="56"/>
            </a:xfrm>
            <a:custGeom>
              <a:avLst/>
              <a:gdLst/>
              <a:ahLst/>
              <a:cxnLst/>
              <a:pathLst>
                <a:path w="39" h="63">
                  <a:moveTo>
                    <a:pt x="3" y="0"/>
                  </a:moveTo>
                  <a:lnTo>
                    <a:pt x="1" y="3"/>
                  </a:lnTo>
                  <a:lnTo>
                    <a:pt x="0" y="10"/>
                  </a:lnTo>
                  <a:lnTo>
                    <a:pt x="1" y="19"/>
                  </a:lnTo>
                  <a:lnTo>
                    <a:pt x="4" y="30"/>
                  </a:lnTo>
                  <a:lnTo>
                    <a:pt x="10" y="41"/>
                  </a:lnTo>
                  <a:lnTo>
                    <a:pt x="17" y="50"/>
                  </a:lnTo>
                  <a:lnTo>
                    <a:pt x="27" y="58"/>
                  </a:lnTo>
                  <a:lnTo>
                    <a:pt x="39" y="63"/>
                  </a:lnTo>
                  <a:lnTo>
                    <a:pt x="35" y="56"/>
                  </a:lnTo>
                  <a:lnTo>
                    <a:pt x="31" y="47"/>
                  </a:lnTo>
                  <a:lnTo>
                    <a:pt x="26" y="37"/>
                  </a:lnTo>
                  <a:lnTo>
                    <a:pt x="22" y="25"/>
                  </a:lnTo>
                  <a:lnTo>
                    <a:pt x="17" y="15"/>
                  </a:lnTo>
                  <a:lnTo>
                    <a:pt x="12" y="5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11" name="Freeform 6310"/>
            <p:cNvSpPr/>
            <p:nvPr/>
          </p:nvSpPr>
          <p:spPr>
            <a:xfrm>
              <a:off x="3259" y="2167"/>
              <a:ext cx="26" cy="42"/>
            </a:xfrm>
            <a:custGeom>
              <a:avLst/>
              <a:gdLst/>
              <a:ahLst/>
              <a:cxnLst/>
              <a:pathLst>
                <a:path w="30" h="49">
                  <a:moveTo>
                    <a:pt x="2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11" y="35"/>
                  </a:lnTo>
                  <a:lnTo>
                    <a:pt x="17" y="42"/>
                  </a:lnTo>
                  <a:lnTo>
                    <a:pt x="24" y="47"/>
                  </a:lnTo>
                  <a:lnTo>
                    <a:pt x="30" y="49"/>
                  </a:lnTo>
                  <a:lnTo>
                    <a:pt x="24" y="37"/>
                  </a:lnTo>
                  <a:lnTo>
                    <a:pt x="17" y="21"/>
                  </a:lnTo>
                  <a:lnTo>
                    <a:pt x="1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12" name="Freeform 6311"/>
            <p:cNvSpPr/>
            <p:nvPr/>
          </p:nvSpPr>
          <p:spPr>
            <a:xfrm>
              <a:off x="3290" y="2172"/>
              <a:ext cx="20" cy="27"/>
            </a:xfrm>
            <a:custGeom>
              <a:avLst/>
              <a:gdLst/>
              <a:ahLst/>
              <a:cxnLst/>
              <a:pathLst>
                <a:path w="22" h="31">
                  <a:moveTo>
                    <a:pt x="2" y="1"/>
                  </a:moveTo>
                  <a:lnTo>
                    <a:pt x="0" y="10"/>
                  </a:lnTo>
                  <a:lnTo>
                    <a:pt x="4" y="22"/>
                  </a:lnTo>
                  <a:lnTo>
                    <a:pt x="12" y="31"/>
                  </a:lnTo>
                  <a:lnTo>
                    <a:pt x="22" y="30"/>
                  </a:lnTo>
                  <a:lnTo>
                    <a:pt x="13" y="24"/>
                  </a:lnTo>
                  <a:lnTo>
                    <a:pt x="10" y="10"/>
                  </a:lnTo>
                  <a:lnTo>
                    <a:pt x="7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13" name="Freeform 6312"/>
            <p:cNvSpPr/>
            <p:nvPr/>
          </p:nvSpPr>
          <p:spPr>
            <a:xfrm>
              <a:off x="3032" y="2195"/>
              <a:ext cx="57" cy="56"/>
            </a:xfrm>
            <a:custGeom>
              <a:avLst/>
              <a:gdLst/>
              <a:ahLst/>
              <a:cxnLst/>
              <a:pathLst>
                <a:path w="64" h="64">
                  <a:moveTo>
                    <a:pt x="2" y="0"/>
                  </a:moveTo>
                  <a:lnTo>
                    <a:pt x="0" y="4"/>
                  </a:lnTo>
                  <a:lnTo>
                    <a:pt x="1" y="11"/>
                  </a:lnTo>
                  <a:lnTo>
                    <a:pt x="7" y="20"/>
                  </a:lnTo>
                  <a:lnTo>
                    <a:pt x="15" y="31"/>
                  </a:lnTo>
                  <a:lnTo>
                    <a:pt x="25" y="42"/>
                  </a:lnTo>
                  <a:lnTo>
                    <a:pt x="38" y="51"/>
                  </a:lnTo>
                  <a:lnTo>
                    <a:pt x="51" y="59"/>
                  </a:lnTo>
                  <a:lnTo>
                    <a:pt x="64" y="64"/>
                  </a:lnTo>
                  <a:lnTo>
                    <a:pt x="60" y="58"/>
                  </a:lnTo>
                  <a:lnTo>
                    <a:pt x="52" y="50"/>
                  </a:lnTo>
                  <a:lnTo>
                    <a:pt x="44" y="39"/>
                  </a:lnTo>
                  <a:lnTo>
                    <a:pt x="34" y="27"/>
                  </a:lnTo>
                  <a:lnTo>
                    <a:pt x="25" y="16"/>
                  </a:lnTo>
                  <a:lnTo>
                    <a:pt x="16" y="6"/>
                  </a:lnTo>
                  <a:lnTo>
                    <a:pt x="8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14" name="Freeform 6313"/>
            <p:cNvSpPr/>
            <p:nvPr/>
          </p:nvSpPr>
          <p:spPr>
            <a:xfrm>
              <a:off x="2982" y="2206"/>
              <a:ext cx="45" cy="43"/>
            </a:xfrm>
            <a:custGeom>
              <a:avLst/>
              <a:gdLst/>
              <a:ahLst/>
              <a:cxnLst/>
              <a:pathLst>
                <a:path w="52" h="51">
                  <a:moveTo>
                    <a:pt x="3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5" y="16"/>
                  </a:lnTo>
                  <a:lnTo>
                    <a:pt x="11" y="24"/>
                  </a:lnTo>
                  <a:lnTo>
                    <a:pt x="18" y="32"/>
                  </a:lnTo>
                  <a:lnTo>
                    <a:pt x="27" y="40"/>
                  </a:lnTo>
                  <a:lnTo>
                    <a:pt x="38" y="47"/>
                  </a:lnTo>
                  <a:lnTo>
                    <a:pt x="52" y="51"/>
                  </a:lnTo>
                  <a:lnTo>
                    <a:pt x="45" y="45"/>
                  </a:lnTo>
                  <a:lnTo>
                    <a:pt x="38" y="37"/>
                  </a:lnTo>
                  <a:lnTo>
                    <a:pt x="31" y="28"/>
                  </a:lnTo>
                  <a:lnTo>
                    <a:pt x="24" y="20"/>
                  </a:lnTo>
                  <a:lnTo>
                    <a:pt x="18" y="12"/>
                  </a:lnTo>
                  <a:lnTo>
                    <a:pt x="12" y="5"/>
                  </a:lnTo>
                  <a:lnTo>
                    <a:pt x="6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15" name="Freeform 6314"/>
            <p:cNvSpPr/>
            <p:nvPr/>
          </p:nvSpPr>
          <p:spPr>
            <a:xfrm>
              <a:off x="3136" y="2185"/>
              <a:ext cx="47" cy="61"/>
            </a:xfrm>
            <a:custGeom>
              <a:avLst/>
              <a:gdLst/>
              <a:ahLst/>
              <a:cxnLst/>
              <a:pathLst>
                <a:path w="56" h="69">
                  <a:moveTo>
                    <a:pt x="1" y="0"/>
                  </a:moveTo>
                  <a:lnTo>
                    <a:pt x="0" y="3"/>
                  </a:lnTo>
                  <a:lnTo>
                    <a:pt x="1" y="12"/>
                  </a:lnTo>
                  <a:lnTo>
                    <a:pt x="7" y="23"/>
                  </a:lnTo>
                  <a:lnTo>
                    <a:pt x="15" y="36"/>
                  </a:lnTo>
                  <a:lnTo>
                    <a:pt x="24" y="47"/>
                  </a:lnTo>
                  <a:lnTo>
                    <a:pt x="35" y="59"/>
                  </a:lnTo>
                  <a:lnTo>
                    <a:pt x="45" y="66"/>
                  </a:lnTo>
                  <a:lnTo>
                    <a:pt x="56" y="69"/>
                  </a:lnTo>
                  <a:lnTo>
                    <a:pt x="51" y="62"/>
                  </a:lnTo>
                  <a:lnTo>
                    <a:pt x="45" y="53"/>
                  </a:lnTo>
                  <a:lnTo>
                    <a:pt x="38" y="40"/>
                  </a:lnTo>
                  <a:lnTo>
                    <a:pt x="31" y="28"/>
                  </a:lnTo>
                  <a:lnTo>
                    <a:pt x="23" y="16"/>
                  </a:lnTo>
                  <a:lnTo>
                    <a:pt x="15" y="6"/>
                  </a:lnTo>
                  <a:lnTo>
                    <a:pt x="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16" name="Freeform 6315"/>
            <p:cNvSpPr/>
            <p:nvPr/>
          </p:nvSpPr>
          <p:spPr>
            <a:xfrm>
              <a:off x="3224" y="2172"/>
              <a:ext cx="35" cy="51"/>
            </a:xfrm>
            <a:custGeom>
              <a:avLst/>
              <a:gdLst/>
              <a:ahLst/>
              <a:cxnLst/>
              <a:pathLst>
                <a:path w="40" h="59">
                  <a:moveTo>
                    <a:pt x="2" y="0"/>
                  </a:moveTo>
                  <a:lnTo>
                    <a:pt x="0" y="4"/>
                  </a:lnTo>
                  <a:lnTo>
                    <a:pt x="1" y="10"/>
                  </a:lnTo>
                  <a:lnTo>
                    <a:pt x="5" y="20"/>
                  </a:lnTo>
                  <a:lnTo>
                    <a:pt x="11" y="31"/>
                  </a:lnTo>
                  <a:lnTo>
                    <a:pt x="18" y="42"/>
                  </a:lnTo>
                  <a:lnTo>
                    <a:pt x="26" y="50"/>
                  </a:lnTo>
                  <a:lnTo>
                    <a:pt x="33" y="57"/>
                  </a:lnTo>
                  <a:lnTo>
                    <a:pt x="40" y="59"/>
                  </a:lnTo>
                  <a:lnTo>
                    <a:pt x="38" y="53"/>
                  </a:lnTo>
                  <a:lnTo>
                    <a:pt x="33" y="45"/>
                  </a:lnTo>
                  <a:lnTo>
                    <a:pt x="28" y="36"/>
                  </a:lnTo>
                  <a:lnTo>
                    <a:pt x="23" y="25"/>
                  </a:lnTo>
                  <a:lnTo>
                    <a:pt x="17" y="16"/>
                  </a:lnTo>
                  <a:lnTo>
                    <a:pt x="11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17" name="Freeform 6316"/>
            <p:cNvSpPr/>
            <p:nvPr/>
          </p:nvSpPr>
          <p:spPr>
            <a:xfrm>
              <a:off x="2952" y="2241"/>
              <a:ext cx="52" cy="8"/>
            </a:xfrm>
            <a:custGeom>
              <a:avLst/>
              <a:gdLst/>
              <a:ahLst/>
              <a:cxnLst/>
              <a:pathLst>
                <a:path w="61" h="9">
                  <a:moveTo>
                    <a:pt x="61" y="4"/>
                  </a:moveTo>
                  <a:lnTo>
                    <a:pt x="56" y="4"/>
                  </a:lnTo>
                  <a:lnTo>
                    <a:pt x="48" y="5"/>
                  </a:lnTo>
                  <a:lnTo>
                    <a:pt x="38" y="6"/>
                  </a:lnTo>
                  <a:lnTo>
                    <a:pt x="27" y="8"/>
                  </a:lnTo>
                  <a:lnTo>
                    <a:pt x="17" y="9"/>
                  </a:lnTo>
                  <a:lnTo>
                    <a:pt x="8" y="9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7" y="1"/>
                  </a:lnTo>
                  <a:lnTo>
                    <a:pt x="46" y="2"/>
                  </a:lnTo>
                  <a:lnTo>
                    <a:pt x="55" y="3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18" name="Freeform 6317"/>
            <p:cNvSpPr/>
            <p:nvPr/>
          </p:nvSpPr>
          <p:spPr>
            <a:xfrm>
              <a:off x="2990" y="2251"/>
              <a:ext cx="74" cy="58"/>
            </a:xfrm>
            <a:custGeom>
              <a:avLst/>
              <a:gdLst/>
              <a:ahLst/>
              <a:cxnLst/>
              <a:pathLst>
                <a:path w="84" h="66">
                  <a:moveTo>
                    <a:pt x="84" y="0"/>
                  </a:moveTo>
                  <a:lnTo>
                    <a:pt x="75" y="5"/>
                  </a:lnTo>
                  <a:lnTo>
                    <a:pt x="61" y="12"/>
                  </a:lnTo>
                  <a:lnTo>
                    <a:pt x="46" y="21"/>
                  </a:lnTo>
                  <a:lnTo>
                    <a:pt x="30" y="31"/>
                  </a:lnTo>
                  <a:lnTo>
                    <a:pt x="16" y="43"/>
                  </a:lnTo>
                  <a:lnTo>
                    <a:pt x="5" y="52"/>
                  </a:lnTo>
                  <a:lnTo>
                    <a:pt x="0" y="60"/>
                  </a:lnTo>
                  <a:lnTo>
                    <a:pt x="1" y="66"/>
                  </a:lnTo>
                  <a:lnTo>
                    <a:pt x="8" y="66"/>
                  </a:lnTo>
                  <a:lnTo>
                    <a:pt x="17" y="60"/>
                  </a:lnTo>
                  <a:lnTo>
                    <a:pt x="28" y="51"/>
                  </a:lnTo>
                  <a:lnTo>
                    <a:pt x="41" y="39"/>
                  </a:lnTo>
                  <a:lnTo>
                    <a:pt x="53" y="27"/>
                  </a:lnTo>
                  <a:lnTo>
                    <a:pt x="65" y="15"/>
                  </a:lnTo>
                  <a:lnTo>
                    <a:pt x="76" y="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19" name="Freeform 6318"/>
            <p:cNvSpPr/>
            <p:nvPr/>
          </p:nvSpPr>
          <p:spPr>
            <a:xfrm>
              <a:off x="3024" y="2249"/>
              <a:ext cx="66" cy="62"/>
            </a:xfrm>
            <a:custGeom>
              <a:avLst/>
              <a:gdLst/>
              <a:ahLst/>
              <a:cxnLst/>
              <a:pathLst>
                <a:path w="76" h="70">
                  <a:moveTo>
                    <a:pt x="76" y="0"/>
                  </a:moveTo>
                  <a:lnTo>
                    <a:pt x="66" y="6"/>
                  </a:lnTo>
                  <a:lnTo>
                    <a:pt x="54" y="15"/>
                  </a:lnTo>
                  <a:lnTo>
                    <a:pt x="40" y="25"/>
                  </a:lnTo>
                  <a:lnTo>
                    <a:pt x="25" y="38"/>
                  </a:lnTo>
                  <a:lnTo>
                    <a:pt x="13" y="49"/>
                  </a:lnTo>
                  <a:lnTo>
                    <a:pt x="4" y="59"/>
                  </a:lnTo>
                  <a:lnTo>
                    <a:pt x="0" y="67"/>
                  </a:lnTo>
                  <a:lnTo>
                    <a:pt x="2" y="70"/>
                  </a:lnTo>
                  <a:lnTo>
                    <a:pt x="9" y="68"/>
                  </a:lnTo>
                  <a:lnTo>
                    <a:pt x="18" y="61"/>
                  </a:lnTo>
                  <a:lnTo>
                    <a:pt x="29" y="50"/>
                  </a:lnTo>
                  <a:lnTo>
                    <a:pt x="40" y="38"/>
                  </a:lnTo>
                  <a:lnTo>
                    <a:pt x="51" y="25"/>
                  </a:lnTo>
                  <a:lnTo>
                    <a:pt x="61" y="14"/>
                  </a:lnTo>
                  <a:lnTo>
                    <a:pt x="70" y="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20" name="Freeform 6319"/>
            <p:cNvSpPr/>
            <p:nvPr/>
          </p:nvSpPr>
          <p:spPr>
            <a:xfrm>
              <a:off x="3059" y="2248"/>
              <a:ext cx="59" cy="66"/>
            </a:xfrm>
            <a:custGeom>
              <a:avLst/>
              <a:gdLst/>
              <a:ahLst/>
              <a:cxnLst/>
              <a:pathLst>
                <a:path w="68" h="75">
                  <a:moveTo>
                    <a:pt x="68" y="0"/>
                  </a:moveTo>
                  <a:lnTo>
                    <a:pt x="58" y="7"/>
                  </a:lnTo>
                  <a:lnTo>
                    <a:pt x="46" y="17"/>
                  </a:lnTo>
                  <a:lnTo>
                    <a:pt x="33" y="28"/>
                  </a:lnTo>
                  <a:lnTo>
                    <a:pt x="21" y="41"/>
                  </a:lnTo>
                  <a:lnTo>
                    <a:pt x="10" y="54"/>
                  </a:lnTo>
                  <a:lnTo>
                    <a:pt x="3" y="63"/>
                  </a:lnTo>
                  <a:lnTo>
                    <a:pt x="0" y="71"/>
                  </a:lnTo>
                  <a:lnTo>
                    <a:pt x="2" y="75"/>
                  </a:lnTo>
                  <a:lnTo>
                    <a:pt x="8" y="72"/>
                  </a:lnTo>
                  <a:lnTo>
                    <a:pt x="16" y="65"/>
                  </a:lnTo>
                  <a:lnTo>
                    <a:pt x="25" y="54"/>
                  </a:lnTo>
                  <a:lnTo>
                    <a:pt x="35" y="41"/>
                  </a:lnTo>
                  <a:lnTo>
                    <a:pt x="44" y="27"/>
                  </a:lnTo>
                  <a:lnTo>
                    <a:pt x="53" y="15"/>
                  </a:lnTo>
                  <a:lnTo>
                    <a:pt x="61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21" name="Freeform 6320"/>
            <p:cNvSpPr/>
            <p:nvPr/>
          </p:nvSpPr>
          <p:spPr>
            <a:xfrm>
              <a:off x="3103" y="2242"/>
              <a:ext cx="45" cy="64"/>
            </a:xfrm>
            <a:custGeom>
              <a:avLst/>
              <a:gdLst/>
              <a:ahLst/>
              <a:cxnLst/>
              <a:pathLst>
                <a:path w="52" h="70">
                  <a:moveTo>
                    <a:pt x="52" y="0"/>
                  </a:moveTo>
                  <a:lnTo>
                    <a:pt x="45" y="7"/>
                  </a:lnTo>
                  <a:lnTo>
                    <a:pt x="35" y="16"/>
                  </a:lnTo>
                  <a:lnTo>
                    <a:pt x="25" y="28"/>
                  </a:lnTo>
                  <a:lnTo>
                    <a:pt x="15" y="39"/>
                  </a:lnTo>
                  <a:lnTo>
                    <a:pt x="7" y="51"/>
                  </a:lnTo>
                  <a:lnTo>
                    <a:pt x="2" y="61"/>
                  </a:lnTo>
                  <a:lnTo>
                    <a:pt x="0" y="68"/>
                  </a:lnTo>
                  <a:lnTo>
                    <a:pt x="5" y="70"/>
                  </a:lnTo>
                  <a:lnTo>
                    <a:pt x="12" y="68"/>
                  </a:lnTo>
                  <a:lnTo>
                    <a:pt x="19" y="61"/>
                  </a:lnTo>
                  <a:lnTo>
                    <a:pt x="26" y="52"/>
                  </a:lnTo>
                  <a:lnTo>
                    <a:pt x="32" y="40"/>
                  </a:lnTo>
                  <a:lnTo>
                    <a:pt x="37" y="28"/>
                  </a:lnTo>
                  <a:lnTo>
                    <a:pt x="42" y="16"/>
                  </a:lnTo>
                  <a:lnTo>
                    <a:pt x="48" y="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22" name="Freeform 6321"/>
            <p:cNvSpPr/>
            <p:nvPr/>
          </p:nvSpPr>
          <p:spPr>
            <a:xfrm>
              <a:off x="3141" y="2239"/>
              <a:ext cx="41" cy="61"/>
            </a:xfrm>
            <a:custGeom>
              <a:avLst/>
              <a:gdLst/>
              <a:ahLst/>
              <a:cxnLst/>
              <a:pathLst>
                <a:path w="47" h="69">
                  <a:moveTo>
                    <a:pt x="47" y="0"/>
                  </a:moveTo>
                  <a:lnTo>
                    <a:pt x="42" y="7"/>
                  </a:lnTo>
                  <a:lnTo>
                    <a:pt x="32" y="16"/>
                  </a:lnTo>
                  <a:lnTo>
                    <a:pt x="23" y="29"/>
                  </a:lnTo>
                  <a:lnTo>
                    <a:pt x="14" y="41"/>
                  </a:lnTo>
                  <a:lnTo>
                    <a:pt x="6" y="52"/>
                  </a:lnTo>
                  <a:lnTo>
                    <a:pt x="1" y="61"/>
                  </a:lnTo>
                  <a:lnTo>
                    <a:pt x="0" y="68"/>
                  </a:lnTo>
                  <a:lnTo>
                    <a:pt x="5" y="69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5" y="49"/>
                  </a:lnTo>
                  <a:lnTo>
                    <a:pt x="31" y="36"/>
                  </a:lnTo>
                  <a:lnTo>
                    <a:pt x="36" y="24"/>
                  </a:lnTo>
                  <a:lnTo>
                    <a:pt x="40" y="14"/>
                  </a:lnTo>
                  <a:lnTo>
                    <a:pt x="44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23" name="Freeform 6322"/>
            <p:cNvSpPr/>
            <p:nvPr/>
          </p:nvSpPr>
          <p:spPr>
            <a:xfrm>
              <a:off x="3190" y="2234"/>
              <a:ext cx="21" cy="52"/>
            </a:xfrm>
            <a:custGeom>
              <a:avLst/>
              <a:gdLst/>
              <a:ahLst/>
              <a:cxnLst/>
              <a:pathLst>
                <a:path w="26" h="59">
                  <a:moveTo>
                    <a:pt x="26" y="0"/>
                  </a:moveTo>
                  <a:lnTo>
                    <a:pt x="20" y="6"/>
                  </a:lnTo>
                  <a:lnTo>
                    <a:pt x="14" y="16"/>
                  </a:lnTo>
                  <a:lnTo>
                    <a:pt x="9" y="26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3"/>
                  </a:lnTo>
                  <a:lnTo>
                    <a:pt x="3" y="58"/>
                  </a:lnTo>
                  <a:lnTo>
                    <a:pt x="9" y="59"/>
                  </a:lnTo>
                  <a:lnTo>
                    <a:pt x="19" y="51"/>
                  </a:lnTo>
                  <a:lnTo>
                    <a:pt x="21" y="33"/>
                  </a:lnTo>
                  <a:lnTo>
                    <a:pt x="22" y="1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24" name="Freeform 6323"/>
            <p:cNvSpPr/>
            <p:nvPr/>
          </p:nvSpPr>
          <p:spPr>
            <a:xfrm>
              <a:off x="3225" y="2228"/>
              <a:ext cx="11" cy="46"/>
            </a:xfrm>
            <a:custGeom>
              <a:avLst/>
              <a:gdLst/>
              <a:ahLst/>
              <a:cxnLst/>
              <a:pathLst>
                <a:path w="11" h="51">
                  <a:moveTo>
                    <a:pt x="11" y="0"/>
                  </a:moveTo>
                  <a:lnTo>
                    <a:pt x="6" y="12"/>
                  </a:lnTo>
                  <a:lnTo>
                    <a:pt x="1" y="31"/>
                  </a:lnTo>
                  <a:lnTo>
                    <a:pt x="0" y="46"/>
                  </a:lnTo>
                  <a:lnTo>
                    <a:pt x="6" y="51"/>
                  </a:lnTo>
                  <a:lnTo>
                    <a:pt x="11" y="45"/>
                  </a:lnTo>
                  <a:lnTo>
                    <a:pt x="11" y="31"/>
                  </a:lnTo>
                  <a:lnTo>
                    <a:pt x="10" y="1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25" name="Freeform 6324"/>
            <p:cNvSpPr/>
            <p:nvPr/>
          </p:nvSpPr>
          <p:spPr>
            <a:xfrm>
              <a:off x="3252" y="2221"/>
              <a:ext cx="14" cy="44"/>
            </a:xfrm>
            <a:custGeom>
              <a:avLst/>
              <a:gdLst/>
              <a:ahLst/>
              <a:cxnLst/>
              <a:pathLst>
                <a:path w="15" h="50">
                  <a:moveTo>
                    <a:pt x="7" y="0"/>
                  </a:moveTo>
                  <a:lnTo>
                    <a:pt x="2" y="11"/>
                  </a:lnTo>
                  <a:lnTo>
                    <a:pt x="0" y="28"/>
                  </a:lnTo>
                  <a:lnTo>
                    <a:pt x="2" y="43"/>
                  </a:lnTo>
                  <a:lnTo>
                    <a:pt x="9" y="50"/>
                  </a:lnTo>
                  <a:lnTo>
                    <a:pt x="15" y="46"/>
                  </a:lnTo>
                  <a:lnTo>
                    <a:pt x="13" y="33"/>
                  </a:lnTo>
                  <a:lnTo>
                    <a:pt x="8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26" name="Freeform 6325"/>
            <p:cNvSpPr/>
            <p:nvPr/>
          </p:nvSpPr>
          <p:spPr>
            <a:xfrm>
              <a:off x="3275" y="2207"/>
              <a:ext cx="14" cy="44"/>
            </a:xfrm>
            <a:custGeom>
              <a:avLst/>
              <a:gdLst/>
              <a:ahLst/>
              <a:cxnLst/>
              <a:pathLst>
                <a:path w="16" h="49">
                  <a:moveTo>
                    <a:pt x="15" y="0"/>
                  </a:moveTo>
                  <a:lnTo>
                    <a:pt x="8" y="6"/>
                  </a:lnTo>
                  <a:lnTo>
                    <a:pt x="1" y="21"/>
                  </a:lnTo>
                  <a:lnTo>
                    <a:pt x="0" y="39"/>
                  </a:lnTo>
                  <a:lnTo>
                    <a:pt x="7" y="49"/>
                  </a:lnTo>
                  <a:lnTo>
                    <a:pt x="15" y="46"/>
                  </a:lnTo>
                  <a:lnTo>
                    <a:pt x="16" y="32"/>
                  </a:lnTo>
                  <a:lnTo>
                    <a:pt x="15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27" name="Freeform 6326"/>
            <p:cNvSpPr/>
            <p:nvPr/>
          </p:nvSpPr>
          <p:spPr>
            <a:xfrm>
              <a:off x="3292" y="2199"/>
              <a:ext cx="12" cy="47"/>
            </a:xfrm>
            <a:custGeom>
              <a:avLst/>
              <a:gdLst/>
              <a:ahLst/>
              <a:cxnLst/>
              <a:pathLst>
                <a:path w="15" h="54">
                  <a:moveTo>
                    <a:pt x="11" y="0"/>
                  </a:moveTo>
                  <a:lnTo>
                    <a:pt x="7" y="12"/>
                  </a:lnTo>
                  <a:lnTo>
                    <a:pt x="2" y="27"/>
                  </a:lnTo>
                  <a:lnTo>
                    <a:pt x="0" y="43"/>
                  </a:lnTo>
                  <a:lnTo>
                    <a:pt x="6" y="54"/>
                  </a:lnTo>
                  <a:lnTo>
                    <a:pt x="12" y="51"/>
                  </a:lnTo>
                  <a:lnTo>
                    <a:pt x="15" y="34"/>
                  </a:lnTo>
                  <a:lnTo>
                    <a:pt x="14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28" name="Freeform 6327"/>
            <p:cNvSpPr/>
            <p:nvPr/>
          </p:nvSpPr>
          <p:spPr>
            <a:xfrm>
              <a:off x="2962" y="2249"/>
              <a:ext cx="74" cy="48"/>
            </a:xfrm>
            <a:custGeom>
              <a:avLst/>
              <a:gdLst/>
              <a:ahLst/>
              <a:cxnLst/>
              <a:pathLst>
                <a:path w="85" h="54">
                  <a:moveTo>
                    <a:pt x="3" y="54"/>
                  </a:moveTo>
                  <a:lnTo>
                    <a:pt x="7" y="52"/>
                  </a:lnTo>
                  <a:lnTo>
                    <a:pt x="15" y="46"/>
                  </a:lnTo>
                  <a:lnTo>
                    <a:pt x="24" y="38"/>
                  </a:lnTo>
                  <a:lnTo>
                    <a:pt x="37" y="29"/>
                  </a:lnTo>
                  <a:lnTo>
                    <a:pt x="50" y="18"/>
                  </a:lnTo>
                  <a:lnTo>
                    <a:pt x="62" y="9"/>
                  </a:lnTo>
                  <a:lnTo>
                    <a:pt x="75" y="3"/>
                  </a:lnTo>
                  <a:lnTo>
                    <a:pt x="85" y="0"/>
                  </a:lnTo>
                  <a:lnTo>
                    <a:pt x="72" y="3"/>
                  </a:lnTo>
                  <a:lnTo>
                    <a:pt x="57" y="9"/>
                  </a:lnTo>
                  <a:lnTo>
                    <a:pt x="41" y="17"/>
                  </a:lnTo>
                  <a:lnTo>
                    <a:pt x="26" y="25"/>
                  </a:lnTo>
                  <a:lnTo>
                    <a:pt x="13" y="34"/>
                  </a:lnTo>
                  <a:lnTo>
                    <a:pt x="4" y="42"/>
                  </a:lnTo>
                  <a:lnTo>
                    <a:pt x="0" y="49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29" name="Freeform 6328"/>
            <p:cNvSpPr/>
            <p:nvPr/>
          </p:nvSpPr>
          <p:spPr>
            <a:xfrm>
              <a:off x="2950" y="2246"/>
              <a:ext cx="54" cy="30"/>
            </a:xfrm>
            <a:custGeom>
              <a:avLst/>
              <a:gdLst/>
              <a:ahLst/>
              <a:cxnLst/>
              <a:pathLst>
                <a:path w="63" h="35">
                  <a:moveTo>
                    <a:pt x="63" y="0"/>
                  </a:moveTo>
                  <a:lnTo>
                    <a:pt x="55" y="4"/>
                  </a:lnTo>
                  <a:lnTo>
                    <a:pt x="44" y="8"/>
                  </a:lnTo>
                  <a:lnTo>
                    <a:pt x="33" y="14"/>
                  </a:lnTo>
                  <a:lnTo>
                    <a:pt x="22" y="19"/>
                  </a:lnTo>
                  <a:lnTo>
                    <a:pt x="12" y="24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6" y="35"/>
                  </a:lnTo>
                  <a:lnTo>
                    <a:pt x="13" y="31"/>
                  </a:lnTo>
                  <a:lnTo>
                    <a:pt x="22" y="27"/>
                  </a:lnTo>
                  <a:lnTo>
                    <a:pt x="32" y="21"/>
                  </a:lnTo>
                  <a:lnTo>
                    <a:pt x="42" y="14"/>
                  </a:lnTo>
                  <a:lnTo>
                    <a:pt x="50" y="8"/>
                  </a:lnTo>
                  <a:lnTo>
                    <a:pt x="58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30" name="Freeform 6329"/>
            <p:cNvSpPr/>
            <p:nvPr/>
          </p:nvSpPr>
          <p:spPr>
            <a:xfrm>
              <a:off x="3150" y="2028"/>
              <a:ext cx="291" cy="81"/>
            </a:xfrm>
            <a:custGeom>
              <a:avLst/>
              <a:gdLst/>
              <a:ahLst/>
              <a:cxnLst/>
              <a:pathLst>
                <a:path w="331" h="91">
                  <a:moveTo>
                    <a:pt x="330" y="77"/>
                  </a:moveTo>
                  <a:lnTo>
                    <a:pt x="331" y="80"/>
                  </a:lnTo>
                  <a:lnTo>
                    <a:pt x="330" y="84"/>
                  </a:lnTo>
                  <a:lnTo>
                    <a:pt x="329" y="87"/>
                  </a:lnTo>
                  <a:lnTo>
                    <a:pt x="329" y="91"/>
                  </a:lnTo>
                  <a:lnTo>
                    <a:pt x="309" y="72"/>
                  </a:lnTo>
                  <a:lnTo>
                    <a:pt x="289" y="56"/>
                  </a:lnTo>
                  <a:lnTo>
                    <a:pt x="267" y="42"/>
                  </a:lnTo>
                  <a:lnTo>
                    <a:pt x="245" y="32"/>
                  </a:lnTo>
                  <a:lnTo>
                    <a:pt x="222" y="24"/>
                  </a:lnTo>
                  <a:lnTo>
                    <a:pt x="199" y="18"/>
                  </a:lnTo>
                  <a:lnTo>
                    <a:pt x="177" y="13"/>
                  </a:lnTo>
                  <a:lnTo>
                    <a:pt x="154" y="11"/>
                  </a:lnTo>
                  <a:lnTo>
                    <a:pt x="132" y="10"/>
                  </a:lnTo>
                  <a:lnTo>
                    <a:pt x="110" y="10"/>
                  </a:lnTo>
                  <a:lnTo>
                    <a:pt x="88" y="11"/>
                  </a:lnTo>
                  <a:lnTo>
                    <a:pt x="69" y="13"/>
                  </a:lnTo>
                  <a:lnTo>
                    <a:pt x="49" y="16"/>
                  </a:lnTo>
                  <a:lnTo>
                    <a:pt x="32" y="18"/>
                  </a:lnTo>
                  <a:lnTo>
                    <a:pt x="15" y="20"/>
                  </a:lnTo>
                  <a:lnTo>
                    <a:pt x="0" y="23"/>
                  </a:lnTo>
                  <a:lnTo>
                    <a:pt x="10" y="16"/>
                  </a:lnTo>
                  <a:lnTo>
                    <a:pt x="25" y="10"/>
                  </a:lnTo>
                  <a:lnTo>
                    <a:pt x="43" y="5"/>
                  </a:lnTo>
                  <a:lnTo>
                    <a:pt x="63" y="3"/>
                  </a:lnTo>
                  <a:lnTo>
                    <a:pt x="86" y="1"/>
                  </a:lnTo>
                  <a:lnTo>
                    <a:pt x="110" y="0"/>
                  </a:lnTo>
                  <a:lnTo>
                    <a:pt x="135" y="1"/>
                  </a:lnTo>
                  <a:lnTo>
                    <a:pt x="162" y="2"/>
                  </a:lnTo>
                  <a:lnTo>
                    <a:pt x="188" y="5"/>
                  </a:lnTo>
                  <a:lnTo>
                    <a:pt x="214" y="11"/>
                  </a:lnTo>
                  <a:lnTo>
                    <a:pt x="238" y="17"/>
                  </a:lnTo>
                  <a:lnTo>
                    <a:pt x="262" y="26"/>
                  </a:lnTo>
                  <a:lnTo>
                    <a:pt x="283" y="35"/>
                  </a:lnTo>
                  <a:lnTo>
                    <a:pt x="302" y="48"/>
                  </a:lnTo>
                  <a:lnTo>
                    <a:pt x="317" y="61"/>
                  </a:lnTo>
                  <a:lnTo>
                    <a:pt x="330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31" name="Freeform 6330"/>
            <p:cNvSpPr/>
            <p:nvPr/>
          </p:nvSpPr>
          <p:spPr>
            <a:xfrm>
              <a:off x="3159" y="2037"/>
              <a:ext cx="38" cy="58"/>
            </a:xfrm>
            <a:custGeom>
              <a:avLst/>
              <a:gdLst/>
              <a:ahLst/>
              <a:cxnLst/>
              <a:pathLst>
                <a:path w="44" h="67">
                  <a:moveTo>
                    <a:pt x="44" y="0"/>
                  </a:moveTo>
                  <a:lnTo>
                    <a:pt x="35" y="7"/>
                  </a:lnTo>
                  <a:lnTo>
                    <a:pt x="26" y="15"/>
                  </a:lnTo>
                  <a:lnTo>
                    <a:pt x="18" y="25"/>
                  </a:lnTo>
                  <a:lnTo>
                    <a:pt x="10" y="37"/>
                  </a:lnTo>
                  <a:lnTo>
                    <a:pt x="4" y="47"/>
                  </a:lnTo>
                  <a:lnTo>
                    <a:pt x="1" y="56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4" y="65"/>
                  </a:lnTo>
                  <a:lnTo>
                    <a:pt x="9" y="61"/>
                  </a:lnTo>
                  <a:lnTo>
                    <a:pt x="14" y="53"/>
                  </a:lnTo>
                  <a:lnTo>
                    <a:pt x="18" y="44"/>
                  </a:lnTo>
                  <a:lnTo>
                    <a:pt x="24" y="32"/>
                  </a:lnTo>
                  <a:lnTo>
                    <a:pt x="30" y="21"/>
                  </a:lnTo>
                  <a:lnTo>
                    <a:pt x="37" y="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32" name="Freeform 6331"/>
            <p:cNvSpPr/>
            <p:nvPr/>
          </p:nvSpPr>
          <p:spPr>
            <a:xfrm>
              <a:off x="3168" y="2035"/>
              <a:ext cx="57" cy="69"/>
            </a:xfrm>
            <a:custGeom>
              <a:avLst/>
              <a:gdLst/>
              <a:ahLst/>
              <a:cxnLst/>
              <a:pathLst>
                <a:path w="66" h="78">
                  <a:moveTo>
                    <a:pt x="1" y="78"/>
                  </a:moveTo>
                  <a:lnTo>
                    <a:pt x="0" y="74"/>
                  </a:lnTo>
                  <a:lnTo>
                    <a:pt x="4" y="65"/>
                  </a:lnTo>
                  <a:lnTo>
                    <a:pt x="9" y="55"/>
                  </a:lnTo>
                  <a:lnTo>
                    <a:pt x="17" y="41"/>
                  </a:lnTo>
                  <a:lnTo>
                    <a:pt x="28" y="28"/>
                  </a:lnTo>
                  <a:lnTo>
                    <a:pt x="39" y="16"/>
                  </a:lnTo>
                  <a:lnTo>
                    <a:pt x="52" y="5"/>
                  </a:lnTo>
                  <a:lnTo>
                    <a:pt x="66" y="0"/>
                  </a:lnTo>
                  <a:lnTo>
                    <a:pt x="58" y="8"/>
                  </a:lnTo>
                  <a:lnTo>
                    <a:pt x="50" y="20"/>
                  </a:lnTo>
                  <a:lnTo>
                    <a:pt x="39" y="33"/>
                  </a:lnTo>
                  <a:lnTo>
                    <a:pt x="29" y="47"/>
                  </a:lnTo>
                  <a:lnTo>
                    <a:pt x="20" y="59"/>
                  </a:lnTo>
                  <a:lnTo>
                    <a:pt x="12" y="70"/>
                  </a:lnTo>
                  <a:lnTo>
                    <a:pt x="5" y="77"/>
                  </a:lnTo>
                  <a:lnTo>
                    <a:pt x="1" y="7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33" name="Freeform 6332"/>
            <p:cNvSpPr/>
            <p:nvPr/>
          </p:nvSpPr>
          <p:spPr>
            <a:xfrm>
              <a:off x="3206" y="2034"/>
              <a:ext cx="74" cy="80"/>
            </a:xfrm>
            <a:custGeom>
              <a:avLst/>
              <a:gdLst/>
              <a:ahLst/>
              <a:cxnLst/>
              <a:pathLst>
                <a:path w="84" h="92">
                  <a:moveTo>
                    <a:pt x="1" y="92"/>
                  </a:moveTo>
                  <a:lnTo>
                    <a:pt x="0" y="88"/>
                  </a:lnTo>
                  <a:lnTo>
                    <a:pt x="5" y="77"/>
                  </a:lnTo>
                  <a:lnTo>
                    <a:pt x="14" y="64"/>
                  </a:lnTo>
                  <a:lnTo>
                    <a:pt x="25" y="49"/>
                  </a:lnTo>
                  <a:lnTo>
                    <a:pt x="39" y="32"/>
                  </a:lnTo>
                  <a:lnTo>
                    <a:pt x="54" y="19"/>
                  </a:lnTo>
                  <a:lnTo>
                    <a:pt x="70" y="7"/>
                  </a:lnTo>
                  <a:lnTo>
                    <a:pt x="84" y="0"/>
                  </a:lnTo>
                  <a:lnTo>
                    <a:pt x="77" y="7"/>
                  </a:lnTo>
                  <a:lnTo>
                    <a:pt x="68" y="20"/>
                  </a:lnTo>
                  <a:lnTo>
                    <a:pt x="55" y="35"/>
                  </a:lnTo>
                  <a:lnTo>
                    <a:pt x="41" y="52"/>
                  </a:lnTo>
                  <a:lnTo>
                    <a:pt x="29" y="68"/>
                  </a:lnTo>
                  <a:lnTo>
                    <a:pt x="16" y="82"/>
                  </a:lnTo>
                  <a:lnTo>
                    <a:pt x="7" y="90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34" name="Freeform 6333"/>
            <p:cNvSpPr/>
            <p:nvPr/>
          </p:nvSpPr>
          <p:spPr>
            <a:xfrm>
              <a:off x="3264" y="2039"/>
              <a:ext cx="68" cy="89"/>
            </a:xfrm>
            <a:custGeom>
              <a:avLst/>
              <a:gdLst/>
              <a:ahLst/>
              <a:cxnLst/>
              <a:pathLst>
                <a:path w="77" h="102">
                  <a:moveTo>
                    <a:pt x="1" y="102"/>
                  </a:moveTo>
                  <a:lnTo>
                    <a:pt x="0" y="95"/>
                  </a:lnTo>
                  <a:lnTo>
                    <a:pt x="4" y="83"/>
                  </a:lnTo>
                  <a:lnTo>
                    <a:pt x="12" y="68"/>
                  </a:lnTo>
                  <a:lnTo>
                    <a:pt x="24" y="51"/>
                  </a:lnTo>
                  <a:lnTo>
                    <a:pt x="37" y="34"/>
                  </a:lnTo>
                  <a:lnTo>
                    <a:pt x="50" y="19"/>
                  </a:lnTo>
                  <a:lnTo>
                    <a:pt x="64" y="7"/>
                  </a:lnTo>
                  <a:lnTo>
                    <a:pt x="77" y="0"/>
                  </a:lnTo>
                  <a:lnTo>
                    <a:pt x="72" y="8"/>
                  </a:lnTo>
                  <a:lnTo>
                    <a:pt x="63" y="21"/>
                  </a:lnTo>
                  <a:lnTo>
                    <a:pt x="51" y="38"/>
                  </a:lnTo>
                  <a:lnTo>
                    <a:pt x="39" y="57"/>
                  </a:lnTo>
                  <a:lnTo>
                    <a:pt x="26" y="74"/>
                  </a:lnTo>
                  <a:lnTo>
                    <a:pt x="15" y="89"/>
                  </a:lnTo>
                  <a:lnTo>
                    <a:pt x="7" y="99"/>
                  </a:lnTo>
                  <a:lnTo>
                    <a:pt x="1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35" name="Freeform 6334"/>
            <p:cNvSpPr/>
            <p:nvPr/>
          </p:nvSpPr>
          <p:spPr>
            <a:xfrm>
              <a:off x="3296" y="2049"/>
              <a:ext cx="57" cy="81"/>
            </a:xfrm>
            <a:custGeom>
              <a:avLst/>
              <a:gdLst/>
              <a:ahLst/>
              <a:cxnLst/>
              <a:pathLst>
                <a:path w="67" h="92">
                  <a:moveTo>
                    <a:pt x="0" y="92"/>
                  </a:moveTo>
                  <a:lnTo>
                    <a:pt x="0" y="87"/>
                  </a:lnTo>
                  <a:lnTo>
                    <a:pt x="4" y="77"/>
                  </a:lnTo>
                  <a:lnTo>
                    <a:pt x="12" y="62"/>
                  </a:lnTo>
                  <a:lnTo>
                    <a:pt x="22" y="46"/>
                  </a:lnTo>
                  <a:lnTo>
                    <a:pt x="34" y="30"/>
                  </a:lnTo>
                  <a:lnTo>
                    <a:pt x="46" y="15"/>
                  </a:lnTo>
                  <a:lnTo>
                    <a:pt x="57" y="4"/>
                  </a:lnTo>
                  <a:lnTo>
                    <a:pt x="67" y="0"/>
                  </a:lnTo>
                  <a:lnTo>
                    <a:pt x="61" y="8"/>
                  </a:lnTo>
                  <a:lnTo>
                    <a:pt x="53" y="22"/>
                  </a:lnTo>
                  <a:lnTo>
                    <a:pt x="44" y="38"/>
                  </a:lnTo>
                  <a:lnTo>
                    <a:pt x="34" y="54"/>
                  </a:lnTo>
                  <a:lnTo>
                    <a:pt x="24" y="70"/>
                  </a:lnTo>
                  <a:lnTo>
                    <a:pt x="14" y="83"/>
                  </a:lnTo>
                  <a:lnTo>
                    <a:pt x="6" y="91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36" name="Freeform 6335"/>
            <p:cNvSpPr/>
            <p:nvPr/>
          </p:nvSpPr>
          <p:spPr>
            <a:xfrm>
              <a:off x="3345" y="2062"/>
              <a:ext cx="51" cy="66"/>
            </a:xfrm>
            <a:custGeom>
              <a:avLst/>
              <a:gdLst/>
              <a:ahLst/>
              <a:cxnLst/>
              <a:pathLst>
                <a:path w="56" h="77">
                  <a:moveTo>
                    <a:pt x="1" y="77"/>
                  </a:moveTo>
                  <a:lnTo>
                    <a:pt x="0" y="72"/>
                  </a:lnTo>
                  <a:lnTo>
                    <a:pt x="1" y="64"/>
                  </a:lnTo>
                  <a:lnTo>
                    <a:pt x="6" y="52"/>
                  </a:lnTo>
                  <a:lnTo>
                    <a:pt x="14" y="40"/>
                  </a:lnTo>
                  <a:lnTo>
                    <a:pt x="22" y="27"/>
                  </a:lnTo>
                  <a:lnTo>
                    <a:pt x="32" y="15"/>
                  </a:lnTo>
                  <a:lnTo>
                    <a:pt x="44" y="6"/>
                  </a:lnTo>
                  <a:lnTo>
                    <a:pt x="56" y="0"/>
                  </a:lnTo>
                  <a:lnTo>
                    <a:pt x="50" y="9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27" y="47"/>
                  </a:lnTo>
                  <a:lnTo>
                    <a:pt x="18" y="59"/>
                  </a:lnTo>
                  <a:lnTo>
                    <a:pt x="11" y="70"/>
                  </a:lnTo>
                  <a:lnTo>
                    <a:pt x="6" y="75"/>
                  </a:lnTo>
                  <a:lnTo>
                    <a:pt x="1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37" name="Freeform 6336"/>
            <p:cNvSpPr/>
            <p:nvPr/>
          </p:nvSpPr>
          <p:spPr>
            <a:xfrm>
              <a:off x="3417" y="2100"/>
              <a:ext cx="14" cy="41"/>
            </a:xfrm>
            <a:custGeom>
              <a:avLst/>
              <a:gdLst/>
              <a:ahLst/>
              <a:cxnLst/>
              <a:pathLst>
                <a:path w="15" h="46">
                  <a:moveTo>
                    <a:pt x="4" y="46"/>
                  </a:moveTo>
                  <a:lnTo>
                    <a:pt x="0" y="38"/>
                  </a:lnTo>
                  <a:lnTo>
                    <a:pt x="0" y="23"/>
                  </a:lnTo>
                  <a:lnTo>
                    <a:pt x="4" y="7"/>
                  </a:lnTo>
                  <a:lnTo>
                    <a:pt x="15" y="0"/>
                  </a:lnTo>
                  <a:lnTo>
                    <a:pt x="9" y="13"/>
                  </a:lnTo>
                  <a:lnTo>
                    <a:pt x="9" y="30"/>
                  </a:lnTo>
                  <a:lnTo>
                    <a:pt x="9" y="44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38" name="Freeform 6337"/>
            <p:cNvSpPr/>
            <p:nvPr/>
          </p:nvSpPr>
          <p:spPr>
            <a:xfrm>
              <a:off x="3190" y="2032"/>
              <a:ext cx="65" cy="75"/>
            </a:xfrm>
            <a:custGeom>
              <a:avLst/>
              <a:gdLst/>
              <a:ahLst/>
              <a:cxnLst/>
              <a:pathLst>
                <a:path w="75" h="85">
                  <a:moveTo>
                    <a:pt x="2" y="85"/>
                  </a:moveTo>
                  <a:lnTo>
                    <a:pt x="0" y="81"/>
                  </a:lnTo>
                  <a:lnTo>
                    <a:pt x="4" y="71"/>
                  </a:lnTo>
                  <a:lnTo>
                    <a:pt x="11" y="59"/>
                  </a:lnTo>
                  <a:lnTo>
                    <a:pt x="21" y="45"/>
                  </a:lnTo>
                  <a:lnTo>
                    <a:pt x="34" y="30"/>
                  </a:lnTo>
                  <a:lnTo>
                    <a:pt x="48" y="17"/>
                  </a:lnTo>
                  <a:lnTo>
                    <a:pt x="62" y="7"/>
                  </a:lnTo>
                  <a:lnTo>
                    <a:pt x="75" y="0"/>
                  </a:lnTo>
                  <a:lnTo>
                    <a:pt x="70" y="7"/>
                  </a:lnTo>
                  <a:lnTo>
                    <a:pt x="60" y="18"/>
                  </a:lnTo>
                  <a:lnTo>
                    <a:pt x="50" y="33"/>
                  </a:lnTo>
                  <a:lnTo>
                    <a:pt x="38" y="48"/>
                  </a:lnTo>
                  <a:lnTo>
                    <a:pt x="27" y="63"/>
                  </a:lnTo>
                  <a:lnTo>
                    <a:pt x="15" y="76"/>
                  </a:lnTo>
                  <a:lnTo>
                    <a:pt x="7" y="84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39" name="Freeform 6338"/>
            <p:cNvSpPr/>
            <p:nvPr/>
          </p:nvSpPr>
          <p:spPr>
            <a:xfrm>
              <a:off x="3239" y="2034"/>
              <a:ext cx="65" cy="87"/>
            </a:xfrm>
            <a:custGeom>
              <a:avLst/>
              <a:gdLst/>
              <a:ahLst/>
              <a:cxnLst/>
              <a:pathLst>
                <a:path w="74" h="99">
                  <a:moveTo>
                    <a:pt x="1" y="99"/>
                  </a:moveTo>
                  <a:lnTo>
                    <a:pt x="0" y="94"/>
                  </a:lnTo>
                  <a:lnTo>
                    <a:pt x="3" y="82"/>
                  </a:lnTo>
                  <a:lnTo>
                    <a:pt x="11" y="67"/>
                  </a:lnTo>
                  <a:lnTo>
                    <a:pt x="22" y="50"/>
                  </a:lnTo>
                  <a:lnTo>
                    <a:pt x="34" y="33"/>
                  </a:lnTo>
                  <a:lnTo>
                    <a:pt x="48" y="18"/>
                  </a:lnTo>
                  <a:lnTo>
                    <a:pt x="61" y="6"/>
                  </a:lnTo>
                  <a:lnTo>
                    <a:pt x="74" y="0"/>
                  </a:lnTo>
                  <a:lnTo>
                    <a:pt x="69" y="8"/>
                  </a:lnTo>
                  <a:lnTo>
                    <a:pt x="60" y="21"/>
                  </a:lnTo>
                  <a:lnTo>
                    <a:pt x="49" y="38"/>
                  </a:lnTo>
                  <a:lnTo>
                    <a:pt x="38" y="56"/>
                  </a:lnTo>
                  <a:lnTo>
                    <a:pt x="25" y="73"/>
                  </a:lnTo>
                  <a:lnTo>
                    <a:pt x="15" y="88"/>
                  </a:lnTo>
                  <a:lnTo>
                    <a:pt x="6" y="97"/>
                  </a:lnTo>
                  <a:lnTo>
                    <a:pt x="1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40" name="Freeform 6339"/>
            <p:cNvSpPr/>
            <p:nvPr/>
          </p:nvSpPr>
          <p:spPr>
            <a:xfrm>
              <a:off x="3325" y="2049"/>
              <a:ext cx="50" cy="85"/>
            </a:xfrm>
            <a:custGeom>
              <a:avLst/>
              <a:gdLst/>
              <a:ahLst/>
              <a:cxnLst/>
              <a:pathLst>
                <a:path w="55" h="95">
                  <a:moveTo>
                    <a:pt x="1" y="95"/>
                  </a:moveTo>
                  <a:lnTo>
                    <a:pt x="0" y="90"/>
                  </a:lnTo>
                  <a:lnTo>
                    <a:pt x="1" y="79"/>
                  </a:lnTo>
                  <a:lnTo>
                    <a:pt x="6" y="65"/>
                  </a:lnTo>
                  <a:lnTo>
                    <a:pt x="13" y="49"/>
                  </a:lnTo>
                  <a:lnTo>
                    <a:pt x="21" y="33"/>
                  </a:lnTo>
                  <a:lnTo>
                    <a:pt x="31" y="18"/>
                  </a:lnTo>
                  <a:lnTo>
                    <a:pt x="43" y="7"/>
                  </a:lnTo>
                  <a:lnTo>
                    <a:pt x="55" y="0"/>
                  </a:lnTo>
                  <a:lnTo>
                    <a:pt x="49" y="9"/>
                  </a:lnTo>
                  <a:lnTo>
                    <a:pt x="43" y="22"/>
                  </a:lnTo>
                  <a:lnTo>
                    <a:pt x="34" y="38"/>
                  </a:lnTo>
                  <a:lnTo>
                    <a:pt x="26" y="55"/>
                  </a:lnTo>
                  <a:lnTo>
                    <a:pt x="18" y="71"/>
                  </a:lnTo>
                  <a:lnTo>
                    <a:pt x="11" y="85"/>
                  </a:lnTo>
                  <a:lnTo>
                    <a:pt x="6" y="93"/>
                  </a:lnTo>
                  <a:lnTo>
                    <a:pt x="1" y="9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41" name="Freeform 6340"/>
            <p:cNvSpPr/>
            <p:nvPr/>
          </p:nvSpPr>
          <p:spPr>
            <a:xfrm>
              <a:off x="3361" y="2070"/>
              <a:ext cx="51" cy="63"/>
            </a:xfrm>
            <a:custGeom>
              <a:avLst/>
              <a:gdLst/>
              <a:ahLst/>
              <a:cxnLst/>
              <a:pathLst>
                <a:path w="58" h="70">
                  <a:moveTo>
                    <a:pt x="1" y="7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2" y="45"/>
                  </a:lnTo>
                  <a:lnTo>
                    <a:pt x="21" y="32"/>
                  </a:lnTo>
                  <a:lnTo>
                    <a:pt x="31" y="21"/>
                  </a:lnTo>
                  <a:lnTo>
                    <a:pt x="42" y="9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42" name="Freeform 6341"/>
            <p:cNvSpPr/>
            <p:nvPr/>
          </p:nvSpPr>
          <p:spPr>
            <a:xfrm>
              <a:off x="3399" y="2079"/>
              <a:ext cx="20" cy="46"/>
            </a:xfrm>
            <a:custGeom>
              <a:avLst/>
              <a:gdLst/>
              <a:ahLst/>
              <a:cxnLst/>
              <a:pathLst>
                <a:path w="22" h="52">
                  <a:moveTo>
                    <a:pt x="2" y="52"/>
                  </a:moveTo>
                  <a:lnTo>
                    <a:pt x="0" y="43"/>
                  </a:lnTo>
                  <a:lnTo>
                    <a:pt x="3" y="26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4"/>
                  </a:lnTo>
                  <a:lnTo>
                    <a:pt x="11" y="32"/>
                  </a:lnTo>
                  <a:lnTo>
                    <a:pt x="8" y="49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43" name="Freeform 6342"/>
            <p:cNvSpPr/>
            <p:nvPr/>
          </p:nvSpPr>
          <p:spPr>
            <a:xfrm>
              <a:off x="3136" y="2044"/>
              <a:ext cx="39" cy="35"/>
            </a:xfrm>
            <a:custGeom>
              <a:avLst/>
              <a:gdLst/>
              <a:ahLst/>
              <a:cxnLst/>
              <a:pathLst>
                <a:path w="45" h="40">
                  <a:moveTo>
                    <a:pt x="45" y="0"/>
                  </a:moveTo>
                  <a:lnTo>
                    <a:pt x="42" y="3"/>
                  </a:lnTo>
                  <a:lnTo>
                    <a:pt x="37" y="9"/>
                  </a:lnTo>
                  <a:lnTo>
                    <a:pt x="31" y="17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2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44" name="Freeform 6343"/>
            <p:cNvSpPr/>
            <p:nvPr/>
          </p:nvSpPr>
          <p:spPr>
            <a:xfrm>
              <a:off x="3119" y="2042"/>
              <a:ext cx="49" cy="11"/>
            </a:xfrm>
            <a:custGeom>
              <a:avLst/>
              <a:gdLst/>
              <a:ahLst/>
              <a:cxnLst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6"/>
                  </a:lnTo>
                  <a:lnTo>
                    <a:pt x="48" y="4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45" name="Freeform 6344"/>
            <p:cNvSpPr/>
            <p:nvPr/>
          </p:nvSpPr>
          <p:spPr>
            <a:xfrm>
              <a:off x="3131" y="2005"/>
              <a:ext cx="46" cy="41"/>
            </a:xfrm>
            <a:custGeom>
              <a:avLst/>
              <a:gdLst/>
              <a:ahLst/>
              <a:cxnLst/>
              <a:pathLst>
                <a:path w="51" h="45">
                  <a:moveTo>
                    <a:pt x="51" y="45"/>
                  </a:moveTo>
                  <a:lnTo>
                    <a:pt x="44" y="40"/>
                  </a:lnTo>
                  <a:lnTo>
                    <a:pt x="35" y="35"/>
                  </a:lnTo>
                  <a:lnTo>
                    <a:pt x="26" y="28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4"/>
                  </a:lnTo>
                  <a:lnTo>
                    <a:pt x="47" y="40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46" name="Freeform 6345"/>
            <p:cNvSpPr/>
            <p:nvPr/>
          </p:nvSpPr>
          <p:spPr>
            <a:xfrm>
              <a:off x="3406" y="2014"/>
              <a:ext cx="13" cy="60"/>
            </a:xfrm>
            <a:custGeom>
              <a:avLst/>
              <a:gdLst/>
              <a:ahLst/>
              <a:cxnLst/>
              <a:pathLst>
                <a:path w="15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7"/>
                  </a:lnTo>
                  <a:lnTo>
                    <a:pt x="7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47" name="Freeform 6346"/>
            <p:cNvSpPr/>
            <p:nvPr/>
          </p:nvSpPr>
          <p:spPr>
            <a:xfrm>
              <a:off x="3419" y="2026"/>
              <a:ext cx="26" cy="56"/>
            </a:xfrm>
            <a:custGeom>
              <a:avLst/>
              <a:gdLst/>
              <a:ahLst/>
              <a:cxnLst/>
              <a:pathLst>
                <a:path w="30" h="65">
                  <a:moveTo>
                    <a:pt x="0" y="65"/>
                  </a:moveTo>
                  <a:lnTo>
                    <a:pt x="2" y="49"/>
                  </a:lnTo>
                  <a:lnTo>
                    <a:pt x="8" y="28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29" y="8"/>
                  </a:lnTo>
                  <a:lnTo>
                    <a:pt x="25" y="18"/>
                  </a:lnTo>
                  <a:lnTo>
                    <a:pt x="21" y="29"/>
                  </a:lnTo>
                  <a:lnTo>
                    <a:pt x="14" y="41"/>
                  </a:lnTo>
                  <a:lnTo>
                    <a:pt x="8" y="51"/>
                  </a:lnTo>
                  <a:lnTo>
                    <a:pt x="3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48" name="Freeform 6347"/>
            <p:cNvSpPr/>
            <p:nvPr/>
          </p:nvSpPr>
          <p:spPr>
            <a:xfrm>
              <a:off x="3382" y="2014"/>
              <a:ext cx="14" cy="56"/>
            </a:xfrm>
            <a:custGeom>
              <a:avLst/>
              <a:gdLst/>
              <a:ahLst/>
              <a:cxnLst/>
              <a:pathLst>
                <a:path w="15" h="65">
                  <a:moveTo>
                    <a:pt x="8" y="65"/>
                  </a:moveTo>
                  <a:lnTo>
                    <a:pt x="3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49" name="Freeform 6348"/>
            <p:cNvSpPr/>
            <p:nvPr/>
          </p:nvSpPr>
          <p:spPr>
            <a:xfrm>
              <a:off x="3361" y="1998"/>
              <a:ext cx="10" cy="62"/>
            </a:xfrm>
            <a:custGeom>
              <a:avLst/>
              <a:gdLst/>
              <a:ahLst/>
              <a:cxnLst/>
              <a:pathLst>
                <a:path w="12" h="69">
                  <a:moveTo>
                    <a:pt x="12" y="69"/>
                  </a:moveTo>
                  <a:lnTo>
                    <a:pt x="6" y="55"/>
                  </a:lnTo>
                  <a:lnTo>
                    <a:pt x="1" y="33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7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50" name="Freeform 6349"/>
            <p:cNvSpPr/>
            <p:nvPr/>
          </p:nvSpPr>
          <p:spPr>
            <a:xfrm>
              <a:off x="3338" y="1988"/>
              <a:ext cx="12" cy="59"/>
            </a:xfrm>
            <a:custGeom>
              <a:avLst/>
              <a:gdLst/>
              <a:ahLst/>
              <a:cxnLst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0" y="9"/>
                  </a:lnTo>
                  <a:lnTo>
                    <a:pt x="12" y="27"/>
                  </a:lnTo>
                  <a:lnTo>
                    <a:pt x="12" y="50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51" name="Freeform 6350"/>
            <p:cNvSpPr/>
            <p:nvPr/>
          </p:nvSpPr>
          <p:spPr>
            <a:xfrm>
              <a:off x="3313" y="1975"/>
              <a:ext cx="16" cy="67"/>
            </a:xfrm>
            <a:custGeom>
              <a:avLst/>
              <a:gdLst/>
              <a:ahLst/>
              <a:cxnLst/>
              <a:pathLst>
                <a:path w="18" h="76">
                  <a:moveTo>
                    <a:pt x="18" y="76"/>
                  </a:moveTo>
                  <a:lnTo>
                    <a:pt x="10" y="56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7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52" name="Freeform 6351"/>
            <p:cNvSpPr/>
            <p:nvPr/>
          </p:nvSpPr>
          <p:spPr>
            <a:xfrm>
              <a:off x="3282" y="1965"/>
              <a:ext cx="23" cy="74"/>
            </a:xfrm>
            <a:custGeom>
              <a:avLst/>
              <a:gdLst/>
              <a:ahLst/>
              <a:cxnLst/>
              <a:pathLst>
                <a:path w="27" h="84">
                  <a:moveTo>
                    <a:pt x="27" y="84"/>
                  </a:moveTo>
                  <a:lnTo>
                    <a:pt x="23" y="76"/>
                  </a:lnTo>
                  <a:lnTo>
                    <a:pt x="18" y="63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39"/>
                  </a:lnTo>
                  <a:lnTo>
                    <a:pt x="23" y="67"/>
                  </a:lnTo>
                  <a:lnTo>
                    <a:pt x="27" y="8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53" name="Freeform 6352"/>
            <p:cNvSpPr/>
            <p:nvPr/>
          </p:nvSpPr>
          <p:spPr>
            <a:xfrm>
              <a:off x="3256" y="1958"/>
              <a:ext cx="29" cy="79"/>
            </a:xfrm>
            <a:custGeom>
              <a:avLst/>
              <a:gdLst/>
              <a:ahLst/>
              <a:cxnLst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0"/>
                  </a:lnTo>
                  <a:lnTo>
                    <a:pt x="12" y="56"/>
                  </a:lnTo>
                  <a:lnTo>
                    <a:pt x="6" y="40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3"/>
                  </a:lnTo>
                  <a:lnTo>
                    <a:pt x="6" y="0"/>
                  </a:lnTo>
                  <a:lnTo>
                    <a:pt x="18" y="10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54" name="Freeform 6353"/>
            <p:cNvSpPr/>
            <p:nvPr/>
          </p:nvSpPr>
          <p:spPr>
            <a:xfrm>
              <a:off x="3208" y="1965"/>
              <a:ext cx="49" cy="75"/>
            </a:xfrm>
            <a:custGeom>
              <a:avLst/>
              <a:gdLst/>
              <a:ahLst/>
              <a:cxnLst/>
              <a:pathLst>
                <a:path w="56" h="85">
                  <a:moveTo>
                    <a:pt x="56" y="85"/>
                  </a:moveTo>
                  <a:lnTo>
                    <a:pt x="47" y="77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39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6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55" name="Freeform 6354"/>
            <p:cNvSpPr/>
            <p:nvPr/>
          </p:nvSpPr>
          <p:spPr>
            <a:xfrm>
              <a:off x="3166" y="1977"/>
              <a:ext cx="63" cy="62"/>
            </a:xfrm>
            <a:custGeom>
              <a:avLst/>
              <a:gdLst/>
              <a:ahLst/>
              <a:cxnLst/>
              <a:pathLst>
                <a:path w="71" h="70">
                  <a:moveTo>
                    <a:pt x="71" y="70"/>
                  </a:moveTo>
                  <a:lnTo>
                    <a:pt x="63" y="64"/>
                  </a:lnTo>
                  <a:lnTo>
                    <a:pt x="51" y="56"/>
                  </a:lnTo>
                  <a:lnTo>
                    <a:pt x="38" y="46"/>
                  </a:lnTo>
                  <a:lnTo>
                    <a:pt x="24" y="34"/>
                  </a:lnTo>
                  <a:lnTo>
                    <a:pt x="13" y="23"/>
                  </a:lnTo>
                  <a:lnTo>
                    <a:pt x="3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6"/>
                  </a:lnTo>
                  <a:lnTo>
                    <a:pt x="53" y="40"/>
                  </a:lnTo>
                  <a:lnTo>
                    <a:pt x="62" y="52"/>
                  </a:lnTo>
                  <a:lnTo>
                    <a:pt x="69" y="63"/>
                  </a:lnTo>
                  <a:lnTo>
                    <a:pt x="7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56" name="Freeform 6355"/>
            <p:cNvSpPr/>
            <p:nvPr/>
          </p:nvSpPr>
          <p:spPr>
            <a:xfrm>
              <a:off x="3145" y="1986"/>
              <a:ext cx="58" cy="56"/>
            </a:xfrm>
            <a:custGeom>
              <a:avLst/>
              <a:gdLst/>
              <a:ahLst/>
              <a:cxnLst/>
              <a:pathLst>
                <a:path w="64" h="65">
                  <a:moveTo>
                    <a:pt x="3" y="0"/>
                  </a:moveTo>
                  <a:lnTo>
                    <a:pt x="7" y="1"/>
                  </a:lnTo>
                  <a:lnTo>
                    <a:pt x="12" y="7"/>
                  </a:lnTo>
                  <a:lnTo>
                    <a:pt x="21" y="16"/>
                  </a:lnTo>
                  <a:lnTo>
                    <a:pt x="29" y="27"/>
                  </a:lnTo>
                  <a:lnTo>
                    <a:pt x="38" y="38"/>
                  </a:lnTo>
                  <a:lnTo>
                    <a:pt x="47" y="48"/>
                  </a:lnTo>
                  <a:lnTo>
                    <a:pt x="56" y="58"/>
                  </a:lnTo>
                  <a:lnTo>
                    <a:pt x="64" y="65"/>
                  </a:lnTo>
                  <a:lnTo>
                    <a:pt x="53" y="61"/>
                  </a:lnTo>
                  <a:lnTo>
                    <a:pt x="40" y="53"/>
                  </a:lnTo>
                  <a:lnTo>
                    <a:pt x="29" y="44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4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57" name="Freeform 6356"/>
            <p:cNvSpPr/>
            <p:nvPr/>
          </p:nvSpPr>
          <p:spPr>
            <a:xfrm>
              <a:off x="2870" y="2096"/>
              <a:ext cx="273" cy="67"/>
            </a:xfrm>
            <a:custGeom>
              <a:avLst/>
              <a:gdLst/>
              <a:ahLst/>
              <a:cxnLst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2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4"/>
                  </a:lnTo>
                  <a:lnTo>
                    <a:pt x="224" y="25"/>
                  </a:lnTo>
                  <a:lnTo>
                    <a:pt x="203" y="19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2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8"/>
                  </a:lnTo>
                  <a:lnTo>
                    <a:pt x="62" y="22"/>
                  </a:lnTo>
                  <a:lnTo>
                    <a:pt x="44" y="26"/>
                  </a:lnTo>
                  <a:lnTo>
                    <a:pt x="28" y="30"/>
                  </a:lnTo>
                  <a:lnTo>
                    <a:pt x="13" y="34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4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4"/>
                  </a:lnTo>
                  <a:lnTo>
                    <a:pt x="218" y="10"/>
                  </a:lnTo>
                  <a:lnTo>
                    <a:pt x="242" y="17"/>
                  </a:lnTo>
                  <a:lnTo>
                    <a:pt x="263" y="26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58" name="Freeform 6357"/>
            <p:cNvSpPr/>
            <p:nvPr/>
          </p:nvSpPr>
          <p:spPr>
            <a:xfrm>
              <a:off x="2875" y="2112"/>
              <a:ext cx="33" cy="60"/>
            </a:xfrm>
            <a:custGeom>
              <a:avLst/>
              <a:gdLst/>
              <a:ahLst/>
              <a:cxnLst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2"/>
                  </a:lnTo>
                  <a:lnTo>
                    <a:pt x="12" y="54"/>
                  </a:lnTo>
                  <a:lnTo>
                    <a:pt x="16" y="44"/>
                  </a:lnTo>
                  <a:lnTo>
                    <a:pt x="21" y="32"/>
                  </a:lnTo>
                  <a:lnTo>
                    <a:pt x="27" y="21"/>
                  </a:lnTo>
                  <a:lnTo>
                    <a:pt x="32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59" name="Freeform 6358"/>
            <p:cNvSpPr/>
            <p:nvPr/>
          </p:nvSpPr>
          <p:spPr>
            <a:xfrm>
              <a:off x="2893" y="2105"/>
              <a:ext cx="38" cy="67"/>
            </a:xfrm>
            <a:custGeom>
              <a:avLst/>
              <a:gdLst/>
              <a:ahLst/>
              <a:cxnLst/>
              <a:pathLst>
                <a:path w="45" h="75">
                  <a:moveTo>
                    <a:pt x="1" y="75"/>
                  </a:moveTo>
                  <a:lnTo>
                    <a:pt x="0" y="72"/>
                  </a:lnTo>
                  <a:lnTo>
                    <a:pt x="1" y="65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6" y="31"/>
                  </a:lnTo>
                  <a:lnTo>
                    <a:pt x="24" y="20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1"/>
                  </a:lnTo>
                  <a:lnTo>
                    <a:pt x="26" y="34"/>
                  </a:lnTo>
                  <a:lnTo>
                    <a:pt x="21" y="46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4" y="7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60" name="Freeform 6359"/>
            <p:cNvSpPr/>
            <p:nvPr/>
          </p:nvSpPr>
          <p:spPr>
            <a:xfrm>
              <a:off x="2933" y="2100"/>
              <a:ext cx="52" cy="86"/>
            </a:xfrm>
            <a:custGeom>
              <a:avLst/>
              <a:gdLst/>
              <a:ahLst/>
              <a:cxnLst/>
              <a:pathLst>
                <a:path w="60" h="98">
                  <a:moveTo>
                    <a:pt x="1" y="98"/>
                  </a:moveTo>
                  <a:lnTo>
                    <a:pt x="0" y="92"/>
                  </a:lnTo>
                  <a:lnTo>
                    <a:pt x="2" y="82"/>
                  </a:lnTo>
                  <a:lnTo>
                    <a:pt x="8" y="68"/>
                  </a:lnTo>
                  <a:lnTo>
                    <a:pt x="15" y="52"/>
                  </a:lnTo>
                  <a:lnTo>
                    <a:pt x="25" y="36"/>
                  </a:lnTo>
                  <a:lnTo>
                    <a:pt x="37" y="21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1"/>
                  </a:lnTo>
                  <a:lnTo>
                    <a:pt x="40" y="37"/>
                  </a:lnTo>
                  <a:lnTo>
                    <a:pt x="31" y="56"/>
                  </a:lnTo>
                  <a:lnTo>
                    <a:pt x="22" y="72"/>
                  </a:lnTo>
                  <a:lnTo>
                    <a:pt x="14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61" name="Freeform 6360"/>
            <p:cNvSpPr/>
            <p:nvPr/>
          </p:nvSpPr>
          <p:spPr>
            <a:xfrm>
              <a:off x="2978" y="2105"/>
              <a:ext cx="58" cy="91"/>
            </a:xfrm>
            <a:custGeom>
              <a:avLst/>
              <a:gdLst/>
              <a:ahLst/>
              <a:cxnLst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1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39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62" name="Freeform 6361"/>
            <p:cNvSpPr/>
            <p:nvPr/>
          </p:nvSpPr>
          <p:spPr>
            <a:xfrm>
              <a:off x="3008" y="2112"/>
              <a:ext cx="62" cy="76"/>
            </a:xfrm>
            <a:custGeom>
              <a:avLst/>
              <a:gdLst/>
              <a:ahLst/>
              <a:cxnLst/>
              <a:pathLst>
                <a:path w="71" h="87">
                  <a:moveTo>
                    <a:pt x="0" y="87"/>
                  </a:moveTo>
                  <a:lnTo>
                    <a:pt x="0" y="82"/>
                  </a:lnTo>
                  <a:lnTo>
                    <a:pt x="5" y="72"/>
                  </a:lnTo>
                  <a:lnTo>
                    <a:pt x="14" y="58"/>
                  </a:lnTo>
                  <a:lnTo>
                    <a:pt x="25" y="43"/>
                  </a:lnTo>
                  <a:lnTo>
                    <a:pt x="37" y="28"/>
                  </a:lnTo>
                  <a:lnTo>
                    <a:pt x="50" y="14"/>
                  </a:lnTo>
                  <a:lnTo>
                    <a:pt x="62" y="5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1"/>
                  </a:lnTo>
                  <a:lnTo>
                    <a:pt x="46" y="36"/>
                  </a:lnTo>
                  <a:lnTo>
                    <a:pt x="35" y="52"/>
                  </a:lnTo>
                  <a:lnTo>
                    <a:pt x="24" y="67"/>
                  </a:lnTo>
                  <a:lnTo>
                    <a:pt x="14" y="79"/>
                  </a:lnTo>
                  <a:lnTo>
                    <a:pt x="6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63" name="Freeform 6362"/>
            <p:cNvSpPr/>
            <p:nvPr/>
          </p:nvSpPr>
          <p:spPr>
            <a:xfrm>
              <a:off x="3042" y="2123"/>
              <a:ext cx="52" cy="63"/>
            </a:xfrm>
            <a:custGeom>
              <a:avLst/>
              <a:gdLst/>
              <a:ahLst/>
              <a:cxnLst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5"/>
                  </a:lnTo>
                  <a:lnTo>
                    <a:pt x="27" y="24"/>
                  </a:lnTo>
                  <a:lnTo>
                    <a:pt x="37" y="12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2"/>
                  </a:lnTo>
                  <a:lnTo>
                    <a:pt x="20" y="55"/>
                  </a:lnTo>
                  <a:lnTo>
                    <a:pt x="12" y="64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64" name="Freeform 6363"/>
            <p:cNvSpPr/>
            <p:nvPr/>
          </p:nvSpPr>
          <p:spPr>
            <a:xfrm>
              <a:off x="3075" y="2140"/>
              <a:ext cx="46" cy="44"/>
            </a:xfrm>
            <a:custGeom>
              <a:avLst/>
              <a:gdLst/>
              <a:ahLst/>
              <a:cxnLst/>
              <a:pathLst>
                <a:path w="53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4"/>
                  </a:lnTo>
                  <a:lnTo>
                    <a:pt x="38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6"/>
                  </a:lnTo>
                  <a:lnTo>
                    <a:pt x="40" y="13"/>
                  </a:lnTo>
                  <a:lnTo>
                    <a:pt x="33" y="21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65" name="Freeform 6364"/>
            <p:cNvSpPr/>
            <p:nvPr/>
          </p:nvSpPr>
          <p:spPr>
            <a:xfrm>
              <a:off x="3105" y="2149"/>
              <a:ext cx="31" cy="32"/>
            </a:xfrm>
            <a:custGeom>
              <a:avLst/>
              <a:gdLst/>
              <a:ahLst/>
              <a:cxnLst/>
              <a:pathLst>
                <a:path w="34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66" name="Freeform 6365"/>
            <p:cNvSpPr/>
            <p:nvPr/>
          </p:nvSpPr>
          <p:spPr>
            <a:xfrm>
              <a:off x="2850" y="2123"/>
              <a:ext cx="36" cy="38"/>
            </a:xfrm>
            <a:custGeom>
              <a:avLst/>
              <a:gdLst/>
              <a:ahLst/>
              <a:cxnLst/>
              <a:pathLst>
                <a:path w="40" h="44">
                  <a:moveTo>
                    <a:pt x="40" y="0"/>
                  </a:moveTo>
                  <a:lnTo>
                    <a:pt x="38" y="3"/>
                  </a:lnTo>
                  <a:lnTo>
                    <a:pt x="33" y="10"/>
                  </a:lnTo>
                  <a:lnTo>
                    <a:pt x="28" y="18"/>
                  </a:lnTo>
                  <a:lnTo>
                    <a:pt x="23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6"/>
                  </a:lnTo>
                  <a:lnTo>
                    <a:pt x="13" y="19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67" name="Freeform 6366"/>
            <p:cNvSpPr/>
            <p:nvPr/>
          </p:nvSpPr>
          <p:spPr>
            <a:xfrm>
              <a:off x="2845" y="2102"/>
              <a:ext cx="42" cy="19"/>
            </a:xfrm>
            <a:custGeom>
              <a:avLst/>
              <a:gdLst/>
              <a:ahLst/>
              <a:cxnLst/>
              <a:pathLst>
                <a:path w="47" h="21">
                  <a:moveTo>
                    <a:pt x="47" y="21"/>
                  </a:moveTo>
                  <a:lnTo>
                    <a:pt x="44" y="20"/>
                  </a:lnTo>
                  <a:lnTo>
                    <a:pt x="39" y="17"/>
                  </a:lnTo>
                  <a:lnTo>
                    <a:pt x="32" y="12"/>
                  </a:lnTo>
                  <a:lnTo>
                    <a:pt x="24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9" y="12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0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68" name="Freeform 6367"/>
            <p:cNvSpPr/>
            <p:nvPr/>
          </p:nvSpPr>
          <p:spPr>
            <a:xfrm>
              <a:off x="2833" y="2125"/>
              <a:ext cx="46" cy="10"/>
            </a:xfrm>
            <a:custGeom>
              <a:avLst/>
              <a:gdLst/>
              <a:ahLst/>
              <a:cxnLst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69" name="Freeform 6368"/>
            <p:cNvSpPr/>
            <p:nvPr/>
          </p:nvSpPr>
          <p:spPr>
            <a:xfrm>
              <a:off x="2859" y="2079"/>
              <a:ext cx="42" cy="35"/>
            </a:xfrm>
            <a:custGeom>
              <a:avLst/>
              <a:gdLst/>
              <a:ahLst/>
              <a:cxnLst/>
              <a:pathLst>
                <a:path w="48" h="41">
                  <a:moveTo>
                    <a:pt x="48" y="41"/>
                  </a:moveTo>
                  <a:lnTo>
                    <a:pt x="42" y="37"/>
                  </a:lnTo>
                  <a:lnTo>
                    <a:pt x="34" y="31"/>
                  </a:lnTo>
                  <a:lnTo>
                    <a:pt x="25" y="26"/>
                  </a:lnTo>
                  <a:lnTo>
                    <a:pt x="16" y="20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4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7"/>
                  </a:lnTo>
                  <a:lnTo>
                    <a:pt x="48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70" name="Freeform 6369"/>
            <p:cNvSpPr/>
            <p:nvPr/>
          </p:nvSpPr>
          <p:spPr>
            <a:xfrm>
              <a:off x="3115" y="2082"/>
              <a:ext cx="13" cy="60"/>
            </a:xfrm>
            <a:custGeom>
              <a:avLst/>
              <a:gdLst/>
              <a:ahLst/>
              <a:cxnLst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6"/>
                  </a:lnTo>
                  <a:lnTo>
                    <a:pt x="6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71" name="Freeform 6370"/>
            <p:cNvSpPr/>
            <p:nvPr/>
          </p:nvSpPr>
          <p:spPr>
            <a:xfrm>
              <a:off x="3131" y="2093"/>
              <a:ext cx="19" cy="58"/>
            </a:xfrm>
            <a:custGeom>
              <a:avLst/>
              <a:gdLst/>
              <a:ahLst/>
              <a:cxnLst/>
              <a:pathLst>
                <a:path w="23" h="66">
                  <a:moveTo>
                    <a:pt x="0" y="66"/>
                  </a:moveTo>
                  <a:lnTo>
                    <a:pt x="1" y="51"/>
                  </a:lnTo>
                  <a:lnTo>
                    <a:pt x="4" y="29"/>
                  </a:lnTo>
                  <a:lnTo>
                    <a:pt x="11" y="10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9"/>
                  </a:lnTo>
                  <a:lnTo>
                    <a:pt x="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72" name="Freeform 6371"/>
            <p:cNvSpPr/>
            <p:nvPr/>
          </p:nvSpPr>
          <p:spPr>
            <a:xfrm>
              <a:off x="3085" y="2068"/>
              <a:ext cx="13" cy="55"/>
            </a:xfrm>
            <a:custGeom>
              <a:avLst/>
              <a:gdLst/>
              <a:ahLst/>
              <a:cxnLst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2" y="23"/>
                  </a:lnTo>
                  <a:lnTo>
                    <a:pt x="9" y="44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73" name="Freeform 6372"/>
            <p:cNvSpPr/>
            <p:nvPr/>
          </p:nvSpPr>
          <p:spPr>
            <a:xfrm>
              <a:off x="3050" y="2053"/>
              <a:ext cx="20" cy="64"/>
            </a:xfrm>
            <a:custGeom>
              <a:avLst/>
              <a:gdLst/>
              <a:ahLst/>
              <a:cxnLst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3" y="8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74" name="Freeform 6373"/>
            <p:cNvSpPr/>
            <p:nvPr/>
          </p:nvSpPr>
          <p:spPr>
            <a:xfrm>
              <a:off x="3019" y="2035"/>
              <a:ext cx="23" cy="72"/>
            </a:xfrm>
            <a:custGeom>
              <a:avLst/>
              <a:gdLst/>
              <a:ahLst/>
              <a:cxnLst/>
              <a:pathLst>
                <a:path w="25" h="80">
                  <a:moveTo>
                    <a:pt x="25" y="80"/>
                  </a:moveTo>
                  <a:lnTo>
                    <a:pt x="22" y="72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8" y="38"/>
                  </a:lnTo>
                  <a:lnTo>
                    <a:pt x="22" y="6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75" name="Freeform 6374"/>
            <p:cNvSpPr/>
            <p:nvPr/>
          </p:nvSpPr>
          <p:spPr>
            <a:xfrm>
              <a:off x="2949" y="2030"/>
              <a:ext cx="36" cy="77"/>
            </a:xfrm>
            <a:custGeom>
              <a:avLst/>
              <a:gdLst/>
              <a:ahLst/>
              <a:cxnLst/>
              <a:pathLst>
                <a:path w="44" h="86">
                  <a:moveTo>
                    <a:pt x="44" y="86"/>
                  </a:moveTo>
                  <a:lnTo>
                    <a:pt x="37" y="78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0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76" name="Freeform 6375"/>
            <p:cNvSpPr/>
            <p:nvPr/>
          </p:nvSpPr>
          <p:spPr>
            <a:xfrm>
              <a:off x="2882" y="2042"/>
              <a:ext cx="44" cy="70"/>
            </a:xfrm>
            <a:custGeom>
              <a:avLst/>
              <a:gdLst/>
              <a:ahLst/>
              <a:cxnLst/>
              <a:pathLst>
                <a:path w="52" h="79">
                  <a:moveTo>
                    <a:pt x="52" y="79"/>
                  </a:moveTo>
                  <a:lnTo>
                    <a:pt x="45" y="72"/>
                  </a:lnTo>
                  <a:lnTo>
                    <a:pt x="37" y="63"/>
                  </a:lnTo>
                  <a:lnTo>
                    <a:pt x="27" y="50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9" y="35"/>
                  </a:lnTo>
                  <a:lnTo>
                    <a:pt x="36" y="50"/>
                  </a:lnTo>
                  <a:lnTo>
                    <a:pt x="43" y="63"/>
                  </a:lnTo>
                  <a:lnTo>
                    <a:pt x="47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77" name="Freeform 6376"/>
            <p:cNvSpPr/>
            <p:nvPr/>
          </p:nvSpPr>
          <p:spPr>
            <a:xfrm>
              <a:off x="2975" y="2040"/>
              <a:ext cx="40" cy="63"/>
            </a:xfrm>
            <a:custGeom>
              <a:avLst/>
              <a:gdLst/>
              <a:ahLst/>
              <a:cxnLst/>
              <a:pathLst>
                <a:path w="45" h="73">
                  <a:moveTo>
                    <a:pt x="45" y="73"/>
                  </a:moveTo>
                  <a:lnTo>
                    <a:pt x="39" y="66"/>
                  </a:lnTo>
                  <a:lnTo>
                    <a:pt x="31" y="57"/>
                  </a:lnTo>
                  <a:lnTo>
                    <a:pt x="23" y="45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8" y="33"/>
                  </a:lnTo>
                  <a:lnTo>
                    <a:pt x="32" y="45"/>
                  </a:lnTo>
                  <a:lnTo>
                    <a:pt x="38" y="58"/>
                  </a:lnTo>
                  <a:lnTo>
                    <a:pt x="42" y="67"/>
                  </a:lnTo>
                  <a:lnTo>
                    <a:pt x="45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78" name="Freeform 6377"/>
            <p:cNvSpPr/>
            <p:nvPr/>
          </p:nvSpPr>
          <p:spPr>
            <a:xfrm>
              <a:off x="2952" y="2098"/>
              <a:ext cx="58" cy="93"/>
            </a:xfrm>
            <a:custGeom>
              <a:avLst/>
              <a:gdLst/>
              <a:ahLst/>
              <a:cxnLst/>
              <a:pathLst>
                <a:path w="67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4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8"/>
                  </a:lnTo>
                  <a:lnTo>
                    <a:pt x="67" y="0"/>
                  </a:lnTo>
                  <a:lnTo>
                    <a:pt x="62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4" y="59"/>
                  </a:lnTo>
                  <a:lnTo>
                    <a:pt x="24" y="77"/>
                  </a:lnTo>
                  <a:lnTo>
                    <a:pt x="14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79" name="Freeform 6378"/>
            <p:cNvSpPr/>
            <p:nvPr/>
          </p:nvSpPr>
          <p:spPr>
            <a:xfrm>
              <a:off x="2912" y="2102"/>
              <a:ext cx="51" cy="73"/>
            </a:xfrm>
            <a:custGeom>
              <a:avLst/>
              <a:gdLst/>
              <a:ahLst/>
              <a:cxnLst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0"/>
                  </a:lnTo>
                  <a:lnTo>
                    <a:pt x="34" y="35"/>
                  </a:lnTo>
                  <a:lnTo>
                    <a:pt x="25" y="49"/>
                  </a:lnTo>
                  <a:lnTo>
                    <a:pt x="17" y="63"/>
                  </a:lnTo>
                  <a:lnTo>
                    <a:pt x="9" y="73"/>
                  </a:lnTo>
                  <a:lnTo>
                    <a:pt x="3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80" name="Freeform 6379"/>
            <p:cNvSpPr/>
            <p:nvPr/>
          </p:nvSpPr>
          <p:spPr>
            <a:xfrm>
              <a:off x="2912" y="2037"/>
              <a:ext cx="45" cy="70"/>
            </a:xfrm>
            <a:custGeom>
              <a:avLst/>
              <a:gdLst/>
              <a:ahLst/>
              <a:cxnLst/>
              <a:pathLst>
                <a:path w="52" h="79">
                  <a:moveTo>
                    <a:pt x="52" y="79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3"/>
                  </a:lnTo>
                  <a:lnTo>
                    <a:pt x="47" y="74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81" name="Freeform 6380"/>
            <p:cNvSpPr/>
            <p:nvPr/>
          </p:nvSpPr>
          <p:spPr>
            <a:xfrm>
              <a:off x="2672" y="2198"/>
              <a:ext cx="231" cy="56"/>
            </a:xfrm>
            <a:custGeom>
              <a:avLst/>
              <a:gdLst/>
              <a:ahLst/>
              <a:cxnLst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2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7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6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1"/>
                  </a:lnTo>
                  <a:lnTo>
                    <a:pt x="165" y="5"/>
                  </a:lnTo>
                  <a:lnTo>
                    <a:pt x="186" y="9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2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82" name="Freeform 6381"/>
            <p:cNvSpPr/>
            <p:nvPr/>
          </p:nvSpPr>
          <p:spPr>
            <a:xfrm>
              <a:off x="2675" y="2212"/>
              <a:ext cx="28" cy="49"/>
            </a:xfrm>
            <a:custGeom>
              <a:avLst/>
              <a:gdLst/>
              <a:ahLst/>
              <a:cxnLst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83" name="Freeform 6382"/>
            <p:cNvSpPr/>
            <p:nvPr/>
          </p:nvSpPr>
          <p:spPr>
            <a:xfrm>
              <a:off x="2691" y="2207"/>
              <a:ext cx="33" cy="54"/>
            </a:xfrm>
            <a:custGeom>
              <a:avLst/>
              <a:gdLst/>
              <a:ahLst/>
              <a:cxnLst/>
              <a:pathLst>
                <a:path w="38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3" y="46"/>
                  </a:lnTo>
                  <a:lnTo>
                    <a:pt x="8" y="37"/>
                  </a:lnTo>
                  <a:lnTo>
                    <a:pt x="13" y="27"/>
                  </a:lnTo>
                  <a:lnTo>
                    <a:pt x="20" y="17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8"/>
                  </a:lnTo>
                  <a:lnTo>
                    <a:pt x="23" y="28"/>
                  </a:lnTo>
                  <a:lnTo>
                    <a:pt x="17" y="38"/>
                  </a:lnTo>
                  <a:lnTo>
                    <a:pt x="12" y="49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84" name="Freeform 6383"/>
            <p:cNvSpPr/>
            <p:nvPr/>
          </p:nvSpPr>
          <p:spPr>
            <a:xfrm>
              <a:off x="2724" y="2202"/>
              <a:ext cx="46" cy="72"/>
            </a:xfrm>
            <a:custGeom>
              <a:avLst/>
              <a:gdLst/>
              <a:ahLst/>
              <a:cxnLst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85" name="Freeform 6384"/>
            <p:cNvSpPr/>
            <p:nvPr/>
          </p:nvSpPr>
          <p:spPr>
            <a:xfrm>
              <a:off x="2763" y="2205"/>
              <a:ext cx="49" cy="77"/>
            </a:xfrm>
            <a:custGeom>
              <a:avLst/>
              <a:gdLst/>
              <a:ahLst/>
              <a:cxnLst/>
              <a:pathLst>
                <a:path w="57" h="90">
                  <a:moveTo>
                    <a:pt x="2" y="90"/>
                  </a:moveTo>
                  <a:lnTo>
                    <a:pt x="0" y="85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7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8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86" name="Freeform 6385"/>
            <p:cNvSpPr/>
            <p:nvPr/>
          </p:nvSpPr>
          <p:spPr>
            <a:xfrm>
              <a:off x="2789" y="2212"/>
              <a:ext cx="53" cy="63"/>
            </a:xfrm>
            <a:custGeom>
              <a:avLst/>
              <a:gdLst/>
              <a:ahLst/>
              <a:cxnLst/>
              <a:pathLst>
                <a:path w="60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4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7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87" name="Freeform 6386"/>
            <p:cNvSpPr/>
            <p:nvPr/>
          </p:nvSpPr>
          <p:spPr>
            <a:xfrm>
              <a:off x="2817" y="2221"/>
              <a:ext cx="46" cy="53"/>
            </a:xfrm>
            <a:custGeom>
              <a:avLst/>
              <a:gdLst/>
              <a:ahLst/>
              <a:cxnLst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29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5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6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5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88" name="Freeform 6387"/>
            <p:cNvSpPr/>
            <p:nvPr/>
          </p:nvSpPr>
          <p:spPr>
            <a:xfrm>
              <a:off x="2845" y="2235"/>
              <a:ext cx="39" cy="39"/>
            </a:xfrm>
            <a:custGeom>
              <a:avLst/>
              <a:gdLst/>
              <a:ahLst/>
              <a:cxnLst/>
              <a:pathLst>
                <a:path w="45" h="42">
                  <a:moveTo>
                    <a:pt x="0" y="42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89" name="Freeform 6388"/>
            <p:cNvSpPr/>
            <p:nvPr/>
          </p:nvSpPr>
          <p:spPr>
            <a:xfrm>
              <a:off x="2871" y="2246"/>
              <a:ext cx="27" cy="22"/>
            </a:xfrm>
            <a:custGeom>
              <a:avLst/>
              <a:gdLst/>
              <a:ahLst/>
              <a:cxnLst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7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90" name="Freeform 6389"/>
            <p:cNvSpPr/>
            <p:nvPr/>
          </p:nvSpPr>
          <p:spPr>
            <a:xfrm>
              <a:off x="2656" y="2221"/>
              <a:ext cx="30" cy="32"/>
            </a:xfrm>
            <a:custGeom>
              <a:avLst/>
              <a:gdLst/>
              <a:ahLst/>
              <a:cxnLst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91" name="Freeform 6390"/>
            <p:cNvSpPr/>
            <p:nvPr/>
          </p:nvSpPr>
          <p:spPr>
            <a:xfrm>
              <a:off x="2651" y="2203"/>
              <a:ext cx="35" cy="16"/>
            </a:xfrm>
            <a:custGeom>
              <a:avLst/>
              <a:gdLst/>
              <a:ahLst/>
              <a:cxnLst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1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92" name="Freeform 6391"/>
            <p:cNvSpPr/>
            <p:nvPr/>
          </p:nvSpPr>
          <p:spPr>
            <a:xfrm>
              <a:off x="2640" y="2223"/>
              <a:ext cx="39" cy="9"/>
            </a:xfrm>
            <a:custGeom>
              <a:avLst/>
              <a:gdLst/>
              <a:ahLst/>
              <a:cxnLst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93" name="Freeform 6392"/>
            <p:cNvSpPr/>
            <p:nvPr/>
          </p:nvSpPr>
          <p:spPr>
            <a:xfrm>
              <a:off x="2663" y="2184"/>
              <a:ext cx="35" cy="30"/>
            </a:xfrm>
            <a:custGeom>
              <a:avLst/>
              <a:gdLst/>
              <a:ahLst/>
              <a:cxnLst/>
              <a:pathLst>
                <a:path w="42" h="33">
                  <a:moveTo>
                    <a:pt x="42" y="33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4" y="25"/>
                  </a:lnTo>
                  <a:lnTo>
                    <a:pt x="38" y="30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94" name="Freeform 6393"/>
            <p:cNvSpPr/>
            <p:nvPr/>
          </p:nvSpPr>
          <p:spPr>
            <a:xfrm>
              <a:off x="2879" y="2188"/>
              <a:ext cx="12" cy="51"/>
            </a:xfrm>
            <a:custGeom>
              <a:avLst/>
              <a:gdLst/>
              <a:ahLst/>
              <a:cxnLst/>
              <a:pathLst>
                <a:path w="13" h="58">
                  <a:moveTo>
                    <a:pt x="2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2" y="9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4"/>
                  </a:lnTo>
                  <a:lnTo>
                    <a:pt x="6" y="43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95" name="Freeform 6394"/>
            <p:cNvSpPr/>
            <p:nvPr/>
          </p:nvSpPr>
          <p:spPr>
            <a:xfrm>
              <a:off x="2893" y="2196"/>
              <a:ext cx="17" cy="50"/>
            </a:xfrm>
            <a:custGeom>
              <a:avLst/>
              <a:gdLst/>
              <a:ahLst/>
              <a:cxnLst/>
              <a:pathLst>
                <a:path w="18" h="55">
                  <a:moveTo>
                    <a:pt x="0" y="55"/>
                  </a:moveTo>
                  <a:lnTo>
                    <a:pt x="1" y="41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96" name="Freeform 6395"/>
            <p:cNvSpPr/>
            <p:nvPr/>
          </p:nvSpPr>
          <p:spPr>
            <a:xfrm>
              <a:off x="2854" y="2174"/>
              <a:ext cx="10" cy="47"/>
            </a:xfrm>
            <a:custGeom>
              <a:avLst/>
              <a:gdLst/>
              <a:ahLst/>
              <a:cxnLst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97" name="Freeform 6396"/>
            <p:cNvSpPr/>
            <p:nvPr/>
          </p:nvSpPr>
          <p:spPr>
            <a:xfrm>
              <a:off x="2824" y="2161"/>
              <a:ext cx="18" cy="55"/>
            </a:xfrm>
            <a:custGeom>
              <a:avLst/>
              <a:gdLst/>
              <a:ahLst/>
              <a:cxnLst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6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98" name="Freeform 6397"/>
            <p:cNvSpPr/>
            <p:nvPr/>
          </p:nvSpPr>
          <p:spPr>
            <a:xfrm>
              <a:off x="2798" y="2147"/>
              <a:ext cx="19" cy="60"/>
            </a:xfrm>
            <a:custGeom>
              <a:avLst/>
              <a:gdLst/>
              <a:ahLst/>
              <a:cxnLst/>
              <a:pathLst>
                <a:path w="21" h="70">
                  <a:moveTo>
                    <a:pt x="21" y="70"/>
                  </a:moveTo>
                  <a:lnTo>
                    <a:pt x="13" y="53"/>
                  </a:lnTo>
                  <a:lnTo>
                    <a:pt x="5" y="29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1"/>
                  </a:lnTo>
                  <a:lnTo>
                    <a:pt x="16" y="32"/>
                  </a:lnTo>
                  <a:lnTo>
                    <a:pt x="19" y="55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399" name="Freeform 6398"/>
            <p:cNvSpPr/>
            <p:nvPr/>
          </p:nvSpPr>
          <p:spPr>
            <a:xfrm>
              <a:off x="2738" y="2142"/>
              <a:ext cx="32" cy="65"/>
            </a:xfrm>
            <a:custGeom>
              <a:avLst/>
              <a:gdLst/>
              <a:ahLst/>
              <a:cxnLst/>
              <a:pathLst>
                <a:path w="37" h="72">
                  <a:moveTo>
                    <a:pt x="37" y="72"/>
                  </a:moveTo>
                  <a:lnTo>
                    <a:pt x="31" y="65"/>
                  </a:lnTo>
                  <a:lnTo>
                    <a:pt x="24" y="56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8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7"/>
                  </a:lnTo>
                  <a:lnTo>
                    <a:pt x="32" y="67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00" name="Freeform 6399"/>
            <p:cNvSpPr/>
            <p:nvPr/>
          </p:nvSpPr>
          <p:spPr>
            <a:xfrm>
              <a:off x="2682" y="2153"/>
              <a:ext cx="37" cy="59"/>
            </a:xfrm>
            <a:custGeom>
              <a:avLst/>
              <a:gdLst/>
              <a:ahLst/>
              <a:cxnLst/>
              <a:pathLst>
                <a:path w="44" h="68">
                  <a:moveTo>
                    <a:pt x="44" y="68"/>
                  </a:moveTo>
                  <a:lnTo>
                    <a:pt x="38" y="63"/>
                  </a:lnTo>
                  <a:lnTo>
                    <a:pt x="31" y="54"/>
                  </a:lnTo>
                  <a:lnTo>
                    <a:pt x="22" y="44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8"/>
                  </a:lnTo>
                  <a:lnTo>
                    <a:pt x="24" y="30"/>
                  </a:lnTo>
                  <a:lnTo>
                    <a:pt x="30" y="43"/>
                  </a:lnTo>
                  <a:lnTo>
                    <a:pt x="36" y="54"/>
                  </a:lnTo>
                  <a:lnTo>
                    <a:pt x="41" y="64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01" name="Freeform 6400"/>
            <p:cNvSpPr/>
            <p:nvPr/>
          </p:nvSpPr>
          <p:spPr>
            <a:xfrm>
              <a:off x="2761" y="2149"/>
              <a:ext cx="33" cy="56"/>
            </a:xfrm>
            <a:custGeom>
              <a:avLst/>
              <a:gdLst/>
              <a:ahLst/>
              <a:cxnLst/>
              <a:pathLst>
                <a:path w="37" h="62">
                  <a:moveTo>
                    <a:pt x="37" y="62"/>
                  </a:moveTo>
                  <a:lnTo>
                    <a:pt x="32" y="56"/>
                  </a:lnTo>
                  <a:lnTo>
                    <a:pt x="25" y="48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49"/>
                  </a:lnTo>
                  <a:lnTo>
                    <a:pt x="35" y="57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02" name="Freeform 6401"/>
            <p:cNvSpPr/>
            <p:nvPr/>
          </p:nvSpPr>
          <p:spPr>
            <a:xfrm>
              <a:off x="2742" y="2200"/>
              <a:ext cx="49" cy="79"/>
            </a:xfrm>
            <a:custGeom>
              <a:avLst/>
              <a:gdLst/>
              <a:ahLst/>
              <a:cxnLst/>
              <a:pathLst>
                <a:path w="58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9" y="62"/>
                  </a:lnTo>
                  <a:lnTo>
                    <a:pt x="17" y="47"/>
                  </a:lnTo>
                  <a:lnTo>
                    <a:pt x="27" y="32"/>
                  </a:lnTo>
                  <a:lnTo>
                    <a:pt x="38" y="18"/>
                  </a:lnTo>
                  <a:lnTo>
                    <a:pt x="48" y="6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9"/>
                  </a:lnTo>
                  <a:lnTo>
                    <a:pt x="39" y="34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2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03" name="Freeform 6402"/>
            <p:cNvSpPr/>
            <p:nvPr/>
          </p:nvSpPr>
          <p:spPr>
            <a:xfrm>
              <a:off x="2708" y="2203"/>
              <a:ext cx="42" cy="62"/>
            </a:xfrm>
            <a:custGeom>
              <a:avLst/>
              <a:gdLst/>
              <a:ahLst/>
              <a:cxnLst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49"/>
                  </a:lnTo>
                  <a:lnTo>
                    <a:pt x="13" y="38"/>
                  </a:lnTo>
                  <a:lnTo>
                    <a:pt x="20" y="26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8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04" name="Freeform 6403"/>
            <p:cNvSpPr/>
            <p:nvPr/>
          </p:nvSpPr>
          <p:spPr>
            <a:xfrm>
              <a:off x="2707" y="2149"/>
              <a:ext cx="38" cy="60"/>
            </a:xfrm>
            <a:custGeom>
              <a:avLst/>
              <a:gdLst/>
              <a:ahLst/>
              <a:cxnLst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2"/>
                  </a:lnTo>
                  <a:lnTo>
                    <a:pt x="15" y="32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2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05" name="Freeform 6404"/>
            <p:cNvSpPr/>
            <p:nvPr/>
          </p:nvSpPr>
          <p:spPr>
            <a:xfrm>
              <a:off x="4264" y="1283"/>
              <a:ext cx="151" cy="156"/>
            </a:xfrm>
            <a:custGeom>
              <a:avLst/>
              <a:gdLst/>
              <a:ahLst/>
              <a:cxnLst/>
              <a:pathLst>
                <a:path w="173" h="178">
                  <a:moveTo>
                    <a:pt x="43" y="39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0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8"/>
                  </a:lnTo>
                  <a:lnTo>
                    <a:pt x="26" y="138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8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39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9" y="1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39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06" name="Freeform 6405"/>
            <p:cNvSpPr/>
            <p:nvPr/>
          </p:nvSpPr>
          <p:spPr>
            <a:xfrm>
              <a:off x="4157" y="1488"/>
              <a:ext cx="156" cy="270"/>
            </a:xfrm>
            <a:custGeom>
              <a:avLst/>
              <a:gdLst/>
              <a:ahLst/>
              <a:cxnLst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2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6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6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9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4"/>
                  </a:lnTo>
                  <a:lnTo>
                    <a:pt x="134" y="247"/>
                  </a:lnTo>
                  <a:lnTo>
                    <a:pt x="147" y="241"/>
                  </a:lnTo>
                  <a:lnTo>
                    <a:pt x="161" y="239"/>
                  </a:lnTo>
                  <a:lnTo>
                    <a:pt x="154" y="225"/>
                  </a:lnTo>
                  <a:lnTo>
                    <a:pt x="150" y="208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07" name="Freeform 6406"/>
            <p:cNvSpPr/>
            <p:nvPr/>
          </p:nvSpPr>
          <p:spPr>
            <a:xfrm>
              <a:off x="4555" y="1419"/>
              <a:ext cx="293" cy="225"/>
            </a:xfrm>
            <a:custGeom>
              <a:avLst/>
              <a:gdLst/>
              <a:ahLst/>
              <a:cxnLst/>
              <a:pathLst>
                <a:path w="334" h="256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5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1"/>
                  </a:lnTo>
                  <a:lnTo>
                    <a:pt x="181" y="256"/>
                  </a:lnTo>
                  <a:lnTo>
                    <a:pt x="191" y="248"/>
                  </a:lnTo>
                  <a:lnTo>
                    <a:pt x="204" y="241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6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5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4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08" name="Freeform 6407"/>
            <p:cNvSpPr/>
            <p:nvPr/>
          </p:nvSpPr>
          <p:spPr>
            <a:xfrm>
              <a:off x="4404" y="1084"/>
              <a:ext cx="258" cy="316"/>
            </a:xfrm>
            <a:custGeom>
              <a:avLst/>
              <a:gdLst/>
              <a:ahLst/>
              <a:cxnLst/>
              <a:pathLst>
                <a:path w="293" h="361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8"/>
                  </a:lnTo>
                  <a:lnTo>
                    <a:pt x="185" y="183"/>
                  </a:lnTo>
                  <a:lnTo>
                    <a:pt x="160" y="194"/>
                  </a:lnTo>
                  <a:lnTo>
                    <a:pt x="134" y="211"/>
                  </a:lnTo>
                  <a:lnTo>
                    <a:pt x="112" y="235"/>
                  </a:lnTo>
                  <a:lnTo>
                    <a:pt x="95" y="270"/>
                  </a:lnTo>
                  <a:lnTo>
                    <a:pt x="89" y="286"/>
                  </a:lnTo>
                  <a:lnTo>
                    <a:pt x="85" y="301"/>
                  </a:lnTo>
                  <a:lnTo>
                    <a:pt x="80" y="314"/>
                  </a:lnTo>
                  <a:lnTo>
                    <a:pt x="76" y="324"/>
                  </a:lnTo>
                  <a:lnTo>
                    <a:pt x="71" y="333"/>
                  </a:lnTo>
                  <a:lnTo>
                    <a:pt x="65" y="341"/>
                  </a:lnTo>
                  <a:lnTo>
                    <a:pt x="61" y="346"/>
                  </a:lnTo>
                  <a:lnTo>
                    <a:pt x="54" y="348"/>
                  </a:lnTo>
                  <a:lnTo>
                    <a:pt x="47" y="349"/>
                  </a:lnTo>
                  <a:lnTo>
                    <a:pt x="39" y="351"/>
                  </a:lnTo>
                  <a:lnTo>
                    <a:pt x="31" y="352"/>
                  </a:lnTo>
                  <a:lnTo>
                    <a:pt x="24" y="354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5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4" y="345"/>
                  </a:lnTo>
                  <a:lnTo>
                    <a:pt x="42" y="329"/>
                  </a:lnTo>
                  <a:lnTo>
                    <a:pt x="55" y="309"/>
                  </a:lnTo>
                  <a:lnTo>
                    <a:pt x="64" y="287"/>
                  </a:lnTo>
                  <a:lnTo>
                    <a:pt x="69" y="265"/>
                  </a:lnTo>
                  <a:lnTo>
                    <a:pt x="71" y="244"/>
                  </a:lnTo>
                  <a:lnTo>
                    <a:pt x="72" y="226"/>
                  </a:lnTo>
                  <a:lnTo>
                    <a:pt x="72" y="213"/>
                  </a:lnTo>
                  <a:lnTo>
                    <a:pt x="72" y="202"/>
                  </a:lnTo>
                  <a:lnTo>
                    <a:pt x="69" y="187"/>
                  </a:lnTo>
                  <a:lnTo>
                    <a:pt x="65" y="172"/>
                  </a:lnTo>
                  <a:lnTo>
                    <a:pt x="61" y="155"/>
                  </a:lnTo>
                  <a:lnTo>
                    <a:pt x="70" y="152"/>
                  </a:lnTo>
                  <a:lnTo>
                    <a:pt x="81" y="147"/>
                  </a:lnTo>
                  <a:lnTo>
                    <a:pt x="93" y="137"/>
                  </a:lnTo>
                  <a:lnTo>
                    <a:pt x="104" y="126"/>
                  </a:lnTo>
                  <a:lnTo>
                    <a:pt x="114" y="112"/>
                  </a:lnTo>
                  <a:lnTo>
                    <a:pt x="119" y="96"/>
                  </a:lnTo>
                  <a:lnTo>
                    <a:pt x="120" y="80"/>
                  </a:lnTo>
                  <a:lnTo>
                    <a:pt x="117" y="64"/>
                  </a:lnTo>
                  <a:lnTo>
                    <a:pt x="130" y="62"/>
                  </a:lnTo>
                  <a:lnTo>
                    <a:pt x="145" y="58"/>
                  </a:lnTo>
                  <a:lnTo>
                    <a:pt x="163" y="52"/>
                  </a:lnTo>
                  <a:lnTo>
                    <a:pt x="181" y="43"/>
                  </a:lnTo>
                  <a:lnTo>
                    <a:pt x="200" y="34"/>
                  </a:lnTo>
                  <a:lnTo>
                    <a:pt x="216" y="22"/>
                  </a:lnTo>
                  <a:lnTo>
                    <a:pt x="229" y="12"/>
                  </a:lnTo>
                  <a:lnTo>
                    <a:pt x="238" y="0"/>
                  </a:lnTo>
                  <a:lnTo>
                    <a:pt x="237" y="14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5"/>
                  </a:lnTo>
                  <a:lnTo>
                    <a:pt x="256" y="82"/>
                  </a:lnTo>
                  <a:lnTo>
                    <a:pt x="267" y="97"/>
                  </a:lnTo>
                  <a:lnTo>
                    <a:pt x="279" y="110"/>
                  </a:lnTo>
                  <a:lnTo>
                    <a:pt x="293" y="119"/>
                  </a:lnTo>
                  <a:lnTo>
                    <a:pt x="284" y="120"/>
                  </a:lnTo>
                  <a:lnTo>
                    <a:pt x="274" y="124"/>
                  </a:lnTo>
                  <a:lnTo>
                    <a:pt x="266" y="128"/>
                  </a:lnTo>
                  <a:lnTo>
                    <a:pt x="257" y="135"/>
                  </a:lnTo>
                  <a:lnTo>
                    <a:pt x="252" y="142"/>
                  </a:lnTo>
                  <a:lnTo>
                    <a:pt x="249" y="152"/>
                  </a:lnTo>
                  <a:lnTo>
                    <a:pt x="251" y="163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09" name="Freeform 6408"/>
            <p:cNvSpPr/>
            <p:nvPr/>
          </p:nvSpPr>
          <p:spPr>
            <a:xfrm>
              <a:off x="4320" y="1088"/>
              <a:ext cx="151" cy="309"/>
            </a:xfrm>
            <a:custGeom>
              <a:avLst/>
              <a:gdLst/>
              <a:ahLst/>
              <a:cxnLst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7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1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1"/>
                  </a:lnTo>
                  <a:lnTo>
                    <a:pt x="55" y="254"/>
                  </a:lnTo>
                  <a:lnTo>
                    <a:pt x="57" y="249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3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1"/>
                  </a:lnTo>
                  <a:lnTo>
                    <a:pt x="9" y="234"/>
                  </a:lnTo>
                  <a:lnTo>
                    <a:pt x="0" y="201"/>
                  </a:lnTo>
                  <a:lnTo>
                    <a:pt x="2" y="167"/>
                  </a:lnTo>
                  <a:lnTo>
                    <a:pt x="16" y="133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5"/>
                  </a:lnTo>
                  <a:lnTo>
                    <a:pt x="147" y="11"/>
                  </a:lnTo>
                  <a:lnTo>
                    <a:pt x="151" y="10"/>
                  </a:lnTo>
                  <a:lnTo>
                    <a:pt x="155" y="7"/>
                  </a:lnTo>
                  <a:lnTo>
                    <a:pt x="161" y="4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8"/>
                  </a:lnTo>
                  <a:lnTo>
                    <a:pt x="169" y="221"/>
                  </a:lnTo>
                  <a:lnTo>
                    <a:pt x="168" y="239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10" name="Freeform 6409"/>
            <p:cNvSpPr/>
            <p:nvPr/>
          </p:nvSpPr>
          <p:spPr>
            <a:xfrm>
              <a:off x="4083" y="1237"/>
              <a:ext cx="740" cy="519"/>
            </a:xfrm>
            <a:custGeom>
              <a:avLst/>
              <a:gdLst/>
              <a:ahLst/>
              <a:cxnLst/>
              <a:pathLst>
                <a:path w="844" h="593">
                  <a:moveTo>
                    <a:pt x="402" y="349"/>
                  </a:moveTo>
                  <a:lnTo>
                    <a:pt x="410" y="391"/>
                  </a:lnTo>
                  <a:lnTo>
                    <a:pt x="410" y="435"/>
                  </a:lnTo>
                  <a:lnTo>
                    <a:pt x="404" y="474"/>
                  </a:lnTo>
                  <a:lnTo>
                    <a:pt x="391" y="505"/>
                  </a:lnTo>
                  <a:lnTo>
                    <a:pt x="383" y="517"/>
                  </a:lnTo>
                  <a:lnTo>
                    <a:pt x="376" y="528"/>
                  </a:lnTo>
                  <a:lnTo>
                    <a:pt x="369" y="538"/>
                  </a:lnTo>
                  <a:lnTo>
                    <a:pt x="363" y="549"/>
                  </a:lnTo>
                  <a:lnTo>
                    <a:pt x="357" y="558"/>
                  </a:lnTo>
                  <a:lnTo>
                    <a:pt x="353" y="570"/>
                  </a:lnTo>
                  <a:lnTo>
                    <a:pt x="349" y="580"/>
                  </a:lnTo>
                  <a:lnTo>
                    <a:pt x="346" y="593"/>
                  </a:lnTo>
                  <a:lnTo>
                    <a:pt x="343" y="585"/>
                  </a:lnTo>
                  <a:lnTo>
                    <a:pt x="340" y="573"/>
                  </a:lnTo>
                  <a:lnTo>
                    <a:pt x="333" y="560"/>
                  </a:lnTo>
                  <a:lnTo>
                    <a:pt x="326" y="545"/>
                  </a:lnTo>
                  <a:lnTo>
                    <a:pt x="316" y="530"/>
                  </a:lnTo>
                  <a:lnTo>
                    <a:pt x="307" y="515"/>
                  </a:lnTo>
                  <a:lnTo>
                    <a:pt x="295" y="504"/>
                  </a:lnTo>
                  <a:lnTo>
                    <a:pt x="285" y="494"/>
                  </a:lnTo>
                  <a:lnTo>
                    <a:pt x="279" y="489"/>
                  </a:lnTo>
                  <a:lnTo>
                    <a:pt x="273" y="484"/>
                  </a:lnTo>
                  <a:lnTo>
                    <a:pt x="269" y="480"/>
                  </a:lnTo>
                  <a:lnTo>
                    <a:pt x="264" y="475"/>
                  </a:lnTo>
                  <a:lnTo>
                    <a:pt x="260" y="469"/>
                  </a:lnTo>
                  <a:lnTo>
                    <a:pt x="257" y="465"/>
                  </a:lnTo>
                  <a:lnTo>
                    <a:pt x="254" y="459"/>
                  </a:lnTo>
                  <a:lnTo>
                    <a:pt x="250" y="454"/>
                  </a:lnTo>
                  <a:lnTo>
                    <a:pt x="239" y="421"/>
                  </a:lnTo>
                  <a:lnTo>
                    <a:pt x="235" y="389"/>
                  </a:lnTo>
                  <a:lnTo>
                    <a:pt x="236" y="360"/>
                  </a:lnTo>
                  <a:lnTo>
                    <a:pt x="241" y="338"/>
                  </a:lnTo>
                  <a:lnTo>
                    <a:pt x="244" y="326"/>
                  </a:lnTo>
                  <a:lnTo>
                    <a:pt x="250" y="316"/>
                  </a:lnTo>
                  <a:lnTo>
                    <a:pt x="257" y="305"/>
                  </a:lnTo>
                  <a:lnTo>
                    <a:pt x="265" y="292"/>
                  </a:lnTo>
                  <a:lnTo>
                    <a:pt x="274" y="280"/>
                  </a:lnTo>
                  <a:lnTo>
                    <a:pt x="284" y="268"/>
                  </a:lnTo>
                  <a:lnTo>
                    <a:pt x="292" y="254"/>
                  </a:lnTo>
                  <a:lnTo>
                    <a:pt x="300" y="240"/>
                  </a:lnTo>
                  <a:lnTo>
                    <a:pt x="302" y="231"/>
                  </a:lnTo>
                  <a:lnTo>
                    <a:pt x="303" y="220"/>
                  </a:lnTo>
                  <a:lnTo>
                    <a:pt x="301" y="214"/>
                  </a:lnTo>
                  <a:lnTo>
                    <a:pt x="298" y="211"/>
                  </a:lnTo>
                  <a:lnTo>
                    <a:pt x="292" y="216"/>
                  </a:lnTo>
                  <a:lnTo>
                    <a:pt x="287" y="224"/>
                  </a:lnTo>
                  <a:lnTo>
                    <a:pt x="284" y="232"/>
                  </a:lnTo>
                  <a:lnTo>
                    <a:pt x="281" y="240"/>
                  </a:lnTo>
                  <a:lnTo>
                    <a:pt x="278" y="253"/>
                  </a:lnTo>
                  <a:lnTo>
                    <a:pt x="273" y="264"/>
                  </a:lnTo>
                  <a:lnTo>
                    <a:pt x="267" y="276"/>
                  </a:lnTo>
                  <a:lnTo>
                    <a:pt x="262" y="286"/>
                  </a:lnTo>
                  <a:lnTo>
                    <a:pt x="247" y="306"/>
                  </a:lnTo>
                  <a:lnTo>
                    <a:pt x="231" y="323"/>
                  </a:lnTo>
                  <a:lnTo>
                    <a:pt x="212" y="337"/>
                  </a:lnTo>
                  <a:lnTo>
                    <a:pt x="194" y="347"/>
                  </a:lnTo>
                  <a:lnTo>
                    <a:pt x="174" y="355"/>
                  </a:lnTo>
                  <a:lnTo>
                    <a:pt x="155" y="361"/>
                  </a:lnTo>
                  <a:lnTo>
                    <a:pt x="136" y="363"/>
                  </a:lnTo>
                  <a:lnTo>
                    <a:pt x="118" y="363"/>
                  </a:lnTo>
                  <a:lnTo>
                    <a:pt x="112" y="362"/>
                  </a:lnTo>
                  <a:lnTo>
                    <a:pt x="106" y="361"/>
                  </a:lnTo>
                  <a:lnTo>
                    <a:pt x="100" y="360"/>
                  </a:lnTo>
                  <a:lnTo>
                    <a:pt x="95" y="359"/>
                  </a:lnTo>
                  <a:lnTo>
                    <a:pt x="84" y="354"/>
                  </a:lnTo>
                  <a:lnTo>
                    <a:pt x="74" y="351"/>
                  </a:lnTo>
                  <a:lnTo>
                    <a:pt x="64" y="345"/>
                  </a:lnTo>
                  <a:lnTo>
                    <a:pt x="53" y="340"/>
                  </a:lnTo>
                  <a:lnTo>
                    <a:pt x="42" y="335"/>
                  </a:lnTo>
                  <a:lnTo>
                    <a:pt x="29" y="329"/>
                  </a:lnTo>
                  <a:lnTo>
                    <a:pt x="15" y="323"/>
                  </a:lnTo>
                  <a:lnTo>
                    <a:pt x="0" y="316"/>
                  </a:lnTo>
                  <a:lnTo>
                    <a:pt x="8" y="314"/>
                  </a:lnTo>
                  <a:lnTo>
                    <a:pt x="19" y="311"/>
                  </a:lnTo>
                  <a:lnTo>
                    <a:pt x="30" y="308"/>
                  </a:lnTo>
                  <a:lnTo>
                    <a:pt x="42" y="303"/>
                  </a:lnTo>
                  <a:lnTo>
                    <a:pt x="53" y="298"/>
                  </a:lnTo>
                  <a:lnTo>
                    <a:pt x="64" y="291"/>
                  </a:lnTo>
                  <a:lnTo>
                    <a:pt x="72" y="283"/>
                  </a:lnTo>
                  <a:lnTo>
                    <a:pt x="79" y="272"/>
                  </a:lnTo>
                  <a:lnTo>
                    <a:pt x="87" y="257"/>
                  </a:lnTo>
                  <a:lnTo>
                    <a:pt x="99" y="240"/>
                  </a:lnTo>
                  <a:lnTo>
                    <a:pt x="113" y="223"/>
                  </a:lnTo>
                  <a:lnTo>
                    <a:pt x="130" y="208"/>
                  </a:lnTo>
                  <a:lnTo>
                    <a:pt x="149" y="195"/>
                  </a:lnTo>
                  <a:lnTo>
                    <a:pt x="170" y="186"/>
                  </a:lnTo>
                  <a:lnTo>
                    <a:pt x="190" y="182"/>
                  </a:lnTo>
                  <a:lnTo>
                    <a:pt x="212" y="185"/>
                  </a:lnTo>
                  <a:lnTo>
                    <a:pt x="216" y="187"/>
                  </a:lnTo>
                  <a:lnTo>
                    <a:pt x="221" y="189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9"/>
                  </a:lnTo>
                  <a:lnTo>
                    <a:pt x="242" y="188"/>
                  </a:lnTo>
                  <a:lnTo>
                    <a:pt x="246" y="186"/>
                  </a:lnTo>
                  <a:lnTo>
                    <a:pt x="248" y="184"/>
                  </a:lnTo>
                  <a:lnTo>
                    <a:pt x="251" y="180"/>
                  </a:lnTo>
                  <a:lnTo>
                    <a:pt x="257" y="179"/>
                  </a:lnTo>
                  <a:lnTo>
                    <a:pt x="262" y="181"/>
                  </a:lnTo>
                  <a:lnTo>
                    <a:pt x="265" y="182"/>
                  </a:lnTo>
                  <a:lnTo>
                    <a:pt x="258" y="189"/>
                  </a:lnTo>
                  <a:lnTo>
                    <a:pt x="251" y="197"/>
                  </a:lnTo>
                  <a:lnTo>
                    <a:pt x="247" y="208"/>
                  </a:lnTo>
                  <a:lnTo>
                    <a:pt x="244" y="216"/>
                  </a:lnTo>
                  <a:lnTo>
                    <a:pt x="244" y="218"/>
                  </a:lnTo>
                  <a:lnTo>
                    <a:pt x="246" y="220"/>
                  </a:lnTo>
                  <a:lnTo>
                    <a:pt x="247" y="222"/>
                  </a:lnTo>
                  <a:lnTo>
                    <a:pt x="248" y="224"/>
                  </a:lnTo>
                  <a:lnTo>
                    <a:pt x="250" y="225"/>
                  </a:lnTo>
                  <a:lnTo>
                    <a:pt x="251" y="226"/>
                  </a:lnTo>
                  <a:lnTo>
                    <a:pt x="254" y="227"/>
                  </a:lnTo>
                  <a:lnTo>
                    <a:pt x="255" y="227"/>
                  </a:lnTo>
                  <a:lnTo>
                    <a:pt x="263" y="229"/>
                  </a:lnTo>
                  <a:lnTo>
                    <a:pt x="271" y="227"/>
                  </a:lnTo>
                  <a:lnTo>
                    <a:pt x="278" y="224"/>
                  </a:lnTo>
                  <a:lnTo>
                    <a:pt x="284" y="219"/>
                  </a:lnTo>
                  <a:lnTo>
                    <a:pt x="287" y="211"/>
                  </a:lnTo>
                  <a:lnTo>
                    <a:pt x="287" y="202"/>
                  </a:lnTo>
                  <a:lnTo>
                    <a:pt x="286" y="194"/>
                  </a:lnTo>
                  <a:lnTo>
                    <a:pt x="282" y="187"/>
                  </a:lnTo>
                  <a:lnTo>
                    <a:pt x="280" y="184"/>
                  </a:lnTo>
                  <a:lnTo>
                    <a:pt x="280" y="180"/>
                  </a:lnTo>
                  <a:lnTo>
                    <a:pt x="282" y="178"/>
                  </a:lnTo>
                  <a:lnTo>
                    <a:pt x="285" y="177"/>
                  </a:lnTo>
                  <a:lnTo>
                    <a:pt x="287" y="178"/>
                  </a:lnTo>
                  <a:lnTo>
                    <a:pt x="289" y="180"/>
                  </a:lnTo>
                  <a:lnTo>
                    <a:pt x="290" y="186"/>
                  </a:lnTo>
                  <a:lnTo>
                    <a:pt x="292" y="192"/>
                  </a:lnTo>
                  <a:lnTo>
                    <a:pt x="294" y="197"/>
                  </a:lnTo>
                  <a:lnTo>
                    <a:pt x="298" y="203"/>
                  </a:lnTo>
                  <a:lnTo>
                    <a:pt x="308" y="204"/>
                  </a:lnTo>
                  <a:lnTo>
                    <a:pt x="319" y="197"/>
                  </a:lnTo>
                  <a:lnTo>
                    <a:pt x="324" y="202"/>
                  </a:lnTo>
                  <a:lnTo>
                    <a:pt x="330" y="205"/>
                  </a:lnTo>
                  <a:lnTo>
                    <a:pt x="336" y="208"/>
                  </a:lnTo>
                  <a:lnTo>
                    <a:pt x="345" y="209"/>
                  </a:lnTo>
                  <a:lnTo>
                    <a:pt x="351" y="207"/>
                  </a:lnTo>
                  <a:lnTo>
                    <a:pt x="358" y="203"/>
                  </a:lnTo>
                  <a:lnTo>
                    <a:pt x="364" y="196"/>
                  </a:lnTo>
                  <a:lnTo>
                    <a:pt x="369" y="186"/>
                  </a:lnTo>
                  <a:lnTo>
                    <a:pt x="373" y="184"/>
                  </a:lnTo>
                  <a:lnTo>
                    <a:pt x="379" y="182"/>
                  </a:lnTo>
                  <a:lnTo>
                    <a:pt x="385" y="180"/>
                  </a:lnTo>
                  <a:lnTo>
                    <a:pt x="392" y="179"/>
                  </a:lnTo>
                  <a:lnTo>
                    <a:pt x="399" y="177"/>
                  </a:lnTo>
                  <a:lnTo>
                    <a:pt x="407" y="176"/>
                  </a:lnTo>
                  <a:lnTo>
                    <a:pt x="415" y="174"/>
                  </a:lnTo>
                  <a:lnTo>
                    <a:pt x="422" y="173"/>
                  </a:lnTo>
                  <a:lnTo>
                    <a:pt x="429" y="171"/>
                  </a:lnTo>
                  <a:lnTo>
                    <a:pt x="433" y="166"/>
                  </a:lnTo>
                  <a:lnTo>
                    <a:pt x="439" y="158"/>
                  </a:lnTo>
                  <a:lnTo>
                    <a:pt x="444" y="149"/>
                  </a:lnTo>
                  <a:lnTo>
                    <a:pt x="448" y="139"/>
                  </a:lnTo>
                  <a:lnTo>
                    <a:pt x="453" y="126"/>
                  </a:lnTo>
                  <a:lnTo>
                    <a:pt x="457" y="111"/>
                  </a:lnTo>
                  <a:lnTo>
                    <a:pt x="463" y="95"/>
                  </a:lnTo>
                  <a:lnTo>
                    <a:pt x="480" y="60"/>
                  </a:lnTo>
                  <a:lnTo>
                    <a:pt x="502" y="36"/>
                  </a:lnTo>
                  <a:lnTo>
                    <a:pt x="528" y="19"/>
                  </a:lnTo>
                  <a:lnTo>
                    <a:pt x="553" y="8"/>
                  </a:lnTo>
                  <a:lnTo>
                    <a:pt x="577" y="3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2"/>
                  </a:lnTo>
                  <a:lnTo>
                    <a:pt x="654" y="3"/>
                  </a:lnTo>
                  <a:lnTo>
                    <a:pt x="667" y="5"/>
                  </a:lnTo>
                  <a:lnTo>
                    <a:pt x="682" y="8"/>
                  </a:lnTo>
                  <a:lnTo>
                    <a:pt x="697" y="13"/>
                  </a:lnTo>
                  <a:lnTo>
                    <a:pt x="711" y="19"/>
                  </a:lnTo>
                  <a:lnTo>
                    <a:pt x="723" y="25"/>
                  </a:lnTo>
                  <a:lnTo>
                    <a:pt x="736" y="30"/>
                  </a:lnTo>
                  <a:lnTo>
                    <a:pt x="750" y="35"/>
                  </a:lnTo>
                  <a:lnTo>
                    <a:pt x="764" y="38"/>
                  </a:lnTo>
                  <a:lnTo>
                    <a:pt x="779" y="40"/>
                  </a:lnTo>
                  <a:lnTo>
                    <a:pt x="792" y="41"/>
                  </a:lnTo>
                  <a:lnTo>
                    <a:pt x="806" y="42"/>
                  </a:lnTo>
                  <a:lnTo>
                    <a:pt x="819" y="42"/>
                  </a:lnTo>
                  <a:lnTo>
                    <a:pt x="830" y="41"/>
                  </a:lnTo>
                  <a:lnTo>
                    <a:pt x="844" y="41"/>
                  </a:lnTo>
                  <a:lnTo>
                    <a:pt x="844" y="45"/>
                  </a:lnTo>
                  <a:lnTo>
                    <a:pt x="838" y="52"/>
                  </a:lnTo>
                  <a:lnTo>
                    <a:pt x="833" y="58"/>
                  </a:lnTo>
                  <a:lnTo>
                    <a:pt x="820" y="75"/>
                  </a:lnTo>
                  <a:lnTo>
                    <a:pt x="805" y="96"/>
                  </a:lnTo>
                  <a:lnTo>
                    <a:pt x="788" y="119"/>
                  </a:lnTo>
                  <a:lnTo>
                    <a:pt x="768" y="143"/>
                  </a:lnTo>
                  <a:lnTo>
                    <a:pt x="749" y="165"/>
                  </a:lnTo>
                  <a:lnTo>
                    <a:pt x="729" y="185"/>
                  </a:lnTo>
                  <a:lnTo>
                    <a:pt x="710" y="200"/>
                  </a:lnTo>
                  <a:lnTo>
                    <a:pt x="691" y="208"/>
                  </a:lnTo>
                  <a:lnTo>
                    <a:pt x="680" y="211"/>
                  </a:lnTo>
                  <a:lnTo>
                    <a:pt x="665" y="217"/>
                  </a:lnTo>
                  <a:lnTo>
                    <a:pt x="647" y="223"/>
                  </a:lnTo>
                  <a:lnTo>
                    <a:pt x="630" y="229"/>
                  </a:lnTo>
                  <a:lnTo>
                    <a:pt x="610" y="234"/>
                  </a:lnTo>
                  <a:lnTo>
                    <a:pt x="593" y="239"/>
                  </a:lnTo>
                  <a:lnTo>
                    <a:pt x="576" y="242"/>
                  </a:lnTo>
                  <a:lnTo>
                    <a:pt x="561" y="243"/>
                  </a:lnTo>
                  <a:lnTo>
                    <a:pt x="546" y="242"/>
                  </a:lnTo>
                  <a:lnTo>
                    <a:pt x="530" y="239"/>
                  </a:lnTo>
                  <a:lnTo>
                    <a:pt x="513" y="234"/>
                  </a:lnTo>
                  <a:lnTo>
                    <a:pt x="495" y="229"/>
                  </a:lnTo>
                  <a:lnTo>
                    <a:pt x="479" y="223"/>
                  </a:lnTo>
                  <a:lnTo>
                    <a:pt x="465" y="217"/>
                  </a:lnTo>
                  <a:lnTo>
                    <a:pt x="455" y="212"/>
                  </a:lnTo>
                  <a:lnTo>
                    <a:pt x="449" y="209"/>
                  </a:lnTo>
                  <a:lnTo>
                    <a:pt x="442" y="204"/>
                  </a:lnTo>
                  <a:lnTo>
                    <a:pt x="437" y="200"/>
                  </a:lnTo>
                  <a:lnTo>
                    <a:pt x="431" y="196"/>
                  </a:lnTo>
                  <a:lnTo>
                    <a:pt x="424" y="192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2"/>
                  </a:lnTo>
                  <a:lnTo>
                    <a:pt x="392" y="194"/>
                  </a:lnTo>
                  <a:lnTo>
                    <a:pt x="384" y="195"/>
                  </a:lnTo>
                  <a:lnTo>
                    <a:pt x="378" y="197"/>
                  </a:lnTo>
                  <a:lnTo>
                    <a:pt x="373" y="200"/>
                  </a:lnTo>
                  <a:lnTo>
                    <a:pt x="368" y="204"/>
                  </a:lnTo>
                  <a:lnTo>
                    <a:pt x="366" y="209"/>
                  </a:lnTo>
                  <a:lnTo>
                    <a:pt x="368" y="212"/>
                  </a:lnTo>
                  <a:lnTo>
                    <a:pt x="372" y="215"/>
                  </a:lnTo>
                  <a:lnTo>
                    <a:pt x="377" y="216"/>
                  </a:lnTo>
                  <a:lnTo>
                    <a:pt x="383" y="216"/>
                  </a:lnTo>
                  <a:lnTo>
                    <a:pt x="389" y="216"/>
                  </a:lnTo>
                  <a:lnTo>
                    <a:pt x="396" y="216"/>
                  </a:lnTo>
                  <a:lnTo>
                    <a:pt x="406" y="215"/>
                  </a:lnTo>
                  <a:lnTo>
                    <a:pt x="414" y="214"/>
                  </a:lnTo>
                  <a:lnTo>
                    <a:pt x="423" y="212"/>
                  </a:lnTo>
                  <a:lnTo>
                    <a:pt x="431" y="211"/>
                  </a:lnTo>
                  <a:lnTo>
                    <a:pt x="439" y="210"/>
                  </a:lnTo>
                  <a:lnTo>
                    <a:pt x="448" y="210"/>
                  </a:lnTo>
                  <a:lnTo>
                    <a:pt x="457" y="210"/>
                  </a:lnTo>
                  <a:lnTo>
                    <a:pt x="468" y="212"/>
                  </a:lnTo>
                  <a:lnTo>
                    <a:pt x="482" y="216"/>
                  </a:lnTo>
                  <a:lnTo>
                    <a:pt x="498" y="222"/>
                  </a:lnTo>
                  <a:lnTo>
                    <a:pt x="516" y="230"/>
                  </a:lnTo>
                  <a:lnTo>
                    <a:pt x="539" y="240"/>
                  </a:lnTo>
                  <a:lnTo>
                    <a:pt x="556" y="252"/>
                  </a:lnTo>
                  <a:lnTo>
                    <a:pt x="574" y="267"/>
                  </a:lnTo>
                  <a:lnTo>
                    <a:pt x="587" y="284"/>
                  </a:lnTo>
                  <a:lnTo>
                    <a:pt x="601" y="305"/>
                  </a:lnTo>
                  <a:lnTo>
                    <a:pt x="612" y="326"/>
                  </a:lnTo>
                  <a:lnTo>
                    <a:pt x="621" y="349"/>
                  </a:lnTo>
                  <a:lnTo>
                    <a:pt x="628" y="375"/>
                  </a:lnTo>
                  <a:lnTo>
                    <a:pt x="632" y="399"/>
                  </a:lnTo>
                  <a:lnTo>
                    <a:pt x="635" y="415"/>
                  </a:lnTo>
                  <a:lnTo>
                    <a:pt x="635" y="431"/>
                  </a:lnTo>
                  <a:lnTo>
                    <a:pt x="635" y="447"/>
                  </a:lnTo>
                  <a:lnTo>
                    <a:pt x="632" y="462"/>
                  </a:lnTo>
                  <a:lnTo>
                    <a:pt x="622" y="451"/>
                  </a:lnTo>
                  <a:lnTo>
                    <a:pt x="608" y="441"/>
                  </a:lnTo>
                  <a:lnTo>
                    <a:pt x="590" y="431"/>
                  </a:lnTo>
                  <a:lnTo>
                    <a:pt x="570" y="423"/>
                  </a:lnTo>
                  <a:lnTo>
                    <a:pt x="549" y="416"/>
                  </a:lnTo>
                  <a:lnTo>
                    <a:pt x="528" y="409"/>
                  </a:lnTo>
                  <a:lnTo>
                    <a:pt x="508" y="406"/>
                  </a:lnTo>
                  <a:lnTo>
                    <a:pt x="491" y="403"/>
                  </a:lnTo>
                  <a:lnTo>
                    <a:pt x="480" y="400"/>
                  </a:lnTo>
                  <a:lnTo>
                    <a:pt x="468" y="398"/>
                  </a:lnTo>
                  <a:lnTo>
                    <a:pt x="455" y="396"/>
                  </a:lnTo>
                  <a:lnTo>
                    <a:pt x="441" y="390"/>
                  </a:lnTo>
                  <a:lnTo>
                    <a:pt x="429" y="384"/>
                  </a:lnTo>
                  <a:lnTo>
                    <a:pt x="417" y="375"/>
                  </a:lnTo>
                  <a:lnTo>
                    <a:pt x="408" y="362"/>
                  </a:lnTo>
                  <a:lnTo>
                    <a:pt x="401" y="347"/>
                  </a:lnTo>
                  <a:lnTo>
                    <a:pt x="392" y="326"/>
                  </a:lnTo>
                  <a:lnTo>
                    <a:pt x="381" y="308"/>
                  </a:lnTo>
                  <a:lnTo>
                    <a:pt x="376" y="290"/>
                  </a:lnTo>
                  <a:lnTo>
                    <a:pt x="376" y="262"/>
                  </a:lnTo>
                  <a:lnTo>
                    <a:pt x="374" y="254"/>
                  </a:lnTo>
                  <a:lnTo>
                    <a:pt x="371" y="246"/>
                  </a:lnTo>
                  <a:lnTo>
                    <a:pt x="365" y="239"/>
                  </a:lnTo>
                  <a:lnTo>
                    <a:pt x="359" y="232"/>
                  </a:lnTo>
                  <a:lnTo>
                    <a:pt x="351" y="226"/>
                  </a:lnTo>
                  <a:lnTo>
                    <a:pt x="343" y="222"/>
                  </a:lnTo>
                  <a:lnTo>
                    <a:pt x="338" y="217"/>
                  </a:lnTo>
                  <a:lnTo>
                    <a:pt x="332" y="215"/>
                  </a:lnTo>
                  <a:lnTo>
                    <a:pt x="324" y="211"/>
                  </a:lnTo>
                  <a:lnTo>
                    <a:pt x="317" y="209"/>
                  </a:lnTo>
                  <a:lnTo>
                    <a:pt x="312" y="210"/>
                  </a:lnTo>
                  <a:lnTo>
                    <a:pt x="311" y="214"/>
                  </a:lnTo>
                  <a:lnTo>
                    <a:pt x="312" y="220"/>
                  </a:lnTo>
                  <a:lnTo>
                    <a:pt x="313" y="226"/>
                  </a:lnTo>
                  <a:lnTo>
                    <a:pt x="315" y="233"/>
                  </a:lnTo>
                  <a:lnTo>
                    <a:pt x="318" y="240"/>
                  </a:lnTo>
                  <a:lnTo>
                    <a:pt x="323" y="245"/>
                  </a:lnTo>
                  <a:lnTo>
                    <a:pt x="331" y="253"/>
                  </a:lnTo>
                  <a:lnTo>
                    <a:pt x="342" y="263"/>
                  </a:lnTo>
                  <a:lnTo>
                    <a:pt x="355" y="276"/>
                  </a:lnTo>
                  <a:lnTo>
                    <a:pt x="369" y="291"/>
                  </a:lnTo>
                  <a:lnTo>
                    <a:pt x="383" y="308"/>
                  </a:lnTo>
                  <a:lnTo>
                    <a:pt x="393" y="328"/>
                  </a:lnTo>
                  <a:lnTo>
                    <a:pt x="402" y="34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11" name="Freeform 6410"/>
            <p:cNvSpPr/>
            <p:nvPr/>
          </p:nvSpPr>
          <p:spPr>
            <a:xfrm>
              <a:off x="4096" y="1160"/>
              <a:ext cx="221" cy="226"/>
            </a:xfrm>
            <a:custGeom>
              <a:avLst/>
              <a:gdLst/>
              <a:ahLst/>
              <a:cxnLst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0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0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5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79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5"/>
                  </a:lnTo>
                  <a:lnTo>
                    <a:pt x="103" y="27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3"/>
                  </a:lnTo>
                  <a:lnTo>
                    <a:pt x="29" y="9"/>
                  </a:lnTo>
                  <a:lnTo>
                    <a:pt x="1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1"/>
                  </a:lnTo>
                  <a:lnTo>
                    <a:pt x="48" y="126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5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12" name="Freeform 6411"/>
            <p:cNvSpPr/>
            <p:nvPr/>
          </p:nvSpPr>
          <p:spPr>
            <a:xfrm>
              <a:off x="4334" y="1293"/>
              <a:ext cx="23" cy="25"/>
            </a:xfrm>
            <a:custGeom>
              <a:avLst/>
              <a:gdLst/>
              <a:ahLst/>
              <a:cxnLst/>
              <a:pathLst>
                <a:path w="26" h="28">
                  <a:moveTo>
                    <a:pt x="0" y="11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3" y="24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13" name="Freeform 6412"/>
            <p:cNvSpPr/>
            <p:nvPr/>
          </p:nvSpPr>
          <p:spPr>
            <a:xfrm>
              <a:off x="4381" y="1326"/>
              <a:ext cx="25" cy="25"/>
            </a:xfrm>
            <a:custGeom>
              <a:avLst/>
              <a:gdLst/>
              <a:ahLst/>
              <a:cxnLst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7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14" name="Freeform 6413"/>
            <p:cNvSpPr/>
            <p:nvPr/>
          </p:nvSpPr>
          <p:spPr>
            <a:xfrm>
              <a:off x="4325" y="1356"/>
              <a:ext cx="25" cy="27"/>
            </a:xfrm>
            <a:custGeom>
              <a:avLst/>
              <a:gdLst/>
              <a:ahLst/>
              <a:cxnLst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15" name="Freeform 6414"/>
            <p:cNvSpPr/>
            <p:nvPr/>
          </p:nvSpPr>
          <p:spPr>
            <a:xfrm>
              <a:off x="4285" y="1326"/>
              <a:ext cx="25" cy="25"/>
            </a:xfrm>
            <a:custGeom>
              <a:avLst/>
              <a:gdLst/>
              <a:ahLst/>
              <a:cxnLst/>
              <a:pathLst>
                <a:path w="28" h="27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7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16" name="Freeform 6415"/>
            <p:cNvSpPr/>
            <p:nvPr/>
          </p:nvSpPr>
          <p:spPr>
            <a:xfrm>
              <a:off x="4269" y="1372"/>
              <a:ext cx="21" cy="23"/>
            </a:xfrm>
            <a:custGeom>
              <a:avLst/>
              <a:gdLst/>
              <a:ahLst/>
              <a:cxnLst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17" name="Freeform 6416"/>
            <p:cNvSpPr/>
            <p:nvPr/>
          </p:nvSpPr>
          <p:spPr>
            <a:xfrm>
              <a:off x="4310" y="1407"/>
              <a:ext cx="19" cy="25"/>
            </a:xfrm>
            <a:custGeom>
              <a:avLst/>
              <a:gdLst/>
              <a:ahLst/>
              <a:cxnLst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18" name="Freeform 6417"/>
            <p:cNvSpPr/>
            <p:nvPr/>
          </p:nvSpPr>
          <p:spPr>
            <a:xfrm>
              <a:off x="4343" y="1384"/>
              <a:ext cx="23" cy="28"/>
            </a:xfrm>
            <a:custGeom>
              <a:avLst/>
              <a:gdLst/>
              <a:ahLst/>
              <a:cxnLst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19" name="Freeform 6418"/>
            <p:cNvSpPr/>
            <p:nvPr/>
          </p:nvSpPr>
          <p:spPr>
            <a:xfrm>
              <a:off x="4371" y="1390"/>
              <a:ext cx="25" cy="22"/>
            </a:xfrm>
            <a:custGeom>
              <a:avLst/>
              <a:gdLst/>
              <a:ahLst/>
              <a:cxnLst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20" name="Freeform 6419"/>
            <p:cNvSpPr/>
            <p:nvPr/>
          </p:nvSpPr>
          <p:spPr>
            <a:xfrm>
              <a:off x="4117" y="1423"/>
              <a:ext cx="189" cy="128"/>
            </a:xfrm>
            <a:custGeom>
              <a:avLst/>
              <a:gdLst/>
              <a:ahLst/>
              <a:cxnLst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1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1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2"/>
                  </a:lnTo>
                  <a:lnTo>
                    <a:pt x="75" y="142"/>
                  </a:lnTo>
                  <a:lnTo>
                    <a:pt x="72" y="147"/>
                  </a:lnTo>
                  <a:lnTo>
                    <a:pt x="73" y="148"/>
                  </a:lnTo>
                  <a:lnTo>
                    <a:pt x="76" y="147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21" name="Freeform 6420"/>
            <p:cNvSpPr/>
            <p:nvPr/>
          </p:nvSpPr>
          <p:spPr>
            <a:xfrm>
              <a:off x="4131" y="1191"/>
              <a:ext cx="151" cy="144"/>
            </a:xfrm>
            <a:custGeom>
              <a:avLst/>
              <a:gdLst/>
              <a:ahLst/>
              <a:cxnLst/>
              <a:pathLst>
                <a:path w="173" h="165">
                  <a:moveTo>
                    <a:pt x="167" y="165"/>
                  </a:moveTo>
                  <a:lnTo>
                    <a:pt x="168" y="162"/>
                  </a:lnTo>
                  <a:lnTo>
                    <a:pt x="170" y="159"/>
                  </a:lnTo>
                  <a:lnTo>
                    <a:pt x="172" y="157"/>
                  </a:lnTo>
                  <a:lnTo>
                    <a:pt x="173" y="155"/>
                  </a:lnTo>
                  <a:lnTo>
                    <a:pt x="166" y="148"/>
                  </a:lnTo>
                  <a:lnTo>
                    <a:pt x="159" y="141"/>
                  </a:lnTo>
                  <a:lnTo>
                    <a:pt x="156" y="135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1" y="96"/>
                  </a:lnTo>
                  <a:lnTo>
                    <a:pt x="148" y="76"/>
                  </a:lnTo>
                  <a:lnTo>
                    <a:pt x="144" y="64"/>
                  </a:lnTo>
                  <a:lnTo>
                    <a:pt x="141" y="58"/>
                  </a:lnTo>
                  <a:lnTo>
                    <a:pt x="137" y="55"/>
                  </a:lnTo>
                  <a:lnTo>
                    <a:pt x="136" y="57"/>
                  </a:lnTo>
                  <a:lnTo>
                    <a:pt x="137" y="63"/>
                  </a:lnTo>
                  <a:lnTo>
                    <a:pt x="140" y="75"/>
                  </a:lnTo>
                  <a:lnTo>
                    <a:pt x="141" y="91"/>
                  </a:lnTo>
                  <a:lnTo>
                    <a:pt x="141" y="108"/>
                  </a:lnTo>
                  <a:lnTo>
                    <a:pt x="140" y="119"/>
                  </a:lnTo>
                  <a:lnTo>
                    <a:pt x="135" y="117"/>
                  </a:lnTo>
                  <a:lnTo>
                    <a:pt x="130" y="113"/>
                  </a:lnTo>
                  <a:lnTo>
                    <a:pt x="126" y="111"/>
                  </a:lnTo>
                  <a:lnTo>
                    <a:pt x="121" y="108"/>
                  </a:lnTo>
                  <a:lnTo>
                    <a:pt x="116" y="104"/>
                  </a:lnTo>
                  <a:lnTo>
                    <a:pt x="112" y="101"/>
                  </a:lnTo>
                  <a:lnTo>
                    <a:pt x="107" y="97"/>
                  </a:lnTo>
                  <a:lnTo>
                    <a:pt x="105" y="94"/>
                  </a:lnTo>
                  <a:lnTo>
                    <a:pt x="101" y="83"/>
                  </a:lnTo>
                  <a:lnTo>
                    <a:pt x="97" y="68"/>
                  </a:lnTo>
                  <a:lnTo>
                    <a:pt x="94" y="52"/>
                  </a:lnTo>
                  <a:lnTo>
                    <a:pt x="92" y="40"/>
                  </a:lnTo>
                  <a:lnTo>
                    <a:pt x="92" y="30"/>
                  </a:lnTo>
                  <a:lnTo>
                    <a:pt x="91" y="21"/>
                  </a:lnTo>
                  <a:lnTo>
                    <a:pt x="90" y="13"/>
                  </a:lnTo>
                  <a:lnTo>
                    <a:pt x="87" y="7"/>
                  </a:lnTo>
                  <a:lnTo>
                    <a:pt x="84" y="4"/>
                  </a:lnTo>
                  <a:lnTo>
                    <a:pt x="83" y="5"/>
                  </a:lnTo>
                  <a:lnTo>
                    <a:pt x="84" y="10"/>
                  </a:lnTo>
                  <a:lnTo>
                    <a:pt x="86" y="16"/>
                  </a:lnTo>
                  <a:lnTo>
                    <a:pt x="87" y="25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4"/>
                  </a:lnTo>
                  <a:lnTo>
                    <a:pt x="83" y="52"/>
                  </a:lnTo>
                  <a:lnTo>
                    <a:pt x="84" y="64"/>
                  </a:lnTo>
                  <a:lnTo>
                    <a:pt x="87" y="75"/>
                  </a:lnTo>
                  <a:lnTo>
                    <a:pt x="88" y="83"/>
                  </a:lnTo>
                  <a:lnTo>
                    <a:pt x="76" y="73"/>
                  </a:lnTo>
                  <a:lnTo>
                    <a:pt x="64" y="60"/>
                  </a:lnTo>
                  <a:lnTo>
                    <a:pt x="51" y="46"/>
                  </a:lnTo>
                  <a:lnTo>
                    <a:pt x="38" y="34"/>
                  </a:lnTo>
                  <a:lnTo>
                    <a:pt x="26" y="21"/>
                  </a:lnTo>
                  <a:lnTo>
                    <a:pt x="15" y="11"/>
                  </a:lnTo>
                  <a:lnTo>
                    <a:pt x="7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3"/>
                  </a:lnTo>
                  <a:lnTo>
                    <a:pt x="29" y="41"/>
                  </a:lnTo>
                  <a:lnTo>
                    <a:pt x="34" y="48"/>
                  </a:lnTo>
                  <a:lnTo>
                    <a:pt x="38" y="53"/>
                  </a:lnTo>
                  <a:lnTo>
                    <a:pt x="41" y="58"/>
                  </a:lnTo>
                  <a:lnTo>
                    <a:pt x="44" y="61"/>
                  </a:lnTo>
                  <a:lnTo>
                    <a:pt x="48" y="66"/>
                  </a:lnTo>
                  <a:lnTo>
                    <a:pt x="53" y="72"/>
                  </a:lnTo>
                  <a:lnTo>
                    <a:pt x="59" y="76"/>
                  </a:lnTo>
                  <a:lnTo>
                    <a:pt x="65" y="82"/>
                  </a:lnTo>
                  <a:lnTo>
                    <a:pt x="71" y="87"/>
                  </a:lnTo>
                  <a:lnTo>
                    <a:pt x="76" y="90"/>
                  </a:lnTo>
                  <a:lnTo>
                    <a:pt x="80" y="93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5" y="93"/>
                  </a:lnTo>
                  <a:lnTo>
                    <a:pt x="59" y="91"/>
                  </a:lnTo>
                  <a:lnTo>
                    <a:pt x="53" y="90"/>
                  </a:lnTo>
                  <a:lnTo>
                    <a:pt x="48" y="88"/>
                  </a:lnTo>
                  <a:lnTo>
                    <a:pt x="44" y="87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33" y="88"/>
                  </a:lnTo>
                  <a:lnTo>
                    <a:pt x="37" y="91"/>
                  </a:lnTo>
                  <a:lnTo>
                    <a:pt x="44" y="95"/>
                  </a:lnTo>
                  <a:lnTo>
                    <a:pt x="52" y="99"/>
                  </a:lnTo>
                  <a:lnTo>
                    <a:pt x="61" y="103"/>
                  </a:lnTo>
                  <a:lnTo>
                    <a:pt x="72" y="106"/>
                  </a:lnTo>
                  <a:lnTo>
                    <a:pt x="81" y="109"/>
                  </a:lnTo>
                  <a:lnTo>
                    <a:pt x="91" y="111"/>
                  </a:lnTo>
                  <a:lnTo>
                    <a:pt x="99" y="111"/>
                  </a:lnTo>
                  <a:lnTo>
                    <a:pt x="104" y="112"/>
                  </a:lnTo>
                  <a:lnTo>
                    <a:pt x="109" y="114"/>
                  </a:lnTo>
                  <a:lnTo>
                    <a:pt x="114" y="118"/>
                  </a:lnTo>
                  <a:lnTo>
                    <a:pt x="119" y="121"/>
                  </a:lnTo>
                  <a:lnTo>
                    <a:pt x="124" y="125"/>
                  </a:lnTo>
                  <a:lnTo>
                    <a:pt x="128" y="128"/>
                  </a:lnTo>
                  <a:lnTo>
                    <a:pt x="132" y="132"/>
                  </a:lnTo>
                  <a:lnTo>
                    <a:pt x="135" y="135"/>
                  </a:lnTo>
                  <a:lnTo>
                    <a:pt x="130" y="137"/>
                  </a:lnTo>
                  <a:lnTo>
                    <a:pt x="124" y="140"/>
                  </a:lnTo>
                  <a:lnTo>
                    <a:pt x="117" y="141"/>
                  </a:lnTo>
                  <a:lnTo>
                    <a:pt x="109" y="142"/>
                  </a:lnTo>
                  <a:lnTo>
                    <a:pt x="101" y="143"/>
                  </a:lnTo>
                  <a:lnTo>
                    <a:pt x="94" y="143"/>
                  </a:lnTo>
                  <a:lnTo>
                    <a:pt x="87" y="143"/>
                  </a:lnTo>
                  <a:lnTo>
                    <a:pt x="81" y="142"/>
                  </a:lnTo>
                  <a:lnTo>
                    <a:pt x="74" y="142"/>
                  </a:lnTo>
                  <a:lnTo>
                    <a:pt x="69" y="143"/>
                  </a:lnTo>
                  <a:lnTo>
                    <a:pt x="72" y="146"/>
                  </a:lnTo>
                  <a:lnTo>
                    <a:pt x="82" y="149"/>
                  </a:lnTo>
                  <a:lnTo>
                    <a:pt x="90" y="150"/>
                  </a:lnTo>
                  <a:lnTo>
                    <a:pt x="99" y="151"/>
                  </a:lnTo>
                  <a:lnTo>
                    <a:pt x="110" y="151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50"/>
                  </a:lnTo>
                  <a:lnTo>
                    <a:pt x="144" y="149"/>
                  </a:lnTo>
                  <a:lnTo>
                    <a:pt x="149" y="149"/>
                  </a:lnTo>
                  <a:lnTo>
                    <a:pt x="155" y="150"/>
                  </a:lnTo>
                  <a:lnTo>
                    <a:pt x="160" y="155"/>
                  </a:lnTo>
                  <a:lnTo>
                    <a:pt x="164" y="159"/>
                  </a:lnTo>
                  <a:lnTo>
                    <a:pt x="167" y="16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22" name="Freeform 6421"/>
            <p:cNvSpPr/>
            <p:nvPr/>
          </p:nvSpPr>
          <p:spPr>
            <a:xfrm>
              <a:off x="4355" y="1137"/>
              <a:ext cx="95" cy="219"/>
            </a:xfrm>
            <a:custGeom>
              <a:avLst/>
              <a:gdLst/>
              <a:ahLst/>
              <a:cxnLst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6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199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5" y="130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8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0"/>
                  </a:lnTo>
                  <a:lnTo>
                    <a:pt x="38" y="54"/>
                  </a:lnTo>
                  <a:lnTo>
                    <a:pt x="38" y="39"/>
                  </a:lnTo>
                  <a:lnTo>
                    <a:pt x="39" y="29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4"/>
                  </a:lnTo>
                  <a:lnTo>
                    <a:pt x="47" y="65"/>
                  </a:lnTo>
                  <a:lnTo>
                    <a:pt x="50" y="70"/>
                  </a:lnTo>
                  <a:lnTo>
                    <a:pt x="55" y="54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2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2"/>
                  </a:lnTo>
                  <a:lnTo>
                    <a:pt x="90" y="59"/>
                  </a:lnTo>
                  <a:lnTo>
                    <a:pt x="93" y="55"/>
                  </a:lnTo>
                  <a:lnTo>
                    <a:pt x="96" y="55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0"/>
                  </a:lnTo>
                  <a:lnTo>
                    <a:pt x="75" y="74"/>
                  </a:lnTo>
                  <a:lnTo>
                    <a:pt x="69" y="77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5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3"/>
                  </a:lnTo>
                  <a:lnTo>
                    <a:pt x="52" y="153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6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4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1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6"/>
                  </a:lnTo>
                  <a:lnTo>
                    <a:pt x="107" y="179"/>
                  </a:lnTo>
                  <a:lnTo>
                    <a:pt x="104" y="184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6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4"/>
                  </a:lnTo>
                  <a:lnTo>
                    <a:pt x="6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23" name="Freeform 6422"/>
            <p:cNvSpPr/>
            <p:nvPr/>
          </p:nvSpPr>
          <p:spPr>
            <a:xfrm>
              <a:off x="4336" y="1258"/>
              <a:ext cx="16" cy="28"/>
            </a:xfrm>
            <a:custGeom>
              <a:avLst/>
              <a:gdLst/>
              <a:ahLst/>
              <a:cxnLst/>
              <a:pathLst>
                <a:path w="20" h="33">
                  <a:moveTo>
                    <a:pt x="20" y="30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2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11"/>
                  </a:lnTo>
                  <a:lnTo>
                    <a:pt x="9" y="18"/>
                  </a:lnTo>
                  <a:lnTo>
                    <a:pt x="14" y="25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24" name="Freeform 6423"/>
            <p:cNvSpPr/>
            <p:nvPr/>
          </p:nvSpPr>
          <p:spPr>
            <a:xfrm>
              <a:off x="4462" y="1251"/>
              <a:ext cx="298" cy="181"/>
            </a:xfrm>
            <a:custGeom>
              <a:avLst/>
              <a:gdLst/>
              <a:ahLst/>
              <a:cxnLst/>
              <a:pathLst>
                <a:path w="341" h="208">
                  <a:moveTo>
                    <a:pt x="14" y="161"/>
                  </a:moveTo>
                  <a:lnTo>
                    <a:pt x="19" y="157"/>
                  </a:lnTo>
                  <a:lnTo>
                    <a:pt x="26" y="151"/>
                  </a:lnTo>
                  <a:lnTo>
                    <a:pt x="34" y="147"/>
                  </a:lnTo>
                  <a:lnTo>
                    <a:pt x="43" y="141"/>
                  </a:lnTo>
                  <a:lnTo>
                    <a:pt x="52" y="136"/>
                  </a:lnTo>
                  <a:lnTo>
                    <a:pt x="60" y="131"/>
                  </a:lnTo>
                  <a:lnTo>
                    <a:pt x="66" y="127"/>
                  </a:lnTo>
                  <a:lnTo>
                    <a:pt x="68" y="124"/>
                  </a:lnTo>
                  <a:lnTo>
                    <a:pt x="72" y="113"/>
                  </a:lnTo>
                  <a:lnTo>
                    <a:pt x="77" y="96"/>
                  </a:lnTo>
                  <a:lnTo>
                    <a:pt x="85" y="78"/>
                  </a:lnTo>
                  <a:lnTo>
                    <a:pt x="92" y="64"/>
                  </a:lnTo>
                  <a:lnTo>
                    <a:pt x="97" y="57"/>
                  </a:lnTo>
                  <a:lnTo>
                    <a:pt x="103" y="49"/>
                  </a:lnTo>
                  <a:lnTo>
                    <a:pt x="111" y="40"/>
                  </a:lnTo>
                  <a:lnTo>
                    <a:pt x="119" y="29"/>
                  </a:lnTo>
                  <a:lnTo>
                    <a:pt x="128" y="20"/>
                  </a:lnTo>
                  <a:lnTo>
                    <a:pt x="136" y="11"/>
                  </a:lnTo>
                  <a:lnTo>
                    <a:pt x="143" y="5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4"/>
                  </a:lnTo>
                  <a:lnTo>
                    <a:pt x="150" y="7"/>
                  </a:lnTo>
                  <a:lnTo>
                    <a:pt x="146" y="11"/>
                  </a:lnTo>
                  <a:lnTo>
                    <a:pt x="141" y="18"/>
                  </a:lnTo>
                  <a:lnTo>
                    <a:pt x="133" y="26"/>
                  </a:lnTo>
                  <a:lnTo>
                    <a:pt x="125" y="36"/>
                  </a:lnTo>
                  <a:lnTo>
                    <a:pt x="115" y="46"/>
                  </a:lnTo>
                  <a:lnTo>
                    <a:pt x="107" y="56"/>
                  </a:lnTo>
                  <a:lnTo>
                    <a:pt x="102" y="65"/>
                  </a:lnTo>
                  <a:lnTo>
                    <a:pt x="98" y="71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9" y="113"/>
                  </a:lnTo>
                  <a:lnTo>
                    <a:pt x="91" y="112"/>
                  </a:lnTo>
                  <a:lnTo>
                    <a:pt x="97" y="110"/>
                  </a:lnTo>
                  <a:lnTo>
                    <a:pt x="102" y="108"/>
                  </a:lnTo>
                  <a:lnTo>
                    <a:pt x="106" y="103"/>
                  </a:lnTo>
                  <a:lnTo>
                    <a:pt x="113" y="98"/>
                  </a:lnTo>
                  <a:lnTo>
                    <a:pt x="120" y="94"/>
                  </a:lnTo>
                  <a:lnTo>
                    <a:pt x="127" y="89"/>
                  </a:lnTo>
                  <a:lnTo>
                    <a:pt x="133" y="84"/>
                  </a:lnTo>
                  <a:lnTo>
                    <a:pt x="138" y="81"/>
                  </a:lnTo>
                  <a:lnTo>
                    <a:pt x="142" y="80"/>
                  </a:lnTo>
                  <a:lnTo>
                    <a:pt x="149" y="67"/>
                  </a:lnTo>
                  <a:lnTo>
                    <a:pt x="159" y="54"/>
                  </a:lnTo>
                  <a:lnTo>
                    <a:pt x="172" y="42"/>
                  </a:lnTo>
                  <a:lnTo>
                    <a:pt x="186" y="30"/>
                  </a:lnTo>
                  <a:lnTo>
                    <a:pt x="198" y="21"/>
                  </a:lnTo>
                  <a:lnTo>
                    <a:pt x="211" y="12"/>
                  </a:lnTo>
                  <a:lnTo>
                    <a:pt x="221" y="7"/>
                  </a:lnTo>
                  <a:lnTo>
                    <a:pt x="228" y="4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0" y="4"/>
                  </a:lnTo>
                  <a:lnTo>
                    <a:pt x="234" y="7"/>
                  </a:lnTo>
                  <a:lnTo>
                    <a:pt x="224" y="13"/>
                  </a:lnTo>
                  <a:lnTo>
                    <a:pt x="212" y="22"/>
                  </a:lnTo>
                  <a:lnTo>
                    <a:pt x="199" y="33"/>
                  </a:lnTo>
                  <a:lnTo>
                    <a:pt x="187" y="44"/>
                  </a:lnTo>
                  <a:lnTo>
                    <a:pt x="175" y="56"/>
                  </a:lnTo>
                  <a:lnTo>
                    <a:pt x="166" y="66"/>
                  </a:lnTo>
                  <a:lnTo>
                    <a:pt x="160" y="75"/>
                  </a:lnTo>
                  <a:lnTo>
                    <a:pt x="158" y="82"/>
                  </a:lnTo>
                  <a:lnTo>
                    <a:pt x="158" y="84"/>
                  </a:lnTo>
                  <a:lnTo>
                    <a:pt x="160" y="86"/>
                  </a:lnTo>
                  <a:lnTo>
                    <a:pt x="165" y="84"/>
                  </a:lnTo>
                  <a:lnTo>
                    <a:pt x="172" y="83"/>
                  </a:lnTo>
                  <a:lnTo>
                    <a:pt x="176" y="82"/>
                  </a:lnTo>
                  <a:lnTo>
                    <a:pt x="182" y="81"/>
                  </a:lnTo>
                  <a:lnTo>
                    <a:pt x="188" y="80"/>
                  </a:lnTo>
                  <a:lnTo>
                    <a:pt x="194" y="79"/>
                  </a:lnTo>
                  <a:lnTo>
                    <a:pt x="199" y="78"/>
                  </a:lnTo>
                  <a:lnTo>
                    <a:pt x="204" y="76"/>
                  </a:lnTo>
                  <a:lnTo>
                    <a:pt x="209" y="75"/>
                  </a:lnTo>
                  <a:lnTo>
                    <a:pt x="212" y="75"/>
                  </a:lnTo>
                  <a:lnTo>
                    <a:pt x="221" y="67"/>
                  </a:lnTo>
                  <a:lnTo>
                    <a:pt x="233" y="60"/>
                  </a:lnTo>
                  <a:lnTo>
                    <a:pt x="245" y="52"/>
                  </a:lnTo>
                  <a:lnTo>
                    <a:pt x="260" y="45"/>
                  </a:lnTo>
                  <a:lnTo>
                    <a:pt x="273" y="38"/>
                  </a:lnTo>
                  <a:lnTo>
                    <a:pt x="286" y="33"/>
                  </a:lnTo>
                  <a:lnTo>
                    <a:pt x="295" y="29"/>
                  </a:lnTo>
                  <a:lnTo>
                    <a:pt x="301" y="26"/>
                  </a:lnTo>
                  <a:lnTo>
                    <a:pt x="306" y="23"/>
                  </a:lnTo>
                  <a:lnTo>
                    <a:pt x="310" y="26"/>
                  </a:lnTo>
                  <a:lnTo>
                    <a:pt x="308" y="30"/>
                  </a:lnTo>
                  <a:lnTo>
                    <a:pt x="301" y="34"/>
                  </a:lnTo>
                  <a:lnTo>
                    <a:pt x="291" y="37"/>
                  </a:lnTo>
                  <a:lnTo>
                    <a:pt x="281" y="41"/>
                  </a:lnTo>
                  <a:lnTo>
                    <a:pt x="270" y="46"/>
                  </a:lnTo>
                  <a:lnTo>
                    <a:pt x="260" y="53"/>
                  </a:lnTo>
                  <a:lnTo>
                    <a:pt x="251" y="59"/>
                  </a:lnTo>
                  <a:lnTo>
                    <a:pt x="243" y="66"/>
                  </a:lnTo>
                  <a:lnTo>
                    <a:pt x="237" y="72"/>
                  </a:lnTo>
                  <a:lnTo>
                    <a:pt x="234" y="78"/>
                  </a:lnTo>
                  <a:lnTo>
                    <a:pt x="245" y="79"/>
                  </a:lnTo>
                  <a:lnTo>
                    <a:pt x="258" y="78"/>
                  </a:lnTo>
                  <a:lnTo>
                    <a:pt x="272" y="76"/>
                  </a:lnTo>
                  <a:lnTo>
                    <a:pt x="286" y="74"/>
                  </a:lnTo>
                  <a:lnTo>
                    <a:pt x="300" y="71"/>
                  </a:lnTo>
                  <a:lnTo>
                    <a:pt x="311" y="68"/>
                  </a:lnTo>
                  <a:lnTo>
                    <a:pt x="320" y="65"/>
                  </a:lnTo>
                  <a:lnTo>
                    <a:pt x="327" y="63"/>
                  </a:lnTo>
                  <a:lnTo>
                    <a:pt x="335" y="59"/>
                  </a:lnTo>
                  <a:lnTo>
                    <a:pt x="340" y="58"/>
                  </a:lnTo>
                  <a:lnTo>
                    <a:pt x="341" y="59"/>
                  </a:lnTo>
                  <a:lnTo>
                    <a:pt x="336" y="64"/>
                  </a:lnTo>
                  <a:lnTo>
                    <a:pt x="331" y="67"/>
                  </a:lnTo>
                  <a:lnTo>
                    <a:pt x="321" y="72"/>
                  </a:lnTo>
                  <a:lnTo>
                    <a:pt x="311" y="78"/>
                  </a:lnTo>
                  <a:lnTo>
                    <a:pt x="298" y="82"/>
                  </a:lnTo>
                  <a:lnTo>
                    <a:pt x="283" y="87"/>
                  </a:lnTo>
                  <a:lnTo>
                    <a:pt x="268" y="90"/>
                  </a:lnTo>
                  <a:lnTo>
                    <a:pt x="253" y="93"/>
                  </a:lnTo>
                  <a:lnTo>
                    <a:pt x="239" y="93"/>
                  </a:lnTo>
                  <a:lnTo>
                    <a:pt x="243" y="97"/>
                  </a:lnTo>
                  <a:lnTo>
                    <a:pt x="251" y="103"/>
                  </a:lnTo>
                  <a:lnTo>
                    <a:pt x="260" y="109"/>
                  </a:lnTo>
                  <a:lnTo>
                    <a:pt x="270" y="114"/>
                  </a:lnTo>
                  <a:lnTo>
                    <a:pt x="280" y="120"/>
                  </a:lnTo>
                  <a:lnTo>
                    <a:pt x="289" y="125"/>
                  </a:lnTo>
                  <a:lnTo>
                    <a:pt x="297" y="128"/>
                  </a:lnTo>
                  <a:lnTo>
                    <a:pt x="303" y="131"/>
                  </a:lnTo>
                  <a:lnTo>
                    <a:pt x="310" y="135"/>
                  </a:lnTo>
                  <a:lnTo>
                    <a:pt x="313" y="137"/>
                  </a:lnTo>
                  <a:lnTo>
                    <a:pt x="311" y="140"/>
                  </a:lnTo>
                  <a:lnTo>
                    <a:pt x="304" y="139"/>
                  </a:lnTo>
                  <a:lnTo>
                    <a:pt x="296" y="136"/>
                  </a:lnTo>
                  <a:lnTo>
                    <a:pt x="286" y="132"/>
                  </a:lnTo>
                  <a:lnTo>
                    <a:pt x="272" y="127"/>
                  </a:lnTo>
                  <a:lnTo>
                    <a:pt x="258" y="121"/>
                  </a:lnTo>
                  <a:lnTo>
                    <a:pt x="244" y="116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1"/>
                  </a:lnTo>
                  <a:lnTo>
                    <a:pt x="198" y="101"/>
                  </a:lnTo>
                  <a:lnTo>
                    <a:pt x="190" y="102"/>
                  </a:lnTo>
                  <a:lnTo>
                    <a:pt x="182" y="102"/>
                  </a:lnTo>
                  <a:lnTo>
                    <a:pt x="175" y="103"/>
                  </a:lnTo>
                  <a:lnTo>
                    <a:pt x="169" y="103"/>
                  </a:lnTo>
                  <a:lnTo>
                    <a:pt x="166" y="104"/>
                  </a:lnTo>
                  <a:lnTo>
                    <a:pt x="169" y="110"/>
                  </a:lnTo>
                  <a:lnTo>
                    <a:pt x="175" y="116"/>
                  </a:lnTo>
                  <a:lnTo>
                    <a:pt x="181" y="122"/>
                  </a:lnTo>
                  <a:lnTo>
                    <a:pt x="188" y="129"/>
                  </a:lnTo>
                  <a:lnTo>
                    <a:pt x="195" y="135"/>
                  </a:lnTo>
                  <a:lnTo>
                    <a:pt x="202" y="141"/>
                  </a:lnTo>
                  <a:lnTo>
                    <a:pt x="209" y="146"/>
                  </a:lnTo>
                  <a:lnTo>
                    <a:pt x="213" y="149"/>
                  </a:lnTo>
                  <a:lnTo>
                    <a:pt x="222" y="154"/>
                  </a:lnTo>
                  <a:lnTo>
                    <a:pt x="232" y="159"/>
                  </a:lnTo>
                  <a:lnTo>
                    <a:pt x="241" y="164"/>
                  </a:lnTo>
                  <a:lnTo>
                    <a:pt x="247" y="167"/>
                  </a:lnTo>
                  <a:lnTo>
                    <a:pt x="251" y="172"/>
                  </a:lnTo>
                  <a:lnTo>
                    <a:pt x="255" y="177"/>
                  </a:lnTo>
                  <a:lnTo>
                    <a:pt x="252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7" y="151"/>
                  </a:lnTo>
                  <a:lnTo>
                    <a:pt x="194" y="143"/>
                  </a:lnTo>
                  <a:lnTo>
                    <a:pt x="181" y="135"/>
                  </a:lnTo>
                  <a:lnTo>
                    <a:pt x="171" y="128"/>
                  </a:lnTo>
                  <a:lnTo>
                    <a:pt x="161" y="122"/>
                  </a:lnTo>
                  <a:lnTo>
                    <a:pt x="156" y="118"/>
                  </a:lnTo>
                  <a:lnTo>
                    <a:pt x="150" y="113"/>
                  </a:lnTo>
                  <a:lnTo>
                    <a:pt x="144" y="113"/>
                  </a:lnTo>
                  <a:lnTo>
                    <a:pt x="139" y="114"/>
                  </a:lnTo>
                  <a:lnTo>
                    <a:pt x="134" y="117"/>
                  </a:lnTo>
                  <a:lnTo>
                    <a:pt x="129" y="118"/>
                  </a:lnTo>
                  <a:lnTo>
                    <a:pt x="123" y="120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104" y="126"/>
                  </a:lnTo>
                  <a:lnTo>
                    <a:pt x="98" y="128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89" y="135"/>
                  </a:lnTo>
                  <a:lnTo>
                    <a:pt x="90" y="137"/>
                  </a:lnTo>
                  <a:lnTo>
                    <a:pt x="92" y="142"/>
                  </a:lnTo>
                  <a:lnTo>
                    <a:pt x="98" y="147"/>
                  </a:lnTo>
                  <a:lnTo>
                    <a:pt x="104" y="151"/>
                  </a:lnTo>
                  <a:lnTo>
                    <a:pt x="112" y="158"/>
                  </a:lnTo>
                  <a:lnTo>
                    <a:pt x="123" y="166"/>
                  </a:lnTo>
                  <a:lnTo>
                    <a:pt x="135" y="175"/>
                  </a:lnTo>
                  <a:lnTo>
                    <a:pt x="148" y="184"/>
                  </a:lnTo>
                  <a:lnTo>
                    <a:pt x="159" y="192"/>
                  </a:lnTo>
                  <a:lnTo>
                    <a:pt x="169" y="197"/>
                  </a:lnTo>
                  <a:lnTo>
                    <a:pt x="176" y="201"/>
                  </a:lnTo>
                  <a:lnTo>
                    <a:pt x="182" y="205"/>
                  </a:lnTo>
                  <a:lnTo>
                    <a:pt x="182" y="208"/>
                  </a:lnTo>
                  <a:lnTo>
                    <a:pt x="175" y="208"/>
                  </a:lnTo>
                  <a:lnTo>
                    <a:pt x="164" y="202"/>
                  </a:lnTo>
                  <a:lnTo>
                    <a:pt x="154" y="196"/>
                  </a:lnTo>
                  <a:lnTo>
                    <a:pt x="144" y="189"/>
                  </a:lnTo>
                  <a:lnTo>
                    <a:pt x="130" y="181"/>
                  </a:lnTo>
                  <a:lnTo>
                    <a:pt x="116" y="172"/>
                  </a:lnTo>
                  <a:lnTo>
                    <a:pt x="104" y="164"/>
                  </a:lnTo>
                  <a:lnTo>
                    <a:pt x="91" y="157"/>
                  </a:lnTo>
                  <a:lnTo>
                    <a:pt x="83" y="152"/>
                  </a:lnTo>
                  <a:lnTo>
                    <a:pt x="77" y="150"/>
                  </a:lnTo>
                  <a:lnTo>
                    <a:pt x="73" y="150"/>
                  </a:lnTo>
                  <a:lnTo>
                    <a:pt x="65" y="152"/>
                  </a:lnTo>
                  <a:lnTo>
                    <a:pt x="53" y="156"/>
                  </a:lnTo>
                  <a:lnTo>
                    <a:pt x="42" y="161"/>
                  </a:lnTo>
                  <a:lnTo>
                    <a:pt x="29" y="164"/>
                  </a:lnTo>
                  <a:lnTo>
                    <a:pt x="19" y="167"/>
                  </a:lnTo>
                  <a:lnTo>
                    <a:pt x="9" y="170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7" y="165"/>
                  </a:lnTo>
                  <a:lnTo>
                    <a:pt x="14" y="161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25" name="Freeform 6424"/>
            <p:cNvSpPr/>
            <p:nvPr/>
          </p:nvSpPr>
          <p:spPr>
            <a:xfrm>
              <a:off x="4403" y="1433"/>
              <a:ext cx="215" cy="181"/>
            </a:xfrm>
            <a:custGeom>
              <a:avLst/>
              <a:gdLst/>
              <a:ahLst/>
              <a:cxnLst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6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9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2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1"/>
                  </a:lnTo>
                  <a:lnTo>
                    <a:pt x="159" y="114"/>
                  </a:lnTo>
                  <a:lnTo>
                    <a:pt x="159" y="119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7"/>
                  </a:lnTo>
                  <a:lnTo>
                    <a:pt x="181" y="187"/>
                  </a:lnTo>
                  <a:lnTo>
                    <a:pt x="177" y="184"/>
                  </a:lnTo>
                  <a:lnTo>
                    <a:pt x="173" y="179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9"/>
                  </a:lnTo>
                  <a:lnTo>
                    <a:pt x="147" y="101"/>
                  </a:lnTo>
                  <a:lnTo>
                    <a:pt x="141" y="96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7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4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26" name="Freeform 6425"/>
            <p:cNvSpPr/>
            <p:nvPr/>
          </p:nvSpPr>
          <p:spPr>
            <a:xfrm>
              <a:off x="4290" y="1455"/>
              <a:ext cx="149" cy="247"/>
            </a:xfrm>
            <a:custGeom>
              <a:avLst/>
              <a:gdLst/>
              <a:ahLst/>
              <a:cxnLst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4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3"/>
                  </a:lnTo>
                  <a:lnTo>
                    <a:pt x="169" y="165"/>
                  </a:lnTo>
                  <a:lnTo>
                    <a:pt x="165" y="163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40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40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8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1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3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5"/>
                  </a:lnTo>
                  <a:lnTo>
                    <a:pt x="99" y="150"/>
                  </a:lnTo>
                  <a:lnTo>
                    <a:pt x="94" y="148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9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4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8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3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27" name="Freeform 6426"/>
            <p:cNvSpPr/>
            <p:nvPr/>
          </p:nvSpPr>
          <p:spPr>
            <a:xfrm>
              <a:off x="4439" y="1134"/>
              <a:ext cx="181" cy="256"/>
            </a:xfrm>
            <a:custGeom>
              <a:avLst/>
              <a:gdLst/>
              <a:ahLst/>
              <a:cxnLst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4"/>
                  </a:lnTo>
                  <a:lnTo>
                    <a:pt x="51" y="156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4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1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2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19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2"/>
                  </a:lnTo>
                  <a:lnTo>
                    <a:pt x="122" y="60"/>
                  </a:lnTo>
                  <a:lnTo>
                    <a:pt x="124" y="72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4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5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0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2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5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1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6"/>
                  </a:lnTo>
                  <a:lnTo>
                    <a:pt x="85" y="155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28" name="Freeform 6427"/>
            <p:cNvSpPr/>
            <p:nvPr/>
          </p:nvSpPr>
          <p:spPr>
            <a:xfrm>
              <a:off x="4178" y="1542"/>
              <a:ext cx="118" cy="198"/>
            </a:xfrm>
            <a:custGeom>
              <a:avLst/>
              <a:gdLst/>
              <a:ahLst/>
              <a:cxnLst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1"/>
                  </a:lnTo>
                  <a:lnTo>
                    <a:pt x="70" y="49"/>
                  </a:lnTo>
                  <a:lnTo>
                    <a:pt x="62" y="49"/>
                  </a:lnTo>
                  <a:lnTo>
                    <a:pt x="53" y="52"/>
                  </a:lnTo>
                  <a:lnTo>
                    <a:pt x="41" y="56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7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2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8"/>
                  </a:lnTo>
                  <a:lnTo>
                    <a:pt x="101" y="156"/>
                  </a:lnTo>
                  <a:lnTo>
                    <a:pt x="108" y="163"/>
                  </a:lnTo>
                  <a:lnTo>
                    <a:pt x="114" y="168"/>
                  </a:lnTo>
                  <a:lnTo>
                    <a:pt x="118" y="171"/>
                  </a:lnTo>
                  <a:lnTo>
                    <a:pt x="122" y="171"/>
                  </a:lnTo>
                  <a:lnTo>
                    <a:pt x="122" y="167"/>
                  </a:lnTo>
                  <a:lnTo>
                    <a:pt x="117" y="162"/>
                  </a:lnTo>
                  <a:lnTo>
                    <a:pt x="111" y="155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10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9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29" name="Freeform 6428"/>
            <p:cNvSpPr/>
            <p:nvPr/>
          </p:nvSpPr>
          <p:spPr>
            <a:xfrm>
              <a:off x="4587" y="1453"/>
              <a:ext cx="231" cy="182"/>
            </a:xfrm>
            <a:custGeom>
              <a:avLst/>
              <a:gdLst/>
              <a:ahLst/>
              <a:cxnLst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5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6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1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7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2"/>
                  </a:lnTo>
                  <a:lnTo>
                    <a:pt x="259" y="176"/>
                  </a:lnTo>
                  <a:lnTo>
                    <a:pt x="262" y="179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1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3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30" name="Freeform 6429"/>
            <p:cNvSpPr/>
            <p:nvPr/>
          </p:nvSpPr>
          <p:spPr>
            <a:xfrm>
              <a:off x="3319" y="1840"/>
              <a:ext cx="585" cy="581"/>
            </a:xfrm>
            <a:custGeom>
              <a:avLst/>
              <a:gdLst/>
              <a:ahLst/>
              <a:cxnLst/>
              <a:pathLst>
                <a:path w="667" h="663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5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1"/>
                  </a:lnTo>
                  <a:lnTo>
                    <a:pt x="202" y="104"/>
                  </a:lnTo>
                  <a:lnTo>
                    <a:pt x="184" y="99"/>
                  </a:lnTo>
                  <a:lnTo>
                    <a:pt x="162" y="96"/>
                  </a:lnTo>
                  <a:lnTo>
                    <a:pt x="139" y="91"/>
                  </a:lnTo>
                  <a:lnTo>
                    <a:pt x="116" y="86"/>
                  </a:lnTo>
                  <a:lnTo>
                    <a:pt x="95" y="81"/>
                  </a:lnTo>
                  <a:lnTo>
                    <a:pt x="77" y="76"/>
                  </a:lnTo>
                  <a:lnTo>
                    <a:pt x="62" y="72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4"/>
                  </a:lnTo>
                  <a:lnTo>
                    <a:pt x="45" y="72"/>
                  </a:lnTo>
                  <a:lnTo>
                    <a:pt x="52" y="86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4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6"/>
                  </a:lnTo>
                  <a:lnTo>
                    <a:pt x="107" y="232"/>
                  </a:lnTo>
                  <a:lnTo>
                    <a:pt x="121" y="247"/>
                  </a:lnTo>
                  <a:lnTo>
                    <a:pt x="137" y="260"/>
                  </a:lnTo>
                  <a:lnTo>
                    <a:pt x="154" y="269"/>
                  </a:lnTo>
                  <a:lnTo>
                    <a:pt x="171" y="276"/>
                  </a:lnTo>
                  <a:lnTo>
                    <a:pt x="187" y="280"/>
                  </a:lnTo>
                  <a:lnTo>
                    <a:pt x="202" y="286"/>
                  </a:lnTo>
                  <a:lnTo>
                    <a:pt x="215" y="291"/>
                  </a:lnTo>
                  <a:lnTo>
                    <a:pt x="228" y="298"/>
                  </a:lnTo>
                  <a:lnTo>
                    <a:pt x="238" y="306"/>
                  </a:lnTo>
                  <a:lnTo>
                    <a:pt x="248" y="316"/>
                  </a:lnTo>
                  <a:lnTo>
                    <a:pt x="258" y="330"/>
                  </a:lnTo>
                  <a:lnTo>
                    <a:pt x="248" y="332"/>
                  </a:lnTo>
                  <a:lnTo>
                    <a:pt x="239" y="332"/>
                  </a:lnTo>
                  <a:lnTo>
                    <a:pt x="230" y="331"/>
                  </a:lnTo>
                  <a:lnTo>
                    <a:pt x="222" y="329"/>
                  </a:lnTo>
                  <a:lnTo>
                    <a:pt x="213" y="326"/>
                  </a:lnTo>
                  <a:lnTo>
                    <a:pt x="203" y="323"/>
                  </a:lnTo>
                  <a:lnTo>
                    <a:pt x="194" y="321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4"/>
                  </a:lnTo>
                  <a:lnTo>
                    <a:pt x="128" y="331"/>
                  </a:lnTo>
                  <a:lnTo>
                    <a:pt x="115" y="339"/>
                  </a:lnTo>
                  <a:lnTo>
                    <a:pt x="102" y="349"/>
                  </a:lnTo>
                  <a:lnTo>
                    <a:pt x="92" y="361"/>
                  </a:lnTo>
                  <a:lnTo>
                    <a:pt x="84" y="374"/>
                  </a:lnTo>
                  <a:lnTo>
                    <a:pt x="76" y="386"/>
                  </a:lnTo>
                  <a:lnTo>
                    <a:pt x="66" y="398"/>
                  </a:lnTo>
                  <a:lnTo>
                    <a:pt x="56" y="408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7"/>
                  </a:lnTo>
                  <a:lnTo>
                    <a:pt x="10" y="442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14" y="461"/>
                  </a:lnTo>
                  <a:lnTo>
                    <a:pt x="17" y="463"/>
                  </a:lnTo>
                  <a:lnTo>
                    <a:pt x="22" y="466"/>
                  </a:lnTo>
                  <a:lnTo>
                    <a:pt x="28" y="469"/>
                  </a:lnTo>
                  <a:lnTo>
                    <a:pt x="37" y="473"/>
                  </a:lnTo>
                  <a:lnTo>
                    <a:pt x="46" y="476"/>
                  </a:lnTo>
                  <a:lnTo>
                    <a:pt x="56" y="480"/>
                  </a:lnTo>
                  <a:lnTo>
                    <a:pt x="66" y="483"/>
                  </a:lnTo>
                  <a:lnTo>
                    <a:pt x="79" y="487"/>
                  </a:lnTo>
                  <a:lnTo>
                    <a:pt x="98" y="490"/>
                  </a:lnTo>
                  <a:lnTo>
                    <a:pt x="117" y="492"/>
                  </a:lnTo>
                  <a:lnTo>
                    <a:pt x="138" y="491"/>
                  </a:lnTo>
                  <a:lnTo>
                    <a:pt x="159" y="488"/>
                  </a:lnTo>
                  <a:lnTo>
                    <a:pt x="178" y="481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5"/>
                  </a:lnTo>
                  <a:lnTo>
                    <a:pt x="235" y="427"/>
                  </a:lnTo>
                  <a:lnTo>
                    <a:pt x="238" y="419"/>
                  </a:lnTo>
                  <a:lnTo>
                    <a:pt x="243" y="409"/>
                  </a:lnTo>
                  <a:lnTo>
                    <a:pt x="246" y="400"/>
                  </a:lnTo>
                  <a:lnTo>
                    <a:pt x="251" y="389"/>
                  </a:lnTo>
                  <a:lnTo>
                    <a:pt x="255" y="377"/>
                  </a:lnTo>
                  <a:lnTo>
                    <a:pt x="261" y="368"/>
                  </a:lnTo>
                  <a:lnTo>
                    <a:pt x="267" y="360"/>
                  </a:lnTo>
                  <a:lnTo>
                    <a:pt x="273" y="354"/>
                  </a:lnTo>
                  <a:lnTo>
                    <a:pt x="279" y="348"/>
                  </a:lnTo>
                  <a:lnTo>
                    <a:pt x="286" y="345"/>
                  </a:lnTo>
                  <a:lnTo>
                    <a:pt x="294" y="344"/>
                  </a:lnTo>
                  <a:lnTo>
                    <a:pt x="294" y="353"/>
                  </a:lnTo>
                  <a:lnTo>
                    <a:pt x="294" y="361"/>
                  </a:lnTo>
                  <a:lnTo>
                    <a:pt x="297" y="368"/>
                  </a:lnTo>
                  <a:lnTo>
                    <a:pt x="300" y="372"/>
                  </a:lnTo>
                  <a:lnTo>
                    <a:pt x="299" y="390"/>
                  </a:lnTo>
                  <a:lnTo>
                    <a:pt x="294" y="404"/>
                  </a:lnTo>
                  <a:lnTo>
                    <a:pt x="284" y="415"/>
                  </a:lnTo>
                  <a:lnTo>
                    <a:pt x="268" y="423"/>
                  </a:lnTo>
                  <a:lnTo>
                    <a:pt x="263" y="425"/>
                  </a:lnTo>
                  <a:lnTo>
                    <a:pt x="258" y="428"/>
                  </a:lnTo>
                  <a:lnTo>
                    <a:pt x="253" y="430"/>
                  </a:lnTo>
                  <a:lnTo>
                    <a:pt x="248" y="434"/>
                  </a:lnTo>
                  <a:lnTo>
                    <a:pt x="244" y="437"/>
                  </a:lnTo>
                  <a:lnTo>
                    <a:pt x="239" y="440"/>
                  </a:lnTo>
                  <a:lnTo>
                    <a:pt x="235" y="444"/>
                  </a:lnTo>
                  <a:lnTo>
                    <a:pt x="231" y="447"/>
                  </a:lnTo>
                  <a:lnTo>
                    <a:pt x="221" y="459"/>
                  </a:lnTo>
                  <a:lnTo>
                    <a:pt x="212" y="472"/>
                  </a:lnTo>
                  <a:lnTo>
                    <a:pt x="203" y="485"/>
                  </a:lnTo>
                  <a:lnTo>
                    <a:pt x="197" y="499"/>
                  </a:lnTo>
                  <a:lnTo>
                    <a:pt x="192" y="514"/>
                  </a:lnTo>
                  <a:lnTo>
                    <a:pt x="189" y="529"/>
                  </a:lnTo>
                  <a:lnTo>
                    <a:pt x="189" y="545"/>
                  </a:lnTo>
                  <a:lnTo>
                    <a:pt x="190" y="560"/>
                  </a:lnTo>
                  <a:lnTo>
                    <a:pt x="191" y="571"/>
                  </a:lnTo>
                  <a:lnTo>
                    <a:pt x="193" y="580"/>
                  </a:lnTo>
                  <a:lnTo>
                    <a:pt x="194" y="589"/>
                  </a:lnTo>
                  <a:lnTo>
                    <a:pt x="194" y="597"/>
                  </a:lnTo>
                  <a:lnTo>
                    <a:pt x="195" y="617"/>
                  </a:lnTo>
                  <a:lnTo>
                    <a:pt x="194" y="632"/>
                  </a:lnTo>
                  <a:lnTo>
                    <a:pt x="191" y="643"/>
                  </a:lnTo>
                  <a:lnTo>
                    <a:pt x="186" y="652"/>
                  </a:lnTo>
                  <a:lnTo>
                    <a:pt x="183" y="661"/>
                  </a:lnTo>
                  <a:lnTo>
                    <a:pt x="185" y="663"/>
                  </a:lnTo>
                  <a:lnTo>
                    <a:pt x="192" y="663"/>
                  </a:lnTo>
                  <a:lnTo>
                    <a:pt x="202" y="662"/>
                  </a:lnTo>
                  <a:lnTo>
                    <a:pt x="225" y="659"/>
                  </a:lnTo>
                  <a:lnTo>
                    <a:pt x="247" y="654"/>
                  </a:lnTo>
                  <a:lnTo>
                    <a:pt x="267" y="647"/>
                  </a:lnTo>
                  <a:lnTo>
                    <a:pt x="285" y="637"/>
                  </a:lnTo>
                  <a:lnTo>
                    <a:pt x="301" y="626"/>
                  </a:lnTo>
                  <a:lnTo>
                    <a:pt x="316" y="612"/>
                  </a:lnTo>
                  <a:lnTo>
                    <a:pt x="329" y="598"/>
                  </a:lnTo>
                  <a:lnTo>
                    <a:pt x="339" y="582"/>
                  </a:lnTo>
                  <a:lnTo>
                    <a:pt x="349" y="566"/>
                  </a:lnTo>
                  <a:lnTo>
                    <a:pt x="355" y="548"/>
                  </a:lnTo>
                  <a:lnTo>
                    <a:pt x="360" y="530"/>
                  </a:lnTo>
                  <a:lnTo>
                    <a:pt x="362" y="512"/>
                  </a:lnTo>
                  <a:lnTo>
                    <a:pt x="362" y="492"/>
                  </a:lnTo>
                  <a:lnTo>
                    <a:pt x="360" y="474"/>
                  </a:lnTo>
                  <a:lnTo>
                    <a:pt x="357" y="455"/>
                  </a:lnTo>
                  <a:lnTo>
                    <a:pt x="350" y="438"/>
                  </a:lnTo>
                  <a:lnTo>
                    <a:pt x="342" y="421"/>
                  </a:lnTo>
                  <a:lnTo>
                    <a:pt x="335" y="408"/>
                  </a:lnTo>
                  <a:lnTo>
                    <a:pt x="329" y="398"/>
                  </a:lnTo>
                  <a:lnTo>
                    <a:pt x="327" y="389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6" y="381"/>
                  </a:lnTo>
                  <a:lnTo>
                    <a:pt x="350" y="377"/>
                  </a:lnTo>
                  <a:lnTo>
                    <a:pt x="360" y="389"/>
                  </a:lnTo>
                  <a:lnTo>
                    <a:pt x="367" y="406"/>
                  </a:lnTo>
                  <a:lnTo>
                    <a:pt x="370" y="427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6"/>
                  </a:lnTo>
                  <a:lnTo>
                    <a:pt x="383" y="491"/>
                  </a:lnTo>
                  <a:lnTo>
                    <a:pt x="389" y="505"/>
                  </a:lnTo>
                  <a:lnTo>
                    <a:pt x="398" y="518"/>
                  </a:lnTo>
                  <a:lnTo>
                    <a:pt x="410" y="530"/>
                  </a:lnTo>
                  <a:lnTo>
                    <a:pt x="425" y="541"/>
                  </a:lnTo>
                  <a:lnTo>
                    <a:pt x="444" y="550"/>
                  </a:lnTo>
                  <a:lnTo>
                    <a:pt x="465" y="558"/>
                  </a:lnTo>
                  <a:lnTo>
                    <a:pt x="484" y="565"/>
                  </a:lnTo>
                  <a:lnTo>
                    <a:pt x="503" y="573"/>
                  </a:lnTo>
                  <a:lnTo>
                    <a:pt x="520" y="580"/>
                  </a:lnTo>
                  <a:lnTo>
                    <a:pt x="535" y="589"/>
                  </a:lnTo>
                  <a:lnTo>
                    <a:pt x="549" y="599"/>
                  </a:lnTo>
                  <a:lnTo>
                    <a:pt x="559" y="611"/>
                  </a:lnTo>
                  <a:lnTo>
                    <a:pt x="568" y="625"/>
                  </a:lnTo>
                  <a:lnTo>
                    <a:pt x="573" y="604"/>
                  </a:lnTo>
                  <a:lnTo>
                    <a:pt x="577" y="575"/>
                  </a:lnTo>
                  <a:lnTo>
                    <a:pt x="578" y="543"/>
                  </a:lnTo>
                  <a:lnTo>
                    <a:pt x="575" y="508"/>
                  </a:lnTo>
                  <a:lnTo>
                    <a:pt x="567" y="476"/>
                  </a:lnTo>
                  <a:lnTo>
                    <a:pt x="552" y="446"/>
                  </a:lnTo>
                  <a:lnTo>
                    <a:pt x="530" y="423"/>
                  </a:lnTo>
                  <a:lnTo>
                    <a:pt x="498" y="409"/>
                  </a:lnTo>
                  <a:lnTo>
                    <a:pt x="487" y="407"/>
                  </a:lnTo>
                  <a:lnTo>
                    <a:pt x="476" y="405"/>
                  </a:lnTo>
                  <a:lnTo>
                    <a:pt x="466" y="401"/>
                  </a:lnTo>
                  <a:lnTo>
                    <a:pt x="457" y="399"/>
                  </a:lnTo>
                  <a:lnTo>
                    <a:pt x="448" y="397"/>
                  </a:lnTo>
                  <a:lnTo>
                    <a:pt x="441" y="395"/>
                  </a:lnTo>
                  <a:lnTo>
                    <a:pt x="434" y="393"/>
                  </a:lnTo>
                  <a:lnTo>
                    <a:pt x="429" y="392"/>
                  </a:lnTo>
                  <a:lnTo>
                    <a:pt x="434" y="387"/>
                  </a:lnTo>
                  <a:lnTo>
                    <a:pt x="437" y="382"/>
                  </a:lnTo>
                  <a:lnTo>
                    <a:pt x="441" y="376"/>
                  </a:lnTo>
                  <a:lnTo>
                    <a:pt x="442" y="371"/>
                  </a:lnTo>
                  <a:lnTo>
                    <a:pt x="464" y="382"/>
                  </a:lnTo>
                  <a:lnTo>
                    <a:pt x="487" y="391"/>
                  </a:lnTo>
                  <a:lnTo>
                    <a:pt x="507" y="397"/>
                  </a:lnTo>
                  <a:lnTo>
                    <a:pt x="529" y="400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8"/>
                  </a:lnTo>
                  <a:lnTo>
                    <a:pt x="598" y="393"/>
                  </a:lnTo>
                  <a:lnTo>
                    <a:pt x="612" y="387"/>
                  </a:lnTo>
                  <a:lnTo>
                    <a:pt x="624" y="383"/>
                  </a:lnTo>
                  <a:lnTo>
                    <a:pt x="633" y="378"/>
                  </a:lnTo>
                  <a:lnTo>
                    <a:pt x="642" y="375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70"/>
                  </a:lnTo>
                  <a:lnTo>
                    <a:pt x="667" y="370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1"/>
                  </a:lnTo>
                  <a:lnTo>
                    <a:pt x="619" y="341"/>
                  </a:lnTo>
                  <a:lnTo>
                    <a:pt x="610" y="331"/>
                  </a:lnTo>
                  <a:lnTo>
                    <a:pt x="601" y="319"/>
                  </a:lnTo>
                  <a:lnTo>
                    <a:pt x="593" y="308"/>
                  </a:lnTo>
                  <a:lnTo>
                    <a:pt x="585" y="295"/>
                  </a:lnTo>
                  <a:lnTo>
                    <a:pt x="574" y="283"/>
                  </a:lnTo>
                  <a:lnTo>
                    <a:pt x="560" y="271"/>
                  </a:lnTo>
                  <a:lnTo>
                    <a:pt x="543" y="262"/>
                  </a:lnTo>
                  <a:lnTo>
                    <a:pt x="525" y="254"/>
                  </a:lnTo>
                  <a:lnTo>
                    <a:pt x="504" y="249"/>
                  </a:lnTo>
                  <a:lnTo>
                    <a:pt x="484" y="247"/>
                  </a:lnTo>
                  <a:lnTo>
                    <a:pt x="466" y="249"/>
                  </a:lnTo>
                  <a:lnTo>
                    <a:pt x="451" y="256"/>
                  </a:lnTo>
                  <a:lnTo>
                    <a:pt x="442" y="263"/>
                  </a:lnTo>
                  <a:lnTo>
                    <a:pt x="433" y="268"/>
                  </a:lnTo>
                  <a:lnTo>
                    <a:pt x="426" y="272"/>
                  </a:lnTo>
                  <a:lnTo>
                    <a:pt x="419" y="276"/>
                  </a:lnTo>
                  <a:lnTo>
                    <a:pt x="413" y="279"/>
                  </a:lnTo>
                  <a:lnTo>
                    <a:pt x="408" y="281"/>
                  </a:lnTo>
                  <a:lnTo>
                    <a:pt x="405" y="283"/>
                  </a:lnTo>
                  <a:lnTo>
                    <a:pt x="402" y="284"/>
                  </a:lnTo>
                  <a:lnTo>
                    <a:pt x="402" y="278"/>
                  </a:lnTo>
                  <a:lnTo>
                    <a:pt x="402" y="271"/>
                  </a:lnTo>
                  <a:lnTo>
                    <a:pt x="400" y="263"/>
                  </a:lnTo>
                  <a:lnTo>
                    <a:pt x="398" y="258"/>
                  </a:lnTo>
                  <a:lnTo>
                    <a:pt x="404" y="255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8"/>
                  </a:lnTo>
                  <a:lnTo>
                    <a:pt x="438" y="246"/>
                  </a:lnTo>
                  <a:lnTo>
                    <a:pt x="444" y="243"/>
                  </a:lnTo>
                  <a:lnTo>
                    <a:pt x="459" y="232"/>
                  </a:lnTo>
                  <a:lnTo>
                    <a:pt x="472" y="215"/>
                  </a:lnTo>
                  <a:lnTo>
                    <a:pt x="482" y="194"/>
                  </a:lnTo>
                  <a:lnTo>
                    <a:pt x="489" y="172"/>
                  </a:lnTo>
                  <a:lnTo>
                    <a:pt x="495" y="149"/>
                  </a:lnTo>
                  <a:lnTo>
                    <a:pt x="496" y="127"/>
                  </a:lnTo>
                  <a:lnTo>
                    <a:pt x="495" y="109"/>
                  </a:lnTo>
                  <a:lnTo>
                    <a:pt x="489" y="94"/>
                  </a:lnTo>
                  <a:lnTo>
                    <a:pt x="480" y="71"/>
                  </a:lnTo>
                  <a:lnTo>
                    <a:pt x="474" y="44"/>
                  </a:lnTo>
                  <a:lnTo>
                    <a:pt x="473" y="20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50"/>
                  </a:lnTo>
                  <a:lnTo>
                    <a:pt x="421" y="59"/>
                  </a:lnTo>
                  <a:lnTo>
                    <a:pt x="411" y="66"/>
                  </a:lnTo>
                  <a:lnTo>
                    <a:pt x="400" y="71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6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6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1"/>
                  </a:lnTo>
                  <a:lnTo>
                    <a:pt x="304" y="240"/>
                  </a:lnTo>
                  <a:lnTo>
                    <a:pt x="297" y="241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31" name="Freeform 6430"/>
            <p:cNvSpPr/>
            <p:nvPr/>
          </p:nvSpPr>
          <p:spPr>
            <a:xfrm>
              <a:off x="3482" y="1802"/>
              <a:ext cx="179" cy="251"/>
            </a:xfrm>
            <a:custGeom>
              <a:avLst/>
              <a:gdLst/>
              <a:ahLst/>
              <a:cxnLst/>
              <a:pathLst>
                <a:path w="204" h="287">
                  <a:moveTo>
                    <a:pt x="204" y="119"/>
                  </a:moveTo>
                  <a:lnTo>
                    <a:pt x="191" y="124"/>
                  </a:lnTo>
                  <a:lnTo>
                    <a:pt x="179" y="132"/>
                  </a:lnTo>
                  <a:lnTo>
                    <a:pt x="167" y="141"/>
                  </a:lnTo>
                  <a:lnTo>
                    <a:pt x="156" y="151"/>
                  </a:lnTo>
                  <a:lnTo>
                    <a:pt x="146" y="164"/>
                  </a:lnTo>
                  <a:lnTo>
                    <a:pt x="137" y="179"/>
                  </a:lnTo>
                  <a:lnTo>
                    <a:pt x="130" y="194"/>
                  </a:lnTo>
                  <a:lnTo>
                    <a:pt x="126" y="211"/>
                  </a:lnTo>
                  <a:lnTo>
                    <a:pt x="125" y="217"/>
                  </a:lnTo>
                  <a:lnTo>
                    <a:pt x="123" y="222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6"/>
                  </a:lnTo>
                  <a:lnTo>
                    <a:pt x="123" y="260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5"/>
                  </a:lnTo>
                  <a:lnTo>
                    <a:pt x="111" y="286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200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6"/>
                  </a:lnTo>
                  <a:lnTo>
                    <a:pt x="16" y="149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10"/>
                  </a:lnTo>
                  <a:lnTo>
                    <a:pt x="0" y="103"/>
                  </a:lnTo>
                  <a:lnTo>
                    <a:pt x="6" y="95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40"/>
                  </a:lnTo>
                  <a:lnTo>
                    <a:pt x="27" y="26"/>
                  </a:lnTo>
                  <a:lnTo>
                    <a:pt x="24" y="12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8"/>
                  </a:lnTo>
                  <a:lnTo>
                    <a:pt x="49" y="27"/>
                  </a:lnTo>
                  <a:lnTo>
                    <a:pt x="61" y="34"/>
                  </a:lnTo>
                  <a:lnTo>
                    <a:pt x="74" y="41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3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4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32" name="Freeform 6431"/>
            <p:cNvSpPr/>
            <p:nvPr/>
          </p:nvSpPr>
          <p:spPr>
            <a:xfrm>
              <a:off x="3322" y="2221"/>
              <a:ext cx="200" cy="235"/>
            </a:xfrm>
            <a:custGeom>
              <a:avLst/>
              <a:gdLst/>
              <a:ahLst/>
              <a:cxnLst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2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0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4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33" name="Freeform 6432"/>
            <p:cNvSpPr/>
            <p:nvPr/>
          </p:nvSpPr>
          <p:spPr>
            <a:xfrm>
              <a:off x="3491" y="1830"/>
              <a:ext cx="126" cy="175"/>
            </a:xfrm>
            <a:custGeom>
              <a:avLst/>
              <a:gdLst/>
              <a:ahLst/>
              <a:cxnLst/>
              <a:pathLst>
                <a:path w="142" h="200">
                  <a:moveTo>
                    <a:pt x="115" y="178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4"/>
                  </a:lnTo>
                  <a:lnTo>
                    <a:pt x="111" y="200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2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49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1"/>
                  </a:lnTo>
                  <a:lnTo>
                    <a:pt x="53" y="139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3"/>
                  </a:lnTo>
                  <a:lnTo>
                    <a:pt x="36" y="132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2"/>
                  </a:lnTo>
                  <a:lnTo>
                    <a:pt x="55" y="133"/>
                  </a:lnTo>
                  <a:lnTo>
                    <a:pt x="64" y="133"/>
                  </a:lnTo>
                  <a:lnTo>
                    <a:pt x="72" y="134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6"/>
                  </a:lnTo>
                  <a:lnTo>
                    <a:pt x="81" y="117"/>
                  </a:lnTo>
                  <a:lnTo>
                    <a:pt x="78" y="110"/>
                  </a:lnTo>
                  <a:lnTo>
                    <a:pt x="74" y="104"/>
                  </a:lnTo>
                  <a:lnTo>
                    <a:pt x="63" y="100"/>
                  </a:lnTo>
                  <a:lnTo>
                    <a:pt x="53" y="95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79"/>
                  </a:lnTo>
                  <a:lnTo>
                    <a:pt x="17" y="74"/>
                  </a:lnTo>
                  <a:lnTo>
                    <a:pt x="10" y="72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6" y="65"/>
                  </a:lnTo>
                  <a:lnTo>
                    <a:pt x="12" y="68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6" y="79"/>
                  </a:lnTo>
                  <a:lnTo>
                    <a:pt x="47" y="84"/>
                  </a:lnTo>
                  <a:lnTo>
                    <a:pt x="56" y="87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2"/>
                  </a:lnTo>
                  <a:lnTo>
                    <a:pt x="62" y="58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0"/>
                  </a:lnTo>
                  <a:lnTo>
                    <a:pt x="36" y="12"/>
                  </a:lnTo>
                  <a:lnTo>
                    <a:pt x="33" y="7"/>
                  </a:lnTo>
                  <a:lnTo>
                    <a:pt x="30" y="2"/>
                  </a:lnTo>
                  <a:lnTo>
                    <a:pt x="31" y="0"/>
                  </a:lnTo>
                  <a:lnTo>
                    <a:pt x="36" y="2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4"/>
                  </a:lnTo>
                  <a:lnTo>
                    <a:pt x="66" y="45"/>
                  </a:lnTo>
                  <a:lnTo>
                    <a:pt x="72" y="56"/>
                  </a:lnTo>
                  <a:lnTo>
                    <a:pt x="77" y="66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100" y="56"/>
                  </a:lnTo>
                  <a:lnTo>
                    <a:pt x="104" y="39"/>
                  </a:lnTo>
                  <a:lnTo>
                    <a:pt x="107" y="26"/>
                  </a:lnTo>
                  <a:lnTo>
                    <a:pt x="107" y="20"/>
                  </a:lnTo>
                  <a:lnTo>
                    <a:pt x="108" y="19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3"/>
                  </a:lnTo>
                  <a:lnTo>
                    <a:pt x="108" y="63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1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2"/>
                  </a:lnTo>
                  <a:lnTo>
                    <a:pt x="116" y="129"/>
                  </a:lnTo>
                  <a:lnTo>
                    <a:pt x="120" y="125"/>
                  </a:lnTo>
                  <a:lnTo>
                    <a:pt x="125" y="122"/>
                  </a:lnTo>
                  <a:lnTo>
                    <a:pt x="129" y="117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1"/>
                  </a:lnTo>
                  <a:lnTo>
                    <a:pt x="141" y="100"/>
                  </a:lnTo>
                  <a:lnTo>
                    <a:pt x="142" y="103"/>
                  </a:lnTo>
                  <a:lnTo>
                    <a:pt x="142" y="110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7"/>
                  </a:lnTo>
                  <a:lnTo>
                    <a:pt x="127" y="134"/>
                  </a:lnTo>
                  <a:lnTo>
                    <a:pt x="122" y="140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8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34" name="Freeform 6433"/>
            <p:cNvSpPr/>
            <p:nvPr/>
          </p:nvSpPr>
          <p:spPr>
            <a:xfrm>
              <a:off x="3340" y="2267"/>
              <a:ext cx="123" cy="159"/>
            </a:xfrm>
            <a:custGeom>
              <a:avLst/>
              <a:gdLst/>
              <a:ahLst/>
              <a:cxnLst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1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4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7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29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35" name="Freeform 6434"/>
            <p:cNvSpPr/>
            <p:nvPr/>
          </p:nvSpPr>
          <p:spPr>
            <a:xfrm>
              <a:off x="3531" y="2051"/>
              <a:ext cx="175" cy="135"/>
            </a:xfrm>
            <a:custGeom>
              <a:avLst/>
              <a:gdLst/>
              <a:ahLst/>
              <a:cxnLst/>
              <a:pathLst>
                <a:path w="199" h="154">
                  <a:moveTo>
                    <a:pt x="109" y="16"/>
                  </a:moveTo>
                  <a:lnTo>
                    <a:pt x="112" y="13"/>
                  </a:lnTo>
                  <a:lnTo>
                    <a:pt x="118" y="10"/>
                  </a:lnTo>
                  <a:lnTo>
                    <a:pt x="125" y="9"/>
                  </a:lnTo>
                  <a:lnTo>
                    <a:pt x="132" y="9"/>
                  </a:lnTo>
                  <a:lnTo>
                    <a:pt x="138" y="9"/>
                  </a:lnTo>
                  <a:lnTo>
                    <a:pt x="145" y="10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8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8"/>
                  </a:lnTo>
                  <a:lnTo>
                    <a:pt x="152" y="53"/>
                  </a:lnTo>
                  <a:lnTo>
                    <a:pt x="142" y="55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4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3"/>
                  </a:lnTo>
                  <a:lnTo>
                    <a:pt x="132" y="62"/>
                  </a:lnTo>
                  <a:lnTo>
                    <a:pt x="139" y="63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0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3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0"/>
                  </a:lnTo>
                  <a:lnTo>
                    <a:pt x="155" y="101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0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6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4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0"/>
                  </a:lnTo>
                  <a:lnTo>
                    <a:pt x="114" y="96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8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6"/>
                  </a:lnTo>
                  <a:lnTo>
                    <a:pt x="84" y="149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2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0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8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3" y="26"/>
                  </a:lnTo>
                  <a:lnTo>
                    <a:pt x="34" y="17"/>
                  </a:lnTo>
                  <a:lnTo>
                    <a:pt x="39" y="9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8"/>
                  </a:lnTo>
                  <a:lnTo>
                    <a:pt x="99" y="55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2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2"/>
                  </a:lnTo>
                  <a:lnTo>
                    <a:pt x="106" y="24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36" name="Freeform 6435"/>
            <p:cNvSpPr/>
            <p:nvPr/>
          </p:nvSpPr>
          <p:spPr>
            <a:xfrm>
              <a:off x="3389" y="1930"/>
              <a:ext cx="163" cy="158"/>
            </a:xfrm>
            <a:custGeom>
              <a:avLst/>
              <a:gdLst/>
              <a:ahLst/>
              <a:cxnLst/>
              <a:pathLst>
                <a:path w="186" h="179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79"/>
                  </a:lnTo>
                  <a:lnTo>
                    <a:pt x="168" y="171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2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2"/>
                  </a:lnTo>
                  <a:lnTo>
                    <a:pt x="121" y="125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4"/>
                  </a:lnTo>
                  <a:lnTo>
                    <a:pt x="88" y="125"/>
                  </a:lnTo>
                  <a:lnTo>
                    <a:pt x="77" y="126"/>
                  </a:lnTo>
                  <a:lnTo>
                    <a:pt x="66" y="128"/>
                  </a:lnTo>
                  <a:lnTo>
                    <a:pt x="56" y="126"/>
                  </a:lnTo>
                  <a:lnTo>
                    <a:pt x="46" y="125"/>
                  </a:lnTo>
                  <a:lnTo>
                    <a:pt x="41" y="122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7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0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75" y="81"/>
                  </a:lnTo>
                  <a:lnTo>
                    <a:pt x="65" y="85"/>
                  </a:lnTo>
                  <a:lnTo>
                    <a:pt x="54" y="86"/>
                  </a:lnTo>
                  <a:lnTo>
                    <a:pt x="44" y="87"/>
                  </a:lnTo>
                  <a:lnTo>
                    <a:pt x="33" y="86"/>
                  </a:lnTo>
                  <a:lnTo>
                    <a:pt x="23" y="84"/>
                  </a:lnTo>
                  <a:lnTo>
                    <a:pt x="14" y="80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7" y="69"/>
                  </a:lnTo>
                  <a:lnTo>
                    <a:pt x="12" y="71"/>
                  </a:lnTo>
                  <a:lnTo>
                    <a:pt x="18" y="72"/>
                  </a:lnTo>
                  <a:lnTo>
                    <a:pt x="24" y="73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3"/>
                  </a:lnTo>
                  <a:lnTo>
                    <a:pt x="56" y="73"/>
                  </a:lnTo>
                  <a:lnTo>
                    <a:pt x="61" y="71"/>
                  </a:lnTo>
                  <a:lnTo>
                    <a:pt x="54" y="64"/>
                  </a:lnTo>
                  <a:lnTo>
                    <a:pt x="46" y="56"/>
                  </a:lnTo>
                  <a:lnTo>
                    <a:pt x="38" y="48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4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1"/>
                  </a:lnTo>
                  <a:lnTo>
                    <a:pt x="52" y="49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0"/>
                  </a:lnTo>
                  <a:lnTo>
                    <a:pt x="72" y="39"/>
                  </a:lnTo>
                  <a:lnTo>
                    <a:pt x="73" y="28"/>
                  </a:lnTo>
                  <a:lnTo>
                    <a:pt x="72" y="19"/>
                  </a:lnTo>
                  <a:lnTo>
                    <a:pt x="71" y="13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6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1"/>
                  </a:lnTo>
                  <a:lnTo>
                    <a:pt x="132" y="57"/>
                  </a:lnTo>
                  <a:lnTo>
                    <a:pt x="130" y="47"/>
                  </a:lnTo>
                  <a:lnTo>
                    <a:pt x="132" y="42"/>
                  </a:lnTo>
                  <a:lnTo>
                    <a:pt x="134" y="43"/>
                  </a:lnTo>
                  <a:lnTo>
                    <a:pt x="136" y="50"/>
                  </a:lnTo>
                  <a:lnTo>
                    <a:pt x="140" y="65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0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1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5"/>
                  </a:lnTo>
                  <a:lnTo>
                    <a:pt x="175" y="120"/>
                  </a:lnTo>
                  <a:lnTo>
                    <a:pt x="178" y="117"/>
                  </a:lnTo>
                  <a:lnTo>
                    <a:pt x="180" y="116"/>
                  </a:lnTo>
                  <a:lnTo>
                    <a:pt x="182" y="118"/>
                  </a:lnTo>
                  <a:lnTo>
                    <a:pt x="183" y="124"/>
                  </a:lnTo>
                  <a:lnTo>
                    <a:pt x="182" y="132"/>
                  </a:lnTo>
                  <a:lnTo>
                    <a:pt x="179" y="141"/>
                  </a:lnTo>
                  <a:lnTo>
                    <a:pt x="176" y="148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3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37" name="Freeform 6436"/>
            <p:cNvSpPr/>
            <p:nvPr/>
          </p:nvSpPr>
          <p:spPr>
            <a:xfrm>
              <a:off x="3599" y="1889"/>
              <a:ext cx="132" cy="176"/>
            </a:xfrm>
            <a:custGeom>
              <a:avLst/>
              <a:gdLst/>
              <a:ahLst/>
              <a:cxnLst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2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7"/>
                  </a:lnTo>
                  <a:lnTo>
                    <a:pt x="3" y="121"/>
                  </a:lnTo>
                  <a:lnTo>
                    <a:pt x="6" y="119"/>
                  </a:lnTo>
                  <a:lnTo>
                    <a:pt x="7" y="122"/>
                  </a:lnTo>
                  <a:lnTo>
                    <a:pt x="8" y="127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7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1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09"/>
                  </a:lnTo>
                  <a:lnTo>
                    <a:pt x="33" y="95"/>
                  </a:lnTo>
                  <a:lnTo>
                    <a:pt x="36" y="87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6" y="142"/>
                  </a:lnTo>
                  <a:lnTo>
                    <a:pt x="53" y="153"/>
                  </a:lnTo>
                  <a:lnTo>
                    <a:pt x="60" y="142"/>
                  </a:lnTo>
                  <a:lnTo>
                    <a:pt x="67" y="131"/>
                  </a:lnTo>
                  <a:lnTo>
                    <a:pt x="70" y="118"/>
                  </a:lnTo>
                  <a:lnTo>
                    <a:pt x="72" y="109"/>
                  </a:lnTo>
                  <a:lnTo>
                    <a:pt x="64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4" y="26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5"/>
                  </a:lnTo>
                  <a:lnTo>
                    <a:pt x="76" y="80"/>
                  </a:lnTo>
                  <a:lnTo>
                    <a:pt x="82" y="92"/>
                  </a:lnTo>
                  <a:lnTo>
                    <a:pt x="91" y="79"/>
                  </a:lnTo>
                  <a:lnTo>
                    <a:pt x="97" y="66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5"/>
                  </a:lnTo>
                  <a:lnTo>
                    <a:pt x="112" y="23"/>
                  </a:lnTo>
                  <a:lnTo>
                    <a:pt x="119" y="12"/>
                  </a:lnTo>
                  <a:lnTo>
                    <a:pt x="124" y="4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6"/>
                  </a:lnTo>
                  <a:lnTo>
                    <a:pt x="124" y="19"/>
                  </a:lnTo>
                  <a:lnTo>
                    <a:pt x="115" y="32"/>
                  </a:lnTo>
                  <a:lnTo>
                    <a:pt x="109" y="43"/>
                  </a:lnTo>
                  <a:lnTo>
                    <a:pt x="107" y="54"/>
                  </a:lnTo>
                  <a:lnTo>
                    <a:pt x="106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5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7"/>
                  </a:lnTo>
                  <a:lnTo>
                    <a:pt x="123" y="84"/>
                  </a:lnTo>
                  <a:lnTo>
                    <a:pt x="130" y="79"/>
                  </a:lnTo>
                  <a:lnTo>
                    <a:pt x="136" y="76"/>
                  </a:lnTo>
                  <a:lnTo>
                    <a:pt x="140" y="72"/>
                  </a:lnTo>
                  <a:lnTo>
                    <a:pt x="143" y="69"/>
                  </a:lnTo>
                  <a:lnTo>
                    <a:pt x="146" y="65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8" y="71"/>
                  </a:lnTo>
                  <a:lnTo>
                    <a:pt x="143" y="80"/>
                  </a:lnTo>
                  <a:lnTo>
                    <a:pt x="136" y="87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2"/>
                  </a:lnTo>
                  <a:lnTo>
                    <a:pt x="104" y="104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8"/>
                  </a:lnTo>
                  <a:lnTo>
                    <a:pt x="77" y="134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3"/>
                  </a:lnTo>
                  <a:lnTo>
                    <a:pt x="89" y="163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6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8"/>
                  </a:lnTo>
                  <a:lnTo>
                    <a:pt x="131" y="140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1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79"/>
                  </a:lnTo>
                  <a:lnTo>
                    <a:pt x="58" y="183"/>
                  </a:lnTo>
                  <a:lnTo>
                    <a:pt x="55" y="187"/>
                  </a:lnTo>
                  <a:lnTo>
                    <a:pt x="54" y="193"/>
                  </a:lnTo>
                  <a:lnTo>
                    <a:pt x="47" y="193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38" name="Freeform 6437"/>
            <p:cNvSpPr/>
            <p:nvPr/>
          </p:nvSpPr>
          <p:spPr>
            <a:xfrm>
              <a:off x="3664" y="2086"/>
              <a:ext cx="209" cy="96"/>
            </a:xfrm>
            <a:custGeom>
              <a:avLst/>
              <a:gdLst/>
              <a:ahLst/>
              <a:cxnLst/>
              <a:pathLst>
                <a:path w="237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0" y="41"/>
                  </a:lnTo>
                  <a:lnTo>
                    <a:pt x="19" y="41"/>
                  </a:lnTo>
                  <a:lnTo>
                    <a:pt x="31" y="41"/>
                  </a:lnTo>
                  <a:lnTo>
                    <a:pt x="41" y="42"/>
                  </a:lnTo>
                  <a:lnTo>
                    <a:pt x="51" y="44"/>
                  </a:lnTo>
                  <a:lnTo>
                    <a:pt x="59" y="46"/>
                  </a:lnTo>
                  <a:lnTo>
                    <a:pt x="66" y="49"/>
                  </a:lnTo>
                  <a:lnTo>
                    <a:pt x="70" y="51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6"/>
                  </a:lnTo>
                  <a:lnTo>
                    <a:pt x="80" y="74"/>
                  </a:lnTo>
                  <a:lnTo>
                    <a:pt x="85" y="81"/>
                  </a:lnTo>
                  <a:lnTo>
                    <a:pt x="91" y="88"/>
                  </a:lnTo>
                  <a:lnTo>
                    <a:pt x="96" y="94"/>
                  </a:lnTo>
                  <a:lnTo>
                    <a:pt x="104" y="98"/>
                  </a:lnTo>
                  <a:lnTo>
                    <a:pt x="111" y="101"/>
                  </a:lnTo>
                  <a:lnTo>
                    <a:pt x="114" y="99"/>
                  </a:lnTo>
                  <a:lnTo>
                    <a:pt x="111" y="96"/>
                  </a:lnTo>
                  <a:lnTo>
                    <a:pt x="106" y="89"/>
                  </a:lnTo>
                  <a:lnTo>
                    <a:pt x="99" y="81"/>
                  </a:lnTo>
                  <a:lnTo>
                    <a:pt x="93" y="71"/>
                  </a:lnTo>
                  <a:lnTo>
                    <a:pt x="91" y="60"/>
                  </a:lnTo>
                  <a:lnTo>
                    <a:pt x="89" y="52"/>
                  </a:lnTo>
                  <a:lnTo>
                    <a:pt x="95" y="52"/>
                  </a:lnTo>
                  <a:lnTo>
                    <a:pt x="101" y="52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6"/>
                  </a:lnTo>
                  <a:lnTo>
                    <a:pt x="125" y="57"/>
                  </a:lnTo>
                  <a:lnTo>
                    <a:pt x="129" y="59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2"/>
                  </a:lnTo>
                  <a:lnTo>
                    <a:pt x="140" y="79"/>
                  </a:lnTo>
                  <a:lnTo>
                    <a:pt x="145" y="86"/>
                  </a:lnTo>
                  <a:lnTo>
                    <a:pt x="150" y="92"/>
                  </a:lnTo>
                  <a:lnTo>
                    <a:pt x="157" y="98"/>
                  </a:lnTo>
                  <a:lnTo>
                    <a:pt x="163" y="103"/>
                  </a:lnTo>
                  <a:lnTo>
                    <a:pt x="170" y="106"/>
                  </a:lnTo>
                  <a:lnTo>
                    <a:pt x="182" y="110"/>
                  </a:lnTo>
                  <a:lnTo>
                    <a:pt x="188" y="110"/>
                  </a:lnTo>
                  <a:lnTo>
                    <a:pt x="191" y="107"/>
                  </a:lnTo>
                  <a:lnTo>
                    <a:pt x="185" y="104"/>
                  </a:lnTo>
                  <a:lnTo>
                    <a:pt x="177" y="99"/>
                  </a:lnTo>
                  <a:lnTo>
                    <a:pt x="170" y="95"/>
                  </a:lnTo>
                  <a:lnTo>
                    <a:pt x="163" y="89"/>
                  </a:lnTo>
                  <a:lnTo>
                    <a:pt x="159" y="84"/>
                  </a:lnTo>
                  <a:lnTo>
                    <a:pt x="154" y="79"/>
                  </a:lnTo>
                  <a:lnTo>
                    <a:pt x="149" y="74"/>
                  </a:lnTo>
                  <a:lnTo>
                    <a:pt x="147" y="69"/>
                  </a:lnTo>
                  <a:lnTo>
                    <a:pt x="146" y="66"/>
                  </a:lnTo>
                  <a:lnTo>
                    <a:pt x="155" y="71"/>
                  </a:lnTo>
                  <a:lnTo>
                    <a:pt x="167" y="74"/>
                  </a:lnTo>
                  <a:lnTo>
                    <a:pt x="179" y="76"/>
                  </a:lnTo>
                  <a:lnTo>
                    <a:pt x="192" y="79"/>
                  </a:lnTo>
                  <a:lnTo>
                    <a:pt x="205" y="81"/>
                  </a:lnTo>
                  <a:lnTo>
                    <a:pt x="215" y="82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1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5"/>
                  </a:lnTo>
                  <a:lnTo>
                    <a:pt x="208" y="73"/>
                  </a:lnTo>
                  <a:lnTo>
                    <a:pt x="196" y="69"/>
                  </a:lnTo>
                  <a:lnTo>
                    <a:pt x="185" y="66"/>
                  </a:lnTo>
                  <a:lnTo>
                    <a:pt x="175" y="62"/>
                  </a:lnTo>
                  <a:lnTo>
                    <a:pt x="165" y="59"/>
                  </a:lnTo>
                  <a:lnTo>
                    <a:pt x="157" y="57"/>
                  </a:lnTo>
                  <a:lnTo>
                    <a:pt x="154" y="54"/>
                  </a:lnTo>
                  <a:lnTo>
                    <a:pt x="161" y="48"/>
                  </a:lnTo>
                  <a:lnTo>
                    <a:pt x="169" y="42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7"/>
                  </a:lnTo>
                  <a:lnTo>
                    <a:pt x="191" y="35"/>
                  </a:lnTo>
                  <a:lnTo>
                    <a:pt x="188" y="31"/>
                  </a:lnTo>
                  <a:lnTo>
                    <a:pt x="182" y="29"/>
                  </a:lnTo>
                  <a:lnTo>
                    <a:pt x="177" y="28"/>
                  </a:lnTo>
                  <a:lnTo>
                    <a:pt x="171" y="29"/>
                  </a:lnTo>
                  <a:lnTo>
                    <a:pt x="165" y="30"/>
                  </a:lnTo>
                  <a:lnTo>
                    <a:pt x="160" y="33"/>
                  </a:lnTo>
                  <a:lnTo>
                    <a:pt x="154" y="36"/>
                  </a:lnTo>
                  <a:lnTo>
                    <a:pt x="149" y="38"/>
                  </a:lnTo>
                  <a:lnTo>
                    <a:pt x="145" y="43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4"/>
                  </a:lnTo>
                  <a:lnTo>
                    <a:pt x="109" y="43"/>
                  </a:lnTo>
                  <a:lnTo>
                    <a:pt x="102" y="43"/>
                  </a:lnTo>
                  <a:lnTo>
                    <a:pt x="97" y="43"/>
                  </a:lnTo>
                  <a:lnTo>
                    <a:pt x="95" y="43"/>
                  </a:lnTo>
                  <a:lnTo>
                    <a:pt x="94" y="33"/>
                  </a:lnTo>
                  <a:lnTo>
                    <a:pt x="97" y="23"/>
                  </a:lnTo>
                  <a:lnTo>
                    <a:pt x="104" y="14"/>
                  </a:lnTo>
                  <a:lnTo>
                    <a:pt x="115" y="7"/>
                  </a:lnTo>
                  <a:lnTo>
                    <a:pt x="123" y="4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5"/>
                  </a:lnTo>
                  <a:lnTo>
                    <a:pt x="97" y="8"/>
                  </a:lnTo>
                  <a:lnTo>
                    <a:pt x="91" y="14"/>
                  </a:lnTo>
                  <a:lnTo>
                    <a:pt x="83" y="19"/>
                  </a:lnTo>
                  <a:lnTo>
                    <a:pt x="77" y="24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39" name="Freeform 6438"/>
            <p:cNvSpPr/>
            <p:nvPr/>
          </p:nvSpPr>
          <p:spPr>
            <a:xfrm>
              <a:off x="3643" y="2170"/>
              <a:ext cx="170" cy="195"/>
            </a:xfrm>
            <a:custGeom>
              <a:avLst/>
              <a:gdLst/>
              <a:ahLst/>
              <a:cxnLst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8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1"/>
                  </a:lnTo>
                  <a:lnTo>
                    <a:pt x="36" y="117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1" y="48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3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1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0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7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6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7"/>
                  </a:lnTo>
                  <a:lnTo>
                    <a:pt x="167" y="83"/>
                  </a:lnTo>
                  <a:lnTo>
                    <a:pt x="160" y="79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79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3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49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1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3" y="33"/>
                  </a:lnTo>
                  <a:lnTo>
                    <a:pt x="66" y="32"/>
                  </a:lnTo>
                  <a:lnTo>
                    <a:pt x="59" y="33"/>
                  </a:lnTo>
                  <a:lnTo>
                    <a:pt x="55" y="33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40" name="Freeform 6439"/>
            <p:cNvSpPr/>
            <p:nvPr/>
          </p:nvSpPr>
          <p:spPr>
            <a:xfrm>
              <a:off x="3498" y="2188"/>
              <a:ext cx="128" cy="224"/>
            </a:xfrm>
            <a:custGeom>
              <a:avLst/>
              <a:gdLst/>
              <a:ahLst/>
              <a:cxnLst/>
              <a:pathLst>
                <a:path w="147" h="255">
                  <a:moveTo>
                    <a:pt x="97" y="12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2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5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8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1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0" y="141"/>
                  </a:lnTo>
                  <a:lnTo>
                    <a:pt x="9" y="149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4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79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7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7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4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1"/>
                  </a:lnTo>
                  <a:lnTo>
                    <a:pt x="93" y="110"/>
                  </a:lnTo>
                  <a:lnTo>
                    <a:pt x="97" y="111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1"/>
                  </a:lnTo>
                  <a:lnTo>
                    <a:pt x="132" y="158"/>
                  </a:lnTo>
                  <a:lnTo>
                    <a:pt x="133" y="164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5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6"/>
                  </a:lnTo>
                  <a:lnTo>
                    <a:pt x="147" y="88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5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5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41" name="Freeform 6440"/>
            <p:cNvSpPr/>
            <p:nvPr/>
          </p:nvSpPr>
          <p:spPr>
            <a:xfrm>
              <a:off x="3356" y="2137"/>
              <a:ext cx="205" cy="116"/>
            </a:xfrm>
            <a:custGeom>
              <a:avLst/>
              <a:gdLst/>
              <a:ahLst/>
              <a:cxnLst/>
              <a:pathLst>
                <a:path w="234" h="131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8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4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4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7"/>
                  </a:lnTo>
                  <a:lnTo>
                    <a:pt x="110" y="63"/>
                  </a:lnTo>
                  <a:lnTo>
                    <a:pt x="104" y="67"/>
                  </a:lnTo>
                  <a:lnTo>
                    <a:pt x="96" y="64"/>
                  </a:lnTo>
                  <a:lnTo>
                    <a:pt x="87" y="63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3"/>
                  </a:lnTo>
                  <a:lnTo>
                    <a:pt x="51" y="64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2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4"/>
                  </a:lnTo>
                  <a:lnTo>
                    <a:pt x="49" y="99"/>
                  </a:lnTo>
                  <a:lnTo>
                    <a:pt x="38" y="101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09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6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7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2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6"/>
                  </a:lnTo>
                  <a:lnTo>
                    <a:pt x="145" y="52"/>
                  </a:lnTo>
                  <a:lnTo>
                    <a:pt x="151" y="48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1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6"/>
                  </a:lnTo>
                  <a:lnTo>
                    <a:pt x="175" y="72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4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1"/>
                  </a:lnTo>
                  <a:lnTo>
                    <a:pt x="220" y="7"/>
                  </a:lnTo>
                  <a:lnTo>
                    <a:pt x="228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2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42" name="Freeform 6441"/>
            <p:cNvSpPr/>
            <p:nvPr/>
          </p:nvSpPr>
          <p:spPr>
            <a:xfrm>
              <a:off x="3640" y="2072"/>
              <a:ext cx="19" cy="21"/>
            </a:xfrm>
            <a:custGeom>
              <a:avLst/>
              <a:gdLst/>
              <a:ahLst/>
              <a:cxnLst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43" name="Freeform 6442"/>
            <p:cNvSpPr/>
            <p:nvPr/>
          </p:nvSpPr>
          <p:spPr>
            <a:xfrm>
              <a:off x="3636" y="2119"/>
              <a:ext cx="16" cy="14"/>
            </a:xfrm>
            <a:custGeom>
              <a:avLst/>
              <a:gdLst/>
              <a:ahLst/>
              <a:cxnLst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7" y="13"/>
                  </a:lnTo>
                  <a:lnTo>
                    <a:pt x="13" y="15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44" name="Freeform 6443"/>
            <p:cNvSpPr/>
            <p:nvPr/>
          </p:nvSpPr>
          <p:spPr>
            <a:xfrm>
              <a:off x="3671" y="2151"/>
              <a:ext cx="21" cy="21"/>
            </a:xfrm>
            <a:custGeom>
              <a:avLst/>
              <a:gdLst/>
              <a:ahLst/>
              <a:cxnLst/>
              <a:pathLst>
                <a:path w="24" h="23">
                  <a:moveTo>
                    <a:pt x="2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4" y="10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45" name="Freeform 6444"/>
            <p:cNvSpPr/>
            <p:nvPr/>
          </p:nvSpPr>
          <p:spPr>
            <a:xfrm>
              <a:off x="3592" y="2144"/>
              <a:ext cx="25" cy="23"/>
            </a:xfrm>
            <a:custGeom>
              <a:avLst/>
              <a:gdLst/>
              <a:ahLst/>
              <a:cxnLst/>
              <a:pathLst>
                <a:path w="26" h="25">
                  <a:moveTo>
                    <a:pt x="14" y="0"/>
                  </a:moveTo>
                  <a:lnTo>
                    <a:pt x="19" y="1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46" name="Freeform 6445"/>
            <p:cNvSpPr/>
            <p:nvPr/>
          </p:nvSpPr>
          <p:spPr>
            <a:xfrm>
              <a:off x="3582" y="2093"/>
              <a:ext cx="23" cy="23"/>
            </a:xfrm>
            <a:custGeom>
              <a:avLst/>
              <a:gdLst/>
              <a:ahLst/>
              <a:cxnLst/>
              <a:pathLst>
                <a:path w="27" h="26">
                  <a:moveTo>
                    <a:pt x="0" y="14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5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3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47" name="Freeform 6446"/>
            <p:cNvSpPr/>
            <p:nvPr/>
          </p:nvSpPr>
          <p:spPr>
            <a:xfrm>
              <a:off x="3545" y="2093"/>
              <a:ext cx="19" cy="19"/>
            </a:xfrm>
            <a:custGeom>
              <a:avLst/>
              <a:gdLst/>
              <a:ahLst/>
              <a:cxnLst/>
              <a:pathLst>
                <a:path w="23" h="22">
                  <a:moveTo>
                    <a:pt x="0" y="14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48" name="Freeform 6447"/>
            <p:cNvSpPr/>
            <p:nvPr/>
          </p:nvSpPr>
          <p:spPr>
            <a:xfrm>
              <a:off x="3575" y="2060"/>
              <a:ext cx="21" cy="19"/>
            </a:xfrm>
            <a:custGeom>
              <a:avLst/>
              <a:gdLst/>
              <a:ahLst/>
              <a:cxnLst/>
              <a:pathLst>
                <a:path w="24" h="23">
                  <a:moveTo>
                    <a:pt x="0" y="13"/>
                  </a:move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49" name="Freeform 6448"/>
            <p:cNvSpPr/>
            <p:nvPr/>
          </p:nvSpPr>
          <p:spPr>
            <a:xfrm>
              <a:off x="4292" y="1979"/>
              <a:ext cx="172" cy="167"/>
            </a:xfrm>
            <a:custGeom>
              <a:avLst/>
              <a:gdLst/>
              <a:ahLst/>
              <a:cxnLst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50"/>
                  </a:lnTo>
                  <a:lnTo>
                    <a:pt x="161" y="146"/>
                  </a:lnTo>
                  <a:lnTo>
                    <a:pt x="167" y="142"/>
                  </a:lnTo>
                  <a:lnTo>
                    <a:pt x="171" y="136"/>
                  </a:lnTo>
                  <a:lnTo>
                    <a:pt x="173" y="128"/>
                  </a:lnTo>
                  <a:lnTo>
                    <a:pt x="172" y="119"/>
                  </a:lnTo>
                  <a:lnTo>
                    <a:pt x="167" y="107"/>
                  </a:lnTo>
                  <a:lnTo>
                    <a:pt x="162" y="103"/>
                  </a:lnTo>
                  <a:lnTo>
                    <a:pt x="156" y="103"/>
                  </a:lnTo>
                  <a:lnTo>
                    <a:pt x="149" y="103"/>
                  </a:lnTo>
                  <a:lnTo>
                    <a:pt x="145" y="105"/>
                  </a:lnTo>
                  <a:lnTo>
                    <a:pt x="140" y="100"/>
                  </a:lnTo>
                  <a:lnTo>
                    <a:pt x="135" y="95"/>
                  </a:lnTo>
                  <a:lnTo>
                    <a:pt x="132" y="90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7" y="80"/>
                  </a:lnTo>
                  <a:lnTo>
                    <a:pt x="131" y="81"/>
                  </a:lnTo>
                  <a:lnTo>
                    <a:pt x="137" y="83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8"/>
                  </a:lnTo>
                  <a:lnTo>
                    <a:pt x="153" y="90"/>
                  </a:lnTo>
                  <a:lnTo>
                    <a:pt x="155" y="93"/>
                  </a:lnTo>
                  <a:lnTo>
                    <a:pt x="158" y="98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7"/>
                  </a:lnTo>
                  <a:lnTo>
                    <a:pt x="190" y="91"/>
                  </a:lnTo>
                  <a:lnTo>
                    <a:pt x="194" y="83"/>
                  </a:lnTo>
                  <a:lnTo>
                    <a:pt x="195" y="73"/>
                  </a:lnTo>
                  <a:lnTo>
                    <a:pt x="195" y="67"/>
                  </a:lnTo>
                  <a:lnTo>
                    <a:pt x="194" y="62"/>
                  </a:lnTo>
                  <a:lnTo>
                    <a:pt x="192" y="59"/>
                  </a:lnTo>
                  <a:lnTo>
                    <a:pt x="191" y="55"/>
                  </a:lnTo>
                  <a:lnTo>
                    <a:pt x="186" y="52"/>
                  </a:lnTo>
                  <a:lnTo>
                    <a:pt x="182" y="50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50"/>
                  </a:lnTo>
                  <a:lnTo>
                    <a:pt x="152" y="52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2"/>
                  </a:lnTo>
                  <a:lnTo>
                    <a:pt x="142" y="44"/>
                  </a:lnTo>
                  <a:lnTo>
                    <a:pt x="153" y="32"/>
                  </a:lnTo>
                  <a:lnTo>
                    <a:pt x="158" y="20"/>
                  </a:lnTo>
                  <a:lnTo>
                    <a:pt x="156" y="9"/>
                  </a:lnTo>
                  <a:lnTo>
                    <a:pt x="153" y="5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4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8"/>
                  </a:lnTo>
                  <a:lnTo>
                    <a:pt x="111" y="37"/>
                  </a:lnTo>
                  <a:lnTo>
                    <a:pt x="115" y="44"/>
                  </a:lnTo>
                  <a:lnTo>
                    <a:pt x="117" y="50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1"/>
                  </a:lnTo>
                  <a:lnTo>
                    <a:pt x="106" y="45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9"/>
                  </a:lnTo>
                  <a:lnTo>
                    <a:pt x="70" y="23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49" y="14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6" y="2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2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60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4"/>
                  </a:lnTo>
                  <a:lnTo>
                    <a:pt x="64" y="68"/>
                  </a:lnTo>
                  <a:lnTo>
                    <a:pt x="66" y="73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9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5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1" y="108"/>
                  </a:lnTo>
                  <a:lnTo>
                    <a:pt x="0" y="117"/>
                  </a:lnTo>
                  <a:lnTo>
                    <a:pt x="1" y="125"/>
                  </a:lnTo>
                  <a:lnTo>
                    <a:pt x="4" y="131"/>
                  </a:lnTo>
                  <a:lnTo>
                    <a:pt x="8" y="135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40"/>
                  </a:lnTo>
                  <a:lnTo>
                    <a:pt x="27" y="141"/>
                  </a:lnTo>
                  <a:lnTo>
                    <a:pt x="32" y="140"/>
                  </a:lnTo>
                  <a:lnTo>
                    <a:pt x="36" y="140"/>
                  </a:lnTo>
                  <a:lnTo>
                    <a:pt x="41" y="137"/>
                  </a:lnTo>
                  <a:lnTo>
                    <a:pt x="46" y="133"/>
                  </a:lnTo>
                  <a:lnTo>
                    <a:pt x="48" y="127"/>
                  </a:lnTo>
                  <a:lnTo>
                    <a:pt x="48" y="121"/>
                  </a:lnTo>
                  <a:lnTo>
                    <a:pt x="48" y="117"/>
                  </a:lnTo>
                  <a:lnTo>
                    <a:pt x="55" y="110"/>
                  </a:lnTo>
                  <a:lnTo>
                    <a:pt x="63" y="105"/>
                  </a:lnTo>
                  <a:lnTo>
                    <a:pt x="71" y="100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5"/>
                  </a:lnTo>
                  <a:lnTo>
                    <a:pt x="63" y="141"/>
                  </a:lnTo>
                  <a:lnTo>
                    <a:pt x="55" y="149"/>
                  </a:lnTo>
                  <a:lnTo>
                    <a:pt x="50" y="158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8"/>
                  </a:lnTo>
                  <a:lnTo>
                    <a:pt x="79" y="190"/>
                  </a:lnTo>
                  <a:lnTo>
                    <a:pt x="85" y="189"/>
                  </a:lnTo>
                  <a:lnTo>
                    <a:pt x="91" y="187"/>
                  </a:lnTo>
                  <a:lnTo>
                    <a:pt x="96" y="183"/>
                  </a:lnTo>
                  <a:lnTo>
                    <a:pt x="102" y="180"/>
                  </a:lnTo>
                  <a:lnTo>
                    <a:pt x="106" y="176"/>
                  </a:lnTo>
                  <a:lnTo>
                    <a:pt x="108" y="173"/>
                  </a:lnTo>
                  <a:lnTo>
                    <a:pt x="109" y="170"/>
                  </a:lnTo>
                  <a:lnTo>
                    <a:pt x="110" y="165"/>
                  </a:lnTo>
                  <a:lnTo>
                    <a:pt x="108" y="156"/>
                  </a:lnTo>
                  <a:lnTo>
                    <a:pt x="104" y="149"/>
                  </a:lnTo>
                  <a:lnTo>
                    <a:pt x="100" y="144"/>
                  </a:lnTo>
                  <a:lnTo>
                    <a:pt x="95" y="141"/>
                  </a:lnTo>
                  <a:lnTo>
                    <a:pt x="96" y="133"/>
                  </a:lnTo>
                  <a:lnTo>
                    <a:pt x="97" y="125"/>
                  </a:lnTo>
                  <a:lnTo>
                    <a:pt x="99" y="119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3"/>
                  </a:lnTo>
                  <a:lnTo>
                    <a:pt x="110" y="112"/>
                  </a:lnTo>
                  <a:lnTo>
                    <a:pt x="111" y="112"/>
                  </a:lnTo>
                  <a:lnTo>
                    <a:pt x="117" y="121"/>
                  </a:lnTo>
                  <a:lnTo>
                    <a:pt x="120" y="134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0" name="Freeform 6449"/>
            <p:cNvSpPr/>
            <p:nvPr/>
          </p:nvSpPr>
          <p:spPr>
            <a:xfrm>
              <a:off x="4422" y="1637"/>
              <a:ext cx="184" cy="289"/>
            </a:xfrm>
            <a:custGeom>
              <a:avLst/>
              <a:gdLst/>
              <a:ahLst/>
              <a:cxnLst/>
              <a:pathLst>
                <a:path w="211" h="328">
                  <a:moveTo>
                    <a:pt x="0" y="328"/>
                  </a:moveTo>
                  <a:lnTo>
                    <a:pt x="19" y="307"/>
                  </a:lnTo>
                  <a:lnTo>
                    <a:pt x="38" y="291"/>
                  </a:lnTo>
                  <a:lnTo>
                    <a:pt x="60" y="277"/>
                  </a:lnTo>
                  <a:lnTo>
                    <a:pt x="82" y="268"/>
                  </a:lnTo>
                  <a:lnTo>
                    <a:pt x="105" y="261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59"/>
                  </a:lnTo>
                  <a:lnTo>
                    <a:pt x="167" y="252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4"/>
                  </a:lnTo>
                  <a:lnTo>
                    <a:pt x="180" y="214"/>
                  </a:lnTo>
                  <a:lnTo>
                    <a:pt x="188" y="206"/>
                  </a:lnTo>
                  <a:lnTo>
                    <a:pt x="198" y="199"/>
                  </a:lnTo>
                  <a:lnTo>
                    <a:pt x="211" y="193"/>
                  </a:lnTo>
                  <a:lnTo>
                    <a:pt x="200" y="170"/>
                  </a:lnTo>
                  <a:lnTo>
                    <a:pt x="195" y="141"/>
                  </a:lnTo>
                  <a:lnTo>
                    <a:pt x="196" y="115"/>
                  </a:lnTo>
                  <a:lnTo>
                    <a:pt x="209" y="93"/>
                  </a:lnTo>
                  <a:lnTo>
                    <a:pt x="200" y="88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5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0"/>
                  </a:lnTo>
                  <a:lnTo>
                    <a:pt x="137" y="0"/>
                  </a:lnTo>
                  <a:lnTo>
                    <a:pt x="131" y="11"/>
                  </a:lnTo>
                  <a:lnTo>
                    <a:pt x="123" y="23"/>
                  </a:lnTo>
                  <a:lnTo>
                    <a:pt x="114" y="34"/>
                  </a:lnTo>
                  <a:lnTo>
                    <a:pt x="103" y="46"/>
                  </a:lnTo>
                  <a:lnTo>
                    <a:pt x="90" y="55"/>
                  </a:lnTo>
                  <a:lnTo>
                    <a:pt x="77" y="63"/>
                  </a:lnTo>
                  <a:lnTo>
                    <a:pt x="62" y="66"/>
                  </a:lnTo>
                  <a:lnTo>
                    <a:pt x="47" y="68"/>
                  </a:lnTo>
                  <a:lnTo>
                    <a:pt x="53" y="84"/>
                  </a:lnTo>
                  <a:lnTo>
                    <a:pt x="55" y="102"/>
                  </a:lnTo>
                  <a:lnTo>
                    <a:pt x="50" y="124"/>
                  </a:lnTo>
                  <a:lnTo>
                    <a:pt x="34" y="145"/>
                  </a:lnTo>
                  <a:lnTo>
                    <a:pt x="43" y="182"/>
                  </a:lnTo>
                  <a:lnTo>
                    <a:pt x="43" y="217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0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1" name="Freeform 6450"/>
            <p:cNvSpPr/>
            <p:nvPr/>
          </p:nvSpPr>
          <p:spPr>
            <a:xfrm>
              <a:off x="3852" y="1698"/>
              <a:ext cx="300" cy="256"/>
            </a:xfrm>
            <a:custGeom>
              <a:avLst/>
              <a:gdLst/>
              <a:ahLst/>
              <a:cxnLst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6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1"/>
                  </a:lnTo>
                  <a:lnTo>
                    <a:pt x="301" y="270"/>
                  </a:lnTo>
                  <a:lnTo>
                    <a:pt x="318" y="270"/>
                  </a:lnTo>
                  <a:lnTo>
                    <a:pt x="324" y="271"/>
                  </a:lnTo>
                  <a:lnTo>
                    <a:pt x="331" y="272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2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2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9"/>
                  </a:lnTo>
                  <a:lnTo>
                    <a:pt x="248" y="88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7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9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9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7"/>
                  </a:lnTo>
                  <a:lnTo>
                    <a:pt x="33" y="164"/>
                  </a:lnTo>
                  <a:lnTo>
                    <a:pt x="49" y="173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8"/>
                  </a:lnTo>
                  <a:lnTo>
                    <a:pt x="87" y="240"/>
                  </a:lnTo>
                  <a:lnTo>
                    <a:pt x="85" y="265"/>
                  </a:lnTo>
                  <a:lnTo>
                    <a:pt x="94" y="264"/>
                  </a:lnTo>
                  <a:lnTo>
                    <a:pt x="105" y="263"/>
                  </a:lnTo>
                  <a:lnTo>
                    <a:pt x="115" y="263"/>
                  </a:lnTo>
                  <a:lnTo>
                    <a:pt x="125" y="265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2" name="Freeform 6451"/>
            <p:cNvSpPr/>
            <p:nvPr/>
          </p:nvSpPr>
          <p:spPr>
            <a:xfrm>
              <a:off x="4004" y="2009"/>
              <a:ext cx="306" cy="322"/>
            </a:xfrm>
            <a:custGeom>
              <a:avLst/>
              <a:gdLst/>
              <a:ahLst/>
              <a:cxnLst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4"/>
                  </a:lnTo>
                  <a:lnTo>
                    <a:pt x="170" y="158"/>
                  </a:lnTo>
                  <a:lnTo>
                    <a:pt x="185" y="148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8"/>
                  </a:lnTo>
                  <a:lnTo>
                    <a:pt x="242" y="71"/>
                  </a:lnTo>
                  <a:lnTo>
                    <a:pt x="250" y="56"/>
                  </a:lnTo>
                  <a:lnTo>
                    <a:pt x="256" y="42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1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0" y="4"/>
                  </a:lnTo>
                  <a:lnTo>
                    <a:pt x="337" y="3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3"/>
                  </a:lnTo>
                  <a:lnTo>
                    <a:pt x="349" y="4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6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5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7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3" name="Freeform 6452"/>
            <p:cNvSpPr/>
            <p:nvPr/>
          </p:nvSpPr>
          <p:spPr>
            <a:xfrm>
              <a:off x="4199" y="2016"/>
              <a:ext cx="188" cy="326"/>
            </a:xfrm>
            <a:custGeom>
              <a:avLst/>
              <a:gdLst/>
              <a:ahLst/>
              <a:cxnLst/>
              <a:pathLst>
                <a:path w="213" h="373">
                  <a:moveTo>
                    <a:pt x="125" y="0"/>
                  </a:moveTo>
                  <a:lnTo>
                    <a:pt x="128" y="4"/>
                  </a:lnTo>
                  <a:lnTo>
                    <a:pt x="132" y="12"/>
                  </a:lnTo>
                  <a:lnTo>
                    <a:pt x="139" y="18"/>
                  </a:lnTo>
                  <a:lnTo>
                    <a:pt x="152" y="19"/>
                  </a:lnTo>
                  <a:lnTo>
                    <a:pt x="159" y="19"/>
                  </a:lnTo>
                  <a:lnTo>
                    <a:pt x="164" y="22"/>
                  </a:lnTo>
                  <a:lnTo>
                    <a:pt x="169" y="26"/>
                  </a:lnTo>
                  <a:lnTo>
                    <a:pt x="171" y="31"/>
                  </a:lnTo>
                  <a:lnTo>
                    <a:pt x="164" y="36"/>
                  </a:lnTo>
                  <a:lnTo>
                    <a:pt x="159" y="42"/>
                  </a:lnTo>
                  <a:lnTo>
                    <a:pt x="152" y="47"/>
                  </a:lnTo>
                  <a:lnTo>
                    <a:pt x="147" y="50"/>
                  </a:lnTo>
                  <a:lnTo>
                    <a:pt x="140" y="49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49"/>
                  </a:lnTo>
                  <a:lnTo>
                    <a:pt x="120" y="50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6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1"/>
                  </a:lnTo>
                  <a:lnTo>
                    <a:pt x="108" y="86"/>
                  </a:lnTo>
                  <a:lnTo>
                    <a:pt x="109" y="89"/>
                  </a:lnTo>
                  <a:lnTo>
                    <a:pt x="113" y="93"/>
                  </a:lnTo>
                  <a:lnTo>
                    <a:pt x="116" y="95"/>
                  </a:lnTo>
                  <a:lnTo>
                    <a:pt x="121" y="96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5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8"/>
                  </a:lnTo>
                  <a:lnTo>
                    <a:pt x="179" y="56"/>
                  </a:lnTo>
                  <a:lnTo>
                    <a:pt x="182" y="58"/>
                  </a:lnTo>
                  <a:lnTo>
                    <a:pt x="184" y="62"/>
                  </a:lnTo>
                  <a:lnTo>
                    <a:pt x="186" y="64"/>
                  </a:lnTo>
                  <a:lnTo>
                    <a:pt x="190" y="66"/>
                  </a:lnTo>
                  <a:lnTo>
                    <a:pt x="185" y="73"/>
                  </a:lnTo>
                  <a:lnTo>
                    <a:pt x="182" y="80"/>
                  </a:lnTo>
                  <a:lnTo>
                    <a:pt x="179" y="88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2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1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1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12" y="156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7"/>
                  </a:lnTo>
                  <a:lnTo>
                    <a:pt x="175" y="263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69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8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4" name="Freeform 6453"/>
            <p:cNvSpPr/>
            <p:nvPr/>
          </p:nvSpPr>
          <p:spPr>
            <a:xfrm>
              <a:off x="3838" y="1621"/>
              <a:ext cx="838" cy="544"/>
            </a:xfrm>
            <a:custGeom>
              <a:avLst/>
              <a:gdLst/>
              <a:ahLst/>
              <a:cxnLst/>
              <a:pathLst>
                <a:path w="957" h="620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4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9"/>
                  </a:lnTo>
                  <a:lnTo>
                    <a:pt x="573" y="67"/>
                  </a:lnTo>
                  <a:lnTo>
                    <a:pt x="581" y="57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6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2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1"/>
                  </a:lnTo>
                  <a:lnTo>
                    <a:pt x="710" y="236"/>
                  </a:lnTo>
                  <a:lnTo>
                    <a:pt x="704" y="268"/>
                  </a:lnTo>
                  <a:lnTo>
                    <a:pt x="697" y="292"/>
                  </a:lnTo>
                  <a:lnTo>
                    <a:pt x="691" y="303"/>
                  </a:lnTo>
                  <a:lnTo>
                    <a:pt x="684" y="315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2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4"/>
                  </a:lnTo>
                  <a:lnTo>
                    <a:pt x="615" y="414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7" y="420"/>
                  </a:lnTo>
                  <a:lnTo>
                    <a:pt x="633" y="413"/>
                  </a:lnTo>
                  <a:lnTo>
                    <a:pt x="637" y="404"/>
                  </a:lnTo>
                  <a:lnTo>
                    <a:pt x="641" y="395"/>
                  </a:lnTo>
                  <a:lnTo>
                    <a:pt x="646" y="382"/>
                  </a:lnTo>
                  <a:lnTo>
                    <a:pt x="652" y="369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7"/>
                  </a:lnTo>
                  <a:lnTo>
                    <a:pt x="815" y="276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4"/>
                  </a:lnTo>
                  <a:lnTo>
                    <a:pt x="858" y="286"/>
                  </a:lnTo>
                  <a:lnTo>
                    <a:pt x="870" y="292"/>
                  </a:lnTo>
                  <a:lnTo>
                    <a:pt x="880" y="298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6"/>
                  </a:lnTo>
                  <a:lnTo>
                    <a:pt x="957" y="345"/>
                  </a:lnTo>
                  <a:lnTo>
                    <a:pt x="948" y="346"/>
                  </a:lnTo>
                  <a:lnTo>
                    <a:pt x="937" y="348"/>
                  </a:lnTo>
                  <a:lnTo>
                    <a:pt x="924" y="351"/>
                  </a:lnTo>
                  <a:lnTo>
                    <a:pt x="910" y="354"/>
                  </a:lnTo>
                  <a:lnTo>
                    <a:pt x="897" y="359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3"/>
                  </a:lnTo>
                  <a:lnTo>
                    <a:pt x="855" y="399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60"/>
                  </a:lnTo>
                  <a:lnTo>
                    <a:pt x="757" y="467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60"/>
                  </a:lnTo>
                  <a:lnTo>
                    <a:pt x="701" y="458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8"/>
                  </a:lnTo>
                  <a:lnTo>
                    <a:pt x="671" y="460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60"/>
                  </a:lnTo>
                  <a:lnTo>
                    <a:pt x="660" y="454"/>
                  </a:lnTo>
                  <a:lnTo>
                    <a:pt x="668" y="445"/>
                  </a:lnTo>
                  <a:lnTo>
                    <a:pt x="675" y="436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1"/>
                  </a:lnTo>
                  <a:lnTo>
                    <a:pt x="676" y="420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4"/>
                  </a:lnTo>
                  <a:lnTo>
                    <a:pt x="671" y="413"/>
                  </a:lnTo>
                  <a:lnTo>
                    <a:pt x="668" y="412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3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6"/>
                  </a:lnTo>
                  <a:lnTo>
                    <a:pt x="630" y="445"/>
                  </a:lnTo>
                  <a:lnTo>
                    <a:pt x="634" y="452"/>
                  </a:lnTo>
                  <a:lnTo>
                    <a:pt x="636" y="458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9"/>
                  </a:lnTo>
                  <a:lnTo>
                    <a:pt x="625" y="453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7"/>
                  </a:lnTo>
                  <a:lnTo>
                    <a:pt x="589" y="431"/>
                  </a:lnTo>
                  <a:lnTo>
                    <a:pt x="583" y="427"/>
                  </a:lnTo>
                  <a:lnTo>
                    <a:pt x="576" y="423"/>
                  </a:lnTo>
                  <a:lnTo>
                    <a:pt x="568" y="422"/>
                  </a:lnTo>
                  <a:lnTo>
                    <a:pt x="560" y="423"/>
                  </a:lnTo>
                  <a:lnTo>
                    <a:pt x="552" y="427"/>
                  </a:lnTo>
                  <a:lnTo>
                    <a:pt x="545" y="432"/>
                  </a:lnTo>
                  <a:lnTo>
                    <a:pt x="538" y="443"/>
                  </a:lnTo>
                  <a:lnTo>
                    <a:pt x="534" y="444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50"/>
                  </a:lnTo>
                  <a:lnTo>
                    <a:pt x="497" y="451"/>
                  </a:lnTo>
                  <a:lnTo>
                    <a:pt x="488" y="452"/>
                  </a:lnTo>
                  <a:lnTo>
                    <a:pt x="479" y="452"/>
                  </a:lnTo>
                  <a:lnTo>
                    <a:pt x="471" y="454"/>
                  </a:lnTo>
                  <a:lnTo>
                    <a:pt x="464" y="458"/>
                  </a:lnTo>
                  <a:lnTo>
                    <a:pt x="459" y="465"/>
                  </a:lnTo>
                  <a:lnTo>
                    <a:pt x="453" y="474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1"/>
                  </a:lnTo>
                  <a:lnTo>
                    <a:pt x="401" y="567"/>
                  </a:lnTo>
                  <a:lnTo>
                    <a:pt x="389" y="581"/>
                  </a:lnTo>
                  <a:lnTo>
                    <a:pt x="375" y="591"/>
                  </a:lnTo>
                  <a:lnTo>
                    <a:pt x="360" y="601"/>
                  </a:lnTo>
                  <a:lnTo>
                    <a:pt x="345" y="607"/>
                  </a:lnTo>
                  <a:lnTo>
                    <a:pt x="331" y="612"/>
                  </a:lnTo>
                  <a:lnTo>
                    <a:pt x="316" y="616"/>
                  </a:lnTo>
                  <a:lnTo>
                    <a:pt x="302" y="618"/>
                  </a:lnTo>
                  <a:lnTo>
                    <a:pt x="288" y="619"/>
                  </a:lnTo>
                  <a:lnTo>
                    <a:pt x="277" y="620"/>
                  </a:lnTo>
                  <a:lnTo>
                    <a:pt x="265" y="619"/>
                  </a:lnTo>
                  <a:lnTo>
                    <a:pt x="255" y="619"/>
                  </a:lnTo>
                  <a:lnTo>
                    <a:pt x="247" y="618"/>
                  </a:lnTo>
                  <a:lnTo>
                    <a:pt x="241" y="617"/>
                  </a:lnTo>
                  <a:lnTo>
                    <a:pt x="237" y="617"/>
                  </a:lnTo>
                  <a:lnTo>
                    <a:pt x="228" y="616"/>
                  </a:lnTo>
                  <a:lnTo>
                    <a:pt x="218" y="613"/>
                  </a:lnTo>
                  <a:lnTo>
                    <a:pt x="205" y="610"/>
                  </a:lnTo>
                  <a:lnTo>
                    <a:pt x="190" y="605"/>
                  </a:lnTo>
                  <a:lnTo>
                    <a:pt x="176" y="599"/>
                  </a:lnTo>
                  <a:lnTo>
                    <a:pt x="159" y="594"/>
                  </a:lnTo>
                  <a:lnTo>
                    <a:pt x="146" y="586"/>
                  </a:lnTo>
                  <a:lnTo>
                    <a:pt x="132" y="578"/>
                  </a:lnTo>
                  <a:lnTo>
                    <a:pt x="118" y="569"/>
                  </a:lnTo>
                  <a:lnTo>
                    <a:pt x="104" y="563"/>
                  </a:lnTo>
                  <a:lnTo>
                    <a:pt x="89" y="558"/>
                  </a:lnTo>
                  <a:lnTo>
                    <a:pt x="73" y="553"/>
                  </a:lnTo>
                  <a:lnTo>
                    <a:pt x="58" y="551"/>
                  </a:lnTo>
                  <a:lnTo>
                    <a:pt x="43" y="549"/>
                  </a:lnTo>
                  <a:lnTo>
                    <a:pt x="28" y="548"/>
                  </a:lnTo>
                  <a:lnTo>
                    <a:pt x="15" y="548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4"/>
                  </a:lnTo>
                  <a:lnTo>
                    <a:pt x="15" y="528"/>
                  </a:lnTo>
                  <a:lnTo>
                    <a:pt x="32" y="511"/>
                  </a:lnTo>
                  <a:lnTo>
                    <a:pt x="51" y="490"/>
                  </a:lnTo>
                  <a:lnTo>
                    <a:pt x="73" y="466"/>
                  </a:lnTo>
                  <a:lnTo>
                    <a:pt x="96" y="443"/>
                  </a:lnTo>
                  <a:lnTo>
                    <a:pt x="120" y="421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5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60"/>
                  </a:lnTo>
                  <a:lnTo>
                    <a:pt x="319" y="359"/>
                  </a:lnTo>
                  <a:lnTo>
                    <a:pt x="336" y="359"/>
                  </a:lnTo>
                  <a:lnTo>
                    <a:pt x="352" y="361"/>
                  </a:lnTo>
                  <a:lnTo>
                    <a:pt x="369" y="367"/>
                  </a:lnTo>
                  <a:lnTo>
                    <a:pt x="387" y="374"/>
                  </a:lnTo>
                  <a:lnTo>
                    <a:pt x="406" y="382"/>
                  </a:lnTo>
                  <a:lnTo>
                    <a:pt x="422" y="390"/>
                  </a:lnTo>
                  <a:lnTo>
                    <a:pt x="436" y="398"/>
                  </a:lnTo>
                  <a:lnTo>
                    <a:pt x="447" y="404"/>
                  </a:lnTo>
                  <a:lnTo>
                    <a:pt x="453" y="408"/>
                  </a:lnTo>
                  <a:lnTo>
                    <a:pt x="460" y="414"/>
                  </a:lnTo>
                  <a:lnTo>
                    <a:pt x="466" y="420"/>
                  </a:lnTo>
                  <a:lnTo>
                    <a:pt x="473" y="425"/>
                  </a:lnTo>
                  <a:lnTo>
                    <a:pt x="479" y="430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30"/>
                  </a:lnTo>
                  <a:lnTo>
                    <a:pt x="535" y="428"/>
                  </a:lnTo>
                  <a:lnTo>
                    <a:pt x="542" y="423"/>
                  </a:lnTo>
                  <a:lnTo>
                    <a:pt x="544" y="420"/>
                  </a:lnTo>
                  <a:lnTo>
                    <a:pt x="543" y="416"/>
                  </a:lnTo>
                  <a:lnTo>
                    <a:pt x="538" y="412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7"/>
                  </a:lnTo>
                  <a:lnTo>
                    <a:pt x="433" y="404"/>
                  </a:lnTo>
                  <a:lnTo>
                    <a:pt x="418" y="398"/>
                  </a:lnTo>
                  <a:lnTo>
                    <a:pt x="402" y="389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1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1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8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5"/>
                  </a:lnTo>
                  <a:lnTo>
                    <a:pt x="284" y="109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8"/>
                  </a:lnTo>
                  <a:lnTo>
                    <a:pt x="347" y="159"/>
                  </a:lnTo>
                  <a:lnTo>
                    <a:pt x="369" y="170"/>
                  </a:lnTo>
                  <a:lnTo>
                    <a:pt x="392" y="178"/>
                  </a:lnTo>
                  <a:lnTo>
                    <a:pt x="413" y="185"/>
                  </a:lnTo>
                  <a:lnTo>
                    <a:pt x="431" y="190"/>
                  </a:lnTo>
                  <a:lnTo>
                    <a:pt x="443" y="194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1"/>
                  </a:lnTo>
                  <a:lnTo>
                    <a:pt x="517" y="245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8"/>
                  </a:lnTo>
                  <a:lnTo>
                    <a:pt x="544" y="330"/>
                  </a:lnTo>
                  <a:lnTo>
                    <a:pt x="540" y="360"/>
                  </a:lnTo>
                  <a:lnTo>
                    <a:pt x="540" y="369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3"/>
                  </a:lnTo>
                  <a:lnTo>
                    <a:pt x="583" y="416"/>
                  </a:lnTo>
                  <a:lnTo>
                    <a:pt x="591" y="421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20"/>
                  </a:lnTo>
                  <a:lnTo>
                    <a:pt x="605" y="413"/>
                  </a:lnTo>
                  <a:lnTo>
                    <a:pt x="605" y="406"/>
                  </a:lnTo>
                  <a:lnTo>
                    <a:pt x="604" y="398"/>
                  </a:lnTo>
                  <a:lnTo>
                    <a:pt x="600" y="390"/>
                  </a:lnTo>
                  <a:lnTo>
                    <a:pt x="596" y="384"/>
                  </a:lnTo>
                  <a:lnTo>
                    <a:pt x="588" y="375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9"/>
                  </a:lnTo>
                  <a:lnTo>
                    <a:pt x="538" y="308"/>
                  </a:lnTo>
                  <a:lnTo>
                    <a:pt x="528" y="285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5" name="Freeform 6454"/>
            <p:cNvSpPr/>
            <p:nvPr/>
          </p:nvSpPr>
          <p:spPr>
            <a:xfrm>
              <a:off x="4404" y="2042"/>
              <a:ext cx="216" cy="268"/>
            </a:xfrm>
            <a:custGeom>
              <a:avLst/>
              <a:gdLst/>
              <a:ahLst/>
              <a:cxnLst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8"/>
                  </a:lnTo>
                  <a:lnTo>
                    <a:pt x="56" y="24"/>
                  </a:lnTo>
                  <a:lnTo>
                    <a:pt x="48" y="27"/>
                  </a:lnTo>
                  <a:lnTo>
                    <a:pt x="38" y="27"/>
                  </a:lnTo>
                  <a:lnTo>
                    <a:pt x="31" y="25"/>
                  </a:lnTo>
                  <a:lnTo>
                    <a:pt x="28" y="20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2"/>
                  </a:lnTo>
                  <a:lnTo>
                    <a:pt x="17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2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7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4"/>
                  </a:lnTo>
                  <a:lnTo>
                    <a:pt x="44" y="42"/>
                  </a:lnTo>
                  <a:lnTo>
                    <a:pt x="46" y="49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2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6"/>
                  </a:lnTo>
                  <a:lnTo>
                    <a:pt x="37" y="209"/>
                  </a:lnTo>
                  <a:lnTo>
                    <a:pt x="64" y="231"/>
                  </a:lnTo>
                  <a:lnTo>
                    <a:pt x="97" y="249"/>
                  </a:lnTo>
                  <a:lnTo>
                    <a:pt x="139" y="262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4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1"/>
                  </a:lnTo>
                  <a:lnTo>
                    <a:pt x="202" y="120"/>
                  </a:lnTo>
                  <a:lnTo>
                    <a:pt x="194" y="94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6" name="Freeform 6455"/>
            <p:cNvSpPr/>
            <p:nvPr/>
          </p:nvSpPr>
          <p:spPr>
            <a:xfrm>
              <a:off x="4350" y="2107"/>
              <a:ext cx="26" cy="26"/>
            </a:xfrm>
            <a:custGeom>
              <a:avLst/>
              <a:gdLst/>
              <a:ahLst/>
              <a:cxnLst/>
              <a:pathLst>
                <a:path w="29" h="31">
                  <a:moveTo>
                    <a:pt x="29" y="20"/>
                  </a:moveTo>
                  <a:lnTo>
                    <a:pt x="27" y="26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7" name="Freeform 6456"/>
            <p:cNvSpPr/>
            <p:nvPr/>
          </p:nvSpPr>
          <p:spPr>
            <a:xfrm>
              <a:off x="4301" y="2063"/>
              <a:ext cx="28" cy="28"/>
            </a:xfrm>
            <a:custGeom>
              <a:avLst/>
              <a:gdLst/>
              <a:ahLst/>
              <a:cxnLst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8" name="Freeform 6457"/>
            <p:cNvSpPr/>
            <p:nvPr/>
          </p:nvSpPr>
          <p:spPr>
            <a:xfrm>
              <a:off x="4366" y="2037"/>
              <a:ext cx="28" cy="30"/>
            </a:xfrm>
            <a:custGeom>
              <a:avLst/>
              <a:gdLst/>
              <a:ahLst/>
              <a:cxnLst/>
              <a:pathLst>
                <a:path w="31" h="32">
                  <a:moveTo>
                    <a:pt x="27" y="28"/>
                  </a:moveTo>
                  <a:lnTo>
                    <a:pt x="23" y="31"/>
                  </a:lnTo>
                  <a:lnTo>
                    <a:pt x="16" y="32"/>
                  </a:lnTo>
                  <a:lnTo>
                    <a:pt x="9" y="32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59" name="Freeform 6458"/>
            <p:cNvSpPr/>
            <p:nvPr/>
          </p:nvSpPr>
          <p:spPr>
            <a:xfrm>
              <a:off x="4406" y="2077"/>
              <a:ext cx="28" cy="28"/>
            </a:xfrm>
            <a:custGeom>
              <a:avLst/>
              <a:gdLst/>
              <a:ahLst/>
              <a:cxnLst/>
              <a:pathLst>
                <a:path w="31" h="31">
                  <a:moveTo>
                    <a:pt x="24" y="31"/>
                  </a:moveTo>
                  <a:lnTo>
                    <a:pt x="29" y="26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3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60" name="Freeform 6459"/>
            <p:cNvSpPr/>
            <p:nvPr/>
          </p:nvSpPr>
          <p:spPr>
            <a:xfrm>
              <a:off x="4432" y="2030"/>
              <a:ext cx="25" cy="24"/>
            </a:xfrm>
            <a:custGeom>
              <a:avLst/>
              <a:gdLst/>
              <a:ahLst/>
              <a:cxnLst/>
              <a:pathLst>
                <a:path w="27" h="28">
                  <a:moveTo>
                    <a:pt x="27" y="11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5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61" name="Freeform 6460"/>
            <p:cNvSpPr/>
            <p:nvPr/>
          </p:nvSpPr>
          <p:spPr>
            <a:xfrm>
              <a:off x="4397" y="1986"/>
              <a:ext cx="21" cy="26"/>
            </a:xfrm>
            <a:custGeom>
              <a:avLst/>
              <a:gdLst/>
              <a:ahLst/>
              <a:cxnLst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62" name="Freeform 6461"/>
            <p:cNvSpPr/>
            <p:nvPr/>
          </p:nvSpPr>
          <p:spPr>
            <a:xfrm>
              <a:off x="4352" y="2003"/>
              <a:ext cx="26" cy="30"/>
            </a:xfrm>
            <a:custGeom>
              <a:avLst/>
              <a:gdLst/>
              <a:ahLst/>
              <a:cxnLst/>
              <a:pathLst>
                <a:path w="30" h="33">
                  <a:moveTo>
                    <a:pt x="27" y="17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9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6"/>
                  </a:lnTo>
                  <a:lnTo>
                    <a:pt x="30" y="11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63" name="Freeform 6462"/>
            <p:cNvSpPr/>
            <p:nvPr/>
          </p:nvSpPr>
          <p:spPr>
            <a:xfrm>
              <a:off x="4320" y="2000"/>
              <a:ext cx="26" cy="25"/>
            </a:xfrm>
            <a:custGeom>
              <a:avLst/>
              <a:gdLst/>
              <a:ahLst/>
              <a:cxnLst/>
              <a:pathLst>
                <a:path w="29" h="29">
                  <a:moveTo>
                    <a:pt x="5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64" name="Freeform 6463"/>
            <p:cNvSpPr/>
            <p:nvPr/>
          </p:nvSpPr>
          <p:spPr>
            <a:xfrm>
              <a:off x="4424" y="1870"/>
              <a:ext cx="215" cy="139"/>
            </a:xfrm>
            <a:custGeom>
              <a:avLst/>
              <a:gdLst/>
              <a:ahLst/>
              <a:cxnLst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14" y="137"/>
                  </a:lnTo>
                  <a:lnTo>
                    <a:pt x="19" y="133"/>
                  </a:lnTo>
                  <a:lnTo>
                    <a:pt x="22" y="131"/>
                  </a:lnTo>
                  <a:lnTo>
                    <a:pt x="24" y="129"/>
                  </a:lnTo>
                  <a:lnTo>
                    <a:pt x="34" y="133"/>
                  </a:lnTo>
                  <a:lnTo>
                    <a:pt x="46" y="139"/>
                  </a:lnTo>
                  <a:lnTo>
                    <a:pt x="61" y="145"/>
                  </a:lnTo>
                  <a:lnTo>
                    <a:pt x="77" y="149"/>
                  </a:lnTo>
                  <a:lnTo>
                    <a:pt x="95" y="154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6"/>
                  </a:lnTo>
                  <a:lnTo>
                    <a:pt x="144" y="155"/>
                  </a:lnTo>
                  <a:lnTo>
                    <a:pt x="140" y="154"/>
                  </a:lnTo>
                  <a:lnTo>
                    <a:pt x="133" y="154"/>
                  </a:lnTo>
                  <a:lnTo>
                    <a:pt x="120" y="154"/>
                  </a:lnTo>
                  <a:lnTo>
                    <a:pt x="106" y="152"/>
                  </a:lnTo>
                  <a:lnTo>
                    <a:pt x="92" y="147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2"/>
                  </a:lnTo>
                  <a:lnTo>
                    <a:pt x="45" y="126"/>
                  </a:lnTo>
                  <a:lnTo>
                    <a:pt x="38" y="121"/>
                  </a:lnTo>
                  <a:lnTo>
                    <a:pt x="36" y="117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9" y="103"/>
                  </a:lnTo>
                  <a:lnTo>
                    <a:pt x="74" y="101"/>
                  </a:lnTo>
                  <a:lnTo>
                    <a:pt x="81" y="105"/>
                  </a:lnTo>
                  <a:lnTo>
                    <a:pt x="92" y="109"/>
                  </a:lnTo>
                  <a:lnTo>
                    <a:pt x="105" y="114"/>
                  </a:lnTo>
                  <a:lnTo>
                    <a:pt x="119" y="118"/>
                  </a:lnTo>
                  <a:lnTo>
                    <a:pt x="133" y="123"/>
                  </a:lnTo>
                  <a:lnTo>
                    <a:pt x="147" y="125"/>
                  </a:lnTo>
                  <a:lnTo>
                    <a:pt x="159" y="126"/>
                  </a:lnTo>
                  <a:lnTo>
                    <a:pt x="168" y="125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8"/>
                  </a:lnTo>
                  <a:lnTo>
                    <a:pt x="144" y="117"/>
                  </a:lnTo>
                  <a:lnTo>
                    <a:pt x="137" y="116"/>
                  </a:lnTo>
                  <a:lnTo>
                    <a:pt x="130" y="114"/>
                  </a:lnTo>
                  <a:lnTo>
                    <a:pt x="123" y="110"/>
                  </a:lnTo>
                  <a:lnTo>
                    <a:pt x="117" y="108"/>
                  </a:lnTo>
                  <a:lnTo>
                    <a:pt x="105" y="103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4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7"/>
                  </a:lnTo>
                  <a:lnTo>
                    <a:pt x="107" y="86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1"/>
                  </a:lnTo>
                  <a:lnTo>
                    <a:pt x="133" y="80"/>
                  </a:lnTo>
                  <a:lnTo>
                    <a:pt x="138" y="81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7"/>
                  </a:lnTo>
                  <a:lnTo>
                    <a:pt x="161" y="91"/>
                  </a:lnTo>
                  <a:lnTo>
                    <a:pt x="167" y="93"/>
                  </a:lnTo>
                  <a:lnTo>
                    <a:pt x="172" y="95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5"/>
                  </a:lnTo>
                  <a:lnTo>
                    <a:pt x="186" y="93"/>
                  </a:lnTo>
                  <a:lnTo>
                    <a:pt x="181" y="91"/>
                  </a:lnTo>
                  <a:lnTo>
                    <a:pt x="175" y="87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0"/>
                  </a:lnTo>
                  <a:lnTo>
                    <a:pt x="157" y="78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2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5"/>
                  </a:lnTo>
                  <a:lnTo>
                    <a:pt x="226" y="63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8"/>
                  </a:lnTo>
                  <a:lnTo>
                    <a:pt x="247" y="56"/>
                  </a:lnTo>
                  <a:lnTo>
                    <a:pt x="243" y="55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5"/>
                  </a:lnTo>
                  <a:lnTo>
                    <a:pt x="188" y="56"/>
                  </a:lnTo>
                  <a:lnTo>
                    <a:pt x="174" y="58"/>
                  </a:lnTo>
                  <a:lnTo>
                    <a:pt x="163" y="61"/>
                  </a:lnTo>
                  <a:lnTo>
                    <a:pt x="152" y="63"/>
                  </a:lnTo>
                  <a:lnTo>
                    <a:pt x="145" y="65"/>
                  </a:lnTo>
                  <a:lnTo>
                    <a:pt x="149" y="52"/>
                  </a:lnTo>
                  <a:lnTo>
                    <a:pt x="155" y="34"/>
                  </a:lnTo>
                  <a:lnTo>
                    <a:pt x="161" y="17"/>
                  </a:lnTo>
                  <a:lnTo>
                    <a:pt x="170" y="7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4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3"/>
                  </a:lnTo>
                  <a:lnTo>
                    <a:pt x="138" y="42"/>
                  </a:lnTo>
                  <a:lnTo>
                    <a:pt x="133" y="52"/>
                  </a:lnTo>
                  <a:lnTo>
                    <a:pt x="129" y="58"/>
                  </a:lnTo>
                  <a:lnTo>
                    <a:pt x="128" y="64"/>
                  </a:lnTo>
                  <a:lnTo>
                    <a:pt x="122" y="65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2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79"/>
                  </a:lnTo>
                  <a:lnTo>
                    <a:pt x="73" y="80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7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0" y="5"/>
                  </a:lnTo>
                  <a:lnTo>
                    <a:pt x="85" y="12"/>
                  </a:lnTo>
                  <a:lnTo>
                    <a:pt x="77" y="26"/>
                  </a:lnTo>
                  <a:lnTo>
                    <a:pt x="67" y="45"/>
                  </a:lnTo>
                  <a:lnTo>
                    <a:pt x="60" y="65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09"/>
                  </a:lnTo>
                  <a:lnTo>
                    <a:pt x="23" y="111"/>
                  </a:lnTo>
                  <a:lnTo>
                    <a:pt x="20" y="111"/>
                  </a:lnTo>
                  <a:lnTo>
                    <a:pt x="19" y="109"/>
                  </a:lnTo>
                  <a:lnTo>
                    <a:pt x="20" y="103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8"/>
                  </a:lnTo>
                  <a:lnTo>
                    <a:pt x="34" y="34"/>
                  </a:lnTo>
                  <a:lnTo>
                    <a:pt x="23" y="50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65" name="Freeform 6464"/>
            <p:cNvSpPr/>
            <p:nvPr/>
          </p:nvSpPr>
          <p:spPr>
            <a:xfrm>
              <a:off x="4436" y="2096"/>
              <a:ext cx="149" cy="176"/>
            </a:xfrm>
            <a:custGeom>
              <a:avLst/>
              <a:gdLst/>
              <a:ahLst/>
              <a:cxnLst/>
              <a:pathLst>
                <a:path w="171" h="200">
                  <a:moveTo>
                    <a:pt x="8" y="0"/>
                  </a:moveTo>
                  <a:lnTo>
                    <a:pt x="6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7" y="18"/>
                  </a:lnTo>
                  <a:lnTo>
                    <a:pt x="14" y="26"/>
                  </a:lnTo>
                  <a:lnTo>
                    <a:pt x="18" y="34"/>
                  </a:lnTo>
                  <a:lnTo>
                    <a:pt x="18" y="41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2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7"/>
                  </a:lnTo>
                  <a:lnTo>
                    <a:pt x="42" y="61"/>
                  </a:lnTo>
                  <a:lnTo>
                    <a:pt x="47" y="64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2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6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3"/>
                  </a:lnTo>
                  <a:lnTo>
                    <a:pt x="82" y="155"/>
                  </a:lnTo>
                  <a:lnTo>
                    <a:pt x="84" y="148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6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2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09"/>
                  </a:lnTo>
                  <a:lnTo>
                    <a:pt x="110" y="103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3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0"/>
                  </a:lnTo>
                  <a:lnTo>
                    <a:pt x="105" y="76"/>
                  </a:lnTo>
                  <a:lnTo>
                    <a:pt x="95" y="71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4"/>
                  </a:lnTo>
                  <a:lnTo>
                    <a:pt x="66" y="62"/>
                  </a:lnTo>
                  <a:lnTo>
                    <a:pt x="61" y="57"/>
                  </a:lnTo>
                  <a:lnTo>
                    <a:pt x="56" y="54"/>
                  </a:lnTo>
                  <a:lnTo>
                    <a:pt x="51" y="49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45" y="34"/>
                  </a:lnTo>
                  <a:lnTo>
                    <a:pt x="52" y="33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3"/>
                  </a:lnTo>
                  <a:lnTo>
                    <a:pt x="99" y="34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19"/>
                  </a:lnTo>
                  <a:lnTo>
                    <a:pt x="27" y="19"/>
                  </a:lnTo>
                  <a:lnTo>
                    <a:pt x="20" y="17"/>
                  </a:lnTo>
                  <a:lnTo>
                    <a:pt x="15" y="12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66" name="Freeform 6465"/>
            <p:cNvSpPr/>
            <p:nvPr/>
          </p:nvSpPr>
          <p:spPr>
            <a:xfrm>
              <a:off x="4246" y="2065"/>
              <a:ext cx="111" cy="230"/>
            </a:xfrm>
            <a:custGeom>
              <a:avLst/>
              <a:gdLst/>
              <a:ahLst/>
              <a:cxnLst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6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4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39"/>
                  </a:lnTo>
                  <a:lnTo>
                    <a:pt x="110" y="154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6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1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7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29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7"/>
                  </a:lnTo>
                  <a:lnTo>
                    <a:pt x="39" y="218"/>
                  </a:lnTo>
                  <a:lnTo>
                    <a:pt x="34" y="229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0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4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1"/>
                  </a:lnTo>
                  <a:lnTo>
                    <a:pt x="28" y="191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3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3"/>
                  </a:lnTo>
                  <a:lnTo>
                    <a:pt x="56" y="131"/>
                  </a:lnTo>
                  <a:lnTo>
                    <a:pt x="63" y="112"/>
                  </a:lnTo>
                  <a:lnTo>
                    <a:pt x="68" y="101"/>
                  </a:lnTo>
                  <a:lnTo>
                    <a:pt x="60" y="100"/>
                  </a:lnTo>
                  <a:lnTo>
                    <a:pt x="51" y="100"/>
                  </a:lnTo>
                  <a:lnTo>
                    <a:pt x="41" y="100"/>
                  </a:lnTo>
                  <a:lnTo>
                    <a:pt x="33" y="100"/>
                  </a:lnTo>
                  <a:lnTo>
                    <a:pt x="24" y="101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0"/>
                  </a:lnTo>
                  <a:lnTo>
                    <a:pt x="17" y="97"/>
                  </a:lnTo>
                  <a:lnTo>
                    <a:pt x="26" y="93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4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7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6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6"/>
                  </a:lnTo>
                  <a:lnTo>
                    <a:pt x="45" y="48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3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5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4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54" y="30"/>
                  </a:lnTo>
                  <a:lnTo>
                    <a:pt x="55" y="33"/>
                  </a:lnTo>
                  <a:lnTo>
                    <a:pt x="59" y="37"/>
                  </a:lnTo>
                  <a:lnTo>
                    <a:pt x="62" y="39"/>
                  </a:lnTo>
                  <a:lnTo>
                    <a:pt x="67" y="40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39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2"/>
                  </a:lnTo>
                  <a:lnTo>
                    <a:pt x="125" y="0"/>
                  </a:lnTo>
                  <a:lnTo>
                    <a:pt x="119" y="8"/>
                  </a:lnTo>
                  <a:lnTo>
                    <a:pt x="110" y="16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3"/>
                  </a:lnTo>
                  <a:lnTo>
                    <a:pt x="113" y="38"/>
                  </a:lnTo>
                  <a:lnTo>
                    <a:pt x="117" y="39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67" name="Freeform 6466"/>
            <p:cNvSpPr/>
            <p:nvPr/>
          </p:nvSpPr>
          <p:spPr>
            <a:xfrm>
              <a:off x="4353" y="2144"/>
              <a:ext cx="18" cy="30"/>
            </a:xfrm>
            <a:custGeom>
              <a:avLst/>
              <a:gdLst/>
              <a:ahLst/>
              <a:cxnLst/>
              <a:pathLst>
                <a:path w="20" h="33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68" name="Freeform 6467"/>
            <p:cNvSpPr/>
            <p:nvPr/>
          </p:nvSpPr>
          <p:spPr>
            <a:xfrm>
              <a:off x="3910" y="1947"/>
              <a:ext cx="336" cy="204"/>
            </a:xfrm>
            <a:custGeom>
              <a:avLst/>
              <a:gdLst/>
              <a:ahLst/>
              <a:cxnLst/>
              <a:pathLst>
                <a:path w="386" h="232">
                  <a:moveTo>
                    <a:pt x="370" y="74"/>
                  </a:moveTo>
                  <a:lnTo>
                    <a:pt x="364" y="78"/>
                  </a:lnTo>
                  <a:lnTo>
                    <a:pt x="356" y="82"/>
                  </a:lnTo>
                  <a:lnTo>
                    <a:pt x="347" y="87"/>
                  </a:lnTo>
                  <a:lnTo>
                    <a:pt x="335" y="91"/>
                  </a:lnTo>
                  <a:lnTo>
                    <a:pt x="325" y="96"/>
                  </a:lnTo>
                  <a:lnTo>
                    <a:pt x="316" y="101"/>
                  </a:lnTo>
                  <a:lnTo>
                    <a:pt x="310" y="104"/>
                  </a:lnTo>
                  <a:lnTo>
                    <a:pt x="307" y="108"/>
                  </a:lnTo>
                  <a:lnTo>
                    <a:pt x="302" y="118"/>
                  </a:lnTo>
                  <a:lnTo>
                    <a:pt x="293" y="136"/>
                  </a:lnTo>
                  <a:lnTo>
                    <a:pt x="282" y="156"/>
                  </a:lnTo>
                  <a:lnTo>
                    <a:pt x="273" y="171"/>
                  </a:lnTo>
                  <a:lnTo>
                    <a:pt x="267" y="178"/>
                  </a:lnTo>
                  <a:lnTo>
                    <a:pt x="259" y="186"/>
                  </a:lnTo>
                  <a:lnTo>
                    <a:pt x="250" y="195"/>
                  </a:lnTo>
                  <a:lnTo>
                    <a:pt x="239" y="204"/>
                  </a:lnTo>
                  <a:lnTo>
                    <a:pt x="228" y="214"/>
                  </a:lnTo>
                  <a:lnTo>
                    <a:pt x="219" y="222"/>
                  </a:lnTo>
                  <a:lnTo>
                    <a:pt x="210" y="227"/>
                  </a:lnTo>
                  <a:lnTo>
                    <a:pt x="204" y="231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8" y="229"/>
                  </a:lnTo>
                  <a:lnTo>
                    <a:pt x="202" y="225"/>
                  </a:lnTo>
                  <a:lnTo>
                    <a:pt x="206" y="222"/>
                  </a:lnTo>
                  <a:lnTo>
                    <a:pt x="213" y="215"/>
                  </a:lnTo>
                  <a:lnTo>
                    <a:pt x="224" y="206"/>
                  </a:lnTo>
                  <a:lnTo>
                    <a:pt x="234" y="196"/>
                  </a:lnTo>
                  <a:lnTo>
                    <a:pt x="244" y="186"/>
                  </a:lnTo>
                  <a:lnTo>
                    <a:pt x="255" y="177"/>
                  </a:lnTo>
                  <a:lnTo>
                    <a:pt x="263" y="167"/>
                  </a:lnTo>
                  <a:lnTo>
                    <a:pt x="267" y="162"/>
                  </a:lnTo>
                  <a:lnTo>
                    <a:pt x="273" y="151"/>
                  </a:lnTo>
                  <a:lnTo>
                    <a:pt x="278" y="139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7"/>
                  </a:lnTo>
                  <a:lnTo>
                    <a:pt x="282" y="116"/>
                  </a:lnTo>
                  <a:lnTo>
                    <a:pt x="279" y="117"/>
                  </a:lnTo>
                  <a:lnTo>
                    <a:pt x="273" y="119"/>
                  </a:lnTo>
                  <a:lnTo>
                    <a:pt x="269" y="121"/>
                  </a:lnTo>
                  <a:lnTo>
                    <a:pt x="262" y="126"/>
                  </a:lnTo>
                  <a:lnTo>
                    <a:pt x="255" y="129"/>
                  </a:lnTo>
                  <a:lnTo>
                    <a:pt x="247" y="134"/>
                  </a:lnTo>
                  <a:lnTo>
                    <a:pt x="239" y="139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6"/>
                  </a:lnTo>
                  <a:lnTo>
                    <a:pt x="211" y="159"/>
                  </a:lnTo>
                  <a:lnTo>
                    <a:pt x="198" y="172"/>
                  </a:lnTo>
                  <a:lnTo>
                    <a:pt x="183" y="184"/>
                  </a:lnTo>
                  <a:lnTo>
                    <a:pt x="167" y="195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6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7"/>
                  </a:lnTo>
                  <a:lnTo>
                    <a:pt x="112" y="215"/>
                  </a:lnTo>
                  <a:lnTo>
                    <a:pt x="123" y="209"/>
                  </a:lnTo>
                  <a:lnTo>
                    <a:pt x="137" y="201"/>
                  </a:lnTo>
                  <a:lnTo>
                    <a:pt x="152" y="192"/>
                  </a:lnTo>
                  <a:lnTo>
                    <a:pt x="166" y="180"/>
                  </a:lnTo>
                  <a:lnTo>
                    <a:pt x="180" y="169"/>
                  </a:lnTo>
                  <a:lnTo>
                    <a:pt x="191" y="158"/>
                  </a:lnTo>
                  <a:lnTo>
                    <a:pt x="199" y="149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1" y="139"/>
                  </a:lnTo>
                  <a:lnTo>
                    <a:pt x="196" y="139"/>
                  </a:lnTo>
                  <a:lnTo>
                    <a:pt x="188" y="139"/>
                  </a:lnTo>
                  <a:lnTo>
                    <a:pt x="182" y="139"/>
                  </a:lnTo>
                  <a:lnTo>
                    <a:pt x="176" y="140"/>
                  </a:lnTo>
                  <a:lnTo>
                    <a:pt x="169" y="141"/>
                  </a:lnTo>
                  <a:lnTo>
                    <a:pt x="164" y="141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7"/>
                  </a:lnTo>
                  <a:lnTo>
                    <a:pt x="104" y="164"/>
                  </a:lnTo>
                  <a:lnTo>
                    <a:pt x="88" y="170"/>
                  </a:lnTo>
                  <a:lnTo>
                    <a:pt x="72" y="176"/>
                  </a:lnTo>
                  <a:lnTo>
                    <a:pt x="58" y="180"/>
                  </a:lnTo>
                  <a:lnTo>
                    <a:pt x="47" y="184"/>
                  </a:lnTo>
                  <a:lnTo>
                    <a:pt x="41" y="186"/>
                  </a:lnTo>
                  <a:lnTo>
                    <a:pt x="34" y="187"/>
                  </a:lnTo>
                  <a:lnTo>
                    <a:pt x="30" y="185"/>
                  </a:lnTo>
                  <a:lnTo>
                    <a:pt x="32" y="181"/>
                  </a:lnTo>
                  <a:lnTo>
                    <a:pt x="42" y="178"/>
                  </a:lnTo>
                  <a:lnTo>
                    <a:pt x="52" y="176"/>
                  </a:lnTo>
                  <a:lnTo>
                    <a:pt x="64" y="172"/>
                  </a:lnTo>
                  <a:lnTo>
                    <a:pt x="76" y="167"/>
                  </a:lnTo>
                  <a:lnTo>
                    <a:pt x="88" y="162"/>
                  </a:lnTo>
                  <a:lnTo>
                    <a:pt x="99" y="156"/>
                  </a:lnTo>
                  <a:lnTo>
                    <a:pt x="108" y="149"/>
                  </a:lnTo>
                  <a:lnTo>
                    <a:pt x="115" y="143"/>
                  </a:lnTo>
                  <a:lnTo>
                    <a:pt x="120" y="138"/>
                  </a:lnTo>
                  <a:lnTo>
                    <a:pt x="107" y="135"/>
                  </a:lnTo>
                  <a:lnTo>
                    <a:pt x="94" y="134"/>
                  </a:lnTo>
                  <a:lnTo>
                    <a:pt x="77" y="134"/>
                  </a:lnTo>
                  <a:lnTo>
                    <a:pt x="62" y="135"/>
                  </a:lnTo>
                  <a:lnTo>
                    <a:pt x="47" y="138"/>
                  </a:lnTo>
                  <a:lnTo>
                    <a:pt x="34" y="140"/>
                  </a:lnTo>
                  <a:lnTo>
                    <a:pt x="23" y="141"/>
                  </a:lnTo>
                  <a:lnTo>
                    <a:pt x="15" y="143"/>
                  </a:lnTo>
                  <a:lnTo>
                    <a:pt x="6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6" y="141"/>
                  </a:lnTo>
                  <a:lnTo>
                    <a:pt x="13" y="138"/>
                  </a:lnTo>
                  <a:lnTo>
                    <a:pt x="22" y="133"/>
                  </a:lnTo>
                  <a:lnTo>
                    <a:pt x="35" y="128"/>
                  </a:lnTo>
                  <a:lnTo>
                    <a:pt x="50" y="125"/>
                  </a:lnTo>
                  <a:lnTo>
                    <a:pt x="66" y="121"/>
                  </a:lnTo>
                  <a:lnTo>
                    <a:pt x="83" y="119"/>
                  </a:lnTo>
                  <a:lnTo>
                    <a:pt x="100" y="119"/>
                  </a:lnTo>
                  <a:lnTo>
                    <a:pt x="117" y="121"/>
                  </a:lnTo>
                  <a:lnTo>
                    <a:pt x="112" y="116"/>
                  </a:lnTo>
                  <a:lnTo>
                    <a:pt x="104" y="108"/>
                  </a:lnTo>
                  <a:lnTo>
                    <a:pt x="95" y="101"/>
                  </a:lnTo>
                  <a:lnTo>
                    <a:pt x="84" y="93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7" y="74"/>
                  </a:lnTo>
                  <a:lnTo>
                    <a:pt x="51" y="71"/>
                  </a:lnTo>
                  <a:lnTo>
                    <a:pt x="43" y="66"/>
                  </a:lnTo>
                  <a:lnTo>
                    <a:pt x="41" y="63"/>
                  </a:lnTo>
                  <a:lnTo>
                    <a:pt x="43" y="60"/>
                  </a:lnTo>
                  <a:lnTo>
                    <a:pt x="51" y="63"/>
                  </a:lnTo>
                  <a:lnTo>
                    <a:pt x="59" y="66"/>
                  </a:lnTo>
                  <a:lnTo>
                    <a:pt x="70" y="72"/>
                  </a:lnTo>
                  <a:lnTo>
                    <a:pt x="83" y="79"/>
                  </a:lnTo>
                  <a:lnTo>
                    <a:pt x="98" y="87"/>
                  </a:lnTo>
                  <a:lnTo>
                    <a:pt x="112" y="95"/>
                  </a:lnTo>
                  <a:lnTo>
                    <a:pt x="125" y="103"/>
                  </a:lnTo>
                  <a:lnTo>
                    <a:pt x="135" y="110"/>
                  </a:lnTo>
                  <a:lnTo>
                    <a:pt x="141" y="116"/>
                  </a:lnTo>
                  <a:lnTo>
                    <a:pt x="146" y="116"/>
                  </a:lnTo>
                  <a:lnTo>
                    <a:pt x="153" y="117"/>
                  </a:lnTo>
                  <a:lnTo>
                    <a:pt x="161" y="117"/>
                  </a:lnTo>
                  <a:lnTo>
                    <a:pt x="169" y="117"/>
                  </a:lnTo>
                  <a:lnTo>
                    <a:pt x="178" y="117"/>
                  </a:lnTo>
                  <a:lnTo>
                    <a:pt x="186" y="117"/>
                  </a:lnTo>
                  <a:lnTo>
                    <a:pt x="191" y="117"/>
                  </a:lnTo>
                  <a:lnTo>
                    <a:pt x="196" y="117"/>
                  </a:lnTo>
                  <a:lnTo>
                    <a:pt x="194" y="110"/>
                  </a:lnTo>
                  <a:lnTo>
                    <a:pt x="188" y="103"/>
                  </a:lnTo>
                  <a:lnTo>
                    <a:pt x="182" y="95"/>
                  </a:lnTo>
                  <a:lnTo>
                    <a:pt x="175" y="87"/>
                  </a:lnTo>
                  <a:lnTo>
                    <a:pt x="168" y="80"/>
                  </a:lnTo>
                  <a:lnTo>
                    <a:pt x="161" y="73"/>
                  </a:lnTo>
                  <a:lnTo>
                    <a:pt x="156" y="67"/>
                  </a:lnTo>
                  <a:lnTo>
                    <a:pt x="151" y="63"/>
                  </a:lnTo>
                  <a:lnTo>
                    <a:pt x="146" y="59"/>
                  </a:lnTo>
                  <a:lnTo>
                    <a:pt x="142" y="56"/>
                  </a:lnTo>
                  <a:lnTo>
                    <a:pt x="136" y="52"/>
                  </a:lnTo>
                  <a:lnTo>
                    <a:pt x="131" y="49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1"/>
                  </a:lnTo>
                  <a:lnTo>
                    <a:pt x="115" y="38"/>
                  </a:lnTo>
                  <a:lnTo>
                    <a:pt x="111" y="33"/>
                  </a:lnTo>
                  <a:lnTo>
                    <a:pt x="110" y="27"/>
                  </a:lnTo>
                  <a:lnTo>
                    <a:pt x="112" y="26"/>
                  </a:lnTo>
                  <a:lnTo>
                    <a:pt x="123" y="34"/>
                  </a:lnTo>
                  <a:lnTo>
                    <a:pt x="133" y="41"/>
                  </a:lnTo>
                  <a:lnTo>
                    <a:pt x="144" y="50"/>
                  </a:lnTo>
                  <a:lnTo>
                    <a:pt x="158" y="60"/>
                  </a:lnTo>
                  <a:lnTo>
                    <a:pt x="171" y="71"/>
                  </a:lnTo>
                  <a:lnTo>
                    <a:pt x="183" y="81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3"/>
                  </a:lnTo>
                  <a:lnTo>
                    <a:pt x="216" y="109"/>
                  </a:lnTo>
                  <a:lnTo>
                    <a:pt x="221" y="110"/>
                  </a:lnTo>
                  <a:lnTo>
                    <a:pt x="227" y="109"/>
                  </a:lnTo>
                  <a:lnTo>
                    <a:pt x="234" y="108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2"/>
                  </a:lnTo>
                  <a:lnTo>
                    <a:pt x="267" y="101"/>
                  </a:lnTo>
                  <a:lnTo>
                    <a:pt x="273" y="100"/>
                  </a:lnTo>
                  <a:lnTo>
                    <a:pt x="278" y="97"/>
                  </a:lnTo>
                  <a:lnTo>
                    <a:pt x="281" y="96"/>
                  </a:lnTo>
                  <a:lnTo>
                    <a:pt x="285" y="93"/>
                  </a:lnTo>
                  <a:lnTo>
                    <a:pt x="285" y="89"/>
                  </a:lnTo>
                  <a:lnTo>
                    <a:pt x="282" y="86"/>
                  </a:lnTo>
                  <a:lnTo>
                    <a:pt x="277" y="79"/>
                  </a:lnTo>
                  <a:lnTo>
                    <a:pt x="271" y="73"/>
                  </a:lnTo>
                  <a:lnTo>
                    <a:pt x="262" y="65"/>
                  </a:lnTo>
                  <a:lnTo>
                    <a:pt x="251" y="55"/>
                  </a:lnTo>
                  <a:lnTo>
                    <a:pt x="239" y="43"/>
                  </a:lnTo>
                  <a:lnTo>
                    <a:pt x="226" y="33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10"/>
                  </a:lnTo>
                  <a:lnTo>
                    <a:pt x="190" y="4"/>
                  </a:lnTo>
                  <a:lnTo>
                    <a:pt x="193" y="0"/>
                  </a:lnTo>
                  <a:lnTo>
                    <a:pt x="199" y="3"/>
                  </a:lnTo>
                  <a:lnTo>
                    <a:pt x="212" y="10"/>
                  </a:lnTo>
                  <a:lnTo>
                    <a:pt x="220" y="17"/>
                  </a:lnTo>
                  <a:lnTo>
                    <a:pt x="232" y="27"/>
                  </a:lnTo>
                  <a:lnTo>
                    <a:pt x="245" y="37"/>
                  </a:lnTo>
                  <a:lnTo>
                    <a:pt x="259" y="48"/>
                  </a:lnTo>
                  <a:lnTo>
                    <a:pt x="273" y="58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3"/>
                  </a:lnTo>
                  <a:lnTo>
                    <a:pt x="340" y="71"/>
                  </a:lnTo>
                  <a:lnTo>
                    <a:pt x="354" y="67"/>
                  </a:lnTo>
                  <a:lnTo>
                    <a:pt x="366" y="65"/>
                  </a:lnTo>
                  <a:lnTo>
                    <a:pt x="377" y="63"/>
                  </a:lnTo>
                  <a:lnTo>
                    <a:pt x="382" y="63"/>
                  </a:lnTo>
                  <a:lnTo>
                    <a:pt x="386" y="64"/>
                  </a:lnTo>
                  <a:lnTo>
                    <a:pt x="384" y="65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69" name="Freeform 6468"/>
            <p:cNvSpPr/>
            <p:nvPr/>
          </p:nvSpPr>
          <p:spPr>
            <a:xfrm>
              <a:off x="4096" y="1751"/>
              <a:ext cx="222" cy="223"/>
            </a:xfrm>
            <a:custGeom>
              <a:avLst/>
              <a:gdLst/>
              <a:ahLst/>
              <a:cxnLst/>
              <a:pathLst>
                <a:path w="254" h="254">
                  <a:moveTo>
                    <a:pt x="244" y="250"/>
                  </a:moveTo>
                  <a:lnTo>
                    <a:pt x="240" y="246"/>
                  </a:lnTo>
                  <a:lnTo>
                    <a:pt x="235" y="242"/>
                  </a:lnTo>
                  <a:lnTo>
                    <a:pt x="229" y="237"/>
                  </a:lnTo>
                  <a:lnTo>
                    <a:pt x="225" y="232"/>
                  </a:lnTo>
                  <a:lnTo>
                    <a:pt x="219" y="228"/>
                  </a:lnTo>
                  <a:lnTo>
                    <a:pt x="213" y="224"/>
                  </a:lnTo>
                  <a:lnTo>
                    <a:pt x="209" y="222"/>
                  </a:lnTo>
                  <a:lnTo>
                    <a:pt x="203" y="222"/>
                  </a:lnTo>
                  <a:lnTo>
                    <a:pt x="189" y="224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3"/>
                  </a:lnTo>
                  <a:lnTo>
                    <a:pt x="84" y="221"/>
                  </a:lnTo>
                  <a:lnTo>
                    <a:pt x="75" y="217"/>
                  </a:lnTo>
                  <a:lnTo>
                    <a:pt x="68" y="212"/>
                  </a:lnTo>
                  <a:lnTo>
                    <a:pt x="68" y="209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4"/>
                  </a:lnTo>
                  <a:lnTo>
                    <a:pt x="108" y="215"/>
                  </a:lnTo>
                  <a:lnTo>
                    <a:pt x="125" y="215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2" y="214"/>
                  </a:lnTo>
                  <a:lnTo>
                    <a:pt x="183" y="212"/>
                  </a:lnTo>
                  <a:lnTo>
                    <a:pt x="190" y="209"/>
                  </a:lnTo>
                  <a:lnTo>
                    <a:pt x="186" y="205"/>
                  </a:lnTo>
                  <a:lnTo>
                    <a:pt x="179" y="201"/>
                  </a:lnTo>
                  <a:lnTo>
                    <a:pt x="172" y="197"/>
                  </a:lnTo>
                  <a:lnTo>
                    <a:pt x="164" y="192"/>
                  </a:lnTo>
                  <a:lnTo>
                    <a:pt x="157" y="189"/>
                  </a:lnTo>
                  <a:lnTo>
                    <a:pt x="150" y="185"/>
                  </a:lnTo>
                  <a:lnTo>
                    <a:pt x="144" y="182"/>
                  </a:lnTo>
                  <a:lnTo>
                    <a:pt x="141" y="179"/>
                  </a:lnTo>
                  <a:lnTo>
                    <a:pt x="127" y="181"/>
                  </a:lnTo>
                  <a:lnTo>
                    <a:pt x="110" y="178"/>
                  </a:lnTo>
                  <a:lnTo>
                    <a:pt x="90" y="176"/>
                  </a:lnTo>
                  <a:lnTo>
                    <a:pt x="72" y="171"/>
                  </a:lnTo>
                  <a:lnTo>
                    <a:pt x="53" y="167"/>
                  </a:lnTo>
                  <a:lnTo>
                    <a:pt x="37" y="161"/>
                  </a:lnTo>
                  <a:lnTo>
                    <a:pt x="24" y="154"/>
                  </a:lnTo>
                  <a:lnTo>
                    <a:pt x="16" y="148"/>
                  </a:lnTo>
                  <a:lnTo>
                    <a:pt x="11" y="140"/>
                  </a:lnTo>
                  <a:lnTo>
                    <a:pt x="11" y="137"/>
                  </a:lnTo>
                  <a:lnTo>
                    <a:pt x="15" y="139"/>
                  </a:lnTo>
                  <a:lnTo>
                    <a:pt x="24" y="144"/>
                  </a:lnTo>
                  <a:lnTo>
                    <a:pt x="32" y="147"/>
                  </a:lnTo>
                  <a:lnTo>
                    <a:pt x="44" y="152"/>
                  </a:lnTo>
                  <a:lnTo>
                    <a:pt x="58" y="156"/>
                  </a:lnTo>
                  <a:lnTo>
                    <a:pt x="73" y="160"/>
                  </a:lnTo>
                  <a:lnTo>
                    <a:pt x="89" y="163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4"/>
                  </a:lnTo>
                  <a:lnTo>
                    <a:pt x="103" y="146"/>
                  </a:lnTo>
                  <a:lnTo>
                    <a:pt x="96" y="140"/>
                  </a:lnTo>
                  <a:lnTo>
                    <a:pt x="92" y="135"/>
                  </a:lnTo>
                  <a:lnTo>
                    <a:pt x="83" y="132"/>
                  </a:lnTo>
                  <a:lnTo>
                    <a:pt x="70" y="130"/>
                  </a:lnTo>
                  <a:lnTo>
                    <a:pt x="57" y="126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3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3"/>
                  </a:lnTo>
                  <a:lnTo>
                    <a:pt x="45" y="109"/>
                  </a:lnTo>
                  <a:lnTo>
                    <a:pt x="57" y="113"/>
                  </a:lnTo>
                  <a:lnTo>
                    <a:pt x="66" y="115"/>
                  </a:lnTo>
                  <a:lnTo>
                    <a:pt x="76" y="116"/>
                  </a:lnTo>
                  <a:lnTo>
                    <a:pt x="66" y="102"/>
                  </a:lnTo>
                  <a:lnTo>
                    <a:pt x="56" y="88"/>
                  </a:lnTo>
                  <a:lnTo>
                    <a:pt x="45" y="76"/>
                  </a:lnTo>
                  <a:lnTo>
                    <a:pt x="36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3"/>
                  </a:lnTo>
                  <a:lnTo>
                    <a:pt x="13" y="26"/>
                  </a:lnTo>
                  <a:lnTo>
                    <a:pt x="12" y="18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1"/>
                  </a:lnTo>
                  <a:lnTo>
                    <a:pt x="23" y="26"/>
                  </a:lnTo>
                  <a:lnTo>
                    <a:pt x="35" y="44"/>
                  </a:lnTo>
                  <a:lnTo>
                    <a:pt x="47" y="62"/>
                  </a:lnTo>
                  <a:lnTo>
                    <a:pt x="59" y="79"/>
                  </a:lnTo>
                  <a:lnTo>
                    <a:pt x="70" y="95"/>
                  </a:lnTo>
                  <a:lnTo>
                    <a:pt x="80" y="106"/>
                  </a:lnTo>
                  <a:lnTo>
                    <a:pt x="85" y="111"/>
                  </a:lnTo>
                  <a:lnTo>
                    <a:pt x="91" y="113"/>
                  </a:lnTo>
                  <a:lnTo>
                    <a:pt x="94" y="109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5"/>
                  </a:lnTo>
                  <a:lnTo>
                    <a:pt x="85" y="65"/>
                  </a:lnTo>
                  <a:lnTo>
                    <a:pt x="80" y="46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8"/>
                  </a:lnTo>
                  <a:lnTo>
                    <a:pt x="105" y="105"/>
                  </a:lnTo>
                  <a:lnTo>
                    <a:pt x="104" y="124"/>
                  </a:lnTo>
                  <a:lnTo>
                    <a:pt x="111" y="131"/>
                  </a:lnTo>
                  <a:lnTo>
                    <a:pt x="118" y="138"/>
                  </a:lnTo>
                  <a:lnTo>
                    <a:pt x="125" y="143"/>
                  </a:lnTo>
                  <a:lnTo>
                    <a:pt x="130" y="148"/>
                  </a:lnTo>
                  <a:lnTo>
                    <a:pt x="136" y="152"/>
                  </a:lnTo>
                  <a:lnTo>
                    <a:pt x="141" y="155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2"/>
                  </a:lnTo>
                  <a:lnTo>
                    <a:pt x="151" y="163"/>
                  </a:lnTo>
                  <a:lnTo>
                    <a:pt x="153" y="161"/>
                  </a:lnTo>
                  <a:lnTo>
                    <a:pt x="156" y="155"/>
                  </a:lnTo>
                  <a:lnTo>
                    <a:pt x="157" y="140"/>
                  </a:lnTo>
                  <a:lnTo>
                    <a:pt x="155" y="116"/>
                  </a:lnTo>
                  <a:lnTo>
                    <a:pt x="149" y="88"/>
                  </a:lnTo>
                  <a:lnTo>
                    <a:pt x="137" y="67"/>
                  </a:lnTo>
                  <a:lnTo>
                    <a:pt x="133" y="57"/>
                  </a:lnTo>
                  <a:lnTo>
                    <a:pt x="133" y="54"/>
                  </a:lnTo>
                  <a:lnTo>
                    <a:pt x="137" y="55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7"/>
                  </a:lnTo>
                  <a:lnTo>
                    <a:pt x="157" y="90"/>
                  </a:lnTo>
                  <a:lnTo>
                    <a:pt x="161" y="103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5"/>
                  </a:lnTo>
                  <a:lnTo>
                    <a:pt x="164" y="173"/>
                  </a:lnTo>
                  <a:lnTo>
                    <a:pt x="168" y="177"/>
                  </a:lnTo>
                  <a:lnTo>
                    <a:pt x="173" y="182"/>
                  </a:lnTo>
                  <a:lnTo>
                    <a:pt x="179" y="186"/>
                  </a:lnTo>
                  <a:lnTo>
                    <a:pt x="184" y="190"/>
                  </a:lnTo>
                  <a:lnTo>
                    <a:pt x="189" y="193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0"/>
                  </a:lnTo>
                  <a:lnTo>
                    <a:pt x="206" y="191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0"/>
                  </a:lnTo>
                  <a:lnTo>
                    <a:pt x="203" y="111"/>
                  </a:lnTo>
                  <a:lnTo>
                    <a:pt x="201" y="94"/>
                  </a:lnTo>
                  <a:lnTo>
                    <a:pt x="198" y="83"/>
                  </a:lnTo>
                  <a:lnTo>
                    <a:pt x="198" y="79"/>
                  </a:lnTo>
                  <a:lnTo>
                    <a:pt x="202" y="82"/>
                  </a:lnTo>
                  <a:lnTo>
                    <a:pt x="207" y="88"/>
                  </a:lnTo>
                  <a:lnTo>
                    <a:pt x="211" y="101"/>
                  </a:lnTo>
                  <a:lnTo>
                    <a:pt x="212" y="123"/>
                  </a:lnTo>
                  <a:lnTo>
                    <a:pt x="214" y="155"/>
                  </a:lnTo>
                  <a:lnTo>
                    <a:pt x="217" y="186"/>
                  </a:lnTo>
                  <a:lnTo>
                    <a:pt x="218" y="206"/>
                  </a:lnTo>
                  <a:lnTo>
                    <a:pt x="225" y="214"/>
                  </a:lnTo>
                  <a:lnTo>
                    <a:pt x="232" y="222"/>
                  </a:lnTo>
                  <a:lnTo>
                    <a:pt x="236" y="229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5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3"/>
                  </a:lnTo>
                  <a:lnTo>
                    <a:pt x="252" y="254"/>
                  </a:lnTo>
                  <a:lnTo>
                    <a:pt x="249" y="253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70" name="Freeform 6469"/>
            <p:cNvSpPr/>
            <p:nvPr/>
          </p:nvSpPr>
          <p:spPr>
            <a:xfrm>
              <a:off x="4296" y="1683"/>
              <a:ext cx="163" cy="273"/>
            </a:xfrm>
            <a:custGeom>
              <a:avLst/>
              <a:gdLst/>
              <a:ahLst/>
              <a:cxnLst/>
              <a:pathLst>
                <a:path w="186" h="313">
                  <a:moveTo>
                    <a:pt x="88" y="313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7"/>
                  </a:lnTo>
                  <a:lnTo>
                    <a:pt x="82" y="267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2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7"/>
                  </a:lnTo>
                  <a:lnTo>
                    <a:pt x="28" y="192"/>
                  </a:lnTo>
                  <a:lnTo>
                    <a:pt x="17" y="166"/>
                  </a:lnTo>
                  <a:lnTo>
                    <a:pt x="8" y="148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4" y="120"/>
                  </a:lnTo>
                  <a:lnTo>
                    <a:pt x="6" y="124"/>
                  </a:lnTo>
                  <a:lnTo>
                    <a:pt x="9" y="132"/>
                  </a:lnTo>
                  <a:lnTo>
                    <a:pt x="12" y="139"/>
                  </a:lnTo>
                  <a:lnTo>
                    <a:pt x="16" y="149"/>
                  </a:lnTo>
                  <a:lnTo>
                    <a:pt x="22" y="162"/>
                  </a:lnTo>
                  <a:lnTo>
                    <a:pt x="29" y="176"/>
                  </a:lnTo>
                  <a:lnTo>
                    <a:pt x="35" y="189"/>
                  </a:lnTo>
                  <a:lnTo>
                    <a:pt x="42" y="201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30"/>
                  </a:lnTo>
                  <a:lnTo>
                    <a:pt x="72" y="234"/>
                  </a:lnTo>
                  <a:lnTo>
                    <a:pt x="76" y="237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5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5"/>
                  </a:lnTo>
                  <a:lnTo>
                    <a:pt x="21" y="48"/>
                  </a:lnTo>
                  <a:lnTo>
                    <a:pt x="24" y="50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7" y="94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5"/>
                  </a:lnTo>
                  <a:lnTo>
                    <a:pt x="62" y="133"/>
                  </a:lnTo>
                  <a:lnTo>
                    <a:pt x="69" y="140"/>
                  </a:lnTo>
                  <a:lnTo>
                    <a:pt x="76" y="144"/>
                  </a:lnTo>
                  <a:lnTo>
                    <a:pt x="82" y="148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1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4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3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8"/>
                  </a:lnTo>
                  <a:lnTo>
                    <a:pt x="106" y="156"/>
                  </a:lnTo>
                  <a:lnTo>
                    <a:pt x="102" y="161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3"/>
                  </a:lnTo>
                  <a:lnTo>
                    <a:pt x="91" y="235"/>
                  </a:lnTo>
                  <a:lnTo>
                    <a:pt x="102" y="230"/>
                  </a:lnTo>
                  <a:lnTo>
                    <a:pt x="114" y="222"/>
                  </a:lnTo>
                  <a:lnTo>
                    <a:pt x="128" y="210"/>
                  </a:lnTo>
                  <a:lnTo>
                    <a:pt x="141" y="199"/>
                  </a:lnTo>
                  <a:lnTo>
                    <a:pt x="153" y="186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7"/>
                  </a:lnTo>
                  <a:lnTo>
                    <a:pt x="183" y="141"/>
                  </a:lnTo>
                  <a:lnTo>
                    <a:pt x="186" y="140"/>
                  </a:lnTo>
                  <a:lnTo>
                    <a:pt x="186" y="146"/>
                  </a:lnTo>
                  <a:lnTo>
                    <a:pt x="183" y="155"/>
                  </a:lnTo>
                  <a:lnTo>
                    <a:pt x="179" y="163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2"/>
                  </a:lnTo>
                  <a:lnTo>
                    <a:pt x="121" y="237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5"/>
                  </a:lnTo>
                  <a:lnTo>
                    <a:pt x="91" y="307"/>
                  </a:lnTo>
                  <a:lnTo>
                    <a:pt x="90" y="309"/>
                  </a:lnTo>
                  <a:lnTo>
                    <a:pt x="88" y="31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71" name="Freeform 6470"/>
            <p:cNvSpPr/>
            <p:nvPr/>
          </p:nvSpPr>
          <p:spPr>
            <a:xfrm>
              <a:off x="4048" y="2016"/>
              <a:ext cx="223" cy="263"/>
            </a:xfrm>
            <a:custGeom>
              <a:avLst/>
              <a:gdLst/>
              <a:ahLst/>
              <a:cxnLst/>
              <a:pathLst>
                <a:path w="253" h="299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4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3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3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3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2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3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6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39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7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299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2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3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1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4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09"/>
                  </a:lnTo>
                  <a:lnTo>
                    <a:pt x="62" y="204"/>
                  </a:lnTo>
                  <a:lnTo>
                    <a:pt x="75" y="200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6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28" y="156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7"/>
                  </a:lnTo>
                  <a:lnTo>
                    <a:pt x="129" y="144"/>
                  </a:lnTo>
                  <a:lnTo>
                    <a:pt x="134" y="140"/>
                  </a:lnTo>
                  <a:lnTo>
                    <a:pt x="138" y="137"/>
                  </a:lnTo>
                  <a:lnTo>
                    <a:pt x="142" y="139"/>
                  </a:lnTo>
                  <a:lnTo>
                    <a:pt x="144" y="140"/>
                  </a:lnTo>
                  <a:lnTo>
                    <a:pt x="145" y="140"/>
                  </a:lnTo>
                  <a:lnTo>
                    <a:pt x="146" y="140"/>
                  </a:lnTo>
                  <a:lnTo>
                    <a:pt x="152" y="133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1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0"/>
                  </a:lnTo>
                  <a:lnTo>
                    <a:pt x="225" y="6"/>
                  </a:lnTo>
                  <a:lnTo>
                    <a:pt x="230" y="3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72" name="Freeform 6471"/>
            <p:cNvSpPr/>
            <p:nvPr/>
          </p:nvSpPr>
          <p:spPr>
            <a:xfrm>
              <a:off x="4459" y="1656"/>
              <a:ext cx="128" cy="214"/>
            </a:xfrm>
            <a:custGeom>
              <a:avLst/>
              <a:gdLst/>
              <a:ahLst/>
              <a:cxnLst/>
              <a:pathLst>
                <a:path w="146" h="244">
                  <a:moveTo>
                    <a:pt x="31" y="240"/>
                  </a:moveTo>
                  <a:lnTo>
                    <a:pt x="39" y="230"/>
                  </a:lnTo>
                  <a:lnTo>
                    <a:pt x="48" y="216"/>
                  </a:lnTo>
                  <a:lnTo>
                    <a:pt x="57" y="204"/>
                  </a:lnTo>
                  <a:lnTo>
                    <a:pt x="61" y="195"/>
                  </a:lnTo>
                  <a:lnTo>
                    <a:pt x="69" y="195"/>
                  </a:lnTo>
                  <a:lnTo>
                    <a:pt x="80" y="193"/>
                  </a:lnTo>
                  <a:lnTo>
                    <a:pt x="92" y="190"/>
                  </a:lnTo>
                  <a:lnTo>
                    <a:pt x="106" y="185"/>
                  </a:lnTo>
                  <a:lnTo>
                    <a:pt x="117" y="180"/>
                  </a:lnTo>
                  <a:lnTo>
                    <a:pt x="128" y="175"/>
                  </a:lnTo>
                  <a:lnTo>
                    <a:pt x="136" y="170"/>
                  </a:lnTo>
                  <a:lnTo>
                    <a:pt x="139" y="167"/>
                  </a:lnTo>
                  <a:lnTo>
                    <a:pt x="141" y="161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1"/>
                  </a:lnTo>
                  <a:lnTo>
                    <a:pt x="131" y="163"/>
                  </a:lnTo>
                  <a:lnTo>
                    <a:pt x="123" y="167"/>
                  </a:lnTo>
                  <a:lnTo>
                    <a:pt x="114" y="170"/>
                  </a:lnTo>
                  <a:lnTo>
                    <a:pt x="103" y="175"/>
                  </a:lnTo>
                  <a:lnTo>
                    <a:pt x="92" y="179"/>
                  </a:lnTo>
                  <a:lnTo>
                    <a:pt x="81" y="183"/>
                  </a:lnTo>
                  <a:lnTo>
                    <a:pt x="73" y="185"/>
                  </a:lnTo>
                  <a:lnTo>
                    <a:pt x="67" y="186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2"/>
                  </a:lnTo>
                  <a:lnTo>
                    <a:pt x="85" y="133"/>
                  </a:lnTo>
                  <a:lnTo>
                    <a:pt x="92" y="127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4"/>
                  </a:lnTo>
                  <a:lnTo>
                    <a:pt x="128" y="96"/>
                  </a:lnTo>
                  <a:lnTo>
                    <a:pt x="136" y="89"/>
                  </a:lnTo>
                  <a:lnTo>
                    <a:pt x="141" y="84"/>
                  </a:lnTo>
                  <a:lnTo>
                    <a:pt x="145" y="79"/>
                  </a:lnTo>
                  <a:lnTo>
                    <a:pt x="146" y="74"/>
                  </a:lnTo>
                  <a:lnTo>
                    <a:pt x="146" y="71"/>
                  </a:lnTo>
                  <a:lnTo>
                    <a:pt x="144" y="71"/>
                  </a:lnTo>
                  <a:lnTo>
                    <a:pt x="139" y="76"/>
                  </a:lnTo>
                  <a:lnTo>
                    <a:pt x="134" y="79"/>
                  </a:lnTo>
                  <a:lnTo>
                    <a:pt x="129" y="85"/>
                  </a:lnTo>
                  <a:lnTo>
                    <a:pt x="122" y="91"/>
                  </a:lnTo>
                  <a:lnTo>
                    <a:pt x="114" y="96"/>
                  </a:lnTo>
                  <a:lnTo>
                    <a:pt x="106" y="102"/>
                  </a:lnTo>
                  <a:lnTo>
                    <a:pt x="98" y="108"/>
                  </a:lnTo>
                  <a:lnTo>
                    <a:pt x="91" y="112"/>
                  </a:lnTo>
                  <a:lnTo>
                    <a:pt x="86" y="115"/>
                  </a:lnTo>
                  <a:lnTo>
                    <a:pt x="87" y="94"/>
                  </a:lnTo>
                  <a:lnTo>
                    <a:pt x="88" y="61"/>
                  </a:lnTo>
                  <a:lnTo>
                    <a:pt x="90" y="27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4" y="10"/>
                  </a:lnTo>
                  <a:lnTo>
                    <a:pt x="81" y="32"/>
                  </a:lnTo>
                  <a:lnTo>
                    <a:pt x="79" y="68"/>
                  </a:lnTo>
                  <a:lnTo>
                    <a:pt x="76" y="103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6"/>
                  </a:lnTo>
                  <a:lnTo>
                    <a:pt x="65" y="123"/>
                  </a:lnTo>
                  <a:lnTo>
                    <a:pt x="64" y="117"/>
                  </a:lnTo>
                  <a:lnTo>
                    <a:pt x="63" y="111"/>
                  </a:lnTo>
                  <a:lnTo>
                    <a:pt x="58" y="103"/>
                  </a:lnTo>
                  <a:lnTo>
                    <a:pt x="54" y="94"/>
                  </a:lnTo>
                  <a:lnTo>
                    <a:pt x="47" y="84"/>
                  </a:lnTo>
                  <a:lnTo>
                    <a:pt x="40" y="73"/>
                  </a:lnTo>
                  <a:lnTo>
                    <a:pt x="33" y="64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3" y="64"/>
                  </a:lnTo>
                  <a:lnTo>
                    <a:pt x="29" y="73"/>
                  </a:lnTo>
                  <a:lnTo>
                    <a:pt x="37" y="86"/>
                  </a:lnTo>
                  <a:lnTo>
                    <a:pt x="46" y="103"/>
                  </a:lnTo>
                  <a:lnTo>
                    <a:pt x="55" y="119"/>
                  </a:lnTo>
                  <a:lnTo>
                    <a:pt x="60" y="132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2"/>
                  </a:lnTo>
                  <a:lnTo>
                    <a:pt x="50" y="180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79"/>
                  </a:lnTo>
                  <a:lnTo>
                    <a:pt x="39" y="174"/>
                  </a:lnTo>
                  <a:lnTo>
                    <a:pt x="35" y="169"/>
                  </a:lnTo>
                  <a:lnTo>
                    <a:pt x="31" y="164"/>
                  </a:lnTo>
                  <a:lnTo>
                    <a:pt x="25" y="157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39"/>
                  </a:lnTo>
                  <a:lnTo>
                    <a:pt x="3" y="134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4"/>
                  </a:lnTo>
                  <a:lnTo>
                    <a:pt x="19" y="163"/>
                  </a:lnTo>
                  <a:lnTo>
                    <a:pt x="26" y="172"/>
                  </a:lnTo>
                  <a:lnTo>
                    <a:pt x="32" y="182"/>
                  </a:lnTo>
                  <a:lnTo>
                    <a:pt x="34" y="187"/>
                  </a:lnTo>
                  <a:lnTo>
                    <a:pt x="35" y="194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1"/>
                  </a:lnTo>
                  <a:lnTo>
                    <a:pt x="23" y="239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73" name="Freeform 6472"/>
            <p:cNvSpPr/>
            <p:nvPr/>
          </p:nvSpPr>
          <p:spPr>
            <a:xfrm>
              <a:off x="3875" y="1716"/>
              <a:ext cx="243" cy="198"/>
            </a:xfrm>
            <a:custGeom>
              <a:avLst/>
              <a:gdLst/>
              <a:ahLst/>
              <a:cxnLst/>
              <a:pathLst>
                <a:path w="279" h="227">
                  <a:moveTo>
                    <a:pt x="279" y="227"/>
                  </a:moveTo>
                  <a:lnTo>
                    <a:pt x="273" y="222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1"/>
                  </a:lnTo>
                  <a:lnTo>
                    <a:pt x="252" y="200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1"/>
                  </a:lnTo>
                  <a:lnTo>
                    <a:pt x="232" y="187"/>
                  </a:lnTo>
                  <a:lnTo>
                    <a:pt x="226" y="184"/>
                  </a:lnTo>
                  <a:lnTo>
                    <a:pt x="221" y="180"/>
                  </a:lnTo>
                  <a:lnTo>
                    <a:pt x="219" y="177"/>
                  </a:lnTo>
                  <a:lnTo>
                    <a:pt x="221" y="156"/>
                  </a:lnTo>
                  <a:lnTo>
                    <a:pt x="225" y="132"/>
                  </a:lnTo>
                  <a:lnTo>
                    <a:pt x="226" y="110"/>
                  </a:lnTo>
                  <a:lnTo>
                    <a:pt x="225" y="94"/>
                  </a:lnTo>
                  <a:lnTo>
                    <a:pt x="222" y="87"/>
                  </a:lnTo>
                  <a:lnTo>
                    <a:pt x="221" y="87"/>
                  </a:lnTo>
                  <a:lnTo>
                    <a:pt x="220" y="93"/>
                  </a:lnTo>
                  <a:lnTo>
                    <a:pt x="221" y="101"/>
                  </a:lnTo>
                  <a:lnTo>
                    <a:pt x="219" y="116"/>
                  </a:lnTo>
                  <a:lnTo>
                    <a:pt x="214" y="139"/>
                  </a:lnTo>
                  <a:lnTo>
                    <a:pt x="208" y="161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8"/>
                  </a:lnTo>
                  <a:lnTo>
                    <a:pt x="173" y="140"/>
                  </a:lnTo>
                  <a:lnTo>
                    <a:pt x="166" y="132"/>
                  </a:lnTo>
                  <a:lnTo>
                    <a:pt x="160" y="127"/>
                  </a:lnTo>
                  <a:lnTo>
                    <a:pt x="157" y="124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3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40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3"/>
                  </a:lnTo>
                  <a:lnTo>
                    <a:pt x="95" y="79"/>
                  </a:lnTo>
                  <a:lnTo>
                    <a:pt x="74" y="63"/>
                  </a:lnTo>
                  <a:lnTo>
                    <a:pt x="53" y="49"/>
                  </a:lnTo>
                  <a:lnTo>
                    <a:pt x="36" y="35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40"/>
                  </a:lnTo>
                  <a:lnTo>
                    <a:pt x="42" y="50"/>
                  </a:lnTo>
                  <a:lnTo>
                    <a:pt x="59" y="64"/>
                  </a:lnTo>
                  <a:lnTo>
                    <a:pt x="77" y="79"/>
                  </a:lnTo>
                  <a:lnTo>
                    <a:pt x="97" y="94"/>
                  </a:lnTo>
                  <a:lnTo>
                    <a:pt x="113" y="106"/>
                  </a:lnTo>
                  <a:lnTo>
                    <a:pt x="127" y="117"/>
                  </a:lnTo>
                  <a:lnTo>
                    <a:pt x="136" y="123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1"/>
                  </a:lnTo>
                  <a:lnTo>
                    <a:pt x="98" y="132"/>
                  </a:lnTo>
                  <a:lnTo>
                    <a:pt x="82" y="133"/>
                  </a:lnTo>
                  <a:lnTo>
                    <a:pt x="63" y="132"/>
                  </a:lnTo>
                  <a:lnTo>
                    <a:pt x="46" y="131"/>
                  </a:lnTo>
                  <a:lnTo>
                    <a:pt x="31" y="128"/>
                  </a:lnTo>
                  <a:lnTo>
                    <a:pt x="17" y="125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2" y="131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8"/>
                  </a:lnTo>
                  <a:lnTo>
                    <a:pt x="74" y="140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3"/>
                  </a:lnTo>
                  <a:lnTo>
                    <a:pt x="172" y="171"/>
                  </a:lnTo>
                  <a:lnTo>
                    <a:pt x="179" y="178"/>
                  </a:lnTo>
                  <a:lnTo>
                    <a:pt x="183" y="182"/>
                  </a:lnTo>
                  <a:lnTo>
                    <a:pt x="187" y="186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200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5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3"/>
                  </a:lnTo>
                  <a:lnTo>
                    <a:pt x="100" y="225"/>
                  </a:lnTo>
                  <a:lnTo>
                    <a:pt x="113" y="224"/>
                  </a:lnTo>
                  <a:lnTo>
                    <a:pt x="121" y="222"/>
                  </a:lnTo>
                  <a:lnTo>
                    <a:pt x="133" y="219"/>
                  </a:lnTo>
                  <a:lnTo>
                    <a:pt x="145" y="215"/>
                  </a:lnTo>
                  <a:lnTo>
                    <a:pt x="159" y="210"/>
                  </a:lnTo>
                  <a:lnTo>
                    <a:pt x="172" y="207"/>
                  </a:lnTo>
                  <a:lnTo>
                    <a:pt x="183" y="202"/>
                  </a:lnTo>
                  <a:lnTo>
                    <a:pt x="192" y="199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7"/>
                  </a:lnTo>
                  <a:lnTo>
                    <a:pt x="241" y="211"/>
                  </a:lnTo>
                  <a:lnTo>
                    <a:pt x="249" y="215"/>
                  </a:lnTo>
                  <a:lnTo>
                    <a:pt x="257" y="219"/>
                  </a:lnTo>
                  <a:lnTo>
                    <a:pt x="264" y="223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6474" name="Group 6473"/>
          <p:cNvGrpSpPr/>
          <p:nvPr/>
        </p:nvGrpSpPr>
        <p:grpSpPr>
          <a:xfrm rot="5400000">
            <a:off x="-190500" y="4076700"/>
            <a:ext cx="2971800" cy="3048000"/>
            <a:chOff x="2640" y="432"/>
            <a:chExt cx="2208" cy="2024"/>
          </a:xfrm>
        </p:grpSpPr>
        <p:sp>
          <p:nvSpPr>
            <p:cNvPr id="6475" name="Rectangle 6474"/>
            <p:cNvSpPr>
              <a:spLocks noChangeAspect="1" noTextEdit="1"/>
            </p:cNvSpPr>
            <p:nvPr/>
          </p:nvSpPr>
          <p:spPr>
            <a:xfrm>
              <a:off x="2640" y="432"/>
              <a:ext cx="2208" cy="202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76" name="Freeform 6475"/>
            <p:cNvSpPr/>
            <p:nvPr/>
          </p:nvSpPr>
          <p:spPr>
            <a:xfrm>
              <a:off x="3683" y="2090"/>
              <a:ext cx="272" cy="109"/>
            </a:xfrm>
            <a:custGeom>
              <a:avLst/>
              <a:gdLst/>
              <a:ahLst/>
              <a:cxnLst/>
              <a:pathLst>
                <a:path w="310" h="123">
                  <a:moveTo>
                    <a:pt x="0" y="110"/>
                  </a:moveTo>
                  <a:lnTo>
                    <a:pt x="4" y="113"/>
                  </a:lnTo>
                  <a:lnTo>
                    <a:pt x="13" y="116"/>
                  </a:lnTo>
                  <a:lnTo>
                    <a:pt x="27" y="119"/>
                  </a:lnTo>
                  <a:lnTo>
                    <a:pt x="45" y="120"/>
                  </a:lnTo>
                  <a:lnTo>
                    <a:pt x="68" y="121"/>
                  </a:lnTo>
                  <a:lnTo>
                    <a:pt x="95" y="122"/>
                  </a:lnTo>
                  <a:lnTo>
                    <a:pt x="124" y="123"/>
                  </a:lnTo>
                  <a:lnTo>
                    <a:pt x="155" y="123"/>
                  </a:lnTo>
                  <a:lnTo>
                    <a:pt x="186" y="123"/>
                  </a:lnTo>
                  <a:lnTo>
                    <a:pt x="216" y="122"/>
                  </a:lnTo>
                  <a:lnTo>
                    <a:pt x="242" y="121"/>
                  </a:lnTo>
                  <a:lnTo>
                    <a:pt x="265" y="120"/>
                  </a:lnTo>
                  <a:lnTo>
                    <a:pt x="284" y="119"/>
                  </a:lnTo>
                  <a:lnTo>
                    <a:pt x="298" y="116"/>
                  </a:lnTo>
                  <a:lnTo>
                    <a:pt x="307" y="113"/>
                  </a:lnTo>
                  <a:lnTo>
                    <a:pt x="310" y="110"/>
                  </a:lnTo>
                  <a:lnTo>
                    <a:pt x="283" y="107"/>
                  </a:lnTo>
                  <a:lnTo>
                    <a:pt x="258" y="97"/>
                  </a:lnTo>
                  <a:lnTo>
                    <a:pt x="238" y="82"/>
                  </a:lnTo>
                  <a:lnTo>
                    <a:pt x="222" y="63"/>
                  </a:lnTo>
                  <a:lnTo>
                    <a:pt x="208" y="45"/>
                  </a:lnTo>
                  <a:lnTo>
                    <a:pt x="196" y="26"/>
                  </a:lnTo>
                  <a:lnTo>
                    <a:pt x="189" y="11"/>
                  </a:lnTo>
                  <a:lnTo>
                    <a:pt x="185" y="0"/>
                  </a:lnTo>
                  <a:lnTo>
                    <a:pt x="125" y="0"/>
                  </a:lnTo>
                  <a:lnTo>
                    <a:pt x="120" y="11"/>
                  </a:lnTo>
                  <a:lnTo>
                    <a:pt x="113" y="26"/>
                  </a:lnTo>
                  <a:lnTo>
                    <a:pt x="103" y="45"/>
                  </a:lnTo>
                  <a:lnTo>
                    <a:pt x="89" y="63"/>
                  </a:lnTo>
                  <a:lnTo>
                    <a:pt x="72" y="82"/>
                  </a:lnTo>
                  <a:lnTo>
                    <a:pt x="52" y="97"/>
                  </a:lnTo>
                  <a:lnTo>
                    <a:pt x="28" y="107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F72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77" name="Freeform 6476"/>
            <p:cNvSpPr/>
            <p:nvPr/>
          </p:nvSpPr>
          <p:spPr>
            <a:xfrm>
              <a:off x="4353" y="1018"/>
              <a:ext cx="99" cy="265"/>
            </a:xfrm>
            <a:custGeom>
              <a:avLst/>
              <a:gdLst/>
              <a:ahLst/>
              <a:cxnLst/>
              <a:pathLst>
                <a:path w="112" h="302">
                  <a:moveTo>
                    <a:pt x="88" y="302"/>
                  </a:moveTo>
                  <a:lnTo>
                    <a:pt x="87" y="302"/>
                  </a:lnTo>
                  <a:lnTo>
                    <a:pt x="86" y="299"/>
                  </a:lnTo>
                  <a:lnTo>
                    <a:pt x="84" y="296"/>
                  </a:lnTo>
                  <a:lnTo>
                    <a:pt x="83" y="295"/>
                  </a:lnTo>
                  <a:lnTo>
                    <a:pt x="97" y="248"/>
                  </a:lnTo>
                  <a:lnTo>
                    <a:pt x="99" y="203"/>
                  </a:lnTo>
                  <a:lnTo>
                    <a:pt x="91" y="160"/>
                  </a:lnTo>
                  <a:lnTo>
                    <a:pt x="78" y="120"/>
                  </a:lnTo>
                  <a:lnTo>
                    <a:pt x="60" y="84"/>
                  </a:lnTo>
                  <a:lnTo>
                    <a:pt x="39" y="52"/>
                  </a:lnTo>
                  <a:lnTo>
                    <a:pt x="18" y="23"/>
                  </a:lnTo>
                  <a:lnTo>
                    <a:pt x="0" y="0"/>
                  </a:lnTo>
                  <a:lnTo>
                    <a:pt x="23" y="13"/>
                  </a:lnTo>
                  <a:lnTo>
                    <a:pt x="47" y="39"/>
                  </a:lnTo>
                  <a:lnTo>
                    <a:pt x="71" y="78"/>
                  </a:lnTo>
                  <a:lnTo>
                    <a:pt x="91" y="122"/>
                  </a:lnTo>
                  <a:lnTo>
                    <a:pt x="106" y="171"/>
                  </a:lnTo>
                  <a:lnTo>
                    <a:pt x="112" y="219"/>
                  </a:lnTo>
                  <a:lnTo>
                    <a:pt x="107" y="264"/>
                  </a:lnTo>
                  <a:lnTo>
                    <a:pt x="88" y="3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78" name="Freeform 6477"/>
            <p:cNvSpPr/>
            <p:nvPr/>
          </p:nvSpPr>
          <p:spPr>
            <a:xfrm>
              <a:off x="4317" y="1058"/>
              <a:ext cx="87" cy="20"/>
            </a:xfrm>
            <a:custGeom>
              <a:avLst/>
              <a:gdLst/>
              <a:ahLst/>
              <a:cxnLst/>
              <a:pathLst>
                <a:path w="101" h="23">
                  <a:moveTo>
                    <a:pt x="0" y="3"/>
                  </a:moveTo>
                  <a:lnTo>
                    <a:pt x="4" y="0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42" y="1"/>
                  </a:lnTo>
                  <a:lnTo>
                    <a:pt x="58" y="4"/>
                  </a:lnTo>
                  <a:lnTo>
                    <a:pt x="74" y="8"/>
                  </a:lnTo>
                  <a:lnTo>
                    <a:pt x="89" y="15"/>
                  </a:lnTo>
                  <a:lnTo>
                    <a:pt x="101" y="23"/>
                  </a:lnTo>
                  <a:lnTo>
                    <a:pt x="89" y="21"/>
                  </a:lnTo>
                  <a:lnTo>
                    <a:pt x="75" y="18"/>
                  </a:lnTo>
                  <a:lnTo>
                    <a:pt x="58" y="15"/>
                  </a:lnTo>
                  <a:lnTo>
                    <a:pt x="42" y="13"/>
                  </a:lnTo>
                  <a:lnTo>
                    <a:pt x="26" y="11"/>
                  </a:lnTo>
                  <a:lnTo>
                    <a:pt x="13" y="7"/>
                  </a:lnTo>
                  <a:lnTo>
                    <a:pt x="4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79" name="Freeform 6478"/>
            <p:cNvSpPr/>
            <p:nvPr/>
          </p:nvSpPr>
          <p:spPr>
            <a:xfrm>
              <a:off x="4313" y="1074"/>
              <a:ext cx="105" cy="26"/>
            </a:xfrm>
            <a:custGeom>
              <a:avLst/>
              <a:gdLst/>
              <a:ahLst/>
              <a:cxnLst/>
              <a:pathLst>
                <a:path w="120" h="31">
                  <a:moveTo>
                    <a:pt x="0" y="3"/>
                  </a:moveTo>
                  <a:lnTo>
                    <a:pt x="5" y="1"/>
                  </a:lnTo>
                  <a:lnTo>
                    <a:pt x="15" y="0"/>
                  </a:lnTo>
                  <a:lnTo>
                    <a:pt x="31" y="1"/>
                  </a:lnTo>
                  <a:lnTo>
                    <a:pt x="51" y="4"/>
                  </a:lnTo>
                  <a:lnTo>
                    <a:pt x="70" y="9"/>
                  </a:lnTo>
                  <a:lnTo>
                    <a:pt x="90" y="16"/>
                  </a:lnTo>
                  <a:lnTo>
                    <a:pt x="107" y="23"/>
                  </a:lnTo>
                  <a:lnTo>
                    <a:pt x="120" y="31"/>
                  </a:lnTo>
                  <a:lnTo>
                    <a:pt x="110" y="28"/>
                  </a:lnTo>
                  <a:lnTo>
                    <a:pt x="94" y="25"/>
                  </a:lnTo>
                  <a:lnTo>
                    <a:pt x="75" y="23"/>
                  </a:lnTo>
                  <a:lnTo>
                    <a:pt x="54" y="18"/>
                  </a:lnTo>
                  <a:lnTo>
                    <a:pt x="33" y="15"/>
                  </a:lnTo>
                  <a:lnTo>
                    <a:pt x="16" y="11"/>
                  </a:lnTo>
                  <a:lnTo>
                    <a:pt x="5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80" name="Freeform 6479"/>
            <p:cNvSpPr/>
            <p:nvPr/>
          </p:nvSpPr>
          <p:spPr>
            <a:xfrm>
              <a:off x="4327" y="1118"/>
              <a:ext cx="109" cy="21"/>
            </a:xfrm>
            <a:custGeom>
              <a:avLst/>
              <a:gdLst/>
              <a:ahLst/>
              <a:cxnLst/>
              <a:pathLst>
                <a:path w="124" h="25">
                  <a:moveTo>
                    <a:pt x="0" y="5"/>
                  </a:moveTo>
                  <a:lnTo>
                    <a:pt x="5" y="2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5" y="3"/>
                  </a:lnTo>
                  <a:lnTo>
                    <a:pt x="76" y="6"/>
                  </a:lnTo>
                  <a:lnTo>
                    <a:pt x="97" y="11"/>
                  </a:lnTo>
                  <a:lnTo>
                    <a:pt x="113" y="17"/>
                  </a:lnTo>
                  <a:lnTo>
                    <a:pt x="124" y="25"/>
                  </a:lnTo>
                  <a:lnTo>
                    <a:pt x="115" y="23"/>
                  </a:lnTo>
                  <a:lnTo>
                    <a:pt x="99" y="22"/>
                  </a:lnTo>
                  <a:lnTo>
                    <a:pt x="78" y="20"/>
                  </a:lnTo>
                  <a:lnTo>
                    <a:pt x="56" y="18"/>
                  </a:lnTo>
                  <a:lnTo>
                    <a:pt x="36" y="14"/>
                  </a:lnTo>
                  <a:lnTo>
                    <a:pt x="17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81" name="Freeform 6480"/>
            <p:cNvSpPr/>
            <p:nvPr/>
          </p:nvSpPr>
          <p:spPr>
            <a:xfrm>
              <a:off x="4345" y="1146"/>
              <a:ext cx="98" cy="18"/>
            </a:xfrm>
            <a:custGeom>
              <a:avLst/>
              <a:gdLst/>
              <a:ahLst/>
              <a:cxnLst/>
              <a:pathLst>
                <a:path w="112" h="19">
                  <a:moveTo>
                    <a:pt x="0" y="3"/>
                  </a:moveTo>
                  <a:lnTo>
                    <a:pt x="4" y="1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71" y="4"/>
                  </a:lnTo>
                  <a:lnTo>
                    <a:pt x="89" y="8"/>
                  </a:lnTo>
                  <a:lnTo>
                    <a:pt x="103" y="13"/>
                  </a:lnTo>
                  <a:lnTo>
                    <a:pt x="112" y="19"/>
                  </a:lnTo>
                  <a:lnTo>
                    <a:pt x="102" y="18"/>
                  </a:lnTo>
                  <a:lnTo>
                    <a:pt x="87" y="17"/>
                  </a:lnTo>
                  <a:lnTo>
                    <a:pt x="68" y="16"/>
                  </a:lnTo>
                  <a:lnTo>
                    <a:pt x="49" y="15"/>
                  </a:lnTo>
                  <a:lnTo>
                    <a:pt x="30" y="12"/>
                  </a:lnTo>
                  <a:lnTo>
                    <a:pt x="14" y="10"/>
                  </a:lnTo>
                  <a:lnTo>
                    <a:pt x="4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82" name="Freeform 6481"/>
            <p:cNvSpPr/>
            <p:nvPr/>
          </p:nvSpPr>
          <p:spPr>
            <a:xfrm>
              <a:off x="4366" y="1193"/>
              <a:ext cx="82" cy="13"/>
            </a:xfrm>
            <a:custGeom>
              <a:avLst/>
              <a:gdLst/>
              <a:ahLst/>
              <a:cxnLst/>
              <a:pathLst>
                <a:path w="94" h="15">
                  <a:moveTo>
                    <a:pt x="0" y="9"/>
                  </a:moveTo>
                  <a:lnTo>
                    <a:pt x="3" y="5"/>
                  </a:lnTo>
                  <a:lnTo>
                    <a:pt x="11" y="3"/>
                  </a:lnTo>
                  <a:lnTo>
                    <a:pt x="24" y="1"/>
                  </a:lnTo>
                  <a:lnTo>
                    <a:pt x="38" y="0"/>
                  </a:lnTo>
                  <a:lnTo>
                    <a:pt x="54" y="1"/>
                  </a:lnTo>
                  <a:lnTo>
                    <a:pt x="69" y="3"/>
                  </a:lnTo>
                  <a:lnTo>
                    <a:pt x="83" y="8"/>
                  </a:lnTo>
                  <a:lnTo>
                    <a:pt x="94" y="15"/>
                  </a:lnTo>
                  <a:lnTo>
                    <a:pt x="85" y="13"/>
                  </a:lnTo>
                  <a:lnTo>
                    <a:pt x="71" y="13"/>
                  </a:lnTo>
                  <a:lnTo>
                    <a:pt x="55" y="13"/>
                  </a:lnTo>
                  <a:lnTo>
                    <a:pt x="39" y="13"/>
                  </a:lnTo>
                  <a:lnTo>
                    <a:pt x="24" y="13"/>
                  </a:lnTo>
                  <a:lnTo>
                    <a:pt x="11" y="13"/>
                  </a:lnTo>
                  <a:lnTo>
                    <a:pt x="3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83" name="Freeform 6482"/>
            <p:cNvSpPr/>
            <p:nvPr/>
          </p:nvSpPr>
          <p:spPr>
            <a:xfrm>
              <a:off x="4397" y="1260"/>
              <a:ext cx="41" cy="16"/>
            </a:xfrm>
            <a:custGeom>
              <a:avLst/>
              <a:gdLst/>
              <a:ahLst/>
              <a:cxnLst/>
              <a:pathLst>
                <a:path w="46" h="18">
                  <a:moveTo>
                    <a:pt x="0" y="16"/>
                  </a:moveTo>
                  <a:lnTo>
                    <a:pt x="1" y="12"/>
                  </a:lnTo>
                  <a:lnTo>
                    <a:pt x="6" y="9"/>
                  </a:lnTo>
                  <a:lnTo>
                    <a:pt x="12" y="5"/>
                  </a:lnTo>
                  <a:lnTo>
                    <a:pt x="20" y="3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6" y="5"/>
                  </a:lnTo>
                  <a:lnTo>
                    <a:pt x="39" y="4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2"/>
                  </a:lnTo>
                  <a:lnTo>
                    <a:pt x="11" y="16"/>
                  </a:lnTo>
                  <a:lnTo>
                    <a:pt x="5" y="18"/>
                  </a:lnTo>
                  <a:lnTo>
                    <a:pt x="1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84" name="Freeform 6483"/>
            <p:cNvSpPr/>
            <p:nvPr/>
          </p:nvSpPr>
          <p:spPr>
            <a:xfrm>
              <a:off x="4311" y="1032"/>
              <a:ext cx="74" cy="19"/>
            </a:xfrm>
            <a:custGeom>
              <a:avLst/>
              <a:gdLst/>
              <a:ahLst/>
              <a:cxnLst/>
              <a:pathLst>
                <a:path w="86" h="23">
                  <a:moveTo>
                    <a:pt x="0" y="4"/>
                  </a:moveTo>
                  <a:lnTo>
                    <a:pt x="4" y="1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1"/>
                  </a:lnTo>
                  <a:lnTo>
                    <a:pt x="49" y="4"/>
                  </a:lnTo>
                  <a:lnTo>
                    <a:pt x="63" y="8"/>
                  </a:lnTo>
                  <a:lnTo>
                    <a:pt x="75" y="15"/>
                  </a:lnTo>
                  <a:lnTo>
                    <a:pt x="86" y="23"/>
                  </a:lnTo>
                  <a:lnTo>
                    <a:pt x="75" y="21"/>
                  </a:lnTo>
                  <a:lnTo>
                    <a:pt x="63" y="19"/>
                  </a:lnTo>
                  <a:lnTo>
                    <a:pt x="49" y="16"/>
                  </a:lnTo>
                  <a:lnTo>
                    <a:pt x="35" y="13"/>
                  </a:lnTo>
                  <a:lnTo>
                    <a:pt x="21" y="11"/>
                  </a:lnTo>
                  <a:lnTo>
                    <a:pt x="11" y="8"/>
                  </a:lnTo>
                  <a:lnTo>
                    <a:pt x="3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85" name="Freeform 6484"/>
            <p:cNvSpPr/>
            <p:nvPr/>
          </p:nvSpPr>
          <p:spPr>
            <a:xfrm>
              <a:off x="4320" y="1097"/>
              <a:ext cx="107" cy="21"/>
            </a:xfrm>
            <a:custGeom>
              <a:avLst/>
              <a:gdLst/>
              <a:ahLst/>
              <a:cxnLst/>
              <a:pathLst>
                <a:path w="121" h="24">
                  <a:moveTo>
                    <a:pt x="0" y="5"/>
                  </a:moveTo>
                  <a:lnTo>
                    <a:pt x="5" y="1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54" y="2"/>
                  </a:lnTo>
                  <a:lnTo>
                    <a:pt x="74" y="6"/>
                  </a:lnTo>
                  <a:lnTo>
                    <a:pt x="93" y="11"/>
                  </a:lnTo>
                  <a:lnTo>
                    <a:pt x="109" y="16"/>
                  </a:lnTo>
                  <a:lnTo>
                    <a:pt x="121" y="24"/>
                  </a:lnTo>
                  <a:lnTo>
                    <a:pt x="112" y="23"/>
                  </a:lnTo>
                  <a:lnTo>
                    <a:pt x="96" y="22"/>
                  </a:lnTo>
                  <a:lnTo>
                    <a:pt x="76" y="20"/>
                  </a:lnTo>
                  <a:lnTo>
                    <a:pt x="55" y="17"/>
                  </a:lnTo>
                  <a:lnTo>
                    <a:pt x="35" y="14"/>
                  </a:lnTo>
                  <a:lnTo>
                    <a:pt x="16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86" name="Freeform 6485"/>
            <p:cNvSpPr/>
            <p:nvPr/>
          </p:nvSpPr>
          <p:spPr>
            <a:xfrm>
              <a:off x="4350" y="1174"/>
              <a:ext cx="96" cy="12"/>
            </a:xfrm>
            <a:custGeom>
              <a:avLst/>
              <a:gdLst/>
              <a:ahLst/>
              <a:cxnLst/>
              <a:pathLst>
                <a:path w="110" h="14">
                  <a:moveTo>
                    <a:pt x="0" y="9"/>
                  </a:moveTo>
                  <a:lnTo>
                    <a:pt x="5" y="6"/>
                  </a:lnTo>
                  <a:lnTo>
                    <a:pt x="14" y="3"/>
                  </a:lnTo>
                  <a:lnTo>
                    <a:pt x="29" y="1"/>
                  </a:lnTo>
                  <a:lnTo>
                    <a:pt x="46" y="0"/>
                  </a:lnTo>
                  <a:lnTo>
                    <a:pt x="65" y="0"/>
                  </a:lnTo>
                  <a:lnTo>
                    <a:pt x="82" y="2"/>
                  </a:lnTo>
                  <a:lnTo>
                    <a:pt x="98" y="7"/>
                  </a:lnTo>
                  <a:lnTo>
                    <a:pt x="110" y="14"/>
                  </a:lnTo>
                  <a:lnTo>
                    <a:pt x="99" y="12"/>
                  </a:lnTo>
                  <a:lnTo>
                    <a:pt x="84" y="12"/>
                  </a:lnTo>
                  <a:lnTo>
                    <a:pt x="66" y="14"/>
                  </a:lnTo>
                  <a:lnTo>
                    <a:pt x="48" y="14"/>
                  </a:lnTo>
                  <a:lnTo>
                    <a:pt x="30" y="14"/>
                  </a:lnTo>
                  <a:lnTo>
                    <a:pt x="14" y="14"/>
                  </a:lnTo>
                  <a:lnTo>
                    <a:pt x="4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87" name="Freeform 6486"/>
            <p:cNvSpPr/>
            <p:nvPr/>
          </p:nvSpPr>
          <p:spPr>
            <a:xfrm>
              <a:off x="4369" y="1214"/>
              <a:ext cx="77" cy="13"/>
            </a:xfrm>
            <a:custGeom>
              <a:avLst/>
              <a:gdLst/>
              <a:ahLst/>
              <a:cxnLst/>
              <a:pathLst>
                <a:path w="89" h="14">
                  <a:moveTo>
                    <a:pt x="0" y="4"/>
                  </a:moveTo>
                  <a:lnTo>
                    <a:pt x="4" y="2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3" y="1"/>
                  </a:lnTo>
                  <a:lnTo>
                    <a:pt x="58" y="3"/>
                  </a:lnTo>
                  <a:lnTo>
                    <a:pt x="73" y="6"/>
                  </a:lnTo>
                  <a:lnTo>
                    <a:pt x="83" y="9"/>
                  </a:lnTo>
                  <a:lnTo>
                    <a:pt x="89" y="14"/>
                  </a:lnTo>
                  <a:lnTo>
                    <a:pt x="81" y="13"/>
                  </a:lnTo>
                  <a:lnTo>
                    <a:pt x="69" y="13"/>
                  </a:lnTo>
                  <a:lnTo>
                    <a:pt x="55" y="11"/>
                  </a:lnTo>
                  <a:lnTo>
                    <a:pt x="40" y="10"/>
                  </a:lnTo>
                  <a:lnTo>
                    <a:pt x="27" y="10"/>
                  </a:lnTo>
                  <a:lnTo>
                    <a:pt x="14" y="8"/>
                  </a:lnTo>
                  <a:lnTo>
                    <a:pt x="5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88" name="Freeform 6487"/>
            <p:cNvSpPr/>
            <p:nvPr/>
          </p:nvSpPr>
          <p:spPr>
            <a:xfrm>
              <a:off x="4395" y="1239"/>
              <a:ext cx="48" cy="12"/>
            </a:xfrm>
            <a:custGeom>
              <a:avLst/>
              <a:gdLst/>
              <a:ahLst/>
              <a:cxnLst/>
              <a:pathLst>
                <a:path w="55" h="14">
                  <a:moveTo>
                    <a:pt x="0" y="11"/>
                  </a:moveTo>
                  <a:lnTo>
                    <a:pt x="2" y="9"/>
                  </a:lnTo>
                  <a:lnTo>
                    <a:pt x="8" y="5"/>
                  </a:lnTo>
                  <a:lnTo>
                    <a:pt x="15" y="3"/>
                  </a:lnTo>
                  <a:lnTo>
                    <a:pt x="24" y="1"/>
                  </a:lnTo>
                  <a:lnTo>
                    <a:pt x="35" y="0"/>
                  </a:lnTo>
                  <a:lnTo>
                    <a:pt x="44" y="1"/>
                  </a:lnTo>
                  <a:lnTo>
                    <a:pt x="51" y="2"/>
                  </a:lnTo>
                  <a:lnTo>
                    <a:pt x="55" y="6"/>
                  </a:lnTo>
                  <a:lnTo>
                    <a:pt x="48" y="5"/>
                  </a:lnTo>
                  <a:lnTo>
                    <a:pt x="39" y="5"/>
                  </a:lnTo>
                  <a:lnTo>
                    <a:pt x="30" y="8"/>
                  </a:lnTo>
                  <a:lnTo>
                    <a:pt x="21" y="10"/>
                  </a:lnTo>
                  <a:lnTo>
                    <a:pt x="13" y="13"/>
                  </a:lnTo>
                  <a:lnTo>
                    <a:pt x="6" y="14"/>
                  </a:lnTo>
                  <a:lnTo>
                    <a:pt x="1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89" name="Freeform 6488"/>
            <p:cNvSpPr/>
            <p:nvPr/>
          </p:nvSpPr>
          <p:spPr>
            <a:xfrm>
              <a:off x="4324" y="1011"/>
              <a:ext cx="47" cy="19"/>
            </a:xfrm>
            <a:custGeom>
              <a:avLst/>
              <a:gdLst/>
              <a:ahLst/>
              <a:cxnLst/>
              <a:pathLst>
                <a:path w="54" h="23">
                  <a:moveTo>
                    <a:pt x="54" y="23"/>
                  </a:moveTo>
                  <a:lnTo>
                    <a:pt x="50" y="22"/>
                  </a:lnTo>
                  <a:lnTo>
                    <a:pt x="42" y="21"/>
                  </a:lnTo>
                  <a:lnTo>
                    <a:pt x="33" y="20"/>
                  </a:lnTo>
                  <a:lnTo>
                    <a:pt x="22" y="17"/>
                  </a:lnTo>
                  <a:lnTo>
                    <a:pt x="13" y="15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6" y="7"/>
                  </a:lnTo>
                  <a:lnTo>
                    <a:pt x="34" y="12"/>
                  </a:lnTo>
                  <a:lnTo>
                    <a:pt x="42" y="16"/>
                  </a:lnTo>
                  <a:lnTo>
                    <a:pt x="50" y="21"/>
                  </a:lnTo>
                  <a:lnTo>
                    <a:pt x="54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90" name="Freeform 6489"/>
            <p:cNvSpPr/>
            <p:nvPr/>
          </p:nvSpPr>
          <p:spPr>
            <a:xfrm>
              <a:off x="4366" y="988"/>
              <a:ext cx="8" cy="46"/>
            </a:xfrm>
            <a:custGeom>
              <a:avLst/>
              <a:gdLst/>
              <a:ahLst/>
              <a:cxnLst/>
              <a:pathLst>
                <a:path w="10" h="52">
                  <a:moveTo>
                    <a:pt x="7" y="52"/>
                  </a:moveTo>
                  <a:lnTo>
                    <a:pt x="8" y="41"/>
                  </a:lnTo>
                  <a:lnTo>
                    <a:pt x="10" y="24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6"/>
                  </a:lnTo>
                  <a:lnTo>
                    <a:pt x="1" y="20"/>
                  </a:lnTo>
                  <a:lnTo>
                    <a:pt x="4" y="38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91" name="Freeform 6490"/>
            <p:cNvSpPr/>
            <p:nvPr/>
          </p:nvSpPr>
          <p:spPr>
            <a:xfrm>
              <a:off x="4329" y="979"/>
              <a:ext cx="28" cy="41"/>
            </a:xfrm>
            <a:custGeom>
              <a:avLst/>
              <a:gdLst/>
              <a:ahLst/>
              <a:cxnLst/>
              <a:pathLst>
                <a:path w="31" h="44">
                  <a:moveTo>
                    <a:pt x="31" y="44"/>
                  </a:moveTo>
                  <a:lnTo>
                    <a:pt x="27" y="35"/>
                  </a:lnTo>
                  <a:lnTo>
                    <a:pt x="20" y="18"/>
                  </a:lnTo>
                  <a:lnTo>
                    <a:pt x="11" y="4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8"/>
                  </a:lnTo>
                  <a:lnTo>
                    <a:pt x="5" y="13"/>
                  </a:lnTo>
                  <a:lnTo>
                    <a:pt x="9" y="20"/>
                  </a:lnTo>
                  <a:lnTo>
                    <a:pt x="15" y="28"/>
                  </a:lnTo>
                  <a:lnTo>
                    <a:pt x="22" y="35"/>
                  </a:lnTo>
                  <a:lnTo>
                    <a:pt x="28" y="40"/>
                  </a:lnTo>
                  <a:lnTo>
                    <a:pt x="31" y="4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92" name="Freeform 6491"/>
            <p:cNvSpPr/>
            <p:nvPr/>
          </p:nvSpPr>
          <p:spPr>
            <a:xfrm>
              <a:off x="4438" y="1235"/>
              <a:ext cx="61" cy="14"/>
            </a:xfrm>
            <a:custGeom>
              <a:avLst/>
              <a:gdLst/>
              <a:ahLst/>
              <a:cxnLst/>
              <a:pathLst>
                <a:path w="69" h="15">
                  <a:moveTo>
                    <a:pt x="0" y="10"/>
                  </a:moveTo>
                  <a:lnTo>
                    <a:pt x="6" y="6"/>
                  </a:lnTo>
                  <a:lnTo>
                    <a:pt x="17" y="4"/>
                  </a:lnTo>
                  <a:lnTo>
                    <a:pt x="27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5" y="5"/>
                  </a:lnTo>
                  <a:lnTo>
                    <a:pt x="69" y="9"/>
                  </a:lnTo>
                  <a:lnTo>
                    <a:pt x="67" y="13"/>
                  </a:lnTo>
                  <a:lnTo>
                    <a:pt x="62" y="15"/>
                  </a:lnTo>
                  <a:lnTo>
                    <a:pt x="53" y="15"/>
                  </a:lnTo>
                  <a:lnTo>
                    <a:pt x="41" y="15"/>
                  </a:lnTo>
                  <a:lnTo>
                    <a:pt x="29" y="13"/>
                  </a:lnTo>
                  <a:lnTo>
                    <a:pt x="18" y="12"/>
                  </a:lnTo>
                  <a:lnTo>
                    <a:pt x="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93" name="Freeform 6492"/>
            <p:cNvSpPr/>
            <p:nvPr/>
          </p:nvSpPr>
          <p:spPr>
            <a:xfrm>
              <a:off x="4429" y="1269"/>
              <a:ext cx="54" cy="24"/>
            </a:xfrm>
            <a:custGeom>
              <a:avLst/>
              <a:gdLst/>
              <a:ahLst/>
              <a:cxnLst/>
              <a:pathLst>
                <a:path w="63" h="28">
                  <a:moveTo>
                    <a:pt x="0" y="0"/>
                  </a:moveTo>
                  <a:lnTo>
                    <a:pt x="7" y="1"/>
                  </a:lnTo>
                  <a:lnTo>
                    <a:pt x="15" y="2"/>
                  </a:lnTo>
                  <a:lnTo>
                    <a:pt x="25" y="5"/>
                  </a:lnTo>
                  <a:lnTo>
                    <a:pt x="37" y="8"/>
                  </a:lnTo>
                  <a:lnTo>
                    <a:pt x="46" y="12"/>
                  </a:lnTo>
                  <a:lnTo>
                    <a:pt x="55" y="16"/>
                  </a:lnTo>
                  <a:lnTo>
                    <a:pt x="61" y="21"/>
                  </a:lnTo>
                  <a:lnTo>
                    <a:pt x="63" y="25"/>
                  </a:lnTo>
                  <a:lnTo>
                    <a:pt x="61" y="28"/>
                  </a:lnTo>
                  <a:lnTo>
                    <a:pt x="55" y="28"/>
                  </a:lnTo>
                  <a:lnTo>
                    <a:pt x="46" y="24"/>
                  </a:lnTo>
                  <a:lnTo>
                    <a:pt x="35" y="20"/>
                  </a:lnTo>
                  <a:lnTo>
                    <a:pt x="23" y="14"/>
                  </a:lnTo>
                  <a:lnTo>
                    <a:pt x="13" y="8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94" name="Freeform 6493"/>
            <p:cNvSpPr/>
            <p:nvPr/>
          </p:nvSpPr>
          <p:spPr>
            <a:xfrm>
              <a:off x="4445" y="1213"/>
              <a:ext cx="54" cy="14"/>
            </a:xfrm>
            <a:custGeom>
              <a:avLst/>
              <a:gdLst/>
              <a:ahLst/>
              <a:cxnLst/>
              <a:pathLst>
                <a:path w="64" h="15">
                  <a:moveTo>
                    <a:pt x="0" y="15"/>
                  </a:moveTo>
                  <a:lnTo>
                    <a:pt x="3" y="10"/>
                  </a:lnTo>
                  <a:lnTo>
                    <a:pt x="10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59" y="12"/>
                  </a:lnTo>
                  <a:lnTo>
                    <a:pt x="52" y="14"/>
                  </a:lnTo>
                  <a:lnTo>
                    <a:pt x="42" y="14"/>
                  </a:lnTo>
                  <a:lnTo>
                    <a:pt x="30" y="14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95" name="Freeform 6494"/>
            <p:cNvSpPr/>
            <p:nvPr/>
          </p:nvSpPr>
          <p:spPr>
            <a:xfrm>
              <a:off x="4445" y="1190"/>
              <a:ext cx="59" cy="16"/>
            </a:xfrm>
            <a:custGeom>
              <a:avLst/>
              <a:gdLst/>
              <a:ahLst/>
              <a:cxnLst/>
              <a:pathLst>
                <a:path w="66" h="20">
                  <a:moveTo>
                    <a:pt x="0" y="20"/>
                  </a:moveTo>
                  <a:lnTo>
                    <a:pt x="4" y="14"/>
                  </a:lnTo>
                  <a:lnTo>
                    <a:pt x="11" y="9"/>
                  </a:lnTo>
                  <a:lnTo>
                    <a:pt x="21" y="5"/>
                  </a:lnTo>
                  <a:lnTo>
                    <a:pt x="33" y="2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2" y="1"/>
                  </a:lnTo>
                  <a:lnTo>
                    <a:pt x="66" y="5"/>
                  </a:lnTo>
                  <a:lnTo>
                    <a:pt x="66" y="8"/>
                  </a:lnTo>
                  <a:lnTo>
                    <a:pt x="62" y="9"/>
                  </a:lnTo>
                  <a:lnTo>
                    <a:pt x="55" y="12"/>
                  </a:lnTo>
                  <a:lnTo>
                    <a:pt x="45" y="13"/>
                  </a:lnTo>
                  <a:lnTo>
                    <a:pt x="33" y="14"/>
                  </a:lnTo>
                  <a:lnTo>
                    <a:pt x="20" y="15"/>
                  </a:lnTo>
                  <a:lnTo>
                    <a:pt x="9" y="1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96" name="Freeform 6495"/>
            <p:cNvSpPr/>
            <p:nvPr/>
          </p:nvSpPr>
          <p:spPr>
            <a:xfrm>
              <a:off x="4443" y="1165"/>
              <a:ext cx="56" cy="25"/>
            </a:xfrm>
            <a:custGeom>
              <a:avLst/>
              <a:gdLst/>
              <a:ahLst/>
              <a:cxnLst/>
              <a:pathLst>
                <a:path w="65" h="26">
                  <a:moveTo>
                    <a:pt x="0" y="26"/>
                  </a:moveTo>
                  <a:lnTo>
                    <a:pt x="6" y="19"/>
                  </a:lnTo>
                  <a:lnTo>
                    <a:pt x="14" y="13"/>
                  </a:lnTo>
                  <a:lnTo>
                    <a:pt x="24" y="8"/>
                  </a:lnTo>
                  <a:lnTo>
                    <a:pt x="35" y="4"/>
                  </a:lnTo>
                  <a:lnTo>
                    <a:pt x="45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65" y="3"/>
                  </a:lnTo>
                  <a:lnTo>
                    <a:pt x="64" y="6"/>
                  </a:lnTo>
                  <a:lnTo>
                    <a:pt x="59" y="10"/>
                  </a:lnTo>
                  <a:lnTo>
                    <a:pt x="51" y="13"/>
                  </a:lnTo>
                  <a:lnTo>
                    <a:pt x="41" y="16"/>
                  </a:lnTo>
                  <a:lnTo>
                    <a:pt x="30" y="18"/>
                  </a:lnTo>
                  <a:lnTo>
                    <a:pt x="19" y="20"/>
                  </a:lnTo>
                  <a:lnTo>
                    <a:pt x="8" y="2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97" name="Freeform 6496"/>
            <p:cNvSpPr/>
            <p:nvPr/>
          </p:nvSpPr>
          <p:spPr>
            <a:xfrm>
              <a:off x="4439" y="1132"/>
              <a:ext cx="58" cy="35"/>
            </a:xfrm>
            <a:custGeom>
              <a:avLst/>
              <a:gdLst/>
              <a:ahLst/>
              <a:cxnLst/>
              <a:pathLst>
                <a:path w="66" h="40">
                  <a:moveTo>
                    <a:pt x="0" y="40"/>
                  </a:moveTo>
                  <a:lnTo>
                    <a:pt x="7" y="33"/>
                  </a:lnTo>
                  <a:lnTo>
                    <a:pt x="16" y="26"/>
                  </a:lnTo>
                  <a:lnTo>
                    <a:pt x="25" y="18"/>
                  </a:lnTo>
                  <a:lnTo>
                    <a:pt x="37" y="11"/>
                  </a:lnTo>
                  <a:lnTo>
                    <a:pt x="46" y="4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6" y="3"/>
                  </a:lnTo>
                  <a:lnTo>
                    <a:pt x="66" y="9"/>
                  </a:lnTo>
                  <a:lnTo>
                    <a:pt x="61" y="13"/>
                  </a:lnTo>
                  <a:lnTo>
                    <a:pt x="52" y="18"/>
                  </a:lnTo>
                  <a:lnTo>
                    <a:pt x="40" y="23"/>
                  </a:lnTo>
                  <a:lnTo>
                    <a:pt x="28" y="27"/>
                  </a:lnTo>
                  <a:lnTo>
                    <a:pt x="17" y="32"/>
                  </a:lnTo>
                  <a:lnTo>
                    <a:pt x="7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98" name="Freeform 6497"/>
            <p:cNvSpPr/>
            <p:nvPr/>
          </p:nvSpPr>
          <p:spPr>
            <a:xfrm>
              <a:off x="4431" y="1097"/>
              <a:ext cx="57" cy="47"/>
            </a:xfrm>
            <a:custGeom>
              <a:avLst/>
              <a:gdLst/>
              <a:ahLst/>
              <a:cxnLst/>
              <a:pathLst>
                <a:path w="67" h="54">
                  <a:moveTo>
                    <a:pt x="0" y="54"/>
                  </a:moveTo>
                  <a:lnTo>
                    <a:pt x="6" y="47"/>
                  </a:lnTo>
                  <a:lnTo>
                    <a:pt x="14" y="38"/>
                  </a:lnTo>
                  <a:lnTo>
                    <a:pt x="25" y="28"/>
                  </a:lnTo>
                  <a:lnTo>
                    <a:pt x="36" y="17"/>
                  </a:lnTo>
                  <a:lnTo>
                    <a:pt x="46" y="9"/>
                  </a:lnTo>
                  <a:lnTo>
                    <a:pt x="57" y="2"/>
                  </a:lnTo>
                  <a:lnTo>
                    <a:pt x="64" y="0"/>
                  </a:lnTo>
                  <a:lnTo>
                    <a:pt x="67" y="2"/>
                  </a:lnTo>
                  <a:lnTo>
                    <a:pt x="66" y="8"/>
                  </a:lnTo>
                  <a:lnTo>
                    <a:pt x="59" y="16"/>
                  </a:lnTo>
                  <a:lnTo>
                    <a:pt x="50" y="23"/>
                  </a:lnTo>
                  <a:lnTo>
                    <a:pt x="38" y="31"/>
                  </a:lnTo>
                  <a:lnTo>
                    <a:pt x="26" y="38"/>
                  </a:lnTo>
                  <a:lnTo>
                    <a:pt x="14" y="45"/>
                  </a:lnTo>
                  <a:lnTo>
                    <a:pt x="6" y="5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499" name="Freeform 6498"/>
            <p:cNvSpPr/>
            <p:nvPr/>
          </p:nvSpPr>
          <p:spPr>
            <a:xfrm>
              <a:off x="4420" y="1060"/>
              <a:ext cx="61" cy="54"/>
            </a:xfrm>
            <a:custGeom>
              <a:avLst/>
              <a:gdLst/>
              <a:ahLst/>
              <a:cxnLst/>
              <a:pathLst>
                <a:path w="69" h="61">
                  <a:moveTo>
                    <a:pt x="0" y="61"/>
                  </a:moveTo>
                  <a:lnTo>
                    <a:pt x="5" y="54"/>
                  </a:lnTo>
                  <a:lnTo>
                    <a:pt x="13" y="43"/>
                  </a:lnTo>
                  <a:lnTo>
                    <a:pt x="23" y="32"/>
                  </a:lnTo>
                  <a:lnTo>
                    <a:pt x="33" y="20"/>
                  </a:lnTo>
                  <a:lnTo>
                    <a:pt x="45" y="10"/>
                  </a:lnTo>
                  <a:lnTo>
                    <a:pt x="55" y="3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69" y="8"/>
                  </a:lnTo>
                  <a:lnTo>
                    <a:pt x="63" y="15"/>
                  </a:lnTo>
                  <a:lnTo>
                    <a:pt x="54" y="23"/>
                  </a:lnTo>
                  <a:lnTo>
                    <a:pt x="41" y="31"/>
                  </a:lnTo>
                  <a:lnTo>
                    <a:pt x="29" y="40"/>
                  </a:lnTo>
                  <a:lnTo>
                    <a:pt x="16" y="48"/>
                  </a:lnTo>
                  <a:lnTo>
                    <a:pt x="6" y="5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00" name="Freeform 6499"/>
            <p:cNvSpPr/>
            <p:nvPr/>
          </p:nvSpPr>
          <p:spPr>
            <a:xfrm>
              <a:off x="4409" y="1030"/>
              <a:ext cx="57" cy="63"/>
            </a:xfrm>
            <a:custGeom>
              <a:avLst/>
              <a:gdLst/>
              <a:ahLst/>
              <a:cxnLst/>
              <a:pathLst>
                <a:path w="65" h="73">
                  <a:moveTo>
                    <a:pt x="0" y="73"/>
                  </a:moveTo>
                  <a:lnTo>
                    <a:pt x="4" y="64"/>
                  </a:lnTo>
                  <a:lnTo>
                    <a:pt x="9" y="52"/>
                  </a:lnTo>
                  <a:lnTo>
                    <a:pt x="16" y="39"/>
                  </a:lnTo>
                  <a:lnTo>
                    <a:pt x="24" y="28"/>
                  </a:lnTo>
                  <a:lnTo>
                    <a:pt x="34" y="17"/>
                  </a:lnTo>
                  <a:lnTo>
                    <a:pt x="44" y="8"/>
                  </a:lnTo>
                  <a:lnTo>
                    <a:pt x="53" y="2"/>
                  </a:lnTo>
                  <a:lnTo>
                    <a:pt x="63" y="0"/>
                  </a:lnTo>
                  <a:lnTo>
                    <a:pt x="65" y="4"/>
                  </a:lnTo>
                  <a:lnTo>
                    <a:pt x="61" y="11"/>
                  </a:lnTo>
                  <a:lnTo>
                    <a:pt x="52" y="21"/>
                  </a:lnTo>
                  <a:lnTo>
                    <a:pt x="42" y="32"/>
                  </a:lnTo>
                  <a:lnTo>
                    <a:pt x="29" y="45"/>
                  </a:lnTo>
                  <a:lnTo>
                    <a:pt x="17" y="57"/>
                  </a:lnTo>
                  <a:lnTo>
                    <a:pt x="7" y="67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01" name="Freeform 6500"/>
            <p:cNvSpPr/>
            <p:nvPr/>
          </p:nvSpPr>
          <p:spPr>
            <a:xfrm>
              <a:off x="4402" y="1007"/>
              <a:ext cx="29" cy="71"/>
            </a:xfrm>
            <a:custGeom>
              <a:avLst/>
              <a:gdLst/>
              <a:ahLst/>
              <a:cxnLst/>
              <a:pathLst>
                <a:path w="32" h="79">
                  <a:moveTo>
                    <a:pt x="32" y="1"/>
                  </a:moveTo>
                  <a:lnTo>
                    <a:pt x="32" y="4"/>
                  </a:lnTo>
                  <a:lnTo>
                    <a:pt x="30" y="12"/>
                  </a:lnTo>
                  <a:lnTo>
                    <a:pt x="27" y="24"/>
                  </a:lnTo>
                  <a:lnTo>
                    <a:pt x="21" y="35"/>
                  </a:lnTo>
                  <a:lnTo>
                    <a:pt x="15" y="48"/>
                  </a:lnTo>
                  <a:lnTo>
                    <a:pt x="9" y="61"/>
                  </a:lnTo>
                  <a:lnTo>
                    <a:pt x="5" y="71"/>
                  </a:lnTo>
                  <a:lnTo>
                    <a:pt x="3" y="79"/>
                  </a:lnTo>
                  <a:lnTo>
                    <a:pt x="0" y="69"/>
                  </a:lnTo>
                  <a:lnTo>
                    <a:pt x="1" y="55"/>
                  </a:lnTo>
                  <a:lnTo>
                    <a:pt x="4" y="41"/>
                  </a:lnTo>
                  <a:lnTo>
                    <a:pt x="7" y="27"/>
                  </a:lnTo>
                  <a:lnTo>
                    <a:pt x="13" y="15"/>
                  </a:lnTo>
                  <a:lnTo>
                    <a:pt x="19" y="5"/>
                  </a:lnTo>
                  <a:lnTo>
                    <a:pt x="26" y="0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02" name="Freeform 6501"/>
            <p:cNvSpPr/>
            <p:nvPr/>
          </p:nvSpPr>
          <p:spPr>
            <a:xfrm>
              <a:off x="4383" y="985"/>
              <a:ext cx="28" cy="68"/>
            </a:xfrm>
            <a:custGeom>
              <a:avLst/>
              <a:gdLst/>
              <a:ahLst/>
              <a:cxnLst/>
              <a:pathLst>
                <a:path w="31" h="79">
                  <a:moveTo>
                    <a:pt x="31" y="0"/>
                  </a:moveTo>
                  <a:lnTo>
                    <a:pt x="31" y="5"/>
                  </a:lnTo>
                  <a:lnTo>
                    <a:pt x="29" y="13"/>
                  </a:lnTo>
                  <a:lnTo>
                    <a:pt x="26" y="23"/>
                  </a:lnTo>
                  <a:lnTo>
                    <a:pt x="20" y="36"/>
                  </a:lnTo>
                  <a:lnTo>
                    <a:pt x="14" y="50"/>
                  </a:lnTo>
                  <a:lnTo>
                    <a:pt x="10" y="61"/>
                  </a:lnTo>
                  <a:lnTo>
                    <a:pt x="5" y="72"/>
                  </a:lnTo>
                  <a:lnTo>
                    <a:pt x="2" y="79"/>
                  </a:lnTo>
                  <a:lnTo>
                    <a:pt x="0" y="67"/>
                  </a:lnTo>
                  <a:lnTo>
                    <a:pt x="0" y="54"/>
                  </a:lnTo>
                  <a:lnTo>
                    <a:pt x="3" y="41"/>
                  </a:lnTo>
                  <a:lnTo>
                    <a:pt x="7" y="27"/>
                  </a:lnTo>
                  <a:lnTo>
                    <a:pt x="12" y="14"/>
                  </a:lnTo>
                  <a:lnTo>
                    <a:pt x="18" y="5"/>
                  </a:lnTo>
                  <a:lnTo>
                    <a:pt x="2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03" name="Freeform 6502"/>
            <p:cNvSpPr/>
            <p:nvPr/>
          </p:nvSpPr>
          <p:spPr>
            <a:xfrm>
              <a:off x="4443" y="779"/>
              <a:ext cx="70" cy="346"/>
            </a:xfrm>
            <a:custGeom>
              <a:avLst/>
              <a:gdLst/>
              <a:ahLst/>
              <a:cxnLst/>
              <a:pathLst>
                <a:path w="81" h="395">
                  <a:moveTo>
                    <a:pt x="68" y="390"/>
                  </a:moveTo>
                  <a:lnTo>
                    <a:pt x="72" y="392"/>
                  </a:lnTo>
                  <a:lnTo>
                    <a:pt x="75" y="393"/>
                  </a:lnTo>
                  <a:lnTo>
                    <a:pt x="77" y="394"/>
                  </a:lnTo>
                  <a:lnTo>
                    <a:pt x="81" y="395"/>
                  </a:lnTo>
                  <a:lnTo>
                    <a:pt x="53" y="337"/>
                  </a:lnTo>
                  <a:lnTo>
                    <a:pt x="34" y="280"/>
                  </a:lnTo>
                  <a:lnTo>
                    <a:pt x="21" y="225"/>
                  </a:lnTo>
                  <a:lnTo>
                    <a:pt x="14" y="173"/>
                  </a:lnTo>
                  <a:lnTo>
                    <a:pt x="11" y="125"/>
                  </a:lnTo>
                  <a:lnTo>
                    <a:pt x="11" y="79"/>
                  </a:lnTo>
                  <a:lnTo>
                    <a:pt x="13" y="37"/>
                  </a:lnTo>
                  <a:lnTo>
                    <a:pt x="14" y="0"/>
                  </a:lnTo>
                  <a:lnTo>
                    <a:pt x="7" y="28"/>
                  </a:lnTo>
                  <a:lnTo>
                    <a:pt x="2" y="71"/>
                  </a:lnTo>
                  <a:lnTo>
                    <a:pt x="0" y="122"/>
                  </a:lnTo>
                  <a:lnTo>
                    <a:pt x="4" y="180"/>
                  </a:lnTo>
                  <a:lnTo>
                    <a:pt x="11" y="240"/>
                  </a:lnTo>
                  <a:lnTo>
                    <a:pt x="23" y="298"/>
                  </a:lnTo>
                  <a:lnTo>
                    <a:pt x="42" y="348"/>
                  </a:lnTo>
                  <a:lnTo>
                    <a:pt x="68" y="3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04" name="Freeform 6503"/>
            <p:cNvSpPr/>
            <p:nvPr/>
          </p:nvSpPr>
          <p:spPr>
            <a:xfrm>
              <a:off x="4448" y="802"/>
              <a:ext cx="53" cy="48"/>
            </a:xfrm>
            <a:custGeom>
              <a:avLst/>
              <a:gdLst/>
              <a:ahLst/>
              <a:cxnLst/>
              <a:pathLst>
                <a:path w="60" h="54">
                  <a:moveTo>
                    <a:pt x="60" y="1"/>
                  </a:moveTo>
                  <a:lnTo>
                    <a:pt x="56" y="0"/>
                  </a:lnTo>
                  <a:lnTo>
                    <a:pt x="50" y="1"/>
                  </a:lnTo>
                  <a:lnTo>
                    <a:pt x="42" y="4"/>
                  </a:lnTo>
                  <a:lnTo>
                    <a:pt x="31" y="10"/>
                  </a:lnTo>
                  <a:lnTo>
                    <a:pt x="21" y="19"/>
                  </a:lnTo>
                  <a:lnTo>
                    <a:pt x="12" y="29"/>
                  </a:lnTo>
                  <a:lnTo>
                    <a:pt x="5" y="41"/>
                  </a:lnTo>
                  <a:lnTo>
                    <a:pt x="0" y="54"/>
                  </a:lnTo>
                  <a:lnTo>
                    <a:pt x="7" y="48"/>
                  </a:lnTo>
                  <a:lnTo>
                    <a:pt x="15" y="40"/>
                  </a:lnTo>
                  <a:lnTo>
                    <a:pt x="25" y="33"/>
                  </a:lnTo>
                  <a:lnTo>
                    <a:pt x="36" y="25"/>
                  </a:lnTo>
                  <a:lnTo>
                    <a:pt x="46" y="17"/>
                  </a:lnTo>
                  <a:lnTo>
                    <a:pt x="54" y="10"/>
                  </a:lnTo>
                  <a:lnTo>
                    <a:pt x="59" y="4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05" name="Freeform 6504"/>
            <p:cNvSpPr/>
            <p:nvPr/>
          </p:nvSpPr>
          <p:spPr>
            <a:xfrm>
              <a:off x="4445" y="848"/>
              <a:ext cx="59" cy="63"/>
            </a:xfrm>
            <a:custGeom>
              <a:avLst/>
              <a:gdLst/>
              <a:ahLst/>
              <a:cxnLst/>
              <a:pathLst>
                <a:path w="70" h="71">
                  <a:moveTo>
                    <a:pt x="70" y="2"/>
                  </a:moveTo>
                  <a:lnTo>
                    <a:pt x="66" y="0"/>
                  </a:lnTo>
                  <a:lnTo>
                    <a:pt x="58" y="2"/>
                  </a:lnTo>
                  <a:lnTo>
                    <a:pt x="48" y="9"/>
                  </a:lnTo>
                  <a:lnTo>
                    <a:pt x="37" y="18"/>
                  </a:lnTo>
                  <a:lnTo>
                    <a:pt x="25" y="30"/>
                  </a:lnTo>
                  <a:lnTo>
                    <a:pt x="14" y="44"/>
                  </a:lnTo>
                  <a:lnTo>
                    <a:pt x="6" y="57"/>
                  </a:lnTo>
                  <a:lnTo>
                    <a:pt x="0" y="71"/>
                  </a:lnTo>
                  <a:lnTo>
                    <a:pt x="6" y="65"/>
                  </a:lnTo>
                  <a:lnTo>
                    <a:pt x="15" y="57"/>
                  </a:lnTo>
                  <a:lnTo>
                    <a:pt x="27" y="48"/>
                  </a:lnTo>
                  <a:lnTo>
                    <a:pt x="41" y="38"/>
                  </a:lnTo>
                  <a:lnTo>
                    <a:pt x="52" y="26"/>
                  </a:lnTo>
                  <a:lnTo>
                    <a:pt x="63" y="17"/>
                  </a:lnTo>
                  <a:lnTo>
                    <a:pt x="68" y="8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06" name="Freeform 6505"/>
            <p:cNvSpPr/>
            <p:nvPr/>
          </p:nvSpPr>
          <p:spPr>
            <a:xfrm>
              <a:off x="4448" y="888"/>
              <a:ext cx="68" cy="54"/>
            </a:xfrm>
            <a:custGeom>
              <a:avLst/>
              <a:gdLst/>
              <a:ahLst/>
              <a:cxnLst/>
              <a:pathLst>
                <a:path w="77" h="62">
                  <a:moveTo>
                    <a:pt x="77" y="2"/>
                  </a:moveTo>
                  <a:lnTo>
                    <a:pt x="73" y="0"/>
                  </a:lnTo>
                  <a:lnTo>
                    <a:pt x="63" y="1"/>
                  </a:lnTo>
                  <a:lnTo>
                    <a:pt x="52" y="7"/>
                  </a:lnTo>
                  <a:lnTo>
                    <a:pt x="39" y="15"/>
                  </a:lnTo>
                  <a:lnTo>
                    <a:pt x="25" y="25"/>
                  </a:lnTo>
                  <a:lnTo>
                    <a:pt x="14" y="37"/>
                  </a:lnTo>
                  <a:lnTo>
                    <a:pt x="5" y="49"/>
                  </a:lnTo>
                  <a:lnTo>
                    <a:pt x="0" y="62"/>
                  </a:lnTo>
                  <a:lnTo>
                    <a:pt x="6" y="58"/>
                  </a:lnTo>
                  <a:lnTo>
                    <a:pt x="16" y="52"/>
                  </a:lnTo>
                  <a:lnTo>
                    <a:pt x="30" y="42"/>
                  </a:lnTo>
                  <a:lnTo>
                    <a:pt x="44" y="33"/>
                  </a:lnTo>
                  <a:lnTo>
                    <a:pt x="56" y="24"/>
                  </a:lnTo>
                  <a:lnTo>
                    <a:pt x="68" y="15"/>
                  </a:lnTo>
                  <a:lnTo>
                    <a:pt x="75" y="7"/>
                  </a:lnTo>
                  <a:lnTo>
                    <a:pt x="77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07" name="Freeform 6506"/>
            <p:cNvSpPr/>
            <p:nvPr/>
          </p:nvSpPr>
          <p:spPr>
            <a:xfrm>
              <a:off x="4453" y="953"/>
              <a:ext cx="63" cy="47"/>
            </a:xfrm>
            <a:custGeom>
              <a:avLst/>
              <a:gdLst/>
              <a:ahLst/>
              <a:cxnLst/>
              <a:pathLst>
                <a:path w="71" h="54">
                  <a:moveTo>
                    <a:pt x="71" y="2"/>
                  </a:moveTo>
                  <a:lnTo>
                    <a:pt x="68" y="0"/>
                  </a:lnTo>
                  <a:lnTo>
                    <a:pt x="59" y="2"/>
                  </a:lnTo>
                  <a:lnTo>
                    <a:pt x="48" y="6"/>
                  </a:lnTo>
                  <a:lnTo>
                    <a:pt x="36" y="15"/>
                  </a:lnTo>
                  <a:lnTo>
                    <a:pt x="23" y="24"/>
                  </a:lnTo>
                  <a:lnTo>
                    <a:pt x="13" y="33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7" y="49"/>
                  </a:lnTo>
                  <a:lnTo>
                    <a:pt x="17" y="45"/>
                  </a:lnTo>
                  <a:lnTo>
                    <a:pt x="30" y="38"/>
                  </a:lnTo>
                  <a:lnTo>
                    <a:pt x="43" y="31"/>
                  </a:lnTo>
                  <a:lnTo>
                    <a:pt x="54" y="23"/>
                  </a:lnTo>
                  <a:lnTo>
                    <a:pt x="64" y="16"/>
                  </a:lnTo>
                  <a:lnTo>
                    <a:pt x="70" y="9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08" name="Freeform 6507"/>
            <p:cNvSpPr/>
            <p:nvPr/>
          </p:nvSpPr>
          <p:spPr>
            <a:xfrm>
              <a:off x="4462" y="992"/>
              <a:ext cx="56" cy="33"/>
            </a:xfrm>
            <a:custGeom>
              <a:avLst/>
              <a:gdLst/>
              <a:ahLst/>
              <a:cxnLst/>
              <a:pathLst>
                <a:path w="64" h="38">
                  <a:moveTo>
                    <a:pt x="64" y="4"/>
                  </a:moveTo>
                  <a:lnTo>
                    <a:pt x="60" y="0"/>
                  </a:lnTo>
                  <a:lnTo>
                    <a:pt x="53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2" y="10"/>
                  </a:lnTo>
                  <a:lnTo>
                    <a:pt x="13" y="16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7" y="35"/>
                  </a:lnTo>
                  <a:lnTo>
                    <a:pt x="16" y="30"/>
                  </a:lnTo>
                  <a:lnTo>
                    <a:pt x="27" y="27"/>
                  </a:lnTo>
                  <a:lnTo>
                    <a:pt x="38" y="22"/>
                  </a:lnTo>
                  <a:lnTo>
                    <a:pt x="49" y="18"/>
                  </a:lnTo>
                  <a:lnTo>
                    <a:pt x="58" y="13"/>
                  </a:lnTo>
                  <a:lnTo>
                    <a:pt x="62" y="8"/>
                  </a:lnTo>
                  <a:lnTo>
                    <a:pt x="64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09" name="Freeform 6508"/>
            <p:cNvSpPr/>
            <p:nvPr/>
          </p:nvSpPr>
          <p:spPr>
            <a:xfrm>
              <a:off x="4483" y="1053"/>
              <a:ext cx="42" cy="26"/>
            </a:xfrm>
            <a:custGeom>
              <a:avLst/>
              <a:gdLst/>
              <a:ahLst/>
              <a:cxnLst/>
              <a:pathLst>
                <a:path w="49" h="28">
                  <a:moveTo>
                    <a:pt x="49" y="2"/>
                  </a:moveTo>
                  <a:lnTo>
                    <a:pt x="45" y="0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3" y="5"/>
                  </a:lnTo>
                  <a:lnTo>
                    <a:pt x="14" y="10"/>
                  </a:lnTo>
                  <a:lnTo>
                    <a:pt x="7" y="17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5" y="26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8" y="17"/>
                  </a:lnTo>
                  <a:lnTo>
                    <a:pt x="36" y="13"/>
                  </a:lnTo>
                  <a:lnTo>
                    <a:pt x="42" y="10"/>
                  </a:lnTo>
                  <a:lnTo>
                    <a:pt x="46" y="5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10" name="Freeform 6509"/>
            <p:cNvSpPr/>
            <p:nvPr/>
          </p:nvSpPr>
          <p:spPr>
            <a:xfrm>
              <a:off x="4492" y="1085"/>
              <a:ext cx="28" cy="19"/>
            </a:xfrm>
            <a:custGeom>
              <a:avLst/>
              <a:gdLst/>
              <a:ahLst/>
              <a:cxnLst/>
              <a:pathLst>
                <a:path w="33" h="22">
                  <a:moveTo>
                    <a:pt x="31" y="1"/>
                  </a:moveTo>
                  <a:lnTo>
                    <a:pt x="27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0" y="3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8" y="13"/>
                  </a:lnTo>
                  <a:lnTo>
                    <a:pt x="15" y="11"/>
                  </a:lnTo>
                  <a:lnTo>
                    <a:pt x="21" y="9"/>
                  </a:lnTo>
                  <a:lnTo>
                    <a:pt x="27" y="8"/>
                  </a:lnTo>
                  <a:lnTo>
                    <a:pt x="32" y="6"/>
                  </a:lnTo>
                  <a:lnTo>
                    <a:pt x="33" y="5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11" name="Freeform 6510"/>
            <p:cNvSpPr/>
            <p:nvPr/>
          </p:nvSpPr>
          <p:spPr>
            <a:xfrm>
              <a:off x="4445" y="827"/>
              <a:ext cx="57" cy="54"/>
            </a:xfrm>
            <a:custGeom>
              <a:avLst/>
              <a:gdLst/>
              <a:ahLst/>
              <a:cxnLst/>
              <a:pathLst>
                <a:path w="65" h="64">
                  <a:moveTo>
                    <a:pt x="65" y="3"/>
                  </a:moveTo>
                  <a:lnTo>
                    <a:pt x="62" y="0"/>
                  </a:lnTo>
                  <a:lnTo>
                    <a:pt x="55" y="2"/>
                  </a:lnTo>
                  <a:lnTo>
                    <a:pt x="45" y="6"/>
                  </a:lnTo>
                  <a:lnTo>
                    <a:pt x="34" y="14"/>
                  </a:lnTo>
                  <a:lnTo>
                    <a:pt x="23" y="25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0" y="64"/>
                  </a:lnTo>
                  <a:lnTo>
                    <a:pt x="5" y="59"/>
                  </a:lnTo>
                  <a:lnTo>
                    <a:pt x="13" y="51"/>
                  </a:lnTo>
                  <a:lnTo>
                    <a:pt x="25" y="43"/>
                  </a:lnTo>
                  <a:lnTo>
                    <a:pt x="38" y="34"/>
                  </a:lnTo>
                  <a:lnTo>
                    <a:pt x="49" y="25"/>
                  </a:lnTo>
                  <a:lnTo>
                    <a:pt x="58" y="17"/>
                  </a:lnTo>
                  <a:lnTo>
                    <a:pt x="64" y="8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12" name="Freeform 6511"/>
            <p:cNvSpPr/>
            <p:nvPr/>
          </p:nvSpPr>
          <p:spPr>
            <a:xfrm>
              <a:off x="4448" y="776"/>
              <a:ext cx="46" cy="44"/>
            </a:xfrm>
            <a:custGeom>
              <a:avLst/>
              <a:gdLst/>
              <a:ahLst/>
              <a:cxnLst/>
              <a:pathLst>
                <a:path w="52" h="50">
                  <a:moveTo>
                    <a:pt x="52" y="2"/>
                  </a:moveTo>
                  <a:lnTo>
                    <a:pt x="50" y="0"/>
                  </a:lnTo>
                  <a:lnTo>
                    <a:pt x="44" y="1"/>
                  </a:lnTo>
                  <a:lnTo>
                    <a:pt x="37" y="4"/>
                  </a:lnTo>
                  <a:lnTo>
                    <a:pt x="28" y="9"/>
                  </a:lnTo>
                  <a:lnTo>
                    <a:pt x="20" y="16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0" y="50"/>
                  </a:lnTo>
                  <a:lnTo>
                    <a:pt x="7" y="44"/>
                  </a:lnTo>
                  <a:lnTo>
                    <a:pt x="15" y="38"/>
                  </a:lnTo>
                  <a:lnTo>
                    <a:pt x="23" y="30"/>
                  </a:lnTo>
                  <a:lnTo>
                    <a:pt x="32" y="23"/>
                  </a:lnTo>
                  <a:lnTo>
                    <a:pt x="40" y="17"/>
                  </a:lnTo>
                  <a:lnTo>
                    <a:pt x="47" y="11"/>
                  </a:lnTo>
                  <a:lnTo>
                    <a:pt x="51" y="6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13" name="Freeform 6512"/>
            <p:cNvSpPr/>
            <p:nvPr/>
          </p:nvSpPr>
          <p:spPr>
            <a:xfrm>
              <a:off x="4448" y="928"/>
              <a:ext cx="63" cy="48"/>
            </a:xfrm>
            <a:custGeom>
              <a:avLst/>
              <a:gdLst/>
              <a:ahLst/>
              <a:cxnLst/>
              <a:pathLst>
                <a:path w="71" h="53">
                  <a:moveTo>
                    <a:pt x="71" y="1"/>
                  </a:moveTo>
                  <a:lnTo>
                    <a:pt x="68" y="0"/>
                  </a:lnTo>
                  <a:lnTo>
                    <a:pt x="59" y="2"/>
                  </a:lnTo>
                  <a:lnTo>
                    <a:pt x="48" y="7"/>
                  </a:lnTo>
                  <a:lnTo>
                    <a:pt x="36" y="15"/>
                  </a:lnTo>
                  <a:lnTo>
                    <a:pt x="23" y="23"/>
                  </a:lnTo>
                  <a:lnTo>
                    <a:pt x="13" y="33"/>
                  </a:lnTo>
                  <a:lnTo>
                    <a:pt x="4" y="44"/>
                  </a:lnTo>
                  <a:lnTo>
                    <a:pt x="0" y="53"/>
                  </a:lnTo>
                  <a:lnTo>
                    <a:pt x="7" y="49"/>
                  </a:lnTo>
                  <a:lnTo>
                    <a:pt x="17" y="44"/>
                  </a:lnTo>
                  <a:lnTo>
                    <a:pt x="30" y="37"/>
                  </a:lnTo>
                  <a:lnTo>
                    <a:pt x="43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0" y="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14" name="Freeform 6513"/>
            <p:cNvSpPr/>
            <p:nvPr/>
          </p:nvSpPr>
          <p:spPr>
            <a:xfrm>
              <a:off x="4469" y="1018"/>
              <a:ext cx="53" cy="35"/>
            </a:xfrm>
            <a:custGeom>
              <a:avLst/>
              <a:gdLst/>
              <a:ahLst/>
              <a:cxnLst/>
              <a:pathLst>
                <a:path w="60" h="41">
                  <a:moveTo>
                    <a:pt x="60" y="3"/>
                  </a:moveTo>
                  <a:lnTo>
                    <a:pt x="57" y="0"/>
                  </a:lnTo>
                  <a:lnTo>
                    <a:pt x="50" y="1"/>
                  </a:lnTo>
                  <a:lnTo>
                    <a:pt x="39" y="5"/>
                  </a:lnTo>
                  <a:lnTo>
                    <a:pt x="29" y="11"/>
                  </a:lnTo>
                  <a:lnTo>
                    <a:pt x="19" y="19"/>
                  </a:lnTo>
                  <a:lnTo>
                    <a:pt x="9" y="27"/>
                  </a:lnTo>
                  <a:lnTo>
                    <a:pt x="3" y="34"/>
                  </a:lnTo>
                  <a:lnTo>
                    <a:pt x="0" y="41"/>
                  </a:lnTo>
                  <a:lnTo>
                    <a:pt x="6" y="37"/>
                  </a:lnTo>
                  <a:lnTo>
                    <a:pt x="14" y="34"/>
                  </a:lnTo>
                  <a:lnTo>
                    <a:pt x="23" y="29"/>
                  </a:lnTo>
                  <a:lnTo>
                    <a:pt x="34" y="23"/>
                  </a:lnTo>
                  <a:lnTo>
                    <a:pt x="43" y="18"/>
                  </a:lnTo>
                  <a:lnTo>
                    <a:pt x="51" y="13"/>
                  </a:lnTo>
                  <a:lnTo>
                    <a:pt x="58" y="7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15" name="Freeform 6514"/>
            <p:cNvSpPr/>
            <p:nvPr/>
          </p:nvSpPr>
          <p:spPr>
            <a:xfrm>
              <a:off x="4450" y="744"/>
              <a:ext cx="7" cy="55"/>
            </a:xfrm>
            <a:custGeom>
              <a:avLst/>
              <a:gdLst/>
              <a:ahLst/>
              <a:cxnLst/>
              <a:pathLst>
                <a:path w="8" h="61">
                  <a:moveTo>
                    <a:pt x="4" y="61"/>
                  </a:moveTo>
                  <a:lnTo>
                    <a:pt x="3" y="48"/>
                  </a:lnTo>
                  <a:lnTo>
                    <a:pt x="0" y="27"/>
                  </a:lnTo>
                  <a:lnTo>
                    <a:pt x="0" y="8"/>
                  </a:lnTo>
                  <a:lnTo>
                    <a:pt x="4" y="0"/>
                  </a:lnTo>
                  <a:lnTo>
                    <a:pt x="8" y="9"/>
                  </a:lnTo>
                  <a:lnTo>
                    <a:pt x="8" y="27"/>
                  </a:lnTo>
                  <a:lnTo>
                    <a:pt x="6" y="46"/>
                  </a:lnTo>
                  <a:lnTo>
                    <a:pt x="4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16" name="Freeform 6515"/>
            <p:cNvSpPr/>
            <p:nvPr/>
          </p:nvSpPr>
          <p:spPr>
            <a:xfrm>
              <a:off x="4390" y="783"/>
              <a:ext cx="56" cy="75"/>
            </a:xfrm>
            <a:custGeom>
              <a:avLst/>
              <a:gdLst/>
              <a:ahLst/>
              <a:cxnLst/>
              <a:pathLst>
                <a:path w="65" h="85">
                  <a:moveTo>
                    <a:pt x="65" y="85"/>
                  </a:moveTo>
                  <a:lnTo>
                    <a:pt x="60" y="75"/>
                  </a:lnTo>
                  <a:lnTo>
                    <a:pt x="53" y="62"/>
                  </a:lnTo>
                  <a:lnTo>
                    <a:pt x="44" y="46"/>
                  </a:lnTo>
                  <a:lnTo>
                    <a:pt x="34" y="31"/>
                  </a:lnTo>
                  <a:lnTo>
                    <a:pt x="23" y="16"/>
                  </a:lnTo>
                  <a:lnTo>
                    <a:pt x="14" y="6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8"/>
                  </a:lnTo>
                  <a:lnTo>
                    <a:pt x="6" y="17"/>
                  </a:lnTo>
                  <a:lnTo>
                    <a:pt x="15" y="29"/>
                  </a:lnTo>
                  <a:lnTo>
                    <a:pt x="27" y="41"/>
                  </a:lnTo>
                  <a:lnTo>
                    <a:pt x="38" y="54"/>
                  </a:lnTo>
                  <a:lnTo>
                    <a:pt x="50" y="66"/>
                  </a:lnTo>
                  <a:lnTo>
                    <a:pt x="59" y="76"/>
                  </a:lnTo>
                  <a:lnTo>
                    <a:pt x="65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17" name="Freeform 6516"/>
            <p:cNvSpPr/>
            <p:nvPr/>
          </p:nvSpPr>
          <p:spPr>
            <a:xfrm>
              <a:off x="4387" y="814"/>
              <a:ext cx="59" cy="67"/>
            </a:xfrm>
            <a:custGeom>
              <a:avLst/>
              <a:gdLst/>
              <a:ahLst/>
              <a:cxnLst/>
              <a:pathLst>
                <a:path w="68" h="77">
                  <a:moveTo>
                    <a:pt x="68" y="77"/>
                  </a:moveTo>
                  <a:lnTo>
                    <a:pt x="62" y="68"/>
                  </a:lnTo>
                  <a:lnTo>
                    <a:pt x="53" y="55"/>
                  </a:lnTo>
                  <a:lnTo>
                    <a:pt x="43" y="41"/>
                  </a:lnTo>
                  <a:lnTo>
                    <a:pt x="31" y="26"/>
                  </a:lnTo>
                  <a:lnTo>
                    <a:pt x="21" y="13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8" y="19"/>
                  </a:lnTo>
                  <a:lnTo>
                    <a:pt x="18" y="30"/>
                  </a:lnTo>
                  <a:lnTo>
                    <a:pt x="31" y="41"/>
                  </a:lnTo>
                  <a:lnTo>
                    <a:pt x="43" y="53"/>
                  </a:lnTo>
                  <a:lnTo>
                    <a:pt x="54" y="63"/>
                  </a:lnTo>
                  <a:lnTo>
                    <a:pt x="63" y="71"/>
                  </a:lnTo>
                  <a:lnTo>
                    <a:pt x="68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18" name="Freeform 6517"/>
            <p:cNvSpPr/>
            <p:nvPr/>
          </p:nvSpPr>
          <p:spPr>
            <a:xfrm>
              <a:off x="4383" y="851"/>
              <a:ext cx="63" cy="62"/>
            </a:xfrm>
            <a:custGeom>
              <a:avLst/>
              <a:gdLst/>
              <a:ahLst/>
              <a:cxnLst/>
              <a:pathLst>
                <a:path w="73" h="70">
                  <a:moveTo>
                    <a:pt x="73" y="70"/>
                  </a:moveTo>
                  <a:lnTo>
                    <a:pt x="66" y="60"/>
                  </a:lnTo>
                  <a:lnTo>
                    <a:pt x="57" y="47"/>
                  </a:lnTo>
                  <a:lnTo>
                    <a:pt x="45" y="33"/>
                  </a:lnTo>
                  <a:lnTo>
                    <a:pt x="33" y="22"/>
                  </a:lnTo>
                  <a:lnTo>
                    <a:pt x="21" y="12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8"/>
                  </a:lnTo>
                  <a:lnTo>
                    <a:pt x="10" y="16"/>
                  </a:lnTo>
                  <a:lnTo>
                    <a:pt x="20" y="25"/>
                  </a:lnTo>
                  <a:lnTo>
                    <a:pt x="33" y="35"/>
                  </a:lnTo>
                  <a:lnTo>
                    <a:pt x="45" y="45"/>
                  </a:lnTo>
                  <a:lnTo>
                    <a:pt x="58" y="54"/>
                  </a:lnTo>
                  <a:lnTo>
                    <a:pt x="67" y="63"/>
                  </a:lnTo>
                  <a:lnTo>
                    <a:pt x="73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19" name="Freeform 6518"/>
            <p:cNvSpPr/>
            <p:nvPr/>
          </p:nvSpPr>
          <p:spPr>
            <a:xfrm>
              <a:off x="4392" y="895"/>
              <a:ext cx="60" cy="46"/>
            </a:xfrm>
            <a:custGeom>
              <a:avLst/>
              <a:gdLst/>
              <a:ahLst/>
              <a:cxnLst/>
              <a:pathLst>
                <a:path w="69" h="53">
                  <a:moveTo>
                    <a:pt x="69" y="53"/>
                  </a:moveTo>
                  <a:lnTo>
                    <a:pt x="62" y="45"/>
                  </a:lnTo>
                  <a:lnTo>
                    <a:pt x="53" y="35"/>
                  </a:lnTo>
                  <a:lnTo>
                    <a:pt x="41" y="24"/>
                  </a:lnTo>
                  <a:lnTo>
                    <a:pt x="30" y="15"/>
                  </a:lnTo>
                  <a:lnTo>
                    <a:pt x="19" y="6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11"/>
                  </a:lnTo>
                  <a:lnTo>
                    <a:pt x="8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1" y="35"/>
                  </a:lnTo>
                  <a:lnTo>
                    <a:pt x="53" y="41"/>
                  </a:lnTo>
                  <a:lnTo>
                    <a:pt x="62" y="47"/>
                  </a:lnTo>
                  <a:lnTo>
                    <a:pt x="69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20" name="Freeform 6519"/>
            <p:cNvSpPr/>
            <p:nvPr/>
          </p:nvSpPr>
          <p:spPr>
            <a:xfrm>
              <a:off x="4395" y="932"/>
              <a:ext cx="58" cy="42"/>
            </a:xfrm>
            <a:custGeom>
              <a:avLst/>
              <a:gdLst/>
              <a:ahLst/>
              <a:cxnLst/>
              <a:pathLst>
                <a:path w="67" h="49">
                  <a:moveTo>
                    <a:pt x="67" y="49"/>
                  </a:moveTo>
                  <a:lnTo>
                    <a:pt x="61" y="43"/>
                  </a:lnTo>
                  <a:lnTo>
                    <a:pt x="51" y="34"/>
                  </a:lnTo>
                  <a:lnTo>
                    <a:pt x="39" y="25"/>
                  </a:lnTo>
                  <a:lnTo>
                    <a:pt x="28" y="14"/>
                  </a:lnTo>
                  <a:lnTo>
                    <a:pt x="16" y="7"/>
                  </a:lnTo>
                  <a:lnTo>
                    <a:pt x="7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4" y="12"/>
                  </a:lnTo>
                  <a:lnTo>
                    <a:pt x="11" y="19"/>
                  </a:lnTo>
                  <a:lnTo>
                    <a:pt x="20" y="26"/>
                  </a:lnTo>
                  <a:lnTo>
                    <a:pt x="31" y="31"/>
                  </a:lnTo>
                  <a:lnTo>
                    <a:pt x="43" y="37"/>
                  </a:lnTo>
                  <a:lnTo>
                    <a:pt x="53" y="42"/>
                  </a:lnTo>
                  <a:lnTo>
                    <a:pt x="62" y="45"/>
                  </a:lnTo>
                  <a:lnTo>
                    <a:pt x="67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21" name="Freeform 6520"/>
            <p:cNvSpPr/>
            <p:nvPr/>
          </p:nvSpPr>
          <p:spPr>
            <a:xfrm>
              <a:off x="4408" y="983"/>
              <a:ext cx="51" cy="23"/>
            </a:xfrm>
            <a:custGeom>
              <a:avLst/>
              <a:gdLst/>
              <a:ahLst/>
              <a:cxnLst/>
              <a:pathLst>
                <a:path w="59" h="25">
                  <a:moveTo>
                    <a:pt x="59" y="25"/>
                  </a:moveTo>
                  <a:lnTo>
                    <a:pt x="52" y="20"/>
                  </a:lnTo>
                  <a:lnTo>
                    <a:pt x="43" y="14"/>
                  </a:lnTo>
                  <a:lnTo>
                    <a:pt x="32" y="8"/>
                  </a:lnTo>
                  <a:lnTo>
                    <a:pt x="23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13"/>
                  </a:lnTo>
                  <a:lnTo>
                    <a:pt x="8" y="17"/>
                  </a:lnTo>
                  <a:lnTo>
                    <a:pt x="16" y="20"/>
                  </a:lnTo>
                  <a:lnTo>
                    <a:pt x="25" y="21"/>
                  </a:lnTo>
                  <a:lnTo>
                    <a:pt x="35" y="21"/>
                  </a:lnTo>
                  <a:lnTo>
                    <a:pt x="45" y="22"/>
                  </a:lnTo>
                  <a:lnTo>
                    <a:pt x="53" y="23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22" name="Freeform 6521"/>
            <p:cNvSpPr/>
            <p:nvPr/>
          </p:nvSpPr>
          <p:spPr>
            <a:xfrm>
              <a:off x="4420" y="1018"/>
              <a:ext cx="46" cy="10"/>
            </a:xfrm>
            <a:custGeom>
              <a:avLst/>
              <a:gdLst/>
              <a:ahLst/>
              <a:cxnLst/>
              <a:pathLst>
                <a:path w="52" h="13">
                  <a:moveTo>
                    <a:pt x="52" y="13"/>
                  </a:moveTo>
                  <a:lnTo>
                    <a:pt x="46" y="11"/>
                  </a:lnTo>
                  <a:lnTo>
                    <a:pt x="38" y="7"/>
                  </a:lnTo>
                  <a:lnTo>
                    <a:pt x="30" y="4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2" y="13"/>
                  </a:lnTo>
                  <a:lnTo>
                    <a:pt x="21" y="13"/>
                  </a:lnTo>
                  <a:lnTo>
                    <a:pt x="29" y="12"/>
                  </a:lnTo>
                  <a:lnTo>
                    <a:pt x="37" y="12"/>
                  </a:lnTo>
                  <a:lnTo>
                    <a:pt x="45" y="12"/>
                  </a:lnTo>
                  <a:lnTo>
                    <a:pt x="52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23" name="Freeform 6522"/>
            <p:cNvSpPr/>
            <p:nvPr/>
          </p:nvSpPr>
          <p:spPr>
            <a:xfrm>
              <a:off x="4427" y="1046"/>
              <a:ext cx="44" cy="12"/>
            </a:xfrm>
            <a:custGeom>
              <a:avLst/>
              <a:gdLst/>
              <a:ahLst/>
              <a:cxnLst/>
              <a:pathLst>
                <a:path w="51" h="14">
                  <a:moveTo>
                    <a:pt x="51" y="7"/>
                  </a:moveTo>
                  <a:lnTo>
                    <a:pt x="46" y="5"/>
                  </a:lnTo>
                  <a:lnTo>
                    <a:pt x="39" y="3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7" y="13"/>
                  </a:lnTo>
                  <a:lnTo>
                    <a:pt x="25" y="11"/>
                  </a:lnTo>
                  <a:lnTo>
                    <a:pt x="34" y="8"/>
                  </a:lnTo>
                  <a:lnTo>
                    <a:pt x="42" y="7"/>
                  </a:lnTo>
                  <a:lnTo>
                    <a:pt x="51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24" name="Freeform 6523"/>
            <p:cNvSpPr/>
            <p:nvPr/>
          </p:nvSpPr>
          <p:spPr>
            <a:xfrm>
              <a:off x="4441" y="1067"/>
              <a:ext cx="44" cy="14"/>
            </a:xfrm>
            <a:custGeom>
              <a:avLst/>
              <a:gdLst/>
              <a:ahLst/>
              <a:cxnLst/>
              <a:pathLst>
                <a:path w="50" h="16">
                  <a:moveTo>
                    <a:pt x="50" y="16"/>
                  </a:moveTo>
                  <a:lnTo>
                    <a:pt x="47" y="11"/>
                  </a:lnTo>
                  <a:lnTo>
                    <a:pt x="43" y="8"/>
                  </a:lnTo>
                  <a:lnTo>
                    <a:pt x="36" y="4"/>
                  </a:lnTo>
                  <a:lnTo>
                    <a:pt x="28" y="1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9" y="16"/>
                  </a:lnTo>
                  <a:lnTo>
                    <a:pt x="17" y="16"/>
                  </a:lnTo>
                  <a:lnTo>
                    <a:pt x="26" y="15"/>
                  </a:lnTo>
                  <a:lnTo>
                    <a:pt x="35" y="15"/>
                  </a:lnTo>
                  <a:lnTo>
                    <a:pt x="43" y="15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25" name="Freeform 6524"/>
            <p:cNvSpPr/>
            <p:nvPr/>
          </p:nvSpPr>
          <p:spPr>
            <a:xfrm>
              <a:off x="4445" y="1085"/>
              <a:ext cx="47" cy="14"/>
            </a:xfrm>
            <a:custGeom>
              <a:avLst/>
              <a:gdLst/>
              <a:ahLst/>
              <a:cxnLst/>
              <a:pathLst>
                <a:path w="56" h="15">
                  <a:moveTo>
                    <a:pt x="56" y="13"/>
                  </a:moveTo>
                  <a:lnTo>
                    <a:pt x="51" y="11"/>
                  </a:lnTo>
                  <a:lnTo>
                    <a:pt x="44" y="8"/>
                  </a:lnTo>
                  <a:lnTo>
                    <a:pt x="37" y="5"/>
                  </a:lnTo>
                  <a:lnTo>
                    <a:pt x="29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12" y="15"/>
                  </a:lnTo>
                  <a:lnTo>
                    <a:pt x="22" y="15"/>
                  </a:lnTo>
                  <a:lnTo>
                    <a:pt x="33" y="15"/>
                  </a:lnTo>
                  <a:lnTo>
                    <a:pt x="42" y="15"/>
                  </a:lnTo>
                  <a:lnTo>
                    <a:pt x="51" y="14"/>
                  </a:lnTo>
                  <a:lnTo>
                    <a:pt x="56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26" name="Freeform 6525"/>
            <p:cNvSpPr/>
            <p:nvPr/>
          </p:nvSpPr>
          <p:spPr>
            <a:xfrm>
              <a:off x="4402" y="753"/>
              <a:ext cx="46" cy="75"/>
            </a:xfrm>
            <a:custGeom>
              <a:avLst/>
              <a:gdLst/>
              <a:ahLst/>
              <a:cxnLst/>
              <a:pathLst>
                <a:path w="52" h="86">
                  <a:moveTo>
                    <a:pt x="0" y="3"/>
                  </a:moveTo>
                  <a:lnTo>
                    <a:pt x="3" y="7"/>
                  </a:lnTo>
                  <a:lnTo>
                    <a:pt x="7" y="15"/>
                  </a:lnTo>
                  <a:lnTo>
                    <a:pt x="15" y="26"/>
                  </a:lnTo>
                  <a:lnTo>
                    <a:pt x="24" y="37"/>
                  </a:lnTo>
                  <a:lnTo>
                    <a:pt x="35" y="50"/>
                  </a:lnTo>
                  <a:lnTo>
                    <a:pt x="43" y="63"/>
                  </a:lnTo>
                  <a:lnTo>
                    <a:pt x="49" y="75"/>
                  </a:lnTo>
                  <a:lnTo>
                    <a:pt x="52" y="86"/>
                  </a:lnTo>
                  <a:lnTo>
                    <a:pt x="49" y="72"/>
                  </a:lnTo>
                  <a:lnTo>
                    <a:pt x="43" y="57"/>
                  </a:lnTo>
                  <a:lnTo>
                    <a:pt x="36" y="41"/>
                  </a:lnTo>
                  <a:lnTo>
                    <a:pt x="28" y="26"/>
                  </a:lnTo>
                  <a:lnTo>
                    <a:pt x="20" y="13"/>
                  </a:lnTo>
                  <a:lnTo>
                    <a:pt x="12" y="4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27" name="Freeform 6526"/>
            <p:cNvSpPr/>
            <p:nvPr/>
          </p:nvSpPr>
          <p:spPr>
            <a:xfrm>
              <a:off x="4424" y="743"/>
              <a:ext cx="29" cy="54"/>
            </a:xfrm>
            <a:custGeom>
              <a:avLst/>
              <a:gdLst/>
              <a:ahLst/>
              <a:cxnLst/>
              <a:pathLst>
                <a:path w="34" h="62">
                  <a:moveTo>
                    <a:pt x="34" y="62"/>
                  </a:moveTo>
                  <a:lnTo>
                    <a:pt x="27" y="42"/>
                  </a:lnTo>
                  <a:lnTo>
                    <a:pt x="17" y="2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8" y="20"/>
                  </a:lnTo>
                  <a:lnTo>
                    <a:pt x="14" y="30"/>
                  </a:lnTo>
                  <a:lnTo>
                    <a:pt x="20" y="40"/>
                  </a:lnTo>
                  <a:lnTo>
                    <a:pt x="26" y="49"/>
                  </a:lnTo>
                  <a:lnTo>
                    <a:pt x="30" y="56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28" name="Freeform 6527"/>
            <p:cNvSpPr/>
            <p:nvPr/>
          </p:nvSpPr>
          <p:spPr>
            <a:xfrm>
              <a:off x="4580" y="948"/>
              <a:ext cx="84" cy="289"/>
            </a:xfrm>
            <a:custGeom>
              <a:avLst/>
              <a:gdLst/>
              <a:ahLst/>
              <a:cxnLst/>
              <a:pathLst>
                <a:path w="95" h="330">
                  <a:moveTo>
                    <a:pt x="14" y="329"/>
                  </a:moveTo>
                  <a:lnTo>
                    <a:pt x="10" y="330"/>
                  </a:lnTo>
                  <a:lnTo>
                    <a:pt x="7" y="329"/>
                  </a:lnTo>
                  <a:lnTo>
                    <a:pt x="3" y="328"/>
                  </a:lnTo>
                  <a:lnTo>
                    <a:pt x="0" y="328"/>
                  </a:lnTo>
                  <a:lnTo>
                    <a:pt x="35" y="288"/>
                  </a:lnTo>
                  <a:lnTo>
                    <a:pt x="60" y="245"/>
                  </a:lnTo>
                  <a:lnTo>
                    <a:pt x="76" y="200"/>
                  </a:lnTo>
                  <a:lnTo>
                    <a:pt x="83" y="154"/>
                  </a:lnTo>
                  <a:lnTo>
                    <a:pt x="85" y="110"/>
                  </a:lnTo>
                  <a:lnTo>
                    <a:pt x="83" y="69"/>
                  </a:lnTo>
                  <a:lnTo>
                    <a:pt x="79" y="32"/>
                  </a:lnTo>
                  <a:lnTo>
                    <a:pt x="75" y="0"/>
                  </a:lnTo>
                  <a:lnTo>
                    <a:pt x="86" y="25"/>
                  </a:lnTo>
                  <a:lnTo>
                    <a:pt x="94" y="64"/>
                  </a:lnTo>
                  <a:lnTo>
                    <a:pt x="95" y="111"/>
                  </a:lnTo>
                  <a:lnTo>
                    <a:pt x="92" y="162"/>
                  </a:lnTo>
                  <a:lnTo>
                    <a:pt x="83" y="214"/>
                  </a:lnTo>
                  <a:lnTo>
                    <a:pt x="67" y="262"/>
                  </a:lnTo>
                  <a:lnTo>
                    <a:pt x="43" y="302"/>
                  </a:lnTo>
                  <a:lnTo>
                    <a:pt x="14" y="3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29" name="Freeform 6528"/>
            <p:cNvSpPr/>
            <p:nvPr/>
          </p:nvSpPr>
          <p:spPr>
            <a:xfrm>
              <a:off x="4599" y="955"/>
              <a:ext cx="58" cy="40"/>
            </a:xfrm>
            <a:custGeom>
              <a:avLst/>
              <a:gdLst/>
              <a:ahLst/>
              <a:cxnLst/>
              <a:pathLst>
                <a:path w="64" h="46">
                  <a:moveTo>
                    <a:pt x="64" y="46"/>
                  </a:moveTo>
                  <a:lnTo>
                    <a:pt x="58" y="37"/>
                  </a:lnTo>
                  <a:lnTo>
                    <a:pt x="49" y="27"/>
                  </a:lnTo>
                  <a:lnTo>
                    <a:pt x="40" y="19"/>
                  </a:lnTo>
                  <a:lnTo>
                    <a:pt x="29" y="11"/>
                  </a:lnTo>
                  <a:lnTo>
                    <a:pt x="19" y="5"/>
                  </a:lnTo>
                  <a:lnTo>
                    <a:pt x="10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4" y="9"/>
                  </a:lnTo>
                  <a:lnTo>
                    <a:pt x="12" y="14"/>
                  </a:lnTo>
                  <a:lnTo>
                    <a:pt x="22" y="19"/>
                  </a:lnTo>
                  <a:lnTo>
                    <a:pt x="33" y="25"/>
                  </a:lnTo>
                  <a:lnTo>
                    <a:pt x="45" y="31"/>
                  </a:lnTo>
                  <a:lnTo>
                    <a:pt x="55" y="38"/>
                  </a:lnTo>
                  <a:lnTo>
                    <a:pt x="6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30" name="Freeform 6529"/>
            <p:cNvSpPr/>
            <p:nvPr/>
          </p:nvSpPr>
          <p:spPr>
            <a:xfrm>
              <a:off x="4590" y="964"/>
              <a:ext cx="69" cy="59"/>
            </a:xfrm>
            <a:custGeom>
              <a:avLst/>
              <a:gdLst/>
              <a:ahLst/>
              <a:cxnLst/>
              <a:pathLst>
                <a:path w="78" h="68">
                  <a:moveTo>
                    <a:pt x="0" y="1"/>
                  </a:moveTo>
                  <a:lnTo>
                    <a:pt x="4" y="0"/>
                  </a:lnTo>
                  <a:lnTo>
                    <a:pt x="13" y="4"/>
                  </a:lnTo>
                  <a:lnTo>
                    <a:pt x="23" y="9"/>
                  </a:lnTo>
                  <a:lnTo>
                    <a:pt x="37" y="19"/>
                  </a:lnTo>
                  <a:lnTo>
                    <a:pt x="50" y="29"/>
                  </a:lnTo>
                  <a:lnTo>
                    <a:pt x="63" y="42"/>
                  </a:lnTo>
                  <a:lnTo>
                    <a:pt x="72" y="54"/>
                  </a:lnTo>
                  <a:lnTo>
                    <a:pt x="78" y="68"/>
                  </a:lnTo>
                  <a:lnTo>
                    <a:pt x="69" y="60"/>
                  </a:lnTo>
                  <a:lnTo>
                    <a:pt x="58" y="51"/>
                  </a:lnTo>
                  <a:lnTo>
                    <a:pt x="44" y="40"/>
                  </a:lnTo>
                  <a:lnTo>
                    <a:pt x="30" y="30"/>
                  </a:lnTo>
                  <a:lnTo>
                    <a:pt x="18" y="20"/>
                  </a:lnTo>
                  <a:lnTo>
                    <a:pt x="8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31" name="Freeform 6530"/>
            <p:cNvSpPr/>
            <p:nvPr/>
          </p:nvSpPr>
          <p:spPr>
            <a:xfrm>
              <a:off x="4580" y="1002"/>
              <a:ext cx="79" cy="76"/>
            </a:xfrm>
            <a:custGeom>
              <a:avLst/>
              <a:gdLst/>
              <a:ahLst/>
              <a:cxnLst/>
              <a:pathLst>
                <a:path w="91" h="85">
                  <a:moveTo>
                    <a:pt x="0" y="0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9" y="14"/>
                  </a:lnTo>
                  <a:lnTo>
                    <a:pt x="43" y="26"/>
                  </a:lnTo>
                  <a:lnTo>
                    <a:pt x="58" y="40"/>
                  </a:lnTo>
                  <a:lnTo>
                    <a:pt x="72" y="56"/>
                  </a:lnTo>
                  <a:lnTo>
                    <a:pt x="84" y="71"/>
                  </a:lnTo>
                  <a:lnTo>
                    <a:pt x="91" y="85"/>
                  </a:lnTo>
                  <a:lnTo>
                    <a:pt x="84" y="78"/>
                  </a:lnTo>
                  <a:lnTo>
                    <a:pt x="71" y="68"/>
                  </a:lnTo>
                  <a:lnTo>
                    <a:pt x="56" y="56"/>
                  </a:lnTo>
                  <a:lnTo>
                    <a:pt x="39" y="43"/>
                  </a:lnTo>
                  <a:lnTo>
                    <a:pt x="23" y="29"/>
                  </a:lnTo>
                  <a:lnTo>
                    <a:pt x="10" y="1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32" name="Freeform 6531"/>
            <p:cNvSpPr/>
            <p:nvPr/>
          </p:nvSpPr>
          <p:spPr>
            <a:xfrm>
              <a:off x="4564" y="1060"/>
              <a:ext cx="88" cy="70"/>
            </a:xfrm>
            <a:custGeom>
              <a:avLst/>
              <a:gdLst/>
              <a:ahLst/>
              <a:cxnLst/>
              <a:pathLst>
                <a:path w="101" h="78">
                  <a:moveTo>
                    <a:pt x="0" y="1"/>
                  </a:moveTo>
                  <a:lnTo>
                    <a:pt x="6" y="0"/>
                  </a:lnTo>
                  <a:lnTo>
                    <a:pt x="19" y="4"/>
                  </a:lnTo>
                  <a:lnTo>
                    <a:pt x="34" y="12"/>
                  </a:lnTo>
                  <a:lnTo>
                    <a:pt x="51" y="24"/>
                  </a:lnTo>
                  <a:lnTo>
                    <a:pt x="67" y="38"/>
                  </a:lnTo>
                  <a:lnTo>
                    <a:pt x="82" y="52"/>
                  </a:lnTo>
                  <a:lnTo>
                    <a:pt x="95" y="65"/>
                  </a:lnTo>
                  <a:lnTo>
                    <a:pt x="101" y="78"/>
                  </a:lnTo>
                  <a:lnTo>
                    <a:pt x="93" y="73"/>
                  </a:lnTo>
                  <a:lnTo>
                    <a:pt x="80" y="64"/>
                  </a:lnTo>
                  <a:lnTo>
                    <a:pt x="63" y="53"/>
                  </a:lnTo>
                  <a:lnTo>
                    <a:pt x="44" y="39"/>
                  </a:lnTo>
                  <a:lnTo>
                    <a:pt x="27" y="26"/>
                  </a:lnTo>
                  <a:lnTo>
                    <a:pt x="13" y="15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33" name="Freeform 6532"/>
            <p:cNvSpPr/>
            <p:nvPr/>
          </p:nvSpPr>
          <p:spPr>
            <a:xfrm>
              <a:off x="4562" y="1090"/>
              <a:ext cx="79" cy="61"/>
            </a:xfrm>
            <a:custGeom>
              <a:avLst/>
              <a:gdLst/>
              <a:ahLst/>
              <a:cxnLst/>
              <a:pathLst>
                <a:path w="91" h="69">
                  <a:moveTo>
                    <a:pt x="0" y="1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30" y="13"/>
                  </a:lnTo>
                  <a:lnTo>
                    <a:pt x="46" y="23"/>
                  </a:lnTo>
                  <a:lnTo>
                    <a:pt x="61" y="35"/>
                  </a:lnTo>
                  <a:lnTo>
                    <a:pt x="76" y="47"/>
                  </a:lnTo>
                  <a:lnTo>
                    <a:pt x="86" y="59"/>
                  </a:lnTo>
                  <a:lnTo>
                    <a:pt x="91" y="69"/>
                  </a:lnTo>
                  <a:lnTo>
                    <a:pt x="83" y="64"/>
                  </a:lnTo>
                  <a:lnTo>
                    <a:pt x="69" y="55"/>
                  </a:lnTo>
                  <a:lnTo>
                    <a:pt x="53" y="46"/>
                  </a:lnTo>
                  <a:lnTo>
                    <a:pt x="37" y="35"/>
                  </a:lnTo>
                  <a:lnTo>
                    <a:pt x="21" y="24"/>
                  </a:lnTo>
                  <a:lnTo>
                    <a:pt x="9" y="15"/>
                  </a:lnTo>
                  <a:lnTo>
                    <a:pt x="1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34" name="Freeform 6533"/>
            <p:cNvSpPr/>
            <p:nvPr/>
          </p:nvSpPr>
          <p:spPr>
            <a:xfrm>
              <a:off x="4562" y="1141"/>
              <a:ext cx="67" cy="51"/>
            </a:xfrm>
            <a:custGeom>
              <a:avLst/>
              <a:gdLst/>
              <a:ahLst/>
              <a:cxnLst/>
              <a:pathLst>
                <a:path w="75" h="58">
                  <a:moveTo>
                    <a:pt x="0" y="1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4" y="6"/>
                  </a:lnTo>
                  <a:lnTo>
                    <a:pt x="37" y="13"/>
                  </a:lnTo>
                  <a:lnTo>
                    <a:pt x="50" y="22"/>
                  </a:lnTo>
                  <a:lnTo>
                    <a:pt x="61" y="33"/>
                  </a:lnTo>
                  <a:lnTo>
                    <a:pt x="70" y="45"/>
                  </a:lnTo>
                  <a:lnTo>
                    <a:pt x="75" y="58"/>
                  </a:lnTo>
                  <a:lnTo>
                    <a:pt x="67" y="52"/>
                  </a:lnTo>
                  <a:lnTo>
                    <a:pt x="57" y="44"/>
                  </a:lnTo>
                  <a:lnTo>
                    <a:pt x="43" y="36"/>
                  </a:lnTo>
                  <a:lnTo>
                    <a:pt x="29" y="28"/>
                  </a:lnTo>
                  <a:lnTo>
                    <a:pt x="17" y="18"/>
                  </a:lnTo>
                  <a:lnTo>
                    <a:pt x="7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35" name="Freeform 6534"/>
            <p:cNvSpPr/>
            <p:nvPr/>
          </p:nvSpPr>
          <p:spPr>
            <a:xfrm>
              <a:off x="4546" y="1213"/>
              <a:ext cx="41" cy="14"/>
            </a:xfrm>
            <a:custGeom>
              <a:avLst/>
              <a:gdLst/>
              <a:ahLst/>
              <a:cxnLst/>
              <a:pathLst>
                <a:path w="46" h="15">
                  <a:moveTo>
                    <a:pt x="0" y="3"/>
                  </a:moveTo>
                  <a:lnTo>
                    <a:pt x="3" y="1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9" y="4"/>
                  </a:lnTo>
                  <a:lnTo>
                    <a:pt x="44" y="9"/>
                  </a:lnTo>
                  <a:lnTo>
                    <a:pt x="46" y="15"/>
                  </a:lnTo>
                  <a:lnTo>
                    <a:pt x="40" y="10"/>
                  </a:lnTo>
                  <a:lnTo>
                    <a:pt x="33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36" name="Freeform 6535"/>
            <p:cNvSpPr/>
            <p:nvPr/>
          </p:nvSpPr>
          <p:spPr>
            <a:xfrm>
              <a:off x="4587" y="986"/>
              <a:ext cx="73" cy="67"/>
            </a:xfrm>
            <a:custGeom>
              <a:avLst/>
              <a:gdLst/>
              <a:ahLst/>
              <a:cxnLst/>
              <a:pathLst>
                <a:path w="84" h="76">
                  <a:moveTo>
                    <a:pt x="0" y="2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6" y="12"/>
                  </a:lnTo>
                  <a:lnTo>
                    <a:pt x="40" y="22"/>
                  </a:lnTo>
                  <a:lnTo>
                    <a:pt x="54" y="35"/>
                  </a:lnTo>
                  <a:lnTo>
                    <a:pt x="67" y="49"/>
                  </a:lnTo>
                  <a:lnTo>
                    <a:pt x="77" y="63"/>
                  </a:lnTo>
                  <a:lnTo>
                    <a:pt x="84" y="76"/>
                  </a:lnTo>
                  <a:lnTo>
                    <a:pt x="77" y="71"/>
                  </a:lnTo>
                  <a:lnTo>
                    <a:pt x="67" y="62"/>
                  </a:lnTo>
                  <a:lnTo>
                    <a:pt x="52" y="50"/>
                  </a:lnTo>
                  <a:lnTo>
                    <a:pt x="37" y="38"/>
                  </a:lnTo>
                  <a:lnTo>
                    <a:pt x="22" y="27"/>
                  </a:lnTo>
                  <a:lnTo>
                    <a:pt x="9" y="17"/>
                  </a:lnTo>
                  <a:lnTo>
                    <a:pt x="1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37" name="Freeform 6536"/>
            <p:cNvSpPr/>
            <p:nvPr/>
          </p:nvSpPr>
          <p:spPr>
            <a:xfrm>
              <a:off x="4573" y="1034"/>
              <a:ext cx="84" cy="68"/>
            </a:xfrm>
            <a:custGeom>
              <a:avLst/>
              <a:gdLst/>
              <a:ahLst/>
              <a:cxnLst/>
              <a:pathLst>
                <a:path w="96" h="77">
                  <a:moveTo>
                    <a:pt x="0" y="1"/>
                  </a:moveTo>
                  <a:lnTo>
                    <a:pt x="5" y="0"/>
                  </a:lnTo>
                  <a:lnTo>
                    <a:pt x="17" y="4"/>
                  </a:lnTo>
                  <a:lnTo>
                    <a:pt x="32" y="12"/>
                  </a:lnTo>
                  <a:lnTo>
                    <a:pt x="48" y="23"/>
                  </a:lnTo>
                  <a:lnTo>
                    <a:pt x="64" y="37"/>
                  </a:lnTo>
                  <a:lnTo>
                    <a:pt x="79" y="50"/>
                  </a:lnTo>
                  <a:lnTo>
                    <a:pt x="91" y="64"/>
                  </a:lnTo>
                  <a:lnTo>
                    <a:pt x="96" y="77"/>
                  </a:lnTo>
                  <a:lnTo>
                    <a:pt x="89" y="72"/>
                  </a:lnTo>
                  <a:lnTo>
                    <a:pt x="77" y="63"/>
                  </a:lnTo>
                  <a:lnTo>
                    <a:pt x="60" y="52"/>
                  </a:lnTo>
                  <a:lnTo>
                    <a:pt x="42" y="39"/>
                  </a:lnTo>
                  <a:lnTo>
                    <a:pt x="25" y="26"/>
                  </a:lnTo>
                  <a:lnTo>
                    <a:pt x="11" y="15"/>
                  </a:lnTo>
                  <a:lnTo>
                    <a:pt x="2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38" name="Freeform 6537"/>
            <p:cNvSpPr/>
            <p:nvPr/>
          </p:nvSpPr>
          <p:spPr>
            <a:xfrm>
              <a:off x="4559" y="1121"/>
              <a:ext cx="80" cy="51"/>
            </a:xfrm>
            <a:custGeom>
              <a:avLst/>
              <a:gdLst/>
              <a:ahLst/>
              <a:cxnLst/>
              <a:pathLst>
                <a:path w="93" h="57">
                  <a:moveTo>
                    <a:pt x="0" y="1"/>
                  </a:moveTo>
                  <a:lnTo>
                    <a:pt x="4" y="0"/>
                  </a:lnTo>
                  <a:lnTo>
                    <a:pt x="15" y="2"/>
                  </a:lnTo>
                  <a:lnTo>
                    <a:pt x="28" y="7"/>
                  </a:lnTo>
                  <a:lnTo>
                    <a:pt x="44" y="14"/>
                  </a:lnTo>
                  <a:lnTo>
                    <a:pt x="59" y="23"/>
                  </a:lnTo>
                  <a:lnTo>
                    <a:pt x="74" y="33"/>
                  </a:lnTo>
                  <a:lnTo>
                    <a:pt x="86" y="45"/>
                  </a:lnTo>
                  <a:lnTo>
                    <a:pt x="93" y="57"/>
                  </a:lnTo>
                  <a:lnTo>
                    <a:pt x="84" y="52"/>
                  </a:lnTo>
                  <a:lnTo>
                    <a:pt x="71" y="45"/>
                  </a:lnTo>
                  <a:lnTo>
                    <a:pt x="55" y="37"/>
                  </a:lnTo>
                  <a:lnTo>
                    <a:pt x="38" y="28"/>
                  </a:lnTo>
                  <a:lnTo>
                    <a:pt x="23" y="19"/>
                  </a:lnTo>
                  <a:lnTo>
                    <a:pt x="10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39" name="Freeform 6538"/>
            <p:cNvSpPr/>
            <p:nvPr/>
          </p:nvSpPr>
          <p:spPr>
            <a:xfrm>
              <a:off x="4557" y="1157"/>
              <a:ext cx="59" cy="50"/>
            </a:xfrm>
            <a:custGeom>
              <a:avLst/>
              <a:gdLst/>
              <a:ahLst/>
              <a:cxnLst/>
              <a:pathLst>
                <a:path w="68" h="58">
                  <a:moveTo>
                    <a:pt x="0" y="0"/>
                  </a:moveTo>
                  <a:lnTo>
                    <a:pt x="5" y="0"/>
                  </a:lnTo>
                  <a:lnTo>
                    <a:pt x="14" y="4"/>
                  </a:lnTo>
                  <a:lnTo>
                    <a:pt x="25" y="12"/>
                  </a:lnTo>
                  <a:lnTo>
                    <a:pt x="37" y="21"/>
                  </a:lnTo>
                  <a:lnTo>
                    <a:pt x="50" y="31"/>
                  </a:lnTo>
                  <a:lnTo>
                    <a:pt x="59" y="43"/>
                  </a:lnTo>
                  <a:lnTo>
                    <a:pt x="66" y="51"/>
                  </a:lnTo>
                  <a:lnTo>
                    <a:pt x="68" y="58"/>
                  </a:lnTo>
                  <a:lnTo>
                    <a:pt x="63" y="53"/>
                  </a:lnTo>
                  <a:lnTo>
                    <a:pt x="53" y="46"/>
                  </a:lnTo>
                  <a:lnTo>
                    <a:pt x="42" y="38"/>
                  </a:lnTo>
                  <a:lnTo>
                    <a:pt x="30" y="29"/>
                  </a:lnTo>
                  <a:lnTo>
                    <a:pt x="19" y="21"/>
                  </a:lnTo>
                  <a:lnTo>
                    <a:pt x="10" y="12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40" name="Freeform 6539"/>
            <p:cNvSpPr/>
            <p:nvPr/>
          </p:nvSpPr>
          <p:spPr>
            <a:xfrm>
              <a:off x="4564" y="1195"/>
              <a:ext cx="45" cy="21"/>
            </a:xfrm>
            <a:custGeom>
              <a:avLst/>
              <a:gdLst/>
              <a:ahLst/>
              <a:cxnLst/>
              <a:pathLst>
                <a:path w="51" h="23">
                  <a:moveTo>
                    <a:pt x="0" y="2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6" y="7"/>
                  </a:lnTo>
                  <a:lnTo>
                    <a:pt x="43" y="11"/>
                  </a:lnTo>
                  <a:lnTo>
                    <a:pt x="49" y="17"/>
                  </a:lnTo>
                  <a:lnTo>
                    <a:pt x="51" y="23"/>
                  </a:lnTo>
                  <a:lnTo>
                    <a:pt x="45" y="18"/>
                  </a:lnTo>
                  <a:lnTo>
                    <a:pt x="37" y="15"/>
                  </a:lnTo>
                  <a:lnTo>
                    <a:pt x="28" y="13"/>
                  </a:lnTo>
                  <a:lnTo>
                    <a:pt x="19" y="10"/>
                  </a:lnTo>
                  <a:lnTo>
                    <a:pt x="10" y="9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41" name="Freeform 6540"/>
            <p:cNvSpPr/>
            <p:nvPr/>
          </p:nvSpPr>
          <p:spPr>
            <a:xfrm>
              <a:off x="4615" y="932"/>
              <a:ext cx="35" cy="40"/>
            </a:xfrm>
            <a:custGeom>
              <a:avLst/>
              <a:gdLst/>
              <a:ahLst/>
              <a:cxnLst/>
              <a:pathLst>
                <a:path w="40" h="46">
                  <a:moveTo>
                    <a:pt x="40" y="46"/>
                  </a:moveTo>
                  <a:lnTo>
                    <a:pt x="37" y="44"/>
                  </a:lnTo>
                  <a:lnTo>
                    <a:pt x="31" y="38"/>
                  </a:lnTo>
                  <a:lnTo>
                    <a:pt x="23" y="32"/>
                  </a:lnTo>
                  <a:lnTo>
                    <a:pt x="15" y="26"/>
                  </a:lnTo>
                  <a:lnTo>
                    <a:pt x="8" y="19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1"/>
                  </a:lnTo>
                  <a:lnTo>
                    <a:pt x="7" y="0"/>
                  </a:lnTo>
                  <a:lnTo>
                    <a:pt x="12" y="4"/>
                  </a:lnTo>
                  <a:lnTo>
                    <a:pt x="17" y="9"/>
                  </a:lnTo>
                  <a:lnTo>
                    <a:pt x="23" y="16"/>
                  </a:lnTo>
                  <a:lnTo>
                    <a:pt x="28" y="26"/>
                  </a:lnTo>
                  <a:lnTo>
                    <a:pt x="33" y="34"/>
                  </a:lnTo>
                  <a:lnTo>
                    <a:pt x="37" y="42"/>
                  </a:lnTo>
                  <a:lnTo>
                    <a:pt x="4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42" name="Freeform 6541"/>
            <p:cNvSpPr/>
            <p:nvPr/>
          </p:nvSpPr>
          <p:spPr>
            <a:xfrm>
              <a:off x="4643" y="916"/>
              <a:ext cx="9" cy="48"/>
            </a:xfrm>
            <a:custGeom>
              <a:avLst/>
              <a:gdLst/>
              <a:ahLst/>
              <a:cxnLst/>
              <a:pathLst>
                <a:path w="11" h="54">
                  <a:moveTo>
                    <a:pt x="7" y="54"/>
                  </a:moveTo>
                  <a:lnTo>
                    <a:pt x="8" y="44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6" y="0"/>
                  </a:lnTo>
                  <a:lnTo>
                    <a:pt x="0" y="7"/>
                  </a:lnTo>
                  <a:lnTo>
                    <a:pt x="1" y="22"/>
                  </a:lnTo>
                  <a:lnTo>
                    <a:pt x="4" y="40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43" name="Freeform 6542"/>
            <p:cNvSpPr/>
            <p:nvPr/>
          </p:nvSpPr>
          <p:spPr>
            <a:xfrm>
              <a:off x="4650" y="928"/>
              <a:ext cx="40" cy="44"/>
            </a:xfrm>
            <a:custGeom>
              <a:avLst/>
              <a:gdLst/>
              <a:ahLst/>
              <a:cxnLst/>
              <a:pathLst>
                <a:path w="46" h="50">
                  <a:moveTo>
                    <a:pt x="0" y="50"/>
                  </a:moveTo>
                  <a:lnTo>
                    <a:pt x="5" y="44"/>
                  </a:lnTo>
                  <a:lnTo>
                    <a:pt x="11" y="35"/>
                  </a:lnTo>
                  <a:lnTo>
                    <a:pt x="17" y="26"/>
                  </a:lnTo>
                  <a:lnTo>
                    <a:pt x="24" y="17"/>
                  </a:lnTo>
                  <a:lnTo>
                    <a:pt x="31" y="9"/>
                  </a:lnTo>
                  <a:lnTo>
                    <a:pt x="38" y="3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6" y="6"/>
                  </a:lnTo>
                  <a:lnTo>
                    <a:pt x="43" y="11"/>
                  </a:lnTo>
                  <a:lnTo>
                    <a:pt x="36" y="18"/>
                  </a:lnTo>
                  <a:lnTo>
                    <a:pt x="29" y="26"/>
                  </a:lnTo>
                  <a:lnTo>
                    <a:pt x="20" y="33"/>
                  </a:lnTo>
                  <a:lnTo>
                    <a:pt x="12" y="40"/>
                  </a:lnTo>
                  <a:lnTo>
                    <a:pt x="5" y="4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44" name="Freeform 6543"/>
            <p:cNvSpPr/>
            <p:nvPr/>
          </p:nvSpPr>
          <p:spPr>
            <a:xfrm>
              <a:off x="4616" y="1204"/>
              <a:ext cx="58" cy="14"/>
            </a:xfrm>
            <a:custGeom>
              <a:avLst/>
              <a:gdLst/>
              <a:ahLst/>
              <a:cxnLst/>
              <a:pathLst>
                <a:path w="67" h="16">
                  <a:moveTo>
                    <a:pt x="0" y="2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9" y="2"/>
                  </a:lnTo>
                  <a:lnTo>
                    <a:pt x="65" y="6"/>
                  </a:lnTo>
                  <a:lnTo>
                    <a:pt x="67" y="11"/>
                  </a:lnTo>
                  <a:lnTo>
                    <a:pt x="65" y="15"/>
                  </a:lnTo>
                  <a:lnTo>
                    <a:pt x="59" y="16"/>
                  </a:lnTo>
                  <a:lnTo>
                    <a:pt x="51" y="15"/>
                  </a:lnTo>
                  <a:lnTo>
                    <a:pt x="40" y="13"/>
                  </a:lnTo>
                  <a:lnTo>
                    <a:pt x="29" y="11"/>
                  </a:lnTo>
                  <a:lnTo>
                    <a:pt x="19" y="7"/>
                  </a:lnTo>
                  <a:lnTo>
                    <a:pt x="8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45" name="Freeform 6544"/>
            <p:cNvSpPr/>
            <p:nvPr/>
          </p:nvSpPr>
          <p:spPr>
            <a:xfrm>
              <a:off x="4604" y="1216"/>
              <a:ext cx="58" cy="28"/>
            </a:xfrm>
            <a:custGeom>
              <a:avLst/>
              <a:gdLst/>
              <a:ahLst/>
              <a:cxnLst/>
              <a:pathLst>
                <a:path w="64" h="32">
                  <a:moveTo>
                    <a:pt x="0" y="0"/>
                  </a:moveTo>
                  <a:lnTo>
                    <a:pt x="6" y="1"/>
                  </a:lnTo>
                  <a:lnTo>
                    <a:pt x="16" y="2"/>
                  </a:lnTo>
                  <a:lnTo>
                    <a:pt x="26" y="6"/>
                  </a:lnTo>
                  <a:lnTo>
                    <a:pt x="36" y="9"/>
                  </a:lnTo>
                  <a:lnTo>
                    <a:pt x="47" y="14"/>
                  </a:lnTo>
                  <a:lnTo>
                    <a:pt x="56" y="18"/>
                  </a:lnTo>
                  <a:lnTo>
                    <a:pt x="62" y="23"/>
                  </a:lnTo>
                  <a:lnTo>
                    <a:pt x="64" y="29"/>
                  </a:lnTo>
                  <a:lnTo>
                    <a:pt x="62" y="32"/>
                  </a:lnTo>
                  <a:lnTo>
                    <a:pt x="55" y="31"/>
                  </a:lnTo>
                  <a:lnTo>
                    <a:pt x="46" y="28"/>
                  </a:lnTo>
                  <a:lnTo>
                    <a:pt x="35" y="22"/>
                  </a:lnTo>
                  <a:lnTo>
                    <a:pt x="24" y="16"/>
                  </a:lnTo>
                  <a:lnTo>
                    <a:pt x="13" y="9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46" name="Freeform 6545"/>
            <p:cNvSpPr/>
            <p:nvPr/>
          </p:nvSpPr>
          <p:spPr>
            <a:xfrm>
              <a:off x="4618" y="1179"/>
              <a:ext cx="58" cy="14"/>
            </a:xfrm>
            <a:custGeom>
              <a:avLst/>
              <a:gdLst/>
              <a:ahLst/>
              <a:cxnLst/>
              <a:pathLst>
                <a:path w="64" h="16">
                  <a:moveTo>
                    <a:pt x="0" y="8"/>
                  </a:moveTo>
                  <a:lnTo>
                    <a:pt x="3" y="5"/>
                  </a:lnTo>
                  <a:lnTo>
                    <a:pt x="10" y="2"/>
                  </a:lnTo>
                  <a:lnTo>
                    <a:pt x="19" y="1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60" y="5"/>
                  </a:lnTo>
                  <a:lnTo>
                    <a:pt x="64" y="10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1" y="16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8" y="1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47" name="Freeform 6546"/>
            <p:cNvSpPr/>
            <p:nvPr/>
          </p:nvSpPr>
          <p:spPr>
            <a:xfrm>
              <a:off x="4631" y="1158"/>
              <a:ext cx="59" cy="11"/>
            </a:xfrm>
            <a:custGeom>
              <a:avLst/>
              <a:gdLst/>
              <a:ahLst/>
              <a:cxnLst/>
              <a:pathLst>
                <a:path w="68" h="12">
                  <a:moveTo>
                    <a:pt x="0" y="11"/>
                  </a:moveTo>
                  <a:lnTo>
                    <a:pt x="5" y="9"/>
                  </a:lnTo>
                  <a:lnTo>
                    <a:pt x="14" y="5"/>
                  </a:lnTo>
                  <a:lnTo>
                    <a:pt x="25" y="3"/>
                  </a:lnTo>
                  <a:lnTo>
                    <a:pt x="36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3"/>
                  </a:lnTo>
                  <a:lnTo>
                    <a:pt x="68" y="6"/>
                  </a:lnTo>
                  <a:lnTo>
                    <a:pt x="68" y="10"/>
                  </a:lnTo>
                  <a:lnTo>
                    <a:pt x="64" y="11"/>
                  </a:lnTo>
                  <a:lnTo>
                    <a:pt x="56" y="12"/>
                  </a:lnTo>
                  <a:lnTo>
                    <a:pt x="45" y="12"/>
                  </a:lnTo>
                  <a:lnTo>
                    <a:pt x="34" y="11"/>
                  </a:lnTo>
                  <a:lnTo>
                    <a:pt x="22" y="11"/>
                  </a:lnTo>
                  <a:lnTo>
                    <a:pt x="11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48" name="Freeform 6547"/>
            <p:cNvSpPr/>
            <p:nvPr/>
          </p:nvSpPr>
          <p:spPr>
            <a:xfrm>
              <a:off x="4643" y="1137"/>
              <a:ext cx="59" cy="11"/>
            </a:xfrm>
            <a:custGeom>
              <a:avLst/>
              <a:gdLst/>
              <a:ahLst/>
              <a:cxnLst/>
              <a:pathLst>
                <a:path w="68" h="13">
                  <a:moveTo>
                    <a:pt x="0" y="13"/>
                  </a:moveTo>
                  <a:lnTo>
                    <a:pt x="7" y="11"/>
                  </a:lnTo>
                  <a:lnTo>
                    <a:pt x="16" y="8"/>
                  </a:lnTo>
                  <a:lnTo>
                    <a:pt x="28" y="5"/>
                  </a:lnTo>
                  <a:lnTo>
                    <a:pt x="39" y="2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1"/>
                  </a:lnTo>
                  <a:lnTo>
                    <a:pt x="68" y="5"/>
                  </a:lnTo>
                  <a:lnTo>
                    <a:pt x="66" y="8"/>
                  </a:lnTo>
                  <a:lnTo>
                    <a:pt x="60" y="11"/>
                  </a:lnTo>
                  <a:lnTo>
                    <a:pt x="52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9" y="12"/>
                  </a:lnTo>
                  <a:lnTo>
                    <a:pt x="8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49" name="Freeform 6548"/>
            <p:cNvSpPr/>
            <p:nvPr/>
          </p:nvSpPr>
          <p:spPr>
            <a:xfrm>
              <a:off x="4646" y="1113"/>
              <a:ext cx="69" cy="14"/>
            </a:xfrm>
            <a:custGeom>
              <a:avLst/>
              <a:gdLst/>
              <a:ahLst/>
              <a:cxnLst/>
              <a:pathLst>
                <a:path w="77" h="17">
                  <a:moveTo>
                    <a:pt x="0" y="17"/>
                  </a:moveTo>
                  <a:lnTo>
                    <a:pt x="9" y="13"/>
                  </a:lnTo>
                  <a:lnTo>
                    <a:pt x="21" y="9"/>
                  </a:lnTo>
                  <a:lnTo>
                    <a:pt x="32" y="5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77" y="7"/>
                  </a:lnTo>
                  <a:lnTo>
                    <a:pt x="75" y="12"/>
                  </a:lnTo>
                  <a:lnTo>
                    <a:pt x="68" y="15"/>
                  </a:lnTo>
                  <a:lnTo>
                    <a:pt x="57" y="17"/>
                  </a:lnTo>
                  <a:lnTo>
                    <a:pt x="45" y="17"/>
                  </a:lnTo>
                  <a:lnTo>
                    <a:pt x="32" y="15"/>
                  </a:lnTo>
                  <a:lnTo>
                    <a:pt x="19" y="15"/>
                  </a:lnTo>
                  <a:lnTo>
                    <a:pt x="8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50" name="Freeform 6549"/>
            <p:cNvSpPr/>
            <p:nvPr/>
          </p:nvSpPr>
          <p:spPr>
            <a:xfrm>
              <a:off x="4652" y="1081"/>
              <a:ext cx="73" cy="21"/>
            </a:xfrm>
            <a:custGeom>
              <a:avLst/>
              <a:gdLst/>
              <a:ahLst/>
              <a:cxnLst/>
              <a:pathLst>
                <a:path w="84" h="24">
                  <a:moveTo>
                    <a:pt x="0" y="24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9" y="6"/>
                  </a:lnTo>
                  <a:lnTo>
                    <a:pt x="63" y="2"/>
                  </a:lnTo>
                  <a:lnTo>
                    <a:pt x="74" y="0"/>
                  </a:lnTo>
                  <a:lnTo>
                    <a:pt x="83" y="0"/>
                  </a:lnTo>
                  <a:lnTo>
                    <a:pt x="84" y="4"/>
                  </a:lnTo>
                  <a:lnTo>
                    <a:pt x="79" y="10"/>
                  </a:lnTo>
                  <a:lnTo>
                    <a:pt x="71" y="15"/>
                  </a:lnTo>
                  <a:lnTo>
                    <a:pt x="58" y="17"/>
                  </a:lnTo>
                  <a:lnTo>
                    <a:pt x="45" y="19"/>
                  </a:lnTo>
                  <a:lnTo>
                    <a:pt x="30" y="20"/>
                  </a:lnTo>
                  <a:lnTo>
                    <a:pt x="17" y="22"/>
                  </a:lnTo>
                  <a:lnTo>
                    <a:pt x="7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51" name="Freeform 6550"/>
            <p:cNvSpPr/>
            <p:nvPr/>
          </p:nvSpPr>
          <p:spPr>
            <a:xfrm>
              <a:off x="4653" y="1055"/>
              <a:ext cx="81" cy="30"/>
            </a:xfrm>
            <a:custGeom>
              <a:avLst/>
              <a:gdLst/>
              <a:ahLst/>
              <a:cxnLst/>
              <a:pathLst>
                <a:path w="92" h="33">
                  <a:moveTo>
                    <a:pt x="0" y="33"/>
                  </a:moveTo>
                  <a:lnTo>
                    <a:pt x="8" y="25"/>
                  </a:lnTo>
                  <a:lnTo>
                    <a:pt x="21" y="18"/>
                  </a:lnTo>
                  <a:lnTo>
                    <a:pt x="35" y="11"/>
                  </a:lnTo>
                  <a:lnTo>
                    <a:pt x="52" y="6"/>
                  </a:lnTo>
                  <a:lnTo>
                    <a:pt x="67" y="1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2" y="7"/>
                  </a:lnTo>
                  <a:lnTo>
                    <a:pt x="90" y="12"/>
                  </a:lnTo>
                  <a:lnTo>
                    <a:pt x="80" y="18"/>
                  </a:lnTo>
                  <a:lnTo>
                    <a:pt x="69" y="22"/>
                  </a:lnTo>
                  <a:lnTo>
                    <a:pt x="54" y="25"/>
                  </a:lnTo>
                  <a:lnTo>
                    <a:pt x="38" y="29"/>
                  </a:lnTo>
                  <a:lnTo>
                    <a:pt x="23" y="31"/>
                  </a:lnTo>
                  <a:lnTo>
                    <a:pt x="10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52" name="Freeform 6551"/>
            <p:cNvSpPr/>
            <p:nvPr/>
          </p:nvSpPr>
          <p:spPr>
            <a:xfrm>
              <a:off x="4653" y="1006"/>
              <a:ext cx="74" cy="47"/>
            </a:xfrm>
            <a:custGeom>
              <a:avLst/>
              <a:gdLst/>
              <a:ahLst/>
              <a:cxnLst/>
              <a:pathLst>
                <a:path w="85" h="55">
                  <a:moveTo>
                    <a:pt x="0" y="55"/>
                  </a:moveTo>
                  <a:lnTo>
                    <a:pt x="8" y="47"/>
                  </a:lnTo>
                  <a:lnTo>
                    <a:pt x="18" y="36"/>
                  </a:lnTo>
                  <a:lnTo>
                    <a:pt x="32" y="26"/>
                  </a:lnTo>
                  <a:lnTo>
                    <a:pt x="46" y="17"/>
                  </a:lnTo>
                  <a:lnTo>
                    <a:pt x="60" y="9"/>
                  </a:lnTo>
                  <a:lnTo>
                    <a:pt x="71" y="3"/>
                  </a:lnTo>
                  <a:lnTo>
                    <a:pt x="80" y="0"/>
                  </a:lnTo>
                  <a:lnTo>
                    <a:pt x="85" y="3"/>
                  </a:lnTo>
                  <a:lnTo>
                    <a:pt x="85" y="9"/>
                  </a:lnTo>
                  <a:lnTo>
                    <a:pt x="78" y="15"/>
                  </a:lnTo>
                  <a:lnTo>
                    <a:pt x="69" y="24"/>
                  </a:lnTo>
                  <a:lnTo>
                    <a:pt x="55" y="32"/>
                  </a:lnTo>
                  <a:lnTo>
                    <a:pt x="41" y="40"/>
                  </a:lnTo>
                  <a:lnTo>
                    <a:pt x="26" y="47"/>
                  </a:lnTo>
                  <a:lnTo>
                    <a:pt x="11" y="5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53" name="Freeform 6552"/>
            <p:cNvSpPr/>
            <p:nvPr/>
          </p:nvSpPr>
          <p:spPr>
            <a:xfrm>
              <a:off x="4653" y="965"/>
              <a:ext cx="63" cy="60"/>
            </a:xfrm>
            <a:custGeom>
              <a:avLst/>
              <a:gdLst/>
              <a:ahLst/>
              <a:cxnLst/>
              <a:pathLst>
                <a:path w="72" h="69">
                  <a:moveTo>
                    <a:pt x="0" y="69"/>
                  </a:moveTo>
                  <a:lnTo>
                    <a:pt x="6" y="61"/>
                  </a:lnTo>
                  <a:lnTo>
                    <a:pt x="15" y="50"/>
                  </a:lnTo>
                  <a:lnTo>
                    <a:pt x="25" y="37"/>
                  </a:lnTo>
                  <a:lnTo>
                    <a:pt x="37" y="24"/>
                  </a:lnTo>
                  <a:lnTo>
                    <a:pt x="48" y="13"/>
                  </a:lnTo>
                  <a:lnTo>
                    <a:pt x="59" y="4"/>
                  </a:lnTo>
                  <a:lnTo>
                    <a:pt x="68" y="0"/>
                  </a:lnTo>
                  <a:lnTo>
                    <a:pt x="72" y="1"/>
                  </a:lnTo>
                  <a:lnTo>
                    <a:pt x="72" y="8"/>
                  </a:lnTo>
                  <a:lnTo>
                    <a:pt x="67" y="18"/>
                  </a:lnTo>
                  <a:lnTo>
                    <a:pt x="56" y="29"/>
                  </a:lnTo>
                  <a:lnTo>
                    <a:pt x="45" y="41"/>
                  </a:lnTo>
                  <a:lnTo>
                    <a:pt x="31" y="52"/>
                  </a:lnTo>
                  <a:lnTo>
                    <a:pt x="18" y="61"/>
                  </a:lnTo>
                  <a:lnTo>
                    <a:pt x="7" y="6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54" name="Freeform 6553"/>
            <p:cNvSpPr/>
            <p:nvPr/>
          </p:nvSpPr>
          <p:spPr>
            <a:xfrm>
              <a:off x="4652" y="944"/>
              <a:ext cx="57" cy="55"/>
            </a:xfrm>
            <a:custGeom>
              <a:avLst/>
              <a:gdLst/>
              <a:ahLst/>
              <a:cxnLst/>
              <a:pathLst>
                <a:path w="67" h="62">
                  <a:moveTo>
                    <a:pt x="67" y="4"/>
                  </a:moveTo>
                  <a:lnTo>
                    <a:pt x="66" y="7"/>
                  </a:lnTo>
                  <a:lnTo>
                    <a:pt x="59" y="13"/>
                  </a:lnTo>
                  <a:lnTo>
                    <a:pt x="50" y="20"/>
                  </a:lnTo>
                  <a:lnTo>
                    <a:pt x="40" y="28"/>
                  </a:lnTo>
                  <a:lnTo>
                    <a:pt x="28" y="37"/>
                  </a:lnTo>
                  <a:lnTo>
                    <a:pt x="17" y="46"/>
                  </a:lnTo>
                  <a:lnTo>
                    <a:pt x="7" y="54"/>
                  </a:lnTo>
                  <a:lnTo>
                    <a:pt x="0" y="62"/>
                  </a:lnTo>
                  <a:lnTo>
                    <a:pt x="5" y="51"/>
                  </a:lnTo>
                  <a:lnTo>
                    <a:pt x="12" y="39"/>
                  </a:lnTo>
                  <a:lnTo>
                    <a:pt x="21" y="27"/>
                  </a:lnTo>
                  <a:lnTo>
                    <a:pt x="32" y="15"/>
                  </a:lnTo>
                  <a:lnTo>
                    <a:pt x="43" y="7"/>
                  </a:lnTo>
                  <a:lnTo>
                    <a:pt x="52" y="1"/>
                  </a:lnTo>
                  <a:lnTo>
                    <a:pt x="62" y="0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55" name="Freeform 6554"/>
            <p:cNvSpPr/>
            <p:nvPr/>
          </p:nvSpPr>
          <p:spPr>
            <a:xfrm>
              <a:off x="4532" y="665"/>
              <a:ext cx="70" cy="272"/>
            </a:xfrm>
            <a:custGeom>
              <a:avLst/>
              <a:gdLst/>
              <a:ahLst/>
              <a:cxnLst/>
              <a:pathLst>
                <a:path w="79" h="311">
                  <a:moveTo>
                    <a:pt x="8" y="311"/>
                  </a:moveTo>
                  <a:lnTo>
                    <a:pt x="4" y="311"/>
                  </a:lnTo>
                  <a:lnTo>
                    <a:pt x="2" y="309"/>
                  </a:lnTo>
                  <a:lnTo>
                    <a:pt x="1" y="307"/>
                  </a:lnTo>
                  <a:lnTo>
                    <a:pt x="0" y="303"/>
                  </a:lnTo>
                  <a:lnTo>
                    <a:pt x="32" y="265"/>
                  </a:lnTo>
                  <a:lnTo>
                    <a:pt x="51" y="225"/>
                  </a:lnTo>
                  <a:lnTo>
                    <a:pt x="63" y="183"/>
                  </a:lnTo>
                  <a:lnTo>
                    <a:pt x="66" y="142"/>
                  </a:lnTo>
                  <a:lnTo>
                    <a:pt x="64" y="101"/>
                  </a:lnTo>
                  <a:lnTo>
                    <a:pt x="58" y="63"/>
                  </a:lnTo>
                  <a:lnTo>
                    <a:pt x="51" y="29"/>
                  </a:lnTo>
                  <a:lnTo>
                    <a:pt x="45" y="0"/>
                  </a:lnTo>
                  <a:lnTo>
                    <a:pt x="61" y="20"/>
                  </a:lnTo>
                  <a:lnTo>
                    <a:pt x="72" y="53"/>
                  </a:lnTo>
                  <a:lnTo>
                    <a:pt x="79" y="97"/>
                  </a:lnTo>
                  <a:lnTo>
                    <a:pt x="79" y="146"/>
                  </a:lnTo>
                  <a:lnTo>
                    <a:pt x="73" y="196"/>
                  </a:lnTo>
                  <a:lnTo>
                    <a:pt x="59" y="243"/>
                  </a:lnTo>
                  <a:lnTo>
                    <a:pt x="38" y="283"/>
                  </a:lnTo>
                  <a:lnTo>
                    <a:pt x="8" y="3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56" name="Freeform 6555"/>
            <p:cNvSpPr/>
            <p:nvPr/>
          </p:nvSpPr>
          <p:spPr>
            <a:xfrm>
              <a:off x="4531" y="667"/>
              <a:ext cx="57" cy="35"/>
            </a:xfrm>
            <a:custGeom>
              <a:avLst/>
              <a:gdLst/>
              <a:ahLst/>
              <a:cxnLst/>
              <a:pathLst>
                <a:path w="67" h="41">
                  <a:moveTo>
                    <a:pt x="67" y="41"/>
                  </a:moveTo>
                  <a:lnTo>
                    <a:pt x="60" y="33"/>
                  </a:lnTo>
                  <a:lnTo>
                    <a:pt x="51" y="25"/>
                  </a:lnTo>
                  <a:lnTo>
                    <a:pt x="41" y="18"/>
                  </a:lnTo>
                  <a:lnTo>
                    <a:pt x="30" y="11"/>
                  </a:lnTo>
                  <a:lnTo>
                    <a:pt x="20" y="5"/>
                  </a:lnTo>
                  <a:lnTo>
                    <a:pt x="11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6" y="10"/>
                  </a:lnTo>
                  <a:lnTo>
                    <a:pt x="14" y="13"/>
                  </a:lnTo>
                  <a:lnTo>
                    <a:pt x="23" y="18"/>
                  </a:lnTo>
                  <a:lnTo>
                    <a:pt x="35" y="22"/>
                  </a:lnTo>
                  <a:lnTo>
                    <a:pt x="46" y="28"/>
                  </a:lnTo>
                  <a:lnTo>
                    <a:pt x="58" y="34"/>
                  </a:lnTo>
                  <a:lnTo>
                    <a:pt x="67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57" name="Freeform 6556"/>
            <p:cNvSpPr/>
            <p:nvPr/>
          </p:nvSpPr>
          <p:spPr>
            <a:xfrm>
              <a:off x="4529" y="686"/>
              <a:ext cx="65" cy="41"/>
            </a:xfrm>
            <a:custGeom>
              <a:avLst/>
              <a:gdLst/>
              <a:ahLst/>
              <a:cxnLst/>
              <a:pathLst>
                <a:path w="74" h="46">
                  <a:moveTo>
                    <a:pt x="0" y="1"/>
                  </a:moveTo>
                  <a:lnTo>
                    <a:pt x="4" y="0"/>
                  </a:lnTo>
                  <a:lnTo>
                    <a:pt x="11" y="1"/>
                  </a:lnTo>
                  <a:lnTo>
                    <a:pt x="20" y="5"/>
                  </a:lnTo>
                  <a:lnTo>
                    <a:pt x="31" y="11"/>
                  </a:lnTo>
                  <a:lnTo>
                    <a:pt x="44" y="18"/>
                  </a:lnTo>
                  <a:lnTo>
                    <a:pt x="55" y="26"/>
                  </a:lnTo>
                  <a:lnTo>
                    <a:pt x="66" y="36"/>
                  </a:lnTo>
                  <a:lnTo>
                    <a:pt x="74" y="46"/>
                  </a:lnTo>
                  <a:lnTo>
                    <a:pt x="65" y="41"/>
                  </a:lnTo>
                  <a:lnTo>
                    <a:pt x="53" y="35"/>
                  </a:lnTo>
                  <a:lnTo>
                    <a:pt x="40" y="28"/>
                  </a:lnTo>
                  <a:lnTo>
                    <a:pt x="29" y="22"/>
                  </a:lnTo>
                  <a:lnTo>
                    <a:pt x="17" y="15"/>
                  </a:lnTo>
                  <a:lnTo>
                    <a:pt x="8" y="9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58" name="Freeform 6557"/>
            <p:cNvSpPr/>
            <p:nvPr/>
          </p:nvSpPr>
          <p:spPr>
            <a:xfrm>
              <a:off x="4515" y="727"/>
              <a:ext cx="84" cy="54"/>
            </a:xfrm>
            <a:custGeom>
              <a:avLst/>
              <a:gdLst/>
              <a:ahLst/>
              <a:cxnLst/>
              <a:pathLst>
                <a:path w="96" h="64">
                  <a:moveTo>
                    <a:pt x="0" y="1"/>
                  </a:moveTo>
                  <a:lnTo>
                    <a:pt x="5" y="0"/>
                  </a:lnTo>
                  <a:lnTo>
                    <a:pt x="15" y="3"/>
                  </a:lnTo>
                  <a:lnTo>
                    <a:pt x="29" y="8"/>
                  </a:lnTo>
                  <a:lnTo>
                    <a:pt x="44" y="16"/>
                  </a:lnTo>
                  <a:lnTo>
                    <a:pt x="60" y="27"/>
                  </a:lnTo>
                  <a:lnTo>
                    <a:pt x="75" y="39"/>
                  </a:lnTo>
                  <a:lnTo>
                    <a:pt x="88" y="51"/>
                  </a:lnTo>
                  <a:lnTo>
                    <a:pt x="96" y="64"/>
                  </a:lnTo>
                  <a:lnTo>
                    <a:pt x="88" y="58"/>
                  </a:lnTo>
                  <a:lnTo>
                    <a:pt x="75" y="51"/>
                  </a:lnTo>
                  <a:lnTo>
                    <a:pt x="59" y="42"/>
                  </a:lnTo>
                  <a:lnTo>
                    <a:pt x="42" y="33"/>
                  </a:lnTo>
                  <a:lnTo>
                    <a:pt x="24" y="22"/>
                  </a:lnTo>
                  <a:lnTo>
                    <a:pt x="10" y="14"/>
                  </a:lnTo>
                  <a:lnTo>
                    <a:pt x="2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59" name="Freeform 6558"/>
            <p:cNvSpPr/>
            <p:nvPr/>
          </p:nvSpPr>
          <p:spPr>
            <a:xfrm>
              <a:off x="4502" y="772"/>
              <a:ext cx="92" cy="60"/>
            </a:xfrm>
            <a:custGeom>
              <a:avLst/>
              <a:gdLst/>
              <a:ahLst/>
              <a:cxnLst/>
              <a:pathLst>
                <a:path w="105" h="68">
                  <a:moveTo>
                    <a:pt x="0" y="1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33" y="11"/>
                  </a:lnTo>
                  <a:lnTo>
                    <a:pt x="51" y="21"/>
                  </a:lnTo>
                  <a:lnTo>
                    <a:pt x="69" y="32"/>
                  </a:lnTo>
                  <a:lnTo>
                    <a:pt x="85" y="45"/>
                  </a:lnTo>
                  <a:lnTo>
                    <a:pt x="98" y="57"/>
                  </a:lnTo>
                  <a:lnTo>
                    <a:pt x="105" y="68"/>
                  </a:lnTo>
                  <a:lnTo>
                    <a:pt x="97" y="64"/>
                  </a:lnTo>
                  <a:lnTo>
                    <a:pt x="83" y="57"/>
                  </a:lnTo>
                  <a:lnTo>
                    <a:pt x="66" y="46"/>
                  </a:lnTo>
                  <a:lnTo>
                    <a:pt x="46" y="35"/>
                  </a:lnTo>
                  <a:lnTo>
                    <a:pt x="29" y="24"/>
                  </a:lnTo>
                  <a:lnTo>
                    <a:pt x="13" y="14"/>
                  </a:lnTo>
                  <a:lnTo>
                    <a:pt x="4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60" name="Freeform 6559"/>
            <p:cNvSpPr/>
            <p:nvPr/>
          </p:nvSpPr>
          <p:spPr>
            <a:xfrm>
              <a:off x="4509" y="800"/>
              <a:ext cx="76" cy="65"/>
            </a:xfrm>
            <a:custGeom>
              <a:avLst/>
              <a:gdLst/>
              <a:ahLst/>
              <a:cxnLst/>
              <a:pathLst>
                <a:path w="85" h="72">
                  <a:moveTo>
                    <a:pt x="0" y="0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28" y="15"/>
                  </a:lnTo>
                  <a:lnTo>
                    <a:pt x="43" y="25"/>
                  </a:lnTo>
                  <a:lnTo>
                    <a:pt x="58" y="39"/>
                  </a:lnTo>
                  <a:lnTo>
                    <a:pt x="72" y="51"/>
                  </a:lnTo>
                  <a:lnTo>
                    <a:pt x="81" y="63"/>
                  </a:lnTo>
                  <a:lnTo>
                    <a:pt x="85" y="72"/>
                  </a:lnTo>
                  <a:lnTo>
                    <a:pt x="77" y="66"/>
                  </a:lnTo>
                  <a:lnTo>
                    <a:pt x="65" y="57"/>
                  </a:lnTo>
                  <a:lnTo>
                    <a:pt x="50" y="47"/>
                  </a:lnTo>
                  <a:lnTo>
                    <a:pt x="35" y="35"/>
                  </a:lnTo>
                  <a:lnTo>
                    <a:pt x="20" y="24"/>
                  </a:lnTo>
                  <a:lnTo>
                    <a:pt x="8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61" name="Freeform 6560"/>
            <p:cNvSpPr/>
            <p:nvPr/>
          </p:nvSpPr>
          <p:spPr>
            <a:xfrm>
              <a:off x="4511" y="835"/>
              <a:ext cx="62" cy="55"/>
            </a:xfrm>
            <a:custGeom>
              <a:avLst/>
              <a:gdLst/>
              <a:ahLst/>
              <a:cxnLst/>
              <a:pathLst>
                <a:path w="70" h="62">
                  <a:moveTo>
                    <a:pt x="0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24" y="9"/>
                  </a:lnTo>
                  <a:lnTo>
                    <a:pt x="35" y="17"/>
                  </a:lnTo>
                  <a:lnTo>
                    <a:pt x="47" y="26"/>
                  </a:lnTo>
                  <a:lnTo>
                    <a:pt x="57" y="38"/>
                  </a:lnTo>
                  <a:lnTo>
                    <a:pt x="65" y="49"/>
                  </a:lnTo>
                  <a:lnTo>
                    <a:pt x="70" y="62"/>
                  </a:lnTo>
                  <a:lnTo>
                    <a:pt x="63" y="55"/>
                  </a:lnTo>
                  <a:lnTo>
                    <a:pt x="53" y="47"/>
                  </a:lnTo>
                  <a:lnTo>
                    <a:pt x="40" y="38"/>
                  </a:lnTo>
                  <a:lnTo>
                    <a:pt x="27" y="27"/>
                  </a:lnTo>
                  <a:lnTo>
                    <a:pt x="16" y="18"/>
                  </a:lnTo>
                  <a:lnTo>
                    <a:pt x="7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62" name="Freeform 6561"/>
            <p:cNvSpPr/>
            <p:nvPr/>
          </p:nvSpPr>
          <p:spPr>
            <a:xfrm>
              <a:off x="4511" y="869"/>
              <a:ext cx="44" cy="45"/>
            </a:xfrm>
            <a:custGeom>
              <a:avLst/>
              <a:gdLst/>
              <a:ahLst/>
              <a:cxnLst/>
              <a:pathLst>
                <a:path w="49" h="53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19" y="10"/>
                  </a:lnTo>
                  <a:lnTo>
                    <a:pt x="28" y="18"/>
                  </a:lnTo>
                  <a:lnTo>
                    <a:pt x="36" y="29"/>
                  </a:lnTo>
                  <a:lnTo>
                    <a:pt x="43" y="38"/>
                  </a:lnTo>
                  <a:lnTo>
                    <a:pt x="48" y="47"/>
                  </a:lnTo>
                  <a:lnTo>
                    <a:pt x="49" y="53"/>
                  </a:lnTo>
                  <a:lnTo>
                    <a:pt x="45" y="47"/>
                  </a:lnTo>
                  <a:lnTo>
                    <a:pt x="36" y="40"/>
                  </a:lnTo>
                  <a:lnTo>
                    <a:pt x="28" y="33"/>
                  </a:lnTo>
                  <a:lnTo>
                    <a:pt x="20" y="25"/>
                  </a:lnTo>
                  <a:lnTo>
                    <a:pt x="12" y="17"/>
                  </a:lnTo>
                  <a:lnTo>
                    <a:pt x="5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63" name="Freeform 6562"/>
            <p:cNvSpPr/>
            <p:nvPr/>
          </p:nvSpPr>
          <p:spPr>
            <a:xfrm>
              <a:off x="4515" y="899"/>
              <a:ext cx="30" cy="31"/>
            </a:xfrm>
            <a:custGeom>
              <a:avLst/>
              <a:gdLst/>
              <a:ahLst/>
              <a:cxnLst/>
              <a:pathLst>
                <a:path w="35" h="36">
                  <a:moveTo>
                    <a:pt x="2" y="0"/>
                  </a:moveTo>
                  <a:lnTo>
                    <a:pt x="6" y="0"/>
                  </a:lnTo>
                  <a:lnTo>
                    <a:pt x="10" y="3"/>
                  </a:lnTo>
                  <a:lnTo>
                    <a:pt x="17" y="6"/>
                  </a:lnTo>
                  <a:lnTo>
                    <a:pt x="23" y="12"/>
                  </a:lnTo>
                  <a:lnTo>
                    <a:pt x="29" y="18"/>
                  </a:lnTo>
                  <a:lnTo>
                    <a:pt x="32" y="25"/>
                  </a:lnTo>
                  <a:lnTo>
                    <a:pt x="35" y="30"/>
                  </a:lnTo>
                  <a:lnTo>
                    <a:pt x="33" y="36"/>
                  </a:lnTo>
                  <a:lnTo>
                    <a:pt x="31" y="29"/>
                  </a:lnTo>
                  <a:lnTo>
                    <a:pt x="27" y="23"/>
                  </a:lnTo>
                  <a:lnTo>
                    <a:pt x="20" y="18"/>
                  </a:lnTo>
                  <a:lnTo>
                    <a:pt x="13" y="13"/>
                  </a:lnTo>
                  <a:lnTo>
                    <a:pt x="7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64" name="Freeform 6563"/>
            <p:cNvSpPr/>
            <p:nvPr/>
          </p:nvSpPr>
          <p:spPr>
            <a:xfrm>
              <a:off x="4541" y="646"/>
              <a:ext cx="37" cy="35"/>
            </a:xfrm>
            <a:custGeom>
              <a:avLst/>
              <a:gdLst/>
              <a:ahLst/>
              <a:cxnLst/>
              <a:pathLst>
                <a:path w="43" h="40">
                  <a:moveTo>
                    <a:pt x="43" y="40"/>
                  </a:moveTo>
                  <a:lnTo>
                    <a:pt x="39" y="38"/>
                  </a:lnTo>
                  <a:lnTo>
                    <a:pt x="32" y="35"/>
                  </a:lnTo>
                  <a:lnTo>
                    <a:pt x="24" y="29"/>
                  </a:lnTo>
                  <a:lnTo>
                    <a:pt x="16" y="23"/>
                  </a:lnTo>
                  <a:lnTo>
                    <a:pt x="8" y="1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1" y="1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6" y="7"/>
                  </a:lnTo>
                  <a:lnTo>
                    <a:pt x="23" y="14"/>
                  </a:lnTo>
                  <a:lnTo>
                    <a:pt x="29" y="22"/>
                  </a:lnTo>
                  <a:lnTo>
                    <a:pt x="35" y="30"/>
                  </a:lnTo>
                  <a:lnTo>
                    <a:pt x="39" y="36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65" name="Freeform 6564"/>
            <p:cNvSpPr/>
            <p:nvPr/>
          </p:nvSpPr>
          <p:spPr>
            <a:xfrm>
              <a:off x="4580" y="643"/>
              <a:ext cx="19" cy="40"/>
            </a:xfrm>
            <a:custGeom>
              <a:avLst/>
              <a:gdLst/>
              <a:ahLst/>
              <a:cxnLst/>
              <a:pathLst>
                <a:path w="22" h="46">
                  <a:moveTo>
                    <a:pt x="0" y="46"/>
                  </a:moveTo>
                  <a:lnTo>
                    <a:pt x="5" y="37"/>
                  </a:lnTo>
                  <a:lnTo>
                    <a:pt x="15" y="23"/>
                  </a:lnTo>
                  <a:lnTo>
                    <a:pt x="22" y="9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8" y="16"/>
                  </a:lnTo>
                  <a:lnTo>
                    <a:pt x="3" y="3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66" name="Freeform 6565"/>
            <p:cNvSpPr/>
            <p:nvPr/>
          </p:nvSpPr>
          <p:spPr>
            <a:xfrm>
              <a:off x="4566" y="627"/>
              <a:ext cx="10" cy="47"/>
            </a:xfrm>
            <a:custGeom>
              <a:avLst/>
              <a:gdLst/>
              <a:ahLst/>
              <a:cxnLst/>
              <a:pathLst>
                <a:path w="12" h="53">
                  <a:moveTo>
                    <a:pt x="12" y="53"/>
                  </a:moveTo>
                  <a:lnTo>
                    <a:pt x="12" y="43"/>
                  </a:lnTo>
                  <a:lnTo>
                    <a:pt x="12" y="26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7"/>
                  </a:lnTo>
                  <a:lnTo>
                    <a:pt x="3" y="23"/>
                  </a:lnTo>
                  <a:lnTo>
                    <a:pt x="8" y="41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67" name="Freeform 6566"/>
            <p:cNvSpPr/>
            <p:nvPr/>
          </p:nvSpPr>
          <p:spPr>
            <a:xfrm>
              <a:off x="4585" y="655"/>
              <a:ext cx="37" cy="42"/>
            </a:xfrm>
            <a:custGeom>
              <a:avLst/>
              <a:gdLst/>
              <a:ahLst/>
              <a:cxnLst/>
              <a:pathLst>
                <a:path w="41" h="47">
                  <a:moveTo>
                    <a:pt x="0" y="47"/>
                  </a:moveTo>
                  <a:lnTo>
                    <a:pt x="3" y="41"/>
                  </a:lnTo>
                  <a:lnTo>
                    <a:pt x="9" y="33"/>
                  </a:lnTo>
                  <a:lnTo>
                    <a:pt x="15" y="24"/>
                  </a:lnTo>
                  <a:lnTo>
                    <a:pt x="20" y="16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1" y="4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4"/>
                  </a:lnTo>
                  <a:lnTo>
                    <a:pt x="17" y="32"/>
                  </a:lnTo>
                  <a:lnTo>
                    <a:pt x="10" y="38"/>
                  </a:lnTo>
                  <a:lnTo>
                    <a:pt x="3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68" name="Freeform 6567"/>
            <p:cNvSpPr/>
            <p:nvPr/>
          </p:nvSpPr>
          <p:spPr>
            <a:xfrm>
              <a:off x="4552" y="911"/>
              <a:ext cx="59" cy="12"/>
            </a:xfrm>
            <a:custGeom>
              <a:avLst/>
              <a:gdLst/>
              <a:ahLst/>
              <a:cxnLst/>
              <a:pathLst>
                <a:path w="68" h="15">
                  <a:moveTo>
                    <a:pt x="0" y="2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0" y="1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68" y="10"/>
                  </a:lnTo>
                  <a:lnTo>
                    <a:pt x="65" y="14"/>
                  </a:lnTo>
                  <a:lnTo>
                    <a:pt x="60" y="15"/>
                  </a:lnTo>
                  <a:lnTo>
                    <a:pt x="51" y="14"/>
                  </a:lnTo>
                  <a:lnTo>
                    <a:pt x="41" y="12"/>
                  </a:lnTo>
                  <a:lnTo>
                    <a:pt x="30" y="8"/>
                  </a:lnTo>
                  <a:lnTo>
                    <a:pt x="18" y="6"/>
                  </a:lnTo>
                  <a:lnTo>
                    <a:pt x="8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69" name="Freeform 6568"/>
            <p:cNvSpPr/>
            <p:nvPr/>
          </p:nvSpPr>
          <p:spPr>
            <a:xfrm>
              <a:off x="4545" y="925"/>
              <a:ext cx="56" cy="21"/>
            </a:xfrm>
            <a:custGeom>
              <a:avLst/>
              <a:gdLst/>
              <a:ahLst/>
              <a:cxnLst/>
              <a:pathLst>
                <a:path w="65" h="25">
                  <a:moveTo>
                    <a:pt x="0" y="0"/>
                  </a:moveTo>
                  <a:lnTo>
                    <a:pt x="7" y="0"/>
                  </a:lnTo>
                  <a:lnTo>
                    <a:pt x="15" y="1"/>
                  </a:lnTo>
                  <a:lnTo>
                    <a:pt x="26" y="4"/>
                  </a:lnTo>
                  <a:lnTo>
                    <a:pt x="37" y="6"/>
                  </a:lnTo>
                  <a:lnTo>
                    <a:pt x="48" y="8"/>
                  </a:lnTo>
                  <a:lnTo>
                    <a:pt x="56" y="13"/>
                  </a:lnTo>
                  <a:lnTo>
                    <a:pt x="63" y="16"/>
                  </a:lnTo>
                  <a:lnTo>
                    <a:pt x="65" y="21"/>
                  </a:lnTo>
                  <a:lnTo>
                    <a:pt x="63" y="25"/>
                  </a:lnTo>
                  <a:lnTo>
                    <a:pt x="57" y="25"/>
                  </a:lnTo>
                  <a:lnTo>
                    <a:pt x="48" y="22"/>
                  </a:lnTo>
                  <a:lnTo>
                    <a:pt x="36" y="18"/>
                  </a:lnTo>
                  <a:lnTo>
                    <a:pt x="25" y="13"/>
                  </a:lnTo>
                  <a:lnTo>
                    <a:pt x="14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70" name="Freeform 6569"/>
            <p:cNvSpPr/>
            <p:nvPr/>
          </p:nvSpPr>
          <p:spPr>
            <a:xfrm>
              <a:off x="4573" y="881"/>
              <a:ext cx="56" cy="12"/>
            </a:xfrm>
            <a:custGeom>
              <a:avLst/>
              <a:gdLst/>
              <a:ahLst/>
              <a:cxnLst/>
              <a:pathLst>
                <a:path w="63" h="15">
                  <a:moveTo>
                    <a:pt x="0" y="7"/>
                  </a:moveTo>
                  <a:lnTo>
                    <a:pt x="2" y="4"/>
                  </a:lnTo>
                  <a:lnTo>
                    <a:pt x="9" y="2"/>
                  </a:lnTo>
                  <a:lnTo>
                    <a:pt x="18" y="1"/>
                  </a:lnTo>
                  <a:lnTo>
                    <a:pt x="30" y="0"/>
                  </a:lnTo>
                  <a:lnTo>
                    <a:pt x="40" y="1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58" y="15"/>
                  </a:lnTo>
                  <a:lnTo>
                    <a:pt x="50" y="13"/>
                  </a:lnTo>
                  <a:lnTo>
                    <a:pt x="40" y="12"/>
                  </a:lnTo>
                  <a:lnTo>
                    <a:pt x="30" y="10"/>
                  </a:lnTo>
                  <a:lnTo>
                    <a:pt x="18" y="9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71" name="Freeform 6570"/>
            <p:cNvSpPr/>
            <p:nvPr/>
          </p:nvSpPr>
          <p:spPr>
            <a:xfrm>
              <a:off x="4580" y="848"/>
              <a:ext cx="65" cy="17"/>
            </a:xfrm>
            <a:custGeom>
              <a:avLst/>
              <a:gdLst/>
              <a:ahLst/>
              <a:cxnLst/>
              <a:pathLst>
                <a:path w="75" h="20">
                  <a:moveTo>
                    <a:pt x="0" y="20"/>
                  </a:moveTo>
                  <a:lnTo>
                    <a:pt x="8" y="16"/>
                  </a:lnTo>
                  <a:lnTo>
                    <a:pt x="18" y="11"/>
                  </a:lnTo>
                  <a:lnTo>
                    <a:pt x="30" y="6"/>
                  </a:lnTo>
                  <a:lnTo>
                    <a:pt x="42" y="3"/>
                  </a:lnTo>
                  <a:lnTo>
                    <a:pt x="54" y="1"/>
                  </a:lnTo>
                  <a:lnTo>
                    <a:pt x="64" y="0"/>
                  </a:lnTo>
                  <a:lnTo>
                    <a:pt x="71" y="1"/>
                  </a:lnTo>
                  <a:lnTo>
                    <a:pt x="75" y="5"/>
                  </a:lnTo>
                  <a:lnTo>
                    <a:pt x="72" y="10"/>
                  </a:lnTo>
                  <a:lnTo>
                    <a:pt x="67" y="13"/>
                  </a:lnTo>
                  <a:lnTo>
                    <a:pt x="56" y="16"/>
                  </a:lnTo>
                  <a:lnTo>
                    <a:pt x="43" y="16"/>
                  </a:lnTo>
                  <a:lnTo>
                    <a:pt x="31" y="17"/>
                  </a:lnTo>
                  <a:lnTo>
                    <a:pt x="18" y="18"/>
                  </a:lnTo>
                  <a:lnTo>
                    <a:pt x="8" y="1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72" name="Freeform 6571"/>
            <p:cNvSpPr/>
            <p:nvPr/>
          </p:nvSpPr>
          <p:spPr>
            <a:xfrm>
              <a:off x="4590" y="814"/>
              <a:ext cx="72" cy="21"/>
            </a:xfrm>
            <a:custGeom>
              <a:avLst/>
              <a:gdLst/>
              <a:ahLst/>
              <a:cxnLst/>
              <a:pathLst>
                <a:path w="82" h="24">
                  <a:moveTo>
                    <a:pt x="0" y="24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8" y="5"/>
                  </a:lnTo>
                  <a:lnTo>
                    <a:pt x="61" y="2"/>
                  </a:lnTo>
                  <a:lnTo>
                    <a:pt x="73" y="0"/>
                  </a:lnTo>
                  <a:lnTo>
                    <a:pt x="80" y="1"/>
                  </a:lnTo>
                  <a:lnTo>
                    <a:pt x="82" y="4"/>
                  </a:lnTo>
                  <a:lnTo>
                    <a:pt x="79" y="10"/>
                  </a:lnTo>
                  <a:lnTo>
                    <a:pt x="69" y="14"/>
                  </a:lnTo>
                  <a:lnTo>
                    <a:pt x="58" y="16"/>
                  </a:lnTo>
                  <a:lnTo>
                    <a:pt x="44" y="18"/>
                  </a:lnTo>
                  <a:lnTo>
                    <a:pt x="29" y="20"/>
                  </a:lnTo>
                  <a:lnTo>
                    <a:pt x="17" y="22"/>
                  </a:lnTo>
                  <a:lnTo>
                    <a:pt x="6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73" name="Freeform 6572"/>
            <p:cNvSpPr/>
            <p:nvPr/>
          </p:nvSpPr>
          <p:spPr>
            <a:xfrm>
              <a:off x="4592" y="746"/>
              <a:ext cx="77" cy="35"/>
            </a:xfrm>
            <a:custGeom>
              <a:avLst/>
              <a:gdLst/>
              <a:ahLst/>
              <a:cxnLst/>
              <a:pathLst>
                <a:path w="86" h="42">
                  <a:moveTo>
                    <a:pt x="0" y="42"/>
                  </a:moveTo>
                  <a:lnTo>
                    <a:pt x="8" y="35"/>
                  </a:lnTo>
                  <a:lnTo>
                    <a:pt x="19" y="27"/>
                  </a:lnTo>
                  <a:lnTo>
                    <a:pt x="32" y="19"/>
                  </a:lnTo>
                  <a:lnTo>
                    <a:pt x="47" y="11"/>
                  </a:lnTo>
                  <a:lnTo>
                    <a:pt x="61" y="5"/>
                  </a:lnTo>
                  <a:lnTo>
                    <a:pt x="72" y="1"/>
                  </a:lnTo>
                  <a:lnTo>
                    <a:pt x="81" y="0"/>
                  </a:lnTo>
                  <a:lnTo>
                    <a:pt x="86" y="3"/>
                  </a:lnTo>
                  <a:lnTo>
                    <a:pt x="85" y="7"/>
                  </a:lnTo>
                  <a:lnTo>
                    <a:pt x="76" y="12"/>
                  </a:lnTo>
                  <a:lnTo>
                    <a:pt x="63" y="17"/>
                  </a:lnTo>
                  <a:lnTo>
                    <a:pt x="48" y="22"/>
                  </a:lnTo>
                  <a:lnTo>
                    <a:pt x="32" y="27"/>
                  </a:lnTo>
                  <a:lnTo>
                    <a:pt x="17" y="32"/>
                  </a:lnTo>
                  <a:lnTo>
                    <a:pt x="5" y="3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74" name="Freeform 6573"/>
            <p:cNvSpPr/>
            <p:nvPr/>
          </p:nvSpPr>
          <p:spPr>
            <a:xfrm>
              <a:off x="4587" y="679"/>
              <a:ext cx="70" cy="42"/>
            </a:xfrm>
            <a:custGeom>
              <a:avLst/>
              <a:gdLst/>
              <a:ahLst/>
              <a:cxnLst/>
              <a:pathLst>
                <a:path w="80" h="50">
                  <a:moveTo>
                    <a:pt x="0" y="50"/>
                  </a:moveTo>
                  <a:lnTo>
                    <a:pt x="7" y="43"/>
                  </a:lnTo>
                  <a:lnTo>
                    <a:pt x="17" y="35"/>
                  </a:lnTo>
                  <a:lnTo>
                    <a:pt x="30" y="26"/>
                  </a:lnTo>
                  <a:lnTo>
                    <a:pt x="42" y="15"/>
                  </a:lnTo>
                  <a:lnTo>
                    <a:pt x="56" y="8"/>
                  </a:lnTo>
                  <a:lnTo>
                    <a:pt x="68" y="2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79" y="8"/>
                  </a:lnTo>
                  <a:lnTo>
                    <a:pt x="71" y="14"/>
                  </a:lnTo>
                  <a:lnTo>
                    <a:pt x="60" y="21"/>
                  </a:lnTo>
                  <a:lnTo>
                    <a:pt x="46" y="28"/>
                  </a:lnTo>
                  <a:lnTo>
                    <a:pt x="30" y="35"/>
                  </a:lnTo>
                  <a:lnTo>
                    <a:pt x="16" y="40"/>
                  </a:lnTo>
                  <a:lnTo>
                    <a:pt x="6" y="4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75" name="Freeform 6574"/>
            <p:cNvSpPr/>
            <p:nvPr/>
          </p:nvSpPr>
          <p:spPr>
            <a:xfrm>
              <a:off x="4595" y="772"/>
              <a:ext cx="64" cy="37"/>
            </a:xfrm>
            <a:custGeom>
              <a:avLst/>
              <a:gdLst/>
              <a:ahLst/>
              <a:cxnLst/>
              <a:pathLst>
                <a:path w="74" h="43">
                  <a:moveTo>
                    <a:pt x="0" y="43"/>
                  </a:moveTo>
                  <a:lnTo>
                    <a:pt x="7" y="37"/>
                  </a:lnTo>
                  <a:lnTo>
                    <a:pt x="16" y="29"/>
                  </a:lnTo>
                  <a:lnTo>
                    <a:pt x="28" y="21"/>
                  </a:lnTo>
                  <a:lnTo>
                    <a:pt x="40" y="13"/>
                  </a:lnTo>
                  <a:lnTo>
                    <a:pt x="53" y="6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4" y="4"/>
                  </a:lnTo>
                  <a:lnTo>
                    <a:pt x="71" y="10"/>
                  </a:lnTo>
                  <a:lnTo>
                    <a:pt x="63" y="15"/>
                  </a:lnTo>
                  <a:lnTo>
                    <a:pt x="53" y="21"/>
                  </a:lnTo>
                  <a:lnTo>
                    <a:pt x="40" y="27"/>
                  </a:lnTo>
                  <a:lnTo>
                    <a:pt x="28" y="31"/>
                  </a:lnTo>
                  <a:lnTo>
                    <a:pt x="15" y="36"/>
                  </a:lnTo>
                  <a:lnTo>
                    <a:pt x="6" y="3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76" name="Freeform 6575"/>
            <p:cNvSpPr/>
            <p:nvPr/>
          </p:nvSpPr>
          <p:spPr>
            <a:xfrm>
              <a:off x="4508" y="746"/>
              <a:ext cx="91" cy="60"/>
            </a:xfrm>
            <a:custGeom>
              <a:avLst/>
              <a:gdLst/>
              <a:ahLst/>
              <a:cxnLst/>
              <a:pathLst>
                <a:path w="104" h="68">
                  <a:moveTo>
                    <a:pt x="0" y="2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33" y="11"/>
                  </a:lnTo>
                  <a:lnTo>
                    <a:pt x="51" y="21"/>
                  </a:lnTo>
                  <a:lnTo>
                    <a:pt x="69" y="33"/>
                  </a:lnTo>
                  <a:lnTo>
                    <a:pt x="84" y="45"/>
                  </a:lnTo>
                  <a:lnTo>
                    <a:pt x="97" y="57"/>
                  </a:lnTo>
                  <a:lnTo>
                    <a:pt x="104" y="68"/>
                  </a:lnTo>
                  <a:lnTo>
                    <a:pt x="96" y="64"/>
                  </a:lnTo>
                  <a:lnTo>
                    <a:pt x="82" y="57"/>
                  </a:lnTo>
                  <a:lnTo>
                    <a:pt x="64" y="46"/>
                  </a:lnTo>
                  <a:lnTo>
                    <a:pt x="46" y="35"/>
                  </a:lnTo>
                  <a:lnTo>
                    <a:pt x="29" y="25"/>
                  </a:lnTo>
                  <a:lnTo>
                    <a:pt x="13" y="14"/>
                  </a:lnTo>
                  <a:lnTo>
                    <a:pt x="3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77" name="Freeform 6576"/>
            <p:cNvSpPr/>
            <p:nvPr/>
          </p:nvSpPr>
          <p:spPr>
            <a:xfrm>
              <a:off x="4525" y="707"/>
              <a:ext cx="72" cy="51"/>
            </a:xfrm>
            <a:custGeom>
              <a:avLst/>
              <a:gdLst/>
              <a:ahLst/>
              <a:cxnLst/>
              <a:pathLst>
                <a:path w="81" h="59">
                  <a:moveTo>
                    <a:pt x="0" y="0"/>
                  </a:moveTo>
                  <a:lnTo>
                    <a:pt x="3" y="0"/>
                  </a:lnTo>
                  <a:lnTo>
                    <a:pt x="11" y="3"/>
                  </a:lnTo>
                  <a:lnTo>
                    <a:pt x="23" y="7"/>
                  </a:lnTo>
                  <a:lnTo>
                    <a:pt x="36" y="15"/>
                  </a:lnTo>
                  <a:lnTo>
                    <a:pt x="50" y="25"/>
                  </a:lnTo>
                  <a:lnTo>
                    <a:pt x="64" y="35"/>
                  </a:lnTo>
                  <a:lnTo>
                    <a:pt x="74" y="47"/>
                  </a:lnTo>
                  <a:lnTo>
                    <a:pt x="81" y="59"/>
                  </a:lnTo>
                  <a:lnTo>
                    <a:pt x="72" y="52"/>
                  </a:lnTo>
                  <a:lnTo>
                    <a:pt x="61" y="44"/>
                  </a:lnTo>
                  <a:lnTo>
                    <a:pt x="47" y="35"/>
                  </a:lnTo>
                  <a:lnTo>
                    <a:pt x="32" y="26"/>
                  </a:lnTo>
                  <a:lnTo>
                    <a:pt x="19" y="18"/>
                  </a:lnTo>
                  <a:lnTo>
                    <a:pt x="9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78" name="Freeform 6577"/>
            <p:cNvSpPr/>
            <p:nvPr/>
          </p:nvSpPr>
          <p:spPr>
            <a:xfrm>
              <a:off x="4592" y="707"/>
              <a:ext cx="70" cy="44"/>
            </a:xfrm>
            <a:custGeom>
              <a:avLst/>
              <a:gdLst/>
              <a:ahLst/>
              <a:cxnLst/>
              <a:pathLst>
                <a:path w="80" h="49">
                  <a:moveTo>
                    <a:pt x="0" y="49"/>
                  </a:moveTo>
                  <a:lnTo>
                    <a:pt x="6" y="43"/>
                  </a:lnTo>
                  <a:lnTo>
                    <a:pt x="16" y="34"/>
                  </a:lnTo>
                  <a:lnTo>
                    <a:pt x="28" y="25"/>
                  </a:lnTo>
                  <a:lnTo>
                    <a:pt x="42" y="16"/>
                  </a:lnTo>
                  <a:lnTo>
                    <a:pt x="55" y="8"/>
                  </a:lnTo>
                  <a:lnTo>
                    <a:pt x="66" y="2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79" y="8"/>
                  </a:lnTo>
                  <a:lnTo>
                    <a:pt x="71" y="15"/>
                  </a:lnTo>
                  <a:lnTo>
                    <a:pt x="58" y="21"/>
                  </a:lnTo>
                  <a:lnTo>
                    <a:pt x="44" y="28"/>
                  </a:lnTo>
                  <a:lnTo>
                    <a:pt x="29" y="34"/>
                  </a:lnTo>
                  <a:lnTo>
                    <a:pt x="16" y="40"/>
                  </a:lnTo>
                  <a:lnTo>
                    <a:pt x="5" y="4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79" name="Freeform 6578"/>
            <p:cNvSpPr/>
            <p:nvPr/>
          </p:nvSpPr>
          <p:spPr>
            <a:xfrm>
              <a:off x="4445" y="464"/>
              <a:ext cx="59" cy="231"/>
            </a:xfrm>
            <a:custGeom>
              <a:avLst/>
              <a:gdLst/>
              <a:ahLst/>
              <a:cxnLst/>
              <a:pathLst>
                <a:path w="68" h="265">
                  <a:moveTo>
                    <a:pt x="7" y="265"/>
                  </a:moveTo>
                  <a:lnTo>
                    <a:pt x="4" y="265"/>
                  </a:lnTo>
                  <a:lnTo>
                    <a:pt x="2" y="262"/>
                  </a:lnTo>
                  <a:lnTo>
                    <a:pt x="1" y="260"/>
                  </a:lnTo>
                  <a:lnTo>
                    <a:pt x="0" y="258"/>
                  </a:lnTo>
                  <a:lnTo>
                    <a:pt x="26" y="226"/>
                  </a:lnTo>
                  <a:lnTo>
                    <a:pt x="43" y="191"/>
                  </a:lnTo>
                  <a:lnTo>
                    <a:pt x="54" y="156"/>
                  </a:lnTo>
                  <a:lnTo>
                    <a:pt x="56" y="121"/>
                  </a:lnTo>
                  <a:lnTo>
                    <a:pt x="55" y="86"/>
                  </a:lnTo>
                  <a:lnTo>
                    <a:pt x="49" y="54"/>
                  </a:lnTo>
                  <a:lnTo>
                    <a:pt x="43" y="25"/>
                  </a:lnTo>
                  <a:lnTo>
                    <a:pt x="38" y="0"/>
                  </a:lnTo>
                  <a:lnTo>
                    <a:pt x="51" y="17"/>
                  </a:lnTo>
                  <a:lnTo>
                    <a:pt x="62" y="45"/>
                  </a:lnTo>
                  <a:lnTo>
                    <a:pt x="68" y="83"/>
                  </a:lnTo>
                  <a:lnTo>
                    <a:pt x="68" y="124"/>
                  </a:lnTo>
                  <a:lnTo>
                    <a:pt x="63" y="167"/>
                  </a:lnTo>
                  <a:lnTo>
                    <a:pt x="51" y="207"/>
                  </a:lnTo>
                  <a:lnTo>
                    <a:pt x="33" y="241"/>
                  </a:lnTo>
                  <a:lnTo>
                    <a:pt x="7" y="2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80" name="Freeform 6579"/>
            <p:cNvSpPr/>
            <p:nvPr/>
          </p:nvSpPr>
          <p:spPr>
            <a:xfrm>
              <a:off x="4445" y="467"/>
              <a:ext cx="49" cy="28"/>
            </a:xfrm>
            <a:custGeom>
              <a:avLst/>
              <a:gdLst/>
              <a:ahLst/>
              <a:cxnLst/>
              <a:pathLst>
                <a:path w="57" h="34">
                  <a:moveTo>
                    <a:pt x="57" y="34"/>
                  </a:moveTo>
                  <a:lnTo>
                    <a:pt x="51" y="27"/>
                  </a:lnTo>
                  <a:lnTo>
                    <a:pt x="43" y="20"/>
                  </a:lnTo>
                  <a:lnTo>
                    <a:pt x="34" y="14"/>
                  </a:lnTo>
                  <a:lnTo>
                    <a:pt x="26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5" y="7"/>
                  </a:lnTo>
                  <a:lnTo>
                    <a:pt x="12" y="11"/>
                  </a:lnTo>
                  <a:lnTo>
                    <a:pt x="20" y="14"/>
                  </a:lnTo>
                  <a:lnTo>
                    <a:pt x="29" y="19"/>
                  </a:lnTo>
                  <a:lnTo>
                    <a:pt x="40" y="23"/>
                  </a:lnTo>
                  <a:lnTo>
                    <a:pt x="49" y="28"/>
                  </a:lnTo>
                  <a:lnTo>
                    <a:pt x="57" y="3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81" name="Freeform 6580"/>
            <p:cNvSpPr/>
            <p:nvPr/>
          </p:nvSpPr>
          <p:spPr>
            <a:xfrm>
              <a:off x="4443" y="481"/>
              <a:ext cx="54" cy="35"/>
            </a:xfrm>
            <a:custGeom>
              <a:avLst/>
              <a:gdLst/>
              <a:ahLst/>
              <a:cxnLst/>
              <a:pathLst>
                <a:path w="62" h="40">
                  <a:moveTo>
                    <a:pt x="0" y="2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8" y="5"/>
                  </a:lnTo>
                  <a:lnTo>
                    <a:pt x="27" y="10"/>
                  </a:lnTo>
                  <a:lnTo>
                    <a:pt x="37" y="15"/>
                  </a:lnTo>
                  <a:lnTo>
                    <a:pt x="46" y="22"/>
                  </a:lnTo>
                  <a:lnTo>
                    <a:pt x="56" y="30"/>
                  </a:lnTo>
                  <a:lnTo>
                    <a:pt x="62" y="40"/>
                  </a:lnTo>
                  <a:lnTo>
                    <a:pt x="54" y="35"/>
                  </a:lnTo>
                  <a:lnTo>
                    <a:pt x="45" y="30"/>
                  </a:lnTo>
                  <a:lnTo>
                    <a:pt x="35" y="25"/>
                  </a:lnTo>
                  <a:lnTo>
                    <a:pt x="24" y="19"/>
                  </a:lnTo>
                  <a:lnTo>
                    <a:pt x="14" y="13"/>
                  </a:lnTo>
                  <a:lnTo>
                    <a:pt x="6" y="9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82" name="Freeform 6581"/>
            <p:cNvSpPr/>
            <p:nvPr/>
          </p:nvSpPr>
          <p:spPr>
            <a:xfrm>
              <a:off x="4431" y="516"/>
              <a:ext cx="71" cy="46"/>
            </a:xfrm>
            <a:custGeom>
              <a:avLst/>
              <a:gdLst/>
              <a:ahLst/>
              <a:cxnLst/>
              <a:pathLst>
                <a:path w="81" h="53">
                  <a:moveTo>
                    <a:pt x="0" y="1"/>
                  </a:moveTo>
                  <a:lnTo>
                    <a:pt x="4" y="0"/>
                  </a:lnTo>
                  <a:lnTo>
                    <a:pt x="13" y="2"/>
                  </a:lnTo>
                  <a:lnTo>
                    <a:pt x="25" y="7"/>
                  </a:lnTo>
                  <a:lnTo>
                    <a:pt x="37" y="13"/>
                  </a:lnTo>
                  <a:lnTo>
                    <a:pt x="51" y="23"/>
                  </a:lnTo>
                  <a:lnTo>
                    <a:pt x="64" y="32"/>
                  </a:lnTo>
                  <a:lnTo>
                    <a:pt x="74" y="42"/>
                  </a:lnTo>
                  <a:lnTo>
                    <a:pt x="81" y="53"/>
                  </a:lnTo>
                  <a:lnTo>
                    <a:pt x="75" y="48"/>
                  </a:lnTo>
                  <a:lnTo>
                    <a:pt x="64" y="42"/>
                  </a:lnTo>
                  <a:lnTo>
                    <a:pt x="50" y="35"/>
                  </a:lnTo>
                  <a:lnTo>
                    <a:pt x="36" y="26"/>
                  </a:lnTo>
                  <a:lnTo>
                    <a:pt x="21" y="18"/>
                  </a:lnTo>
                  <a:lnTo>
                    <a:pt x="10" y="11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83" name="Freeform 6582"/>
            <p:cNvSpPr/>
            <p:nvPr/>
          </p:nvSpPr>
          <p:spPr>
            <a:xfrm>
              <a:off x="4420" y="555"/>
              <a:ext cx="77" cy="51"/>
            </a:xfrm>
            <a:custGeom>
              <a:avLst/>
              <a:gdLst/>
              <a:ahLst/>
              <a:cxnLst/>
              <a:pathLst>
                <a:path w="88" h="59">
                  <a:moveTo>
                    <a:pt x="0" y="2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27" y="10"/>
                  </a:lnTo>
                  <a:lnTo>
                    <a:pt x="42" y="18"/>
                  </a:lnTo>
                  <a:lnTo>
                    <a:pt x="57" y="28"/>
                  </a:lnTo>
                  <a:lnTo>
                    <a:pt x="71" y="38"/>
                  </a:lnTo>
                  <a:lnTo>
                    <a:pt x="83" y="49"/>
                  </a:lnTo>
                  <a:lnTo>
                    <a:pt x="88" y="59"/>
                  </a:lnTo>
                  <a:lnTo>
                    <a:pt x="82" y="56"/>
                  </a:lnTo>
                  <a:lnTo>
                    <a:pt x="70" y="49"/>
                  </a:lnTo>
                  <a:lnTo>
                    <a:pt x="55" y="40"/>
                  </a:lnTo>
                  <a:lnTo>
                    <a:pt x="39" y="30"/>
                  </a:lnTo>
                  <a:lnTo>
                    <a:pt x="24" y="21"/>
                  </a:lnTo>
                  <a:lnTo>
                    <a:pt x="11" y="12"/>
                  </a:lnTo>
                  <a:lnTo>
                    <a:pt x="2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84" name="Freeform 6583"/>
            <p:cNvSpPr/>
            <p:nvPr/>
          </p:nvSpPr>
          <p:spPr>
            <a:xfrm>
              <a:off x="4427" y="579"/>
              <a:ext cx="63" cy="55"/>
            </a:xfrm>
            <a:custGeom>
              <a:avLst/>
              <a:gdLst/>
              <a:ahLst/>
              <a:cxnLst/>
              <a:pathLst>
                <a:path w="71" h="62">
                  <a:moveTo>
                    <a:pt x="0" y="0"/>
                  </a:moveTo>
                  <a:lnTo>
                    <a:pt x="3" y="0"/>
                  </a:lnTo>
                  <a:lnTo>
                    <a:pt x="11" y="5"/>
                  </a:lnTo>
                  <a:lnTo>
                    <a:pt x="23" y="13"/>
                  </a:lnTo>
                  <a:lnTo>
                    <a:pt x="36" y="22"/>
                  </a:lnTo>
                  <a:lnTo>
                    <a:pt x="48" y="34"/>
                  </a:lnTo>
                  <a:lnTo>
                    <a:pt x="60" y="44"/>
                  </a:lnTo>
                  <a:lnTo>
                    <a:pt x="68" y="54"/>
                  </a:lnTo>
                  <a:lnTo>
                    <a:pt x="71" y="62"/>
                  </a:lnTo>
                  <a:lnTo>
                    <a:pt x="64" y="57"/>
                  </a:lnTo>
                  <a:lnTo>
                    <a:pt x="54" y="50"/>
                  </a:lnTo>
                  <a:lnTo>
                    <a:pt x="41" y="41"/>
                  </a:lnTo>
                  <a:lnTo>
                    <a:pt x="29" y="31"/>
                  </a:lnTo>
                  <a:lnTo>
                    <a:pt x="16" y="21"/>
                  </a:lnTo>
                  <a:lnTo>
                    <a:pt x="7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85" name="Freeform 6584"/>
            <p:cNvSpPr/>
            <p:nvPr/>
          </p:nvSpPr>
          <p:spPr>
            <a:xfrm>
              <a:off x="4429" y="609"/>
              <a:ext cx="51" cy="46"/>
            </a:xfrm>
            <a:custGeom>
              <a:avLst/>
              <a:gdLst/>
              <a:ahLst/>
              <a:cxnLst/>
              <a:pathLst>
                <a:path w="59" h="53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20" y="7"/>
                  </a:lnTo>
                  <a:lnTo>
                    <a:pt x="30" y="13"/>
                  </a:lnTo>
                  <a:lnTo>
                    <a:pt x="39" y="23"/>
                  </a:lnTo>
                  <a:lnTo>
                    <a:pt x="49" y="32"/>
                  </a:lnTo>
                  <a:lnTo>
                    <a:pt x="55" y="42"/>
                  </a:lnTo>
                  <a:lnTo>
                    <a:pt x="59" y="53"/>
                  </a:lnTo>
                  <a:lnTo>
                    <a:pt x="53" y="47"/>
                  </a:lnTo>
                  <a:lnTo>
                    <a:pt x="44" y="40"/>
                  </a:lnTo>
                  <a:lnTo>
                    <a:pt x="34" y="32"/>
                  </a:lnTo>
                  <a:lnTo>
                    <a:pt x="23" y="24"/>
                  </a:lnTo>
                  <a:lnTo>
                    <a:pt x="13" y="16"/>
                  </a:lnTo>
                  <a:lnTo>
                    <a:pt x="5" y="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86" name="Freeform 6585"/>
            <p:cNvSpPr/>
            <p:nvPr/>
          </p:nvSpPr>
          <p:spPr>
            <a:xfrm>
              <a:off x="4429" y="637"/>
              <a:ext cx="37" cy="39"/>
            </a:xfrm>
            <a:custGeom>
              <a:avLst/>
              <a:gdLst/>
              <a:ahLst/>
              <a:cxnLst/>
              <a:pathLst>
                <a:path w="43" h="45">
                  <a:moveTo>
                    <a:pt x="0" y="0"/>
                  </a:moveTo>
                  <a:lnTo>
                    <a:pt x="3" y="0"/>
                  </a:lnTo>
                  <a:lnTo>
                    <a:pt x="9" y="2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1" y="24"/>
                  </a:lnTo>
                  <a:lnTo>
                    <a:pt x="38" y="32"/>
                  </a:lnTo>
                  <a:lnTo>
                    <a:pt x="41" y="39"/>
                  </a:lnTo>
                  <a:lnTo>
                    <a:pt x="43" y="45"/>
                  </a:lnTo>
                  <a:lnTo>
                    <a:pt x="38" y="40"/>
                  </a:lnTo>
                  <a:lnTo>
                    <a:pt x="32" y="34"/>
                  </a:lnTo>
                  <a:lnTo>
                    <a:pt x="25" y="29"/>
                  </a:lnTo>
                  <a:lnTo>
                    <a:pt x="18" y="22"/>
                  </a:lnTo>
                  <a:lnTo>
                    <a:pt x="12" y="15"/>
                  </a:lnTo>
                  <a:lnTo>
                    <a:pt x="6" y="9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87" name="Freeform 6586"/>
            <p:cNvSpPr/>
            <p:nvPr/>
          </p:nvSpPr>
          <p:spPr>
            <a:xfrm>
              <a:off x="4431" y="662"/>
              <a:ext cx="26" cy="28"/>
            </a:xfrm>
            <a:custGeom>
              <a:avLst/>
              <a:gdLst/>
              <a:ahLst/>
              <a:cxnLst/>
              <a:pathLst>
                <a:path w="29" h="31">
                  <a:moveTo>
                    <a:pt x="3" y="0"/>
                  </a:moveTo>
                  <a:lnTo>
                    <a:pt x="10" y="1"/>
                  </a:lnTo>
                  <a:lnTo>
                    <a:pt x="20" y="9"/>
                  </a:lnTo>
                  <a:lnTo>
                    <a:pt x="29" y="20"/>
                  </a:lnTo>
                  <a:lnTo>
                    <a:pt x="29" y="31"/>
                  </a:lnTo>
                  <a:lnTo>
                    <a:pt x="27" y="25"/>
                  </a:lnTo>
                  <a:lnTo>
                    <a:pt x="24" y="20"/>
                  </a:lnTo>
                  <a:lnTo>
                    <a:pt x="18" y="16"/>
                  </a:lnTo>
                  <a:lnTo>
                    <a:pt x="12" y="11"/>
                  </a:lnTo>
                  <a:lnTo>
                    <a:pt x="6" y="8"/>
                  </a:lnTo>
                  <a:lnTo>
                    <a:pt x="3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88" name="Freeform 6587"/>
            <p:cNvSpPr/>
            <p:nvPr/>
          </p:nvSpPr>
          <p:spPr>
            <a:xfrm>
              <a:off x="4452" y="448"/>
              <a:ext cx="33" cy="30"/>
            </a:xfrm>
            <a:custGeom>
              <a:avLst/>
              <a:gdLst/>
              <a:ahLst/>
              <a:cxnLst/>
              <a:pathLst>
                <a:path w="37" h="35">
                  <a:moveTo>
                    <a:pt x="37" y="35"/>
                  </a:moveTo>
                  <a:lnTo>
                    <a:pt x="34" y="33"/>
                  </a:lnTo>
                  <a:lnTo>
                    <a:pt x="28" y="29"/>
                  </a:lnTo>
                  <a:lnTo>
                    <a:pt x="22" y="24"/>
                  </a:lnTo>
                  <a:lnTo>
                    <a:pt x="15" y="20"/>
                  </a:lnTo>
                  <a:lnTo>
                    <a:pt x="8" y="14"/>
                  </a:lnTo>
                  <a:lnTo>
                    <a:pt x="2" y="10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0" y="13"/>
                  </a:lnTo>
                  <a:lnTo>
                    <a:pt x="25" y="19"/>
                  </a:lnTo>
                  <a:lnTo>
                    <a:pt x="30" y="26"/>
                  </a:lnTo>
                  <a:lnTo>
                    <a:pt x="34" y="31"/>
                  </a:lnTo>
                  <a:lnTo>
                    <a:pt x="37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89" name="Freeform 6588"/>
            <p:cNvSpPr/>
            <p:nvPr/>
          </p:nvSpPr>
          <p:spPr>
            <a:xfrm>
              <a:off x="4487" y="444"/>
              <a:ext cx="15" cy="35"/>
            </a:xfrm>
            <a:custGeom>
              <a:avLst/>
              <a:gdLst/>
              <a:ahLst/>
              <a:cxnLst/>
              <a:pathLst>
                <a:path w="18" h="40">
                  <a:moveTo>
                    <a:pt x="0" y="40"/>
                  </a:moveTo>
                  <a:lnTo>
                    <a:pt x="4" y="33"/>
                  </a:lnTo>
                  <a:lnTo>
                    <a:pt x="12" y="21"/>
                  </a:lnTo>
                  <a:lnTo>
                    <a:pt x="18" y="8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7" y="15"/>
                  </a:lnTo>
                  <a:lnTo>
                    <a:pt x="2" y="2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90" name="Freeform 6589"/>
            <p:cNvSpPr/>
            <p:nvPr/>
          </p:nvSpPr>
          <p:spPr>
            <a:xfrm>
              <a:off x="4474" y="432"/>
              <a:ext cx="9" cy="39"/>
            </a:xfrm>
            <a:custGeom>
              <a:avLst/>
              <a:gdLst/>
              <a:ahLst/>
              <a:cxnLst/>
              <a:pathLst>
                <a:path w="10" h="45">
                  <a:moveTo>
                    <a:pt x="10" y="45"/>
                  </a:moveTo>
                  <a:lnTo>
                    <a:pt x="9" y="36"/>
                  </a:lnTo>
                  <a:lnTo>
                    <a:pt x="10" y="21"/>
                  </a:lnTo>
                  <a:lnTo>
                    <a:pt x="8" y="7"/>
                  </a:lnTo>
                  <a:lnTo>
                    <a:pt x="3" y="0"/>
                  </a:lnTo>
                  <a:lnTo>
                    <a:pt x="0" y="6"/>
                  </a:lnTo>
                  <a:lnTo>
                    <a:pt x="2" y="18"/>
                  </a:lnTo>
                  <a:lnTo>
                    <a:pt x="7" y="3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91" name="Freeform 6590"/>
            <p:cNvSpPr/>
            <p:nvPr/>
          </p:nvSpPr>
          <p:spPr>
            <a:xfrm>
              <a:off x="4492" y="455"/>
              <a:ext cx="30" cy="35"/>
            </a:xfrm>
            <a:custGeom>
              <a:avLst/>
              <a:gdLst/>
              <a:ahLst/>
              <a:cxnLst/>
              <a:pathLst>
                <a:path w="34" h="40">
                  <a:moveTo>
                    <a:pt x="0" y="40"/>
                  </a:moveTo>
                  <a:lnTo>
                    <a:pt x="3" y="34"/>
                  </a:lnTo>
                  <a:lnTo>
                    <a:pt x="6" y="28"/>
                  </a:lnTo>
                  <a:lnTo>
                    <a:pt x="11" y="20"/>
                  </a:lnTo>
                  <a:lnTo>
                    <a:pt x="17" y="13"/>
                  </a:lnTo>
                  <a:lnTo>
                    <a:pt x="23" y="6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4" y="4"/>
                  </a:lnTo>
                  <a:lnTo>
                    <a:pt x="32" y="9"/>
                  </a:lnTo>
                  <a:lnTo>
                    <a:pt x="27" y="14"/>
                  </a:lnTo>
                  <a:lnTo>
                    <a:pt x="20" y="20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3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92" name="Freeform 6591"/>
            <p:cNvSpPr/>
            <p:nvPr/>
          </p:nvSpPr>
          <p:spPr>
            <a:xfrm>
              <a:off x="4464" y="672"/>
              <a:ext cx="49" cy="11"/>
            </a:xfrm>
            <a:custGeom>
              <a:avLst/>
              <a:gdLst/>
              <a:ahLst/>
              <a:cxnLst/>
              <a:pathLst>
                <a:path w="57" h="13">
                  <a:moveTo>
                    <a:pt x="0" y="1"/>
                  </a:moveTo>
                  <a:lnTo>
                    <a:pt x="7" y="1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3"/>
                  </a:lnTo>
                  <a:lnTo>
                    <a:pt x="54" y="5"/>
                  </a:lnTo>
                  <a:lnTo>
                    <a:pt x="57" y="8"/>
                  </a:lnTo>
                  <a:lnTo>
                    <a:pt x="56" y="12"/>
                  </a:lnTo>
                  <a:lnTo>
                    <a:pt x="50" y="13"/>
                  </a:lnTo>
                  <a:lnTo>
                    <a:pt x="43" y="12"/>
                  </a:lnTo>
                  <a:lnTo>
                    <a:pt x="34" y="9"/>
                  </a:lnTo>
                  <a:lnTo>
                    <a:pt x="25" y="7"/>
                  </a:lnTo>
                  <a:lnTo>
                    <a:pt x="15" y="5"/>
                  </a:lnTo>
                  <a:lnTo>
                    <a:pt x="7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93" name="Freeform 6592"/>
            <p:cNvSpPr/>
            <p:nvPr/>
          </p:nvSpPr>
          <p:spPr>
            <a:xfrm>
              <a:off x="4455" y="686"/>
              <a:ext cx="49" cy="16"/>
            </a:xfrm>
            <a:custGeom>
              <a:avLst/>
              <a:gdLst/>
              <a:ahLst/>
              <a:cxnLst/>
              <a:pathLst>
                <a:path w="55" h="20">
                  <a:moveTo>
                    <a:pt x="0" y="0"/>
                  </a:moveTo>
                  <a:lnTo>
                    <a:pt x="6" y="0"/>
                  </a:lnTo>
                  <a:lnTo>
                    <a:pt x="14" y="1"/>
                  </a:lnTo>
                  <a:lnTo>
                    <a:pt x="22" y="3"/>
                  </a:lnTo>
                  <a:lnTo>
                    <a:pt x="31" y="5"/>
                  </a:lnTo>
                  <a:lnTo>
                    <a:pt x="40" y="7"/>
                  </a:lnTo>
                  <a:lnTo>
                    <a:pt x="47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3" y="20"/>
                  </a:lnTo>
                  <a:lnTo>
                    <a:pt x="48" y="20"/>
                  </a:lnTo>
                  <a:lnTo>
                    <a:pt x="40" y="18"/>
                  </a:lnTo>
                  <a:lnTo>
                    <a:pt x="31" y="14"/>
                  </a:lnTo>
                  <a:lnTo>
                    <a:pt x="21" y="11"/>
                  </a:lnTo>
                  <a:lnTo>
                    <a:pt x="12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94" name="Freeform 6593"/>
            <p:cNvSpPr/>
            <p:nvPr/>
          </p:nvSpPr>
          <p:spPr>
            <a:xfrm>
              <a:off x="4480" y="648"/>
              <a:ext cx="47" cy="10"/>
            </a:xfrm>
            <a:custGeom>
              <a:avLst/>
              <a:gdLst/>
              <a:ahLst/>
              <a:cxnLst/>
              <a:pathLst>
                <a:path w="54" h="13">
                  <a:moveTo>
                    <a:pt x="0" y="7"/>
                  </a:moveTo>
                  <a:lnTo>
                    <a:pt x="2" y="5"/>
                  </a:lnTo>
                  <a:lnTo>
                    <a:pt x="8" y="3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4" y="3"/>
                  </a:lnTo>
                  <a:lnTo>
                    <a:pt x="50" y="5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0" y="13"/>
                  </a:lnTo>
                  <a:lnTo>
                    <a:pt x="44" y="13"/>
                  </a:lnTo>
                  <a:lnTo>
                    <a:pt x="34" y="11"/>
                  </a:lnTo>
                  <a:lnTo>
                    <a:pt x="25" y="10"/>
                  </a:lnTo>
                  <a:lnTo>
                    <a:pt x="16" y="8"/>
                  </a:lnTo>
                  <a:lnTo>
                    <a:pt x="7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95" name="Freeform 6594"/>
            <p:cNvSpPr/>
            <p:nvPr/>
          </p:nvSpPr>
          <p:spPr>
            <a:xfrm>
              <a:off x="4485" y="620"/>
              <a:ext cx="56" cy="14"/>
            </a:xfrm>
            <a:custGeom>
              <a:avLst/>
              <a:gdLst/>
              <a:ahLst/>
              <a:cxnLst/>
              <a:pathLst>
                <a:path w="63" h="17">
                  <a:moveTo>
                    <a:pt x="0" y="17"/>
                  </a:moveTo>
                  <a:lnTo>
                    <a:pt x="7" y="14"/>
                  </a:lnTo>
                  <a:lnTo>
                    <a:pt x="16" y="9"/>
                  </a:lnTo>
                  <a:lnTo>
                    <a:pt x="26" y="6"/>
                  </a:lnTo>
                  <a:lnTo>
                    <a:pt x="37" y="2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63" y="5"/>
                  </a:lnTo>
                  <a:lnTo>
                    <a:pt x="62" y="8"/>
                  </a:lnTo>
                  <a:lnTo>
                    <a:pt x="56" y="12"/>
                  </a:lnTo>
                  <a:lnTo>
                    <a:pt x="48" y="13"/>
                  </a:lnTo>
                  <a:lnTo>
                    <a:pt x="38" y="14"/>
                  </a:lnTo>
                  <a:lnTo>
                    <a:pt x="26" y="15"/>
                  </a:lnTo>
                  <a:lnTo>
                    <a:pt x="16" y="15"/>
                  </a:lnTo>
                  <a:lnTo>
                    <a:pt x="7" y="1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96" name="Freeform 6595"/>
            <p:cNvSpPr/>
            <p:nvPr/>
          </p:nvSpPr>
          <p:spPr>
            <a:xfrm>
              <a:off x="4495" y="592"/>
              <a:ext cx="62" cy="17"/>
            </a:xfrm>
            <a:custGeom>
              <a:avLst/>
              <a:gdLst/>
              <a:ahLst/>
              <a:cxnLst/>
              <a:pathLst>
                <a:path w="69" h="20">
                  <a:moveTo>
                    <a:pt x="0" y="20"/>
                  </a:moveTo>
                  <a:lnTo>
                    <a:pt x="6" y="17"/>
                  </a:lnTo>
                  <a:lnTo>
                    <a:pt x="16" y="13"/>
                  </a:lnTo>
                  <a:lnTo>
                    <a:pt x="28" y="8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69" y="4"/>
                  </a:lnTo>
                  <a:lnTo>
                    <a:pt x="66" y="8"/>
                  </a:lnTo>
                  <a:lnTo>
                    <a:pt x="59" y="12"/>
                  </a:lnTo>
                  <a:lnTo>
                    <a:pt x="49" y="14"/>
                  </a:lnTo>
                  <a:lnTo>
                    <a:pt x="37" y="16"/>
                  </a:lnTo>
                  <a:lnTo>
                    <a:pt x="26" y="17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97" name="Freeform 6596"/>
            <p:cNvSpPr/>
            <p:nvPr/>
          </p:nvSpPr>
          <p:spPr>
            <a:xfrm>
              <a:off x="4497" y="532"/>
              <a:ext cx="65" cy="32"/>
            </a:xfrm>
            <a:custGeom>
              <a:avLst/>
              <a:gdLst/>
              <a:ahLst/>
              <a:cxnLst/>
              <a:pathLst>
                <a:path w="74" h="36">
                  <a:moveTo>
                    <a:pt x="0" y="36"/>
                  </a:moveTo>
                  <a:lnTo>
                    <a:pt x="7" y="30"/>
                  </a:lnTo>
                  <a:lnTo>
                    <a:pt x="18" y="23"/>
                  </a:lnTo>
                  <a:lnTo>
                    <a:pt x="28" y="16"/>
                  </a:lnTo>
                  <a:lnTo>
                    <a:pt x="41" y="9"/>
                  </a:lnTo>
                  <a:lnTo>
                    <a:pt x="52" y="5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4" y="2"/>
                  </a:lnTo>
                  <a:lnTo>
                    <a:pt x="73" y="6"/>
                  </a:lnTo>
                  <a:lnTo>
                    <a:pt x="66" y="10"/>
                  </a:lnTo>
                  <a:lnTo>
                    <a:pt x="54" y="15"/>
                  </a:lnTo>
                  <a:lnTo>
                    <a:pt x="42" y="19"/>
                  </a:lnTo>
                  <a:lnTo>
                    <a:pt x="28" y="23"/>
                  </a:lnTo>
                  <a:lnTo>
                    <a:pt x="15" y="28"/>
                  </a:lnTo>
                  <a:lnTo>
                    <a:pt x="6" y="3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98" name="Freeform 6597"/>
            <p:cNvSpPr/>
            <p:nvPr/>
          </p:nvSpPr>
          <p:spPr>
            <a:xfrm>
              <a:off x="4492" y="474"/>
              <a:ext cx="60" cy="39"/>
            </a:xfrm>
            <a:custGeom>
              <a:avLst/>
              <a:gdLst/>
              <a:ahLst/>
              <a:cxnLst/>
              <a:pathLst>
                <a:path w="68" h="43">
                  <a:moveTo>
                    <a:pt x="0" y="43"/>
                  </a:moveTo>
                  <a:lnTo>
                    <a:pt x="5" y="38"/>
                  </a:lnTo>
                  <a:lnTo>
                    <a:pt x="14" y="30"/>
                  </a:lnTo>
                  <a:lnTo>
                    <a:pt x="24" y="22"/>
                  </a:lnTo>
                  <a:lnTo>
                    <a:pt x="35" y="14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4" y="0"/>
                  </a:lnTo>
                  <a:lnTo>
                    <a:pt x="68" y="3"/>
                  </a:lnTo>
                  <a:lnTo>
                    <a:pt x="67" y="7"/>
                  </a:lnTo>
                  <a:lnTo>
                    <a:pt x="60" y="13"/>
                  </a:lnTo>
                  <a:lnTo>
                    <a:pt x="50" y="19"/>
                  </a:lnTo>
                  <a:lnTo>
                    <a:pt x="38" y="25"/>
                  </a:lnTo>
                  <a:lnTo>
                    <a:pt x="25" y="30"/>
                  </a:lnTo>
                  <a:lnTo>
                    <a:pt x="14" y="36"/>
                  </a:lnTo>
                  <a:lnTo>
                    <a:pt x="4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599" name="Freeform 6598"/>
            <p:cNvSpPr/>
            <p:nvPr/>
          </p:nvSpPr>
          <p:spPr>
            <a:xfrm>
              <a:off x="4499" y="555"/>
              <a:ext cx="54" cy="31"/>
            </a:xfrm>
            <a:custGeom>
              <a:avLst/>
              <a:gdLst/>
              <a:ahLst/>
              <a:cxnLst/>
              <a:pathLst>
                <a:path w="62" h="35">
                  <a:moveTo>
                    <a:pt x="0" y="35"/>
                  </a:moveTo>
                  <a:lnTo>
                    <a:pt x="5" y="31"/>
                  </a:lnTo>
                  <a:lnTo>
                    <a:pt x="13" y="25"/>
                  </a:lnTo>
                  <a:lnTo>
                    <a:pt x="24" y="17"/>
                  </a:lnTo>
                  <a:lnTo>
                    <a:pt x="34" y="10"/>
                  </a:lnTo>
                  <a:lnTo>
                    <a:pt x="45" y="4"/>
                  </a:lnTo>
                  <a:lnTo>
                    <a:pt x="53" y="1"/>
                  </a:lnTo>
                  <a:lnTo>
                    <a:pt x="60" y="0"/>
                  </a:lnTo>
                  <a:lnTo>
                    <a:pt x="62" y="2"/>
                  </a:lnTo>
                  <a:lnTo>
                    <a:pt x="60" y="8"/>
                  </a:lnTo>
                  <a:lnTo>
                    <a:pt x="54" y="12"/>
                  </a:lnTo>
                  <a:lnTo>
                    <a:pt x="45" y="17"/>
                  </a:lnTo>
                  <a:lnTo>
                    <a:pt x="34" y="21"/>
                  </a:lnTo>
                  <a:lnTo>
                    <a:pt x="23" y="26"/>
                  </a:lnTo>
                  <a:lnTo>
                    <a:pt x="12" y="30"/>
                  </a:lnTo>
                  <a:lnTo>
                    <a:pt x="4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00" name="Freeform 6599"/>
            <p:cNvSpPr/>
            <p:nvPr/>
          </p:nvSpPr>
          <p:spPr>
            <a:xfrm>
              <a:off x="4425" y="534"/>
              <a:ext cx="77" cy="49"/>
            </a:xfrm>
            <a:custGeom>
              <a:avLst/>
              <a:gdLst/>
              <a:ahLst/>
              <a:cxnLst/>
              <a:pathLst>
                <a:path w="88" h="58">
                  <a:moveTo>
                    <a:pt x="0" y="1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27" y="8"/>
                  </a:lnTo>
                  <a:lnTo>
                    <a:pt x="42" y="18"/>
                  </a:lnTo>
                  <a:lnTo>
                    <a:pt x="57" y="27"/>
                  </a:lnTo>
                  <a:lnTo>
                    <a:pt x="71" y="37"/>
                  </a:lnTo>
                  <a:lnTo>
                    <a:pt x="82" y="49"/>
                  </a:lnTo>
                  <a:lnTo>
                    <a:pt x="88" y="58"/>
                  </a:lnTo>
                  <a:lnTo>
                    <a:pt x="81" y="54"/>
                  </a:lnTo>
                  <a:lnTo>
                    <a:pt x="70" y="47"/>
                  </a:lnTo>
                  <a:lnTo>
                    <a:pt x="55" y="39"/>
                  </a:lnTo>
                  <a:lnTo>
                    <a:pt x="39" y="30"/>
                  </a:lnTo>
                  <a:lnTo>
                    <a:pt x="24" y="21"/>
                  </a:lnTo>
                  <a:lnTo>
                    <a:pt x="11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01" name="Freeform 6600"/>
            <p:cNvSpPr/>
            <p:nvPr/>
          </p:nvSpPr>
          <p:spPr>
            <a:xfrm>
              <a:off x="4439" y="500"/>
              <a:ext cx="60" cy="43"/>
            </a:xfrm>
            <a:custGeom>
              <a:avLst/>
              <a:gdLst/>
              <a:ahLst/>
              <a:cxnLst/>
              <a:pathLst>
                <a:path w="69" h="50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20" y="7"/>
                  </a:lnTo>
                  <a:lnTo>
                    <a:pt x="32" y="13"/>
                  </a:lnTo>
                  <a:lnTo>
                    <a:pt x="43" y="21"/>
                  </a:lnTo>
                  <a:lnTo>
                    <a:pt x="54" y="30"/>
                  </a:lnTo>
                  <a:lnTo>
                    <a:pt x="63" y="39"/>
                  </a:lnTo>
                  <a:lnTo>
                    <a:pt x="69" y="50"/>
                  </a:lnTo>
                  <a:lnTo>
                    <a:pt x="62" y="44"/>
                  </a:lnTo>
                  <a:lnTo>
                    <a:pt x="52" y="37"/>
                  </a:lnTo>
                  <a:lnTo>
                    <a:pt x="40" y="29"/>
                  </a:lnTo>
                  <a:lnTo>
                    <a:pt x="27" y="21"/>
                  </a:lnTo>
                  <a:lnTo>
                    <a:pt x="17" y="14"/>
                  </a:lnTo>
                  <a:lnTo>
                    <a:pt x="8" y="8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02" name="Freeform 6601"/>
            <p:cNvSpPr/>
            <p:nvPr/>
          </p:nvSpPr>
          <p:spPr>
            <a:xfrm>
              <a:off x="4495" y="500"/>
              <a:ext cx="62" cy="37"/>
            </a:xfrm>
            <a:custGeom>
              <a:avLst/>
              <a:gdLst/>
              <a:ahLst/>
              <a:cxnLst/>
              <a:pathLst>
                <a:path w="69" h="43">
                  <a:moveTo>
                    <a:pt x="0" y="43"/>
                  </a:moveTo>
                  <a:lnTo>
                    <a:pt x="6" y="37"/>
                  </a:lnTo>
                  <a:lnTo>
                    <a:pt x="14" y="30"/>
                  </a:lnTo>
                  <a:lnTo>
                    <a:pt x="26" y="22"/>
                  </a:lnTo>
                  <a:lnTo>
                    <a:pt x="37" y="14"/>
                  </a:lnTo>
                  <a:lnTo>
                    <a:pt x="47" y="7"/>
                  </a:lnTo>
                  <a:lnTo>
                    <a:pt x="58" y="3"/>
                  </a:lnTo>
                  <a:lnTo>
                    <a:pt x="65" y="0"/>
                  </a:lnTo>
                  <a:lnTo>
                    <a:pt x="69" y="3"/>
                  </a:lnTo>
                  <a:lnTo>
                    <a:pt x="68" y="7"/>
                  </a:lnTo>
                  <a:lnTo>
                    <a:pt x="61" y="13"/>
                  </a:lnTo>
                  <a:lnTo>
                    <a:pt x="51" y="19"/>
                  </a:lnTo>
                  <a:lnTo>
                    <a:pt x="38" y="25"/>
                  </a:lnTo>
                  <a:lnTo>
                    <a:pt x="26" y="29"/>
                  </a:lnTo>
                  <a:lnTo>
                    <a:pt x="14" y="35"/>
                  </a:lnTo>
                  <a:lnTo>
                    <a:pt x="5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03" name="Freeform 6602"/>
            <p:cNvSpPr/>
            <p:nvPr/>
          </p:nvSpPr>
          <p:spPr>
            <a:xfrm>
              <a:off x="3227" y="2237"/>
              <a:ext cx="263" cy="102"/>
            </a:xfrm>
            <a:custGeom>
              <a:avLst/>
              <a:gdLst/>
              <a:ahLst/>
              <a:cxnLst/>
              <a:pathLst>
                <a:path w="301" h="116">
                  <a:moveTo>
                    <a:pt x="301" y="21"/>
                  </a:moveTo>
                  <a:lnTo>
                    <a:pt x="301" y="22"/>
                  </a:lnTo>
                  <a:lnTo>
                    <a:pt x="297" y="24"/>
                  </a:lnTo>
                  <a:lnTo>
                    <a:pt x="294" y="25"/>
                  </a:lnTo>
                  <a:lnTo>
                    <a:pt x="294" y="28"/>
                  </a:lnTo>
                  <a:lnTo>
                    <a:pt x="270" y="20"/>
                  </a:lnTo>
                  <a:lnTo>
                    <a:pt x="246" y="15"/>
                  </a:lnTo>
                  <a:lnTo>
                    <a:pt x="223" y="14"/>
                  </a:lnTo>
                  <a:lnTo>
                    <a:pt x="200" y="14"/>
                  </a:lnTo>
                  <a:lnTo>
                    <a:pt x="180" y="17"/>
                  </a:lnTo>
                  <a:lnTo>
                    <a:pt x="159" y="22"/>
                  </a:lnTo>
                  <a:lnTo>
                    <a:pt x="138" y="29"/>
                  </a:lnTo>
                  <a:lnTo>
                    <a:pt x="120" y="37"/>
                  </a:lnTo>
                  <a:lnTo>
                    <a:pt x="101" y="46"/>
                  </a:lnTo>
                  <a:lnTo>
                    <a:pt x="83" y="55"/>
                  </a:lnTo>
                  <a:lnTo>
                    <a:pt x="67" y="66"/>
                  </a:lnTo>
                  <a:lnTo>
                    <a:pt x="52" y="77"/>
                  </a:lnTo>
                  <a:lnTo>
                    <a:pt x="37" y="88"/>
                  </a:lnTo>
                  <a:lnTo>
                    <a:pt x="23" y="98"/>
                  </a:lnTo>
                  <a:lnTo>
                    <a:pt x="12" y="107"/>
                  </a:lnTo>
                  <a:lnTo>
                    <a:pt x="0" y="116"/>
                  </a:lnTo>
                  <a:lnTo>
                    <a:pt x="5" y="105"/>
                  </a:lnTo>
                  <a:lnTo>
                    <a:pt x="13" y="93"/>
                  </a:lnTo>
                  <a:lnTo>
                    <a:pt x="24" y="81"/>
                  </a:lnTo>
                  <a:lnTo>
                    <a:pt x="39" y="68"/>
                  </a:lnTo>
                  <a:lnTo>
                    <a:pt x="57" y="56"/>
                  </a:lnTo>
                  <a:lnTo>
                    <a:pt x="76" y="44"/>
                  </a:lnTo>
                  <a:lnTo>
                    <a:pt x="98" y="32"/>
                  </a:lnTo>
                  <a:lnTo>
                    <a:pt x="121" y="23"/>
                  </a:lnTo>
                  <a:lnTo>
                    <a:pt x="145" y="14"/>
                  </a:lnTo>
                  <a:lnTo>
                    <a:pt x="169" y="7"/>
                  </a:lnTo>
                  <a:lnTo>
                    <a:pt x="194" y="2"/>
                  </a:lnTo>
                  <a:lnTo>
                    <a:pt x="218" y="0"/>
                  </a:lnTo>
                  <a:lnTo>
                    <a:pt x="241" y="0"/>
                  </a:lnTo>
                  <a:lnTo>
                    <a:pt x="263" y="3"/>
                  </a:lnTo>
                  <a:lnTo>
                    <a:pt x="282" y="10"/>
                  </a:lnTo>
                  <a:lnTo>
                    <a:pt x="301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04" name="Freeform 6603"/>
            <p:cNvSpPr/>
            <p:nvPr/>
          </p:nvSpPr>
          <p:spPr>
            <a:xfrm>
              <a:off x="3268" y="2288"/>
              <a:ext cx="17" cy="88"/>
            </a:xfrm>
            <a:custGeom>
              <a:avLst/>
              <a:gdLst/>
              <a:ahLst/>
              <a:cxnLst/>
              <a:pathLst>
                <a:path w="21" h="100">
                  <a:moveTo>
                    <a:pt x="4" y="100"/>
                  </a:moveTo>
                  <a:lnTo>
                    <a:pt x="0" y="87"/>
                  </a:lnTo>
                  <a:lnTo>
                    <a:pt x="0" y="58"/>
                  </a:lnTo>
                  <a:lnTo>
                    <a:pt x="7" y="26"/>
                  </a:lnTo>
                  <a:lnTo>
                    <a:pt x="21" y="0"/>
                  </a:lnTo>
                  <a:lnTo>
                    <a:pt x="16" y="25"/>
                  </a:lnTo>
                  <a:lnTo>
                    <a:pt x="12" y="58"/>
                  </a:lnTo>
                  <a:lnTo>
                    <a:pt x="8" y="87"/>
                  </a:lnTo>
                  <a:lnTo>
                    <a:pt x="4" y="10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05" name="Freeform 6604"/>
            <p:cNvSpPr/>
            <p:nvPr/>
          </p:nvSpPr>
          <p:spPr>
            <a:xfrm>
              <a:off x="3283" y="2272"/>
              <a:ext cx="27" cy="105"/>
            </a:xfrm>
            <a:custGeom>
              <a:avLst/>
              <a:gdLst/>
              <a:ahLst/>
              <a:cxnLst/>
              <a:pathLst>
                <a:path w="28" h="120">
                  <a:moveTo>
                    <a:pt x="4" y="120"/>
                  </a:moveTo>
                  <a:lnTo>
                    <a:pt x="1" y="116"/>
                  </a:lnTo>
                  <a:lnTo>
                    <a:pt x="0" y="105"/>
                  </a:lnTo>
                  <a:lnTo>
                    <a:pt x="1" y="89"/>
                  </a:lnTo>
                  <a:lnTo>
                    <a:pt x="3" y="69"/>
                  </a:lnTo>
                  <a:lnTo>
                    <a:pt x="8" y="50"/>
                  </a:lnTo>
                  <a:lnTo>
                    <a:pt x="13" y="30"/>
                  </a:lnTo>
                  <a:lnTo>
                    <a:pt x="20" y="13"/>
                  </a:lnTo>
                  <a:lnTo>
                    <a:pt x="28" y="0"/>
                  </a:lnTo>
                  <a:lnTo>
                    <a:pt x="24" y="26"/>
                  </a:lnTo>
                  <a:lnTo>
                    <a:pt x="18" y="66"/>
                  </a:lnTo>
                  <a:lnTo>
                    <a:pt x="12" y="104"/>
                  </a:lnTo>
                  <a:lnTo>
                    <a:pt x="4" y="1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06" name="Freeform 6605"/>
            <p:cNvSpPr/>
            <p:nvPr/>
          </p:nvSpPr>
          <p:spPr>
            <a:xfrm>
              <a:off x="3327" y="2255"/>
              <a:ext cx="19" cy="110"/>
            </a:xfrm>
            <a:custGeom>
              <a:avLst/>
              <a:gdLst/>
              <a:ahLst/>
              <a:cxnLst/>
              <a:pathLst>
                <a:path w="22" h="125">
                  <a:moveTo>
                    <a:pt x="6" y="125"/>
                  </a:moveTo>
                  <a:lnTo>
                    <a:pt x="0" y="108"/>
                  </a:lnTo>
                  <a:lnTo>
                    <a:pt x="2" y="70"/>
                  </a:lnTo>
                  <a:lnTo>
                    <a:pt x="9" y="28"/>
                  </a:lnTo>
                  <a:lnTo>
                    <a:pt x="22" y="0"/>
                  </a:lnTo>
                  <a:lnTo>
                    <a:pt x="20" y="25"/>
                  </a:lnTo>
                  <a:lnTo>
                    <a:pt x="16" y="68"/>
                  </a:lnTo>
                  <a:lnTo>
                    <a:pt x="12" y="108"/>
                  </a:lnTo>
                  <a:lnTo>
                    <a:pt x="6" y="1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07" name="Freeform 6606"/>
            <p:cNvSpPr/>
            <p:nvPr/>
          </p:nvSpPr>
          <p:spPr>
            <a:xfrm>
              <a:off x="3355" y="2248"/>
              <a:ext cx="16" cy="98"/>
            </a:xfrm>
            <a:custGeom>
              <a:avLst/>
              <a:gdLst/>
              <a:ahLst/>
              <a:cxnLst/>
              <a:pathLst>
                <a:path w="18" h="111">
                  <a:moveTo>
                    <a:pt x="4" y="111"/>
                  </a:moveTo>
                  <a:lnTo>
                    <a:pt x="0" y="96"/>
                  </a:lnTo>
                  <a:lnTo>
                    <a:pt x="1" y="61"/>
                  </a:lnTo>
                  <a:lnTo>
                    <a:pt x="7" y="23"/>
                  </a:lnTo>
                  <a:lnTo>
                    <a:pt x="18" y="0"/>
                  </a:lnTo>
                  <a:lnTo>
                    <a:pt x="16" y="25"/>
                  </a:lnTo>
                  <a:lnTo>
                    <a:pt x="15" y="63"/>
                  </a:lnTo>
                  <a:lnTo>
                    <a:pt x="12" y="98"/>
                  </a:lnTo>
                  <a:lnTo>
                    <a:pt x="4" y="1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08" name="Freeform 6607"/>
            <p:cNvSpPr/>
            <p:nvPr/>
          </p:nvSpPr>
          <p:spPr>
            <a:xfrm>
              <a:off x="3401" y="2241"/>
              <a:ext cx="14" cy="84"/>
            </a:xfrm>
            <a:custGeom>
              <a:avLst/>
              <a:gdLst/>
              <a:ahLst/>
              <a:cxnLst/>
              <a:pathLst>
                <a:path w="15" h="94">
                  <a:moveTo>
                    <a:pt x="10" y="94"/>
                  </a:moveTo>
                  <a:lnTo>
                    <a:pt x="4" y="83"/>
                  </a:lnTo>
                  <a:lnTo>
                    <a:pt x="0" y="56"/>
                  </a:lnTo>
                  <a:lnTo>
                    <a:pt x="2" y="25"/>
                  </a:lnTo>
                  <a:lnTo>
                    <a:pt x="14" y="0"/>
                  </a:lnTo>
                  <a:lnTo>
                    <a:pt x="14" y="23"/>
                  </a:lnTo>
                  <a:lnTo>
                    <a:pt x="15" y="54"/>
                  </a:lnTo>
                  <a:lnTo>
                    <a:pt x="15" y="83"/>
                  </a:lnTo>
                  <a:lnTo>
                    <a:pt x="10" y="9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09" name="Freeform 6608"/>
            <p:cNvSpPr/>
            <p:nvPr/>
          </p:nvSpPr>
          <p:spPr>
            <a:xfrm>
              <a:off x="3469" y="2249"/>
              <a:ext cx="14" cy="43"/>
            </a:xfrm>
            <a:custGeom>
              <a:avLst/>
              <a:gdLst/>
              <a:ahLst/>
              <a:cxnLst/>
              <a:pathLst>
                <a:path w="18" h="46">
                  <a:moveTo>
                    <a:pt x="15" y="46"/>
                  </a:moveTo>
                  <a:lnTo>
                    <a:pt x="8" y="40"/>
                  </a:lnTo>
                  <a:lnTo>
                    <a:pt x="3" y="26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12" y="30"/>
                  </a:lnTo>
                  <a:lnTo>
                    <a:pt x="18" y="41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10" name="Freeform 6609"/>
            <p:cNvSpPr/>
            <p:nvPr/>
          </p:nvSpPr>
          <p:spPr>
            <a:xfrm>
              <a:off x="3243" y="2307"/>
              <a:ext cx="17" cy="74"/>
            </a:xfrm>
            <a:custGeom>
              <a:avLst/>
              <a:gdLst/>
              <a:ahLst/>
              <a:cxnLst/>
              <a:pathLst>
                <a:path w="21" h="86">
                  <a:moveTo>
                    <a:pt x="4" y="86"/>
                  </a:moveTo>
                  <a:lnTo>
                    <a:pt x="0" y="77"/>
                  </a:lnTo>
                  <a:lnTo>
                    <a:pt x="0" y="52"/>
                  </a:lnTo>
                  <a:lnTo>
                    <a:pt x="7" y="25"/>
                  </a:lnTo>
                  <a:lnTo>
                    <a:pt x="21" y="0"/>
                  </a:lnTo>
                  <a:lnTo>
                    <a:pt x="16" y="25"/>
                  </a:lnTo>
                  <a:lnTo>
                    <a:pt x="12" y="52"/>
                  </a:lnTo>
                  <a:lnTo>
                    <a:pt x="8" y="77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11" name="Freeform 6610"/>
            <p:cNvSpPr/>
            <p:nvPr/>
          </p:nvSpPr>
          <p:spPr>
            <a:xfrm>
              <a:off x="3306" y="2265"/>
              <a:ext cx="19" cy="105"/>
            </a:xfrm>
            <a:custGeom>
              <a:avLst/>
              <a:gdLst/>
              <a:ahLst/>
              <a:cxnLst/>
              <a:pathLst>
                <a:path w="23" h="121">
                  <a:moveTo>
                    <a:pt x="6" y="121"/>
                  </a:moveTo>
                  <a:lnTo>
                    <a:pt x="0" y="105"/>
                  </a:lnTo>
                  <a:lnTo>
                    <a:pt x="2" y="68"/>
                  </a:lnTo>
                  <a:lnTo>
                    <a:pt x="9" y="28"/>
                  </a:lnTo>
                  <a:lnTo>
                    <a:pt x="23" y="0"/>
                  </a:lnTo>
                  <a:lnTo>
                    <a:pt x="21" y="24"/>
                  </a:lnTo>
                  <a:lnTo>
                    <a:pt x="17" y="66"/>
                  </a:lnTo>
                  <a:lnTo>
                    <a:pt x="11" y="105"/>
                  </a:lnTo>
                  <a:lnTo>
                    <a:pt x="6" y="1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12" name="Freeform 6611"/>
            <p:cNvSpPr/>
            <p:nvPr/>
          </p:nvSpPr>
          <p:spPr>
            <a:xfrm>
              <a:off x="3382" y="2242"/>
              <a:ext cx="12" cy="97"/>
            </a:xfrm>
            <a:custGeom>
              <a:avLst/>
              <a:gdLst/>
              <a:ahLst/>
              <a:cxnLst/>
              <a:pathLst>
                <a:path w="14" h="109">
                  <a:moveTo>
                    <a:pt x="11" y="109"/>
                  </a:moveTo>
                  <a:lnTo>
                    <a:pt x="4" y="96"/>
                  </a:lnTo>
                  <a:lnTo>
                    <a:pt x="0" y="63"/>
                  </a:lnTo>
                  <a:lnTo>
                    <a:pt x="3" y="28"/>
                  </a:lnTo>
                  <a:lnTo>
                    <a:pt x="13" y="0"/>
                  </a:lnTo>
                  <a:lnTo>
                    <a:pt x="13" y="25"/>
                  </a:lnTo>
                  <a:lnTo>
                    <a:pt x="14" y="62"/>
                  </a:lnTo>
                  <a:lnTo>
                    <a:pt x="14" y="96"/>
                  </a:lnTo>
                  <a:lnTo>
                    <a:pt x="11" y="10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13" name="Freeform 6612"/>
            <p:cNvSpPr/>
            <p:nvPr/>
          </p:nvSpPr>
          <p:spPr>
            <a:xfrm>
              <a:off x="3424" y="2242"/>
              <a:ext cx="8" cy="78"/>
            </a:xfrm>
            <a:custGeom>
              <a:avLst/>
              <a:gdLst/>
              <a:ahLst/>
              <a:cxnLst/>
              <a:pathLst>
                <a:path w="12" h="88">
                  <a:moveTo>
                    <a:pt x="5" y="88"/>
                  </a:moveTo>
                  <a:lnTo>
                    <a:pt x="0" y="76"/>
                  </a:lnTo>
                  <a:lnTo>
                    <a:pt x="0" y="47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11" y="19"/>
                  </a:lnTo>
                  <a:lnTo>
                    <a:pt x="11" y="48"/>
                  </a:lnTo>
                  <a:lnTo>
                    <a:pt x="9" y="75"/>
                  </a:lnTo>
                  <a:lnTo>
                    <a:pt x="5" y="8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14" name="Freeform 6613"/>
            <p:cNvSpPr/>
            <p:nvPr/>
          </p:nvSpPr>
          <p:spPr>
            <a:xfrm>
              <a:off x="3446" y="2246"/>
              <a:ext cx="13" cy="47"/>
            </a:xfrm>
            <a:custGeom>
              <a:avLst/>
              <a:gdLst/>
              <a:ahLst/>
              <a:cxnLst/>
              <a:pathLst>
                <a:path w="15" h="54">
                  <a:moveTo>
                    <a:pt x="11" y="54"/>
                  </a:moveTo>
                  <a:lnTo>
                    <a:pt x="6" y="47"/>
                  </a:lnTo>
                  <a:lnTo>
                    <a:pt x="1" y="30"/>
                  </a:lnTo>
                  <a:lnTo>
                    <a:pt x="0" y="12"/>
                  </a:lnTo>
                  <a:lnTo>
                    <a:pt x="6" y="0"/>
                  </a:lnTo>
                  <a:lnTo>
                    <a:pt x="6" y="15"/>
                  </a:lnTo>
                  <a:lnTo>
                    <a:pt x="10" y="34"/>
                  </a:lnTo>
                  <a:lnTo>
                    <a:pt x="15" y="49"/>
                  </a:lnTo>
                  <a:lnTo>
                    <a:pt x="11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15" name="Freeform 6614"/>
            <p:cNvSpPr/>
            <p:nvPr/>
          </p:nvSpPr>
          <p:spPr>
            <a:xfrm>
              <a:off x="3220" y="2323"/>
              <a:ext cx="19" cy="47"/>
            </a:xfrm>
            <a:custGeom>
              <a:avLst/>
              <a:gdLst/>
              <a:ahLst/>
              <a:cxnLst/>
              <a:pathLst>
                <a:path w="22" h="54">
                  <a:moveTo>
                    <a:pt x="22" y="0"/>
                  </a:moveTo>
                  <a:lnTo>
                    <a:pt x="21" y="11"/>
                  </a:lnTo>
                  <a:lnTo>
                    <a:pt x="17" y="31"/>
                  </a:lnTo>
                  <a:lnTo>
                    <a:pt x="12" y="48"/>
                  </a:lnTo>
                  <a:lnTo>
                    <a:pt x="3" y="54"/>
                  </a:lnTo>
                  <a:lnTo>
                    <a:pt x="0" y="45"/>
                  </a:lnTo>
                  <a:lnTo>
                    <a:pt x="6" y="29"/>
                  </a:lnTo>
                  <a:lnTo>
                    <a:pt x="15" y="1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16" name="Freeform 6615"/>
            <p:cNvSpPr/>
            <p:nvPr/>
          </p:nvSpPr>
          <p:spPr>
            <a:xfrm>
              <a:off x="3197" y="2320"/>
              <a:ext cx="46" cy="8"/>
            </a:xfrm>
            <a:custGeom>
              <a:avLst/>
              <a:gdLst/>
              <a:ahLst/>
              <a:cxnLst/>
              <a:pathLst>
                <a:path w="51" h="11">
                  <a:moveTo>
                    <a:pt x="51" y="3"/>
                  </a:moveTo>
                  <a:lnTo>
                    <a:pt x="48" y="3"/>
                  </a:lnTo>
                  <a:lnTo>
                    <a:pt x="41" y="1"/>
                  </a:lnTo>
                  <a:lnTo>
                    <a:pt x="33" y="1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5" y="11"/>
                  </a:lnTo>
                  <a:lnTo>
                    <a:pt x="12" y="11"/>
                  </a:lnTo>
                  <a:lnTo>
                    <a:pt x="20" y="10"/>
                  </a:lnTo>
                  <a:lnTo>
                    <a:pt x="29" y="8"/>
                  </a:lnTo>
                  <a:lnTo>
                    <a:pt x="39" y="6"/>
                  </a:lnTo>
                  <a:lnTo>
                    <a:pt x="46" y="4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17" name="Freeform 6616"/>
            <p:cNvSpPr/>
            <p:nvPr/>
          </p:nvSpPr>
          <p:spPr>
            <a:xfrm>
              <a:off x="3190" y="2337"/>
              <a:ext cx="39" cy="28"/>
            </a:xfrm>
            <a:custGeom>
              <a:avLst/>
              <a:gdLst/>
              <a:ahLst/>
              <a:cxnLst/>
              <a:pathLst>
                <a:path w="44" h="32">
                  <a:moveTo>
                    <a:pt x="44" y="0"/>
                  </a:moveTo>
                  <a:lnTo>
                    <a:pt x="41" y="2"/>
                  </a:lnTo>
                  <a:lnTo>
                    <a:pt x="35" y="5"/>
                  </a:lnTo>
                  <a:lnTo>
                    <a:pt x="28" y="8"/>
                  </a:lnTo>
                  <a:lnTo>
                    <a:pt x="19" y="12"/>
                  </a:lnTo>
                  <a:lnTo>
                    <a:pt x="11" y="16"/>
                  </a:lnTo>
                  <a:lnTo>
                    <a:pt x="5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9" y="31"/>
                  </a:lnTo>
                  <a:lnTo>
                    <a:pt x="14" y="28"/>
                  </a:lnTo>
                  <a:lnTo>
                    <a:pt x="21" y="22"/>
                  </a:lnTo>
                  <a:lnTo>
                    <a:pt x="28" y="16"/>
                  </a:lnTo>
                  <a:lnTo>
                    <a:pt x="35" y="9"/>
                  </a:lnTo>
                  <a:lnTo>
                    <a:pt x="41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18" name="Freeform 6617"/>
            <p:cNvSpPr/>
            <p:nvPr/>
          </p:nvSpPr>
          <p:spPr>
            <a:xfrm>
              <a:off x="3443" y="2190"/>
              <a:ext cx="12" cy="59"/>
            </a:xfrm>
            <a:custGeom>
              <a:avLst/>
              <a:gdLst/>
              <a:ahLst/>
              <a:cxnLst/>
              <a:pathLst>
                <a:path w="14" h="68">
                  <a:moveTo>
                    <a:pt x="12" y="68"/>
                  </a:moveTo>
                  <a:lnTo>
                    <a:pt x="4" y="52"/>
                  </a:lnTo>
                  <a:lnTo>
                    <a:pt x="0" y="30"/>
                  </a:lnTo>
                  <a:lnTo>
                    <a:pt x="1" y="10"/>
                  </a:lnTo>
                  <a:lnTo>
                    <a:pt x="8" y="0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2" y="49"/>
                  </a:lnTo>
                  <a:lnTo>
                    <a:pt x="12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19" name="Freeform 6618"/>
            <p:cNvSpPr/>
            <p:nvPr/>
          </p:nvSpPr>
          <p:spPr>
            <a:xfrm>
              <a:off x="3476" y="2202"/>
              <a:ext cx="23" cy="58"/>
            </a:xfrm>
            <a:custGeom>
              <a:avLst/>
              <a:gdLst/>
              <a:ahLst/>
              <a:cxnLst/>
              <a:pathLst>
                <a:path w="28" h="64">
                  <a:moveTo>
                    <a:pt x="0" y="64"/>
                  </a:moveTo>
                  <a:lnTo>
                    <a:pt x="3" y="49"/>
                  </a:lnTo>
                  <a:lnTo>
                    <a:pt x="8" y="27"/>
                  </a:lnTo>
                  <a:lnTo>
                    <a:pt x="15" y="9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27" y="9"/>
                  </a:lnTo>
                  <a:lnTo>
                    <a:pt x="24" y="18"/>
                  </a:lnTo>
                  <a:lnTo>
                    <a:pt x="20" y="30"/>
                  </a:lnTo>
                  <a:lnTo>
                    <a:pt x="14" y="41"/>
                  </a:lnTo>
                  <a:lnTo>
                    <a:pt x="8" y="52"/>
                  </a:lnTo>
                  <a:lnTo>
                    <a:pt x="4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20" name="Freeform 6619"/>
            <p:cNvSpPr/>
            <p:nvPr/>
          </p:nvSpPr>
          <p:spPr>
            <a:xfrm>
              <a:off x="3420" y="2190"/>
              <a:ext cx="12" cy="54"/>
            </a:xfrm>
            <a:custGeom>
              <a:avLst/>
              <a:gdLst/>
              <a:ahLst/>
              <a:cxnLst/>
              <a:pathLst>
                <a:path w="15" h="62">
                  <a:moveTo>
                    <a:pt x="15" y="62"/>
                  </a:moveTo>
                  <a:lnTo>
                    <a:pt x="6" y="54"/>
                  </a:lnTo>
                  <a:lnTo>
                    <a:pt x="0" y="3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3"/>
                  </a:lnTo>
                  <a:lnTo>
                    <a:pt x="14" y="21"/>
                  </a:lnTo>
                  <a:lnTo>
                    <a:pt x="14" y="44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21" name="Freeform 6620"/>
            <p:cNvSpPr/>
            <p:nvPr/>
          </p:nvSpPr>
          <p:spPr>
            <a:xfrm>
              <a:off x="3396" y="2186"/>
              <a:ext cx="17" cy="58"/>
            </a:xfrm>
            <a:custGeom>
              <a:avLst/>
              <a:gdLst/>
              <a:ahLst/>
              <a:cxnLst/>
              <a:pathLst>
                <a:path w="20" h="67">
                  <a:moveTo>
                    <a:pt x="20" y="67"/>
                  </a:moveTo>
                  <a:lnTo>
                    <a:pt x="10" y="54"/>
                  </a:lnTo>
                  <a:lnTo>
                    <a:pt x="3" y="34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0" y="5"/>
                  </a:lnTo>
                  <a:lnTo>
                    <a:pt x="12" y="22"/>
                  </a:lnTo>
                  <a:lnTo>
                    <a:pt x="15" y="45"/>
                  </a:lnTo>
                  <a:lnTo>
                    <a:pt x="20" y="6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22" name="Freeform 6621"/>
            <p:cNvSpPr/>
            <p:nvPr/>
          </p:nvSpPr>
          <p:spPr>
            <a:xfrm>
              <a:off x="3371" y="2190"/>
              <a:ext cx="25" cy="56"/>
            </a:xfrm>
            <a:custGeom>
              <a:avLst/>
              <a:gdLst/>
              <a:ahLst/>
              <a:cxnLst/>
              <a:pathLst>
                <a:path w="27" h="64">
                  <a:moveTo>
                    <a:pt x="27" y="64"/>
                  </a:moveTo>
                  <a:lnTo>
                    <a:pt x="20" y="59"/>
                  </a:lnTo>
                  <a:lnTo>
                    <a:pt x="15" y="51"/>
                  </a:lnTo>
                  <a:lnTo>
                    <a:pt x="9" y="40"/>
                  </a:lnTo>
                  <a:lnTo>
                    <a:pt x="5" y="30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" y="3"/>
                  </a:lnTo>
                  <a:lnTo>
                    <a:pt x="3" y="0"/>
                  </a:lnTo>
                  <a:lnTo>
                    <a:pt x="10" y="6"/>
                  </a:lnTo>
                  <a:lnTo>
                    <a:pt x="16" y="24"/>
                  </a:lnTo>
                  <a:lnTo>
                    <a:pt x="22" y="46"/>
                  </a:lnTo>
                  <a:lnTo>
                    <a:pt x="27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23" name="Freeform 6622"/>
            <p:cNvSpPr/>
            <p:nvPr/>
          </p:nvSpPr>
          <p:spPr>
            <a:xfrm>
              <a:off x="3339" y="2193"/>
              <a:ext cx="36" cy="56"/>
            </a:xfrm>
            <a:custGeom>
              <a:avLst/>
              <a:gdLst/>
              <a:ahLst/>
              <a:cxnLst/>
              <a:pathLst>
                <a:path w="40" h="66">
                  <a:moveTo>
                    <a:pt x="40" y="66"/>
                  </a:moveTo>
                  <a:lnTo>
                    <a:pt x="33" y="59"/>
                  </a:lnTo>
                  <a:lnTo>
                    <a:pt x="26" y="51"/>
                  </a:lnTo>
                  <a:lnTo>
                    <a:pt x="18" y="41"/>
                  </a:lnTo>
                  <a:lnTo>
                    <a:pt x="11" y="30"/>
                  </a:lnTo>
                  <a:lnTo>
                    <a:pt x="4" y="21"/>
                  </a:lnTo>
                  <a:lnTo>
                    <a:pt x="1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0"/>
                  </a:lnTo>
                  <a:lnTo>
                    <a:pt x="14" y="6"/>
                  </a:lnTo>
                  <a:lnTo>
                    <a:pt x="18" y="15"/>
                  </a:lnTo>
                  <a:lnTo>
                    <a:pt x="24" y="26"/>
                  </a:lnTo>
                  <a:lnTo>
                    <a:pt x="29" y="38"/>
                  </a:lnTo>
                  <a:lnTo>
                    <a:pt x="32" y="50"/>
                  </a:lnTo>
                  <a:lnTo>
                    <a:pt x="37" y="59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24" name="Freeform 6623"/>
            <p:cNvSpPr/>
            <p:nvPr/>
          </p:nvSpPr>
          <p:spPr>
            <a:xfrm>
              <a:off x="3303" y="2202"/>
              <a:ext cx="47" cy="58"/>
            </a:xfrm>
            <a:custGeom>
              <a:avLst/>
              <a:gdLst/>
              <a:ahLst/>
              <a:cxnLst/>
              <a:pathLst>
                <a:path w="56" h="65">
                  <a:moveTo>
                    <a:pt x="56" y="65"/>
                  </a:moveTo>
                  <a:lnTo>
                    <a:pt x="49" y="60"/>
                  </a:lnTo>
                  <a:lnTo>
                    <a:pt x="39" y="52"/>
                  </a:lnTo>
                  <a:lnTo>
                    <a:pt x="29" y="41"/>
                  </a:lnTo>
                  <a:lnTo>
                    <a:pt x="19" y="31"/>
                  </a:lnTo>
                  <a:lnTo>
                    <a:pt x="9" y="19"/>
                  </a:lnTo>
                  <a:lnTo>
                    <a:pt x="3" y="10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16" y="8"/>
                  </a:lnTo>
                  <a:lnTo>
                    <a:pt x="24" y="17"/>
                  </a:lnTo>
                  <a:lnTo>
                    <a:pt x="33" y="29"/>
                  </a:lnTo>
                  <a:lnTo>
                    <a:pt x="39" y="41"/>
                  </a:lnTo>
                  <a:lnTo>
                    <a:pt x="46" y="52"/>
                  </a:lnTo>
                  <a:lnTo>
                    <a:pt x="52" y="61"/>
                  </a:lnTo>
                  <a:lnTo>
                    <a:pt x="56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25" name="Freeform 6624"/>
            <p:cNvSpPr/>
            <p:nvPr/>
          </p:nvSpPr>
          <p:spPr>
            <a:xfrm>
              <a:off x="3266" y="2211"/>
              <a:ext cx="56" cy="59"/>
            </a:xfrm>
            <a:custGeom>
              <a:avLst/>
              <a:gdLst/>
              <a:ahLst/>
              <a:cxnLst/>
              <a:pathLst>
                <a:path w="63" h="68">
                  <a:moveTo>
                    <a:pt x="63" y="68"/>
                  </a:moveTo>
                  <a:lnTo>
                    <a:pt x="55" y="63"/>
                  </a:lnTo>
                  <a:lnTo>
                    <a:pt x="46" y="55"/>
                  </a:lnTo>
                  <a:lnTo>
                    <a:pt x="33" y="46"/>
                  </a:lnTo>
                  <a:lnTo>
                    <a:pt x="22" y="35"/>
                  </a:lnTo>
                  <a:lnTo>
                    <a:pt x="12" y="24"/>
                  </a:lnTo>
                  <a:lnTo>
                    <a:pt x="3" y="14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0"/>
                  </a:lnTo>
                  <a:lnTo>
                    <a:pt x="16" y="6"/>
                  </a:lnTo>
                  <a:lnTo>
                    <a:pt x="24" y="15"/>
                  </a:lnTo>
                  <a:lnTo>
                    <a:pt x="33" y="27"/>
                  </a:lnTo>
                  <a:lnTo>
                    <a:pt x="41" y="40"/>
                  </a:lnTo>
                  <a:lnTo>
                    <a:pt x="49" y="52"/>
                  </a:lnTo>
                  <a:lnTo>
                    <a:pt x="58" y="62"/>
                  </a:lnTo>
                  <a:lnTo>
                    <a:pt x="6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26" name="Freeform 6625"/>
            <p:cNvSpPr/>
            <p:nvPr/>
          </p:nvSpPr>
          <p:spPr>
            <a:xfrm>
              <a:off x="3238" y="2227"/>
              <a:ext cx="65" cy="56"/>
            </a:xfrm>
            <a:custGeom>
              <a:avLst/>
              <a:gdLst/>
              <a:ahLst/>
              <a:cxnLst/>
              <a:pathLst>
                <a:path w="73" h="64">
                  <a:moveTo>
                    <a:pt x="73" y="64"/>
                  </a:moveTo>
                  <a:lnTo>
                    <a:pt x="64" y="60"/>
                  </a:lnTo>
                  <a:lnTo>
                    <a:pt x="53" y="55"/>
                  </a:lnTo>
                  <a:lnTo>
                    <a:pt x="40" y="49"/>
                  </a:lnTo>
                  <a:lnTo>
                    <a:pt x="28" y="41"/>
                  </a:lnTo>
                  <a:lnTo>
                    <a:pt x="17" y="32"/>
                  </a:lnTo>
                  <a:lnTo>
                    <a:pt x="8" y="22"/>
                  </a:lnTo>
                  <a:lnTo>
                    <a:pt x="2" y="13"/>
                  </a:lnTo>
                  <a:lnTo>
                    <a:pt x="0" y="3"/>
                  </a:lnTo>
                  <a:lnTo>
                    <a:pt x="2" y="0"/>
                  </a:lnTo>
                  <a:lnTo>
                    <a:pt x="10" y="5"/>
                  </a:lnTo>
                  <a:lnTo>
                    <a:pt x="20" y="13"/>
                  </a:lnTo>
                  <a:lnTo>
                    <a:pt x="33" y="23"/>
                  </a:lnTo>
                  <a:lnTo>
                    <a:pt x="46" y="36"/>
                  </a:lnTo>
                  <a:lnTo>
                    <a:pt x="57" y="48"/>
                  </a:lnTo>
                  <a:lnTo>
                    <a:pt x="68" y="57"/>
                  </a:lnTo>
                  <a:lnTo>
                    <a:pt x="73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27" name="Freeform 6626"/>
            <p:cNvSpPr/>
            <p:nvPr/>
          </p:nvSpPr>
          <p:spPr>
            <a:xfrm>
              <a:off x="3215" y="2262"/>
              <a:ext cx="70" cy="28"/>
            </a:xfrm>
            <a:custGeom>
              <a:avLst/>
              <a:gdLst/>
              <a:ahLst/>
              <a:cxnLst/>
              <a:pathLst>
                <a:path w="81" h="31">
                  <a:moveTo>
                    <a:pt x="0" y="1"/>
                  </a:moveTo>
                  <a:lnTo>
                    <a:pt x="5" y="0"/>
                  </a:lnTo>
                  <a:lnTo>
                    <a:pt x="13" y="2"/>
                  </a:lnTo>
                  <a:lnTo>
                    <a:pt x="23" y="6"/>
                  </a:lnTo>
                  <a:lnTo>
                    <a:pt x="36" y="11"/>
                  </a:lnTo>
                  <a:lnTo>
                    <a:pt x="49" y="16"/>
                  </a:lnTo>
                  <a:lnTo>
                    <a:pt x="61" y="22"/>
                  </a:lnTo>
                  <a:lnTo>
                    <a:pt x="73" y="26"/>
                  </a:lnTo>
                  <a:lnTo>
                    <a:pt x="81" y="29"/>
                  </a:lnTo>
                  <a:lnTo>
                    <a:pt x="69" y="31"/>
                  </a:lnTo>
                  <a:lnTo>
                    <a:pt x="57" y="30"/>
                  </a:lnTo>
                  <a:lnTo>
                    <a:pt x="42" y="27"/>
                  </a:lnTo>
                  <a:lnTo>
                    <a:pt x="28" y="24"/>
                  </a:lnTo>
                  <a:lnTo>
                    <a:pt x="15" y="19"/>
                  </a:lnTo>
                  <a:lnTo>
                    <a:pt x="5" y="14"/>
                  </a:lnTo>
                  <a:lnTo>
                    <a:pt x="0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28" name="Freeform 6627"/>
            <p:cNvSpPr/>
            <p:nvPr/>
          </p:nvSpPr>
          <p:spPr>
            <a:xfrm>
              <a:off x="3192" y="2283"/>
              <a:ext cx="70" cy="26"/>
            </a:xfrm>
            <a:custGeom>
              <a:avLst/>
              <a:gdLst/>
              <a:ahLst/>
              <a:cxnLst/>
              <a:pathLst>
                <a:path w="78" h="30">
                  <a:moveTo>
                    <a:pt x="0" y="0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3" y="6"/>
                  </a:lnTo>
                  <a:lnTo>
                    <a:pt x="36" y="10"/>
                  </a:lnTo>
                  <a:lnTo>
                    <a:pt x="49" y="16"/>
                  </a:lnTo>
                  <a:lnTo>
                    <a:pt x="61" y="21"/>
                  </a:lnTo>
                  <a:lnTo>
                    <a:pt x="71" y="25"/>
                  </a:lnTo>
                  <a:lnTo>
                    <a:pt x="78" y="28"/>
                  </a:lnTo>
                  <a:lnTo>
                    <a:pt x="68" y="30"/>
                  </a:lnTo>
                  <a:lnTo>
                    <a:pt x="55" y="29"/>
                  </a:lnTo>
                  <a:lnTo>
                    <a:pt x="40" y="28"/>
                  </a:lnTo>
                  <a:lnTo>
                    <a:pt x="28" y="24"/>
                  </a:lnTo>
                  <a:lnTo>
                    <a:pt x="15" y="18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29" name="Freeform 6628"/>
            <p:cNvSpPr/>
            <p:nvPr/>
          </p:nvSpPr>
          <p:spPr>
            <a:xfrm>
              <a:off x="2985" y="2178"/>
              <a:ext cx="346" cy="77"/>
            </a:xfrm>
            <a:custGeom>
              <a:avLst/>
              <a:gdLst/>
              <a:ahLst/>
              <a:cxnLst/>
              <a:pathLst>
                <a:path w="394" h="88">
                  <a:moveTo>
                    <a:pt x="388" y="13"/>
                  </a:moveTo>
                  <a:lnTo>
                    <a:pt x="390" y="10"/>
                  </a:lnTo>
                  <a:lnTo>
                    <a:pt x="391" y="7"/>
                  </a:lnTo>
                  <a:lnTo>
                    <a:pt x="393" y="3"/>
                  </a:lnTo>
                  <a:lnTo>
                    <a:pt x="394" y="0"/>
                  </a:lnTo>
                  <a:lnTo>
                    <a:pt x="364" y="16"/>
                  </a:lnTo>
                  <a:lnTo>
                    <a:pt x="335" y="30"/>
                  </a:lnTo>
                  <a:lnTo>
                    <a:pt x="307" y="41"/>
                  </a:lnTo>
                  <a:lnTo>
                    <a:pt x="279" y="51"/>
                  </a:lnTo>
                  <a:lnTo>
                    <a:pt x="251" y="59"/>
                  </a:lnTo>
                  <a:lnTo>
                    <a:pt x="224" y="65"/>
                  </a:lnTo>
                  <a:lnTo>
                    <a:pt x="198" y="69"/>
                  </a:lnTo>
                  <a:lnTo>
                    <a:pt x="173" y="73"/>
                  </a:lnTo>
                  <a:lnTo>
                    <a:pt x="148" y="75"/>
                  </a:lnTo>
                  <a:lnTo>
                    <a:pt x="124" y="76"/>
                  </a:lnTo>
                  <a:lnTo>
                    <a:pt x="101" y="77"/>
                  </a:lnTo>
                  <a:lnTo>
                    <a:pt x="79" y="77"/>
                  </a:lnTo>
                  <a:lnTo>
                    <a:pt x="57" y="77"/>
                  </a:lnTo>
                  <a:lnTo>
                    <a:pt x="38" y="77"/>
                  </a:lnTo>
                  <a:lnTo>
                    <a:pt x="18" y="76"/>
                  </a:lnTo>
                  <a:lnTo>
                    <a:pt x="0" y="76"/>
                  </a:lnTo>
                  <a:lnTo>
                    <a:pt x="13" y="79"/>
                  </a:lnTo>
                  <a:lnTo>
                    <a:pt x="28" y="83"/>
                  </a:lnTo>
                  <a:lnTo>
                    <a:pt x="47" y="85"/>
                  </a:lnTo>
                  <a:lnTo>
                    <a:pt x="70" y="86"/>
                  </a:lnTo>
                  <a:lnTo>
                    <a:pt x="95" y="88"/>
                  </a:lnTo>
                  <a:lnTo>
                    <a:pt x="122" y="88"/>
                  </a:lnTo>
                  <a:lnTo>
                    <a:pt x="151" y="85"/>
                  </a:lnTo>
                  <a:lnTo>
                    <a:pt x="181" y="83"/>
                  </a:lnTo>
                  <a:lnTo>
                    <a:pt x="209" y="79"/>
                  </a:lnTo>
                  <a:lnTo>
                    <a:pt x="239" y="75"/>
                  </a:lnTo>
                  <a:lnTo>
                    <a:pt x="269" y="68"/>
                  </a:lnTo>
                  <a:lnTo>
                    <a:pt x="297" y="60"/>
                  </a:lnTo>
                  <a:lnTo>
                    <a:pt x="323" y="51"/>
                  </a:lnTo>
                  <a:lnTo>
                    <a:pt x="348" y="40"/>
                  </a:lnTo>
                  <a:lnTo>
                    <a:pt x="369" y="28"/>
                  </a:lnTo>
                  <a:lnTo>
                    <a:pt x="388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30" name="Freeform 6629"/>
            <p:cNvSpPr/>
            <p:nvPr/>
          </p:nvSpPr>
          <p:spPr>
            <a:xfrm>
              <a:off x="3008" y="2199"/>
              <a:ext cx="49" cy="50"/>
            </a:xfrm>
            <a:custGeom>
              <a:avLst/>
              <a:gdLst/>
              <a:ahLst/>
              <a:cxnLst/>
              <a:pathLst>
                <a:path w="57" h="59">
                  <a:moveTo>
                    <a:pt x="1" y="0"/>
                  </a:moveTo>
                  <a:lnTo>
                    <a:pt x="0" y="3"/>
                  </a:lnTo>
                  <a:lnTo>
                    <a:pt x="1" y="9"/>
                  </a:lnTo>
                  <a:lnTo>
                    <a:pt x="5" y="17"/>
                  </a:lnTo>
                  <a:lnTo>
                    <a:pt x="12" y="28"/>
                  </a:lnTo>
                  <a:lnTo>
                    <a:pt x="20" y="38"/>
                  </a:lnTo>
                  <a:lnTo>
                    <a:pt x="31" y="47"/>
                  </a:lnTo>
                  <a:lnTo>
                    <a:pt x="43" y="54"/>
                  </a:lnTo>
                  <a:lnTo>
                    <a:pt x="57" y="59"/>
                  </a:lnTo>
                  <a:lnTo>
                    <a:pt x="50" y="53"/>
                  </a:lnTo>
                  <a:lnTo>
                    <a:pt x="43" y="44"/>
                  </a:lnTo>
                  <a:lnTo>
                    <a:pt x="35" y="33"/>
                  </a:lnTo>
                  <a:lnTo>
                    <a:pt x="26" y="23"/>
                  </a:lnTo>
                  <a:lnTo>
                    <a:pt x="19" y="14"/>
                  </a:lnTo>
                  <a:lnTo>
                    <a:pt x="11" y="6"/>
                  </a:lnTo>
                  <a:lnTo>
                    <a:pt x="5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31" name="Freeform 6630"/>
            <p:cNvSpPr/>
            <p:nvPr/>
          </p:nvSpPr>
          <p:spPr>
            <a:xfrm>
              <a:off x="3055" y="2192"/>
              <a:ext cx="63" cy="59"/>
            </a:xfrm>
            <a:custGeom>
              <a:avLst/>
              <a:gdLst/>
              <a:ahLst/>
              <a:cxnLst/>
              <a:pathLst>
                <a:path w="73" h="68">
                  <a:moveTo>
                    <a:pt x="3" y="0"/>
                  </a:moveTo>
                  <a:lnTo>
                    <a:pt x="0" y="5"/>
                  </a:lnTo>
                  <a:lnTo>
                    <a:pt x="3" y="12"/>
                  </a:lnTo>
                  <a:lnTo>
                    <a:pt x="9" y="22"/>
                  </a:lnTo>
                  <a:lnTo>
                    <a:pt x="19" y="34"/>
                  </a:lnTo>
                  <a:lnTo>
                    <a:pt x="31" y="45"/>
                  </a:lnTo>
                  <a:lnTo>
                    <a:pt x="44" y="55"/>
                  </a:lnTo>
                  <a:lnTo>
                    <a:pt x="59" y="63"/>
                  </a:lnTo>
                  <a:lnTo>
                    <a:pt x="73" y="68"/>
                  </a:lnTo>
                  <a:lnTo>
                    <a:pt x="67" y="63"/>
                  </a:lnTo>
                  <a:lnTo>
                    <a:pt x="59" y="54"/>
                  </a:lnTo>
                  <a:lnTo>
                    <a:pt x="50" y="43"/>
                  </a:lnTo>
                  <a:lnTo>
                    <a:pt x="38" y="30"/>
                  </a:lnTo>
                  <a:lnTo>
                    <a:pt x="28" y="17"/>
                  </a:lnTo>
                  <a:lnTo>
                    <a:pt x="17" y="8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32" name="Freeform 6631"/>
            <p:cNvSpPr/>
            <p:nvPr/>
          </p:nvSpPr>
          <p:spPr>
            <a:xfrm>
              <a:off x="3094" y="2181"/>
              <a:ext cx="56" cy="67"/>
            </a:xfrm>
            <a:custGeom>
              <a:avLst/>
              <a:gdLst/>
              <a:ahLst/>
              <a:cxnLst/>
              <a:pathLst>
                <a:path w="63" h="76">
                  <a:moveTo>
                    <a:pt x="2" y="0"/>
                  </a:moveTo>
                  <a:lnTo>
                    <a:pt x="0" y="5"/>
                  </a:lnTo>
                  <a:lnTo>
                    <a:pt x="1" y="14"/>
                  </a:lnTo>
                  <a:lnTo>
                    <a:pt x="7" y="26"/>
                  </a:lnTo>
                  <a:lnTo>
                    <a:pt x="16" y="38"/>
                  </a:lnTo>
                  <a:lnTo>
                    <a:pt x="27" y="51"/>
                  </a:lnTo>
                  <a:lnTo>
                    <a:pt x="38" y="63"/>
                  </a:lnTo>
                  <a:lnTo>
                    <a:pt x="51" y="72"/>
                  </a:lnTo>
                  <a:lnTo>
                    <a:pt x="63" y="76"/>
                  </a:lnTo>
                  <a:lnTo>
                    <a:pt x="60" y="71"/>
                  </a:lnTo>
                  <a:lnTo>
                    <a:pt x="53" y="60"/>
                  </a:lnTo>
                  <a:lnTo>
                    <a:pt x="45" y="48"/>
                  </a:lnTo>
                  <a:lnTo>
                    <a:pt x="35" y="33"/>
                  </a:lnTo>
                  <a:lnTo>
                    <a:pt x="24" y="20"/>
                  </a:lnTo>
                  <a:lnTo>
                    <a:pt x="15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33" name="Freeform 6632"/>
            <p:cNvSpPr/>
            <p:nvPr/>
          </p:nvSpPr>
          <p:spPr>
            <a:xfrm>
              <a:off x="3159" y="2178"/>
              <a:ext cx="49" cy="61"/>
            </a:xfrm>
            <a:custGeom>
              <a:avLst/>
              <a:gdLst/>
              <a:ahLst/>
              <a:cxnLst/>
              <a:pathLst>
                <a:path w="55" h="70">
                  <a:moveTo>
                    <a:pt x="1" y="0"/>
                  </a:moveTo>
                  <a:lnTo>
                    <a:pt x="0" y="3"/>
                  </a:lnTo>
                  <a:lnTo>
                    <a:pt x="2" y="13"/>
                  </a:lnTo>
                  <a:lnTo>
                    <a:pt x="8" y="23"/>
                  </a:lnTo>
                  <a:lnTo>
                    <a:pt x="15" y="36"/>
                  </a:lnTo>
                  <a:lnTo>
                    <a:pt x="24" y="48"/>
                  </a:lnTo>
                  <a:lnTo>
                    <a:pt x="34" y="59"/>
                  </a:lnTo>
                  <a:lnTo>
                    <a:pt x="45" y="67"/>
                  </a:lnTo>
                  <a:lnTo>
                    <a:pt x="55" y="70"/>
                  </a:lnTo>
                  <a:lnTo>
                    <a:pt x="51" y="63"/>
                  </a:lnTo>
                  <a:lnTo>
                    <a:pt x="45" y="54"/>
                  </a:lnTo>
                  <a:lnTo>
                    <a:pt x="38" y="41"/>
                  </a:lnTo>
                  <a:lnTo>
                    <a:pt x="31" y="29"/>
                  </a:lnTo>
                  <a:lnTo>
                    <a:pt x="23" y="16"/>
                  </a:lnTo>
                  <a:lnTo>
                    <a:pt x="15" y="7"/>
                  </a:lnTo>
                  <a:lnTo>
                    <a:pt x="8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34" name="Freeform 6633"/>
            <p:cNvSpPr/>
            <p:nvPr/>
          </p:nvSpPr>
          <p:spPr>
            <a:xfrm>
              <a:off x="3197" y="2176"/>
              <a:ext cx="35" cy="56"/>
            </a:xfrm>
            <a:custGeom>
              <a:avLst/>
              <a:gdLst/>
              <a:ahLst/>
              <a:cxnLst/>
              <a:pathLst>
                <a:path w="39" h="63">
                  <a:moveTo>
                    <a:pt x="3" y="0"/>
                  </a:moveTo>
                  <a:lnTo>
                    <a:pt x="1" y="3"/>
                  </a:lnTo>
                  <a:lnTo>
                    <a:pt x="0" y="10"/>
                  </a:lnTo>
                  <a:lnTo>
                    <a:pt x="1" y="19"/>
                  </a:lnTo>
                  <a:lnTo>
                    <a:pt x="4" y="30"/>
                  </a:lnTo>
                  <a:lnTo>
                    <a:pt x="10" y="41"/>
                  </a:lnTo>
                  <a:lnTo>
                    <a:pt x="17" y="50"/>
                  </a:lnTo>
                  <a:lnTo>
                    <a:pt x="27" y="58"/>
                  </a:lnTo>
                  <a:lnTo>
                    <a:pt x="39" y="63"/>
                  </a:lnTo>
                  <a:lnTo>
                    <a:pt x="35" y="56"/>
                  </a:lnTo>
                  <a:lnTo>
                    <a:pt x="31" y="47"/>
                  </a:lnTo>
                  <a:lnTo>
                    <a:pt x="26" y="37"/>
                  </a:lnTo>
                  <a:lnTo>
                    <a:pt x="22" y="25"/>
                  </a:lnTo>
                  <a:lnTo>
                    <a:pt x="17" y="15"/>
                  </a:lnTo>
                  <a:lnTo>
                    <a:pt x="12" y="5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35" name="Freeform 6634"/>
            <p:cNvSpPr/>
            <p:nvPr/>
          </p:nvSpPr>
          <p:spPr>
            <a:xfrm>
              <a:off x="3259" y="2167"/>
              <a:ext cx="26" cy="42"/>
            </a:xfrm>
            <a:custGeom>
              <a:avLst/>
              <a:gdLst/>
              <a:ahLst/>
              <a:cxnLst/>
              <a:pathLst>
                <a:path w="30" h="49">
                  <a:moveTo>
                    <a:pt x="2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11" y="35"/>
                  </a:lnTo>
                  <a:lnTo>
                    <a:pt x="17" y="42"/>
                  </a:lnTo>
                  <a:lnTo>
                    <a:pt x="24" y="47"/>
                  </a:lnTo>
                  <a:lnTo>
                    <a:pt x="30" y="49"/>
                  </a:lnTo>
                  <a:lnTo>
                    <a:pt x="24" y="37"/>
                  </a:lnTo>
                  <a:lnTo>
                    <a:pt x="17" y="21"/>
                  </a:lnTo>
                  <a:lnTo>
                    <a:pt x="1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36" name="Freeform 6635"/>
            <p:cNvSpPr/>
            <p:nvPr/>
          </p:nvSpPr>
          <p:spPr>
            <a:xfrm>
              <a:off x="3290" y="2172"/>
              <a:ext cx="20" cy="27"/>
            </a:xfrm>
            <a:custGeom>
              <a:avLst/>
              <a:gdLst/>
              <a:ahLst/>
              <a:cxnLst/>
              <a:pathLst>
                <a:path w="22" h="31">
                  <a:moveTo>
                    <a:pt x="2" y="1"/>
                  </a:moveTo>
                  <a:lnTo>
                    <a:pt x="0" y="10"/>
                  </a:lnTo>
                  <a:lnTo>
                    <a:pt x="4" y="22"/>
                  </a:lnTo>
                  <a:lnTo>
                    <a:pt x="12" y="31"/>
                  </a:lnTo>
                  <a:lnTo>
                    <a:pt x="22" y="30"/>
                  </a:lnTo>
                  <a:lnTo>
                    <a:pt x="13" y="24"/>
                  </a:lnTo>
                  <a:lnTo>
                    <a:pt x="10" y="10"/>
                  </a:lnTo>
                  <a:lnTo>
                    <a:pt x="7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37" name="Freeform 6636"/>
            <p:cNvSpPr/>
            <p:nvPr/>
          </p:nvSpPr>
          <p:spPr>
            <a:xfrm>
              <a:off x="3032" y="2195"/>
              <a:ext cx="57" cy="56"/>
            </a:xfrm>
            <a:custGeom>
              <a:avLst/>
              <a:gdLst/>
              <a:ahLst/>
              <a:cxnLst/>
              <a:pathLst>
                <a:path w="64" h="64">
                  <a:moveTo>
                    <a:pt x="2" y="0"/>
                  </a:moveTo>
                  <a:lnTo>
                    <a:pt x="0" y="4"/>
                  </a:lnTo>
                  <a:lnTo>
                    <a:pt x="1" y="11"/>
                  </a:lnTo>
                  <a:lnTo>
                    <a:pt x="7" y="20"/>
                  </a:lnTo>
                  <a:lnTo>
                    <a:pt x="15" y="31"/>
                  </a:lnTo>
                  <a:lnTo>
                    <a:pt x="25" y="42"/>
                  </a:lnTo>
                  <a:lnTo>
                    <a:pt x="38" y="51"/>
                  </a:lnTo>
                  <a:lnTo>
                    <a:pt x="51" y="59"/>
                  </a:lnTo>
                  <a:lnTo>
                    <a:pt x="64" y="64"/>
                  </a:lnTo>
                  <a:lnTo>
                    <a:pt x="60" y="58"/>
                  </a:lnTo>
                  <a:lnTo>
                    <a:pt x="52" y="50"/>
                  </a:lnTo>
                  <a:lnTo>
                    <a:pt x="44" y="39"/>
                  </a:lnTo>
                  <a:lnTo>
                    <a:pt x="34" y="27"/>
                  </a:lnTo>
                  <a:lnTo>
                    <a:pt x="25" y="16"/>
                  </a:lnTo>
                  <a:lnTo>
                    <a:pt x="16" y="6"/>
                  </a:lnTo>
                  <a:lnTo>
                    <a:pt x="8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38" name="Freeform 6637"/>
            <p:cNvSpPr/>
            <p:nvPr/>
          </p:nvSpPr>
          <p:spPr>
            <a:xfrm>
              <a:off x="2982" y="2206"/>
              <a:ext cx="45" cy="43"/>
            </a:xfrm>
            <a:custGeom>
              <a:avLst/>
              <a:gdLst/>
              <a:ahLst/>
              <a:cxnLst/>
              <a:pathLst>
                <a:path w="52" h="51">
                  <a:moveTo>
                    <a:pt x="3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5" y="16"/>
                  </a:lnTo>
                  <a:lnTo>
                    <a:pt x="11" y="24"/>
                  </a:lnTo>
                  <a:lnTo>
                    <a:pt x="18" y="32"/>
                  </a:lnTo>
                  <a:lnTo>
                    <a:pt x="27" y="40"/>
                  </a:lnTo>
                  <a:lnTo>
                    <a:pt x="38" y="47"/>
                  </a:lnTo>
                  <a:lnTo>
                    <a:pt x="52" y="51"/>
                  </a:lnTo>
                  <a:lnTo>
                    <a:pt x="45" y="45"/>
                  </a:lnTo>
                  <a:lnTo>
                    <a:pt x="38" y="37"/>
                  </a:lnTo>
                  <a:lnTo>
                    <a:pt x="31" y="28"/>
                  </a:lnTo>
                  <a:lnTo>
                    <a:pt x="24" y="20"/>
                  </a:lnTo>
                  <a:lnTo>
                    <a:pt x="18" y="12"/>
                  </a:lnTo>
                  <a:lnTo>
                    <a:pt x="12" y="5"/>
                  </a:lnTo>
                  <a:lnTo>
                    <a:pt x="6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39" name="Freeform 6638"/>
            <p:cNvSpPr/>
            <p:nvPr/>
          </p:nvSpPr>
          <p:spPr>
            <a:xfrm>
              <a:off x="3136" y="2185"/>
              <a:ext cx="47" cy="61"/>
            </a:xfrm>
            <a:custGeom>
              <a:avLst/>
              <a:gdLst/>
              <a:ahLst/>
              <a:cxnLst/>
              <a:pathLst>
                <a:path w="56" h="69">
                  <a:moveTo>
                    <a:pt x="1" y="0"/>
                  </a:moveTo>
                  <a:lnTo>
                    <a:pt x="0" y="3"/>
                  </a:lnTo>
                  <a:lnTo>
                    <a:pt x="1" y="12"/>
                  </a:lnTo>
                  <a:lnTo>
                    <a:pt x="7" y="23"/>
                  </a:lnTo>
                  <a:lnTo>
                    <a:pt x="15" y="36"/>
                  </a:lnTo>
                  <a:lnTo>
                    <a:pt x="24" y="47"/>
                  </a:lnTo>
                  <a:lnTo>
                    <a:pt x="35" y="59"/>
                  </a:lnTo>
                  <a:lnTo>
                    <a:pt x="45" y="66"/>
                  </a:lnTo>
                  <a:lnTo>
                    <a:pt x="56" y="69"/>
                  </a:lnTo>
                  <a:lnTo>
                    <a:pt x="51" y="62"/>
                  </a:lnTo>
                  <a:lnTo>
                    <a:pt x="45" y="53"/>
                  </a:lnTo>
                  <a:lnTo>
                    <a:pt x="38" y="40"/>
                  </a:lnTo>
                  <a:lnTo>
                    <a:pt x="31" y="28"/>
                  </a:lnTo>
                  <a:lnTo>
                    <a:pt x="23" y="16"/>
                  </a:lnTo>
                  <a:lnTo>
                    <a:pt x="15" y="6"/>
                  </a:lnTo>
                  <a:lnTo>
                    <a:pt x="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40" name="Freeform 6639"/>
            <p:cNvSpPr/>
            <p:nvPr/>
          </p:nvSpPr>
          <p:spPr>
            <a:xfrm>
              <a:off x="3224" y="2172"/>
              <a:ext cx="35" cy="51"/>
            </a:xfrm>
            <a:custGeom>
              <a:avLst/>
              <a:gdLst/>
              <a:ahLst/>
              <a:cxnLst/>
              <a:pathLst>
                <a:path w="40" h="59">
                  <a:moveTo>
                    <a:pt x="2" y="0"/>
                  </a:moveTo>
                  <a:lnTo>
                    <a:pt x="0" y="4"/>
                  </a:lnTo>
                  <a:lnTo>
                    <a:pt x="1" y="10"/>
                  </a:lnTo>
                  <a:lnTo>
                    <a:pt x="5" y="20"/>
                  </a:lnTo>
                  <a:lnTo>
                    <a:pt x="11" y="31"/>
                  </a:lnTo>
                  <a:lnTo>
                    <a:pt x="18" y="42"/>
                  </a:lnTo>
                  <a:lnTo>
                    <a:pt x="26" y="50"/>
                  </a:lnTo>
                  <a:lnTo>
                    <a:pt x="33" y="57"/>
                  </a:lnTo>
                  <a:lnTo>
                    <a:pt x="40" y="59"/>
                  </a:lnTo>
                  <a:lnTo>
                    <a:pt x="38" y="53"/>
                  </a:lnTo>
                  <a:lnTo>
                    <a:pt x="33" y="45"/>
                  </a:lnTo>
                  <a:lnTo>
                    <a:pt x="28" y="36"/>
                  </a:lnTo>
                  <a:lnTo>
                    <a:pt x="23" y="25"/>
                  </a:lnTo>
                  <a:lnTo>
                    <a:pt x="17" y="16"/>
                  </a:lnTo>
                  <a:lnTo>
                    <a:pt x="11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41" name="Freeform 6640"/>
            <p:cNvSpPr/>
            <p:nvPr/>
          </p:nvSpPr>
          <p:spPr>
            <a:xfrm>
              <a:off x="2952" y="2241"/>
              <a:ext cx="52" cy="8"/>
            </a:xfrm>
            <a:custGeom>
              <a:avLst/>
              <a:gdLst/>
              <a:ahLst/>
              <a:cxnLst/>
              <a:pathLst>
                <a:path w="61" h="9">
                  <a:moveTo>
                    <a:pt x="61" y="4"/>
                  </a:moveTo>
                  <a:lnTo>
                    <a:pt x="56" y="4"/>
                  </a:lnTo>
                  <a:lnTo>
                    <a:pt x="48" y="5"/>
                  </a:lnTo>
                  <a:lnTo>
                    <a:pt x="38" y="6"/>
                  </a:lnTo>
                  <a:lnTo>
                    <a:pt x="27" y="8"/>
                  </a:lnTo>
                  <a:lnTo>
                    <a:pt x="17" y="9"/>
                  </a:lnTo>
                  <a:lnTo>
                    <a:pt x="8" y="9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7" y="1"/>
                  </a:lnTo>
                  <a:lnTo>
                    <a:pt x="46" y="2"/>
                  </a:lnTo>
                  <a:lnTo>
                    <a:pt x="55" y="3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42" name="Freeform 6641"/>
            <p:cNvSpPr/>
            <p:nvPr/>
          </p:nvSpPr>
          <p:spPr>
            <a:xfrm>
              <a:off x="2990" y="2251"/>
              <a:ext cx="74" cy="58"/>
            </a:xfrm>
            <a:custGeom>
              <a:avLst/>
              <a:gdLst/>
              <a:ahLst/>
              <a:cxnLst/>
              <a:pathLst>
                <a:path w="84" h="66">
                  <a:moveTo>
                    <a:pt x="84" y="0"/>
                  </a:moveTo>
                  <a:lnTo>
                    <a:pt x="75" y="5"/>
                  </a:lnTo>
                  <a:lnTo>
                    <a:pt x="61" y="12"/>
                  </a:lnTo>
                  <a:lnTo>
                    <a:pt x="46" y="21"/>
                  </a:lnTo>
                  <a:lnTo>
                    <a:pt x="30" y="31"/>
                  </a:lnTo>
                  <a:lnTo>
                    <a:pt x="16" y="43"/>
                  </a:lnTo>
                  <a:lnTo>
                    <a:pt x="5" y="52"/>
                  </a:lnTo>
                  <a:lnTo>
                    <a:pt x="0" y="60"/>
                  </a:lnTo>
                  <a:lnTo>
                    <a:pt x="1" y="66"/>
                  </a:lnTo>
                  <a:lnTo>
                    <a:pt x="8" y="66"/>
                  </a:lnTo>
                  <a:lnTo>
                    <a:pt x="17" y="60"/>
                  </a:lnTo>
                  <a:lnTo>
                    <a:pt x="28" y="51"/>
                  </a:lnTo>
                  <a:lnTo>
                    <a:pt x="41" y="39"/>
                  </a:lnTo>
                  <a:lnTo>
                    <a:pt x="53" y="27"/>
                  </a:lnTo>
                  <a:lnTo>
                    <a:pt x="65" y="15"/>
                  </a:lnTo>
                  <a:lnTo>
                    <a:pt x="76" y="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43" name="Freeform 6642"/>
            <p:cNvSpPr/>
            <p:nvPr/>
          </p:nvSpPr>
          <p:spPr>
            <a:xfrm>
              <a:off x="3024" y="2249"/>
              <a:ext cx="66" cy="62"/>
            </a:xfrm>
            <a:custGeom>
              <a:avLst/>
              <a:gdLst/>
              <a:ahLst/>
              <a:cxnLst/>
              <a:pathLst>
                <a:path w="76" h="70">
                  <a:moveTo>
                    <a:pt x="76" y="0"/>
                  </a:moveTo>
                  <a:lnTo>
                    <a:pt x="66" y="6"/>
                  </a:lnTo>
                  <a:lnTo>
                    <a:pt x="54" y="15"/>
                  </a:lnTo>
                  <a:lnTo>
                    <a:pt x="40" y="25"/>
                  </a:lnTo>
                  <a:lnTo>
                    <a:pt x="25" y="38"/>
                  </a:lnTo>
                  <a:lnTo>
                    <a:pt x="13" y="49"/>
                  </a:lnTo>
                  <a:lnTo>
                    <a:pt x="4" y="59"/>
                  </a:lnTo>
                  <a:lnTo>
                    <a:pt x="0" y="67"/>
                  </a:lnTo>
                  <a:lnTo>
                    <a:pt x="2" y="70"/>
                  </a:lnTo>
                  <a:lnTo>
                    <a:pt x="9" y="68"/>
                  </a:lnTo>
                  <a:lnTo>
                    <a:pt x="18" y="61"/>
                  </a:lnTo>
                  <a:lnTo>
                    <a:pt x="29" y="50"/>
                  </a:lnTo>
                  <a:lnTo>
                    <a:pt x="40" y="38"/>
                  </a:lnTo>
                  <a:lnTo>
                    <a:pt x="51" y="25"/>
                  </a:lnTo>
                  <a:lnTo>
                    <a:pt x="61" y="14"/>
                  </a:lnTo>
                  <a:lnTo>
                    <a:pt x="70" y="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44" name="Freeform 6643"/>
            <p:cNvSpPr/>
            <p:nvPr/>
          </p:nvSpPr>
          <p:spPr>
            <a:xfrm>
              <a:off x="3059" y="2248"/>
              <a:ext cx="59" cy="66"/>
            </a:xfrm>
            <a:custGeom>
              <a:avLst/>
              <a:gdLst/>
              <a:ahLst/>
              <a:cxnLst/>
              <a:pathLst>
                <a:path w="68" h="75">
                  <a:moveTo>
                    <a:pt x="68" y="0"/>
                  </a:moveTo>
                  <a:lnTo>
                    <a:pt x="58" y="7"/>
                  </a:lnTo>
                  <a:lnTo>
                    <a:pt x="46" y="17"/>
                  </a:lnTo>
                  <a:lnTo>
                    <a:pt x="33" y="28"/>
                  </a:lnTo>
                  <a:lnTo>
                    <a:pt x="21" y="41"/>
                  </a:lnTo>
                  <a:lnTo>
                    <a:pt x="10" y="54"/>
                  </a:lnTo>
                  <a:lnTo>
                    <a:pt x="3" y="63"/>
                  </a:lnTo>
                  <a:lnTo>
                    <a:pt x="0" y="71"/>
                  </a:lnTo>
                  <a:lnTo>
                    <a:pt x="2" y="75"/>
                  </a:lnTo>
                  <a:lnTo>
                    <a:pt x="8" y="72"/>
                  </a:lnTo>
                  <a:lnTo>
                    <a:pt x="16" y="65"/>
                  </a:lnTo>
                  <a:lnTo>
                    <a:pt x="25" y="54"/>
                  </a:lnTo>
                  <a:lnTo>
                    <a:pt x="35" y="41"/>
                  </a:lnTo>
                  <a:lnTo>
                    <a:pt x="44" y="27"/>
                  </a:lnTo>
                  <a:lnTo>
                    <a:pt x="53" y="15"/>
                  </a:lnTo>
                  <a:lnTo>
                    <a:pt x="61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45" name="Freeform 6644"/>
            <p:cNvSpPr/>
            <p:nvPr/>
          </p:nvSpPr>
          <p:spPr>
            <a:xfrm>
              <a:off x="3103" y="2242"/>
              <a:ext cx="45" cy="64"/>
            </a:xfrm>
            <a:custGeom>
              <a:avLst/>
              <a:gdLst/>
              <a:ahLst/>
              <a:cxnLst/>
              <a:pathLst>
                <a:path w="52" h="70">
                  <a:moveTo>
                    <a:pt x="52" y="0"/>
                  </a:moveTo>
                  <a:lnTo>
                    <a:pt x="45" y="7"/>
                  </a:lnTo>
                  <a:lnTo>
                    <a:pt x="35" y="16"/>
                  </a:lnTo>
                  <a:lnTo>
                    <a:pt x="25" y="28"/>
                  </a:lnTo>
                  <a:lnTo>
                    <a:pt x="15" y="39"/>
                  </a:lnTo>
                  <a:lnTo>
                    <a:pt x="7" y="51"/>
                  </a:lnTo>
                  <a:lnTo>
                    <a:pt x="2" y="61"/>
                  </a:lnTo>
                  <a:lnTo>
                    <a:pt x="0" y="68"/>
                  </a:lnTo>
                  <a:lnTo>
                    <a:pt x="5" y="70"/>
                  </a:lnTo>
                  <a:lnTo>
                    <a:pt x="12" y="68"/>
                  </a:lnTo>
                  <a:lnTo>
                    <a:pt x="19" y="61"/>
                  </a:lnTo>
                  <a:lnTo>
                    <a:pt x="26" y="52"/>
                  </a:lnTo>
                  <a:lnTo>
                    <a:pt x="32" y="40"/>
                  </a:lnTo>
                  <a:lnTo>
                    <a:pt x="37" y="28"/>
                  </a:lnTo>
                  <a:lnTo>
                    <a:pt x="42" y="16"/>
                  </a:lnTo>
                  <a:lnTo>
                    <a:pt x="48" y="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46" name="Freeform 6645"/>
            <p:cNvSpPr/>
            <p:nvPr/>
          </p:nvSpPr>
          <p:spPr>
            <a:xfrm>
              <a:off x="3141" y="2239"/>
              <a:ext cx="41" cy="61"/>
            </a:xfrm>
            <a:custGeom>
              <a:avLst/>
              <a:gdLst/>
              <a:ahLst/>
              <a:cxnLst/>
              <a:pathLst>
                <a:path w="47" h="69">
                  <a:moveTo>
                    <a:pt x="47" y="0"/>
                  </a:moveTo>
                  <a:lnTo>
                    <a:pt x="42" y="7"/>
                  </a:lnTo>
                  <a:lnTo>
                    <a:pt x="32" y="16"/>
                  </a:lnTo>
                  <a:lnTo>
                    <a:pt x="23" y="29"/>
                  </a:lnTo>
                  <a:lnTo>
                    <a:pt x="14" y="41"/>
                  </a:lnTo>
                  <a:lnTo>
                    <a:pt x="6" y="52"/>
                  </a:lnTo>
                  <a:lnTo>
                    <a:pt x="1" y="61"/>
                  </a:lnTo>
                  <a:lnTo>
                    <a:pt x="0" y="68"/>
                  </a:lnTo>
                  <a:lnTo>
                    <a:pt x="5" y="69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5" y="49"/>
                  </a:lnTo>
                  <a:lnTo>
                    <a:pt x="31" y="36"/>
                  </a:lnTo>
                  <a:lnTo>
                    <a:pt x="36" y="24"/>
                  </a:lnTo>
                  <a:lnTo>
                    <a:pt x="40" y="14"/>
                  </a:lnTo>
                  <a:lnTo>
                    <a:pt x="44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47" name="Freeform 6646"/>
            <p:cNvSpPr/>
            <p:nvPr/>
          </p:nvSpPr>
          <p:spPr>
            <a:xfrm>
              <a:off x="3190" y="2234"/>
              <a:ext cx="21" cy="52"/>
            </a:xfrm>
            <a:custGeom>
              <a:avLst/>
              <a:gdLst/>
              <a:ahLst/>
              <a:cxnLst/>
              <a:pathLst>
                <a:path w="26" h="59">
                  <a:moveTo>
                    <a:pt x="26" y="0"/>
                  </a:moveTo>
                  <a:lnTo>
                    <a:pt x="20" y="6"/>
                  </a:lnTo>
                  <a:lnTo>
                    <a:pt x="14" y="16"/>
                  </a:lnTo>
                  <a:lnTo>
                    <a:pt x="9" y="26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3"/>
                  </a:lnTo>
                  <a:lnTo>
                    <a:pt x="3" y="58"/>
                  </a:lnTo>
                  <a:lnTo>
                    <a:pt x="9" y="59"/>
                  </a:lnTo>
                  <a:lnTo>
                    <a:pt x="19" y="51"/>
                  </a:lnTo>
                  <a:lnTo>
                    <a:pt x="21" y="33"/>
                  </a:lnTo>
                  <a:lnTo>
                    <a:pt x="22" y="1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48" name="Freeform 6647"/>
            <p:cNvSpPr/>
            <p:nvPr/>
          </p:nvSpPr>
          <p:spPr>
            <a:xfrm>
              <a:off x="3225" y="2228"/>
              <a:ext cx="11" cy="46"/>
            </a:xfrm>
            <a:custGeom>
              <a:avLst/>
              <a:gdLst/>
              <a:ahLst/>
              <a:cxnLst/>
              <a:pathLst>
                <a:path w="11" h="51">
                  <a:moveTo>
                    <a:pt x="11" y="0"/>
                  </a:moveTo>
                  <a:lnTo>
                    <a:pt x="6" y="12"/>
                  </a:lnTo>
                  <a:lnTo>
                    <a:pt x="1" y="31"/>
                  </a:lnTo>
                  <a:lnTo>
                    <a:pt x="0" y="46"/>
                  </a:lnTo>
                  <a:lnTo>
                    <a:pt x="6" y="51"/>
                  </a:lnTo>
                  <a:lnTo>
                    <a:pt x="11" y="45"/>
                  </a:lnTo>
                  <a:lnTo>
                    <a:pt x="11" y="31"/>
                  </a:lnTo>
                  <a:lnTo>
                    <a:pt x="10" y="1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49" name="Freeform 6648"/>
            <p:cNvSpPr/>
            <p:nvPr/>
          </p:nvSpPr>
          <p:spPr>
            <a:xfrm>
              <a:off x="3252" y="2221"/>
              <a:ext cx="14" cy="44"/>
            </a:xfrm>
            <a:custGeom>
              <a:avLst/>
              <a:gdLst/>
              <a:ahLst/>
              <a:cxnLst/>
              <a:pathLst>
                <a:path w="15" h="50">
                  <a:moveTo>
                    <a:pt x="7" y="0"/>
                  </a:moveTo>
                  <a:lnTo>
                    <a:pt x="2" y="11"/>
                  </a:lnTo>
                  <a:lnTo>
                    <a:pt x="0" y="28"/>
                  </a:lnTo>
                  <a:lnTo>
                    <a:pt x="2" y="43"/>
                  </a:lnTo>
                  <a:lnTo>
                    <a:pt x="9" y="50"/>
                  </a:lnTo>
                  <a:lnTo>
                    <a:pt x="15" y="46"/>
                  </a:lnTo>
                  <a:lnTo>
                    <a:pt x="13" y="33"/>
                  </a:lnTo>
                  <a:lnTo>
                    <a:pt x="8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50" name="Freeform 6649"/>
            <p:cNvSpPr/>
            <p:nvPr/>
          </p:nvSpPr>
          <p:spPr>
            <a:xfrm>
              <a:off x="3275" y="2207"/>
              <a:ext cx="14" cy="44"/>
            </a:xfrm>
            <a:custGeom>
              <a:avLst/>
              <a:gdLst/>
              <a:ahLst/>
              <a:cxnLst/>
              <a:pathLst>
                <a:path w="16" h="49">
                  <a:moveTo>
                    <a:pt x="15" y="0"/>
                  </a:moveTo>
                  <a:lnTo>
                    <a:pt x="8" y="6"/>
                  </a:lnTo>
                  <a:lnTo>
                    <a:pt x="1" y="21"/>
                  </a:lnTo>
                  <a:lnTo>
                    <a:pt x="0" y="39"/>
                  </a:lnTo>
                  <a:lnTo>
                    <a:pt x="7" y="49"/>
                  </a:lnTo>
                  <a:lnTo>
                    <a:pt x="15" y="46"/>
                  </a:lnTo>
                  <a:lnTo>
                    <a:pt x="16" y="32"/>
                  </a:lnTo>
                  <a:lnTo>
                    <a:pt x="15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51" name="Freeform 6650"/>
            <p:cNvSpPr/>
            <p:nvPr/>
          </p:nvSpPr>
          <p:spPr>
            <a:xfrm>
              <a:off x="3292" y="2199"/>
              <a:ext cx="12" cy="47"/>
            </a:xfrm>
            <a:custGeom>
              <a:avLst/>
              <a:gdLst/>
              <a:ahLst/>
              <a:cxnLst/>
              <a:pathLst>
                <a:path w="15" h="54">
                  <a:moveTo>
                    <a:pt x="11" y="0"/>
                  </a:moveTo>
                  <a:lnTo>
                    <a:pt x="7" y="12"/>
                  </a:lnTo>
                  <a:lnTo>
                    <a:pt x="2" y="27"/>
                  </a:lnTo>
                  <a:lnTo>
                    <a:pt x="0" y="43"/>
                  </a:lnTo>
                  <a:lnTo>
                    <a:pt x="6" y="54"/>
                  </a:lnTo>
                  <a:lnTo>
                    <a:pt x="12" y="51"/>
                  </a:lnTo>
                  <a:lnTo>
                    <a:pt x="15" y="34"/>
                  </a:lnTo>
                  <a:lnTo>
                    <a:pt x="14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52" name="Freeform 6651"/>
            <p:cNvSpPr/>
            <p:nvPr/>
          </p:nvSpPr>
          <p:spPr>
            <a:xfrm>
              <a:off x="2962" y="2249"/>
              <a:ext cx="74" cy="48"/>
            </a:xfrm>
            <a:custGeom>
              <a:avLst/>
              <a:gdLst/>
              <a:ahLst/>
              <a:cxnLst/>
              <a:pathLst>
                <a:path w="85" h="54">
                  <a:moveTo>
                    <a:pt x="3" y="54"/>
                  </a:moveTo>
                  <a:lnTo>
                    <a:pt x="7" y="52"/>
                  </a:lnTo>
                  <a:lnTo>
                    <a:pt x="15" y="46"/>
                  </a:lnTo>
                  <a:lnTo>
                    <a:pt x="24" y="38"/>
                  </a:lnTo>
                  <a:lnTo>
                    <a:pt x="37" y="29"/>
                  </a:lnTo>
                  <a:lnTo>
                    <a:pt x="50" y="18"/>
                  </a:lnTo>
                  <a:lnTo>
                    <a:pt x="62" y="9"/>
                  </a:lnTo>
                  <a:lnTo>
                    <a:pt x="75" y="3"/>
                  </a:lnTo>
                  <a:lnTo>
                    <a:pt x="85" y="0"/>
                  </a:lnTo>
                  <a:lnTo>
                    <a:pt x="72" y="3"/>
                  </a:lnTo>
                  <a:lnTo>
                    <a:pt x="57" y="9"/>
                  </a:lnTo>
                  <a:lnTo>
                    <a:pt x="41" y="17"/>
                  </a:lnTo>
                  <a:lnTo>
                    <a:pt x="26" y="25"/>
                  </a:lnTo>
                  <a:lnTo>
                    <a:pt x="13" y="34"/>
                  </a:lnTo>
                  <a:lnTo>
                    <a:pt x="4" y="42"/>
                  </a:lnTo>
                  <a:lnTo>
                    <a:pt x="0" y="49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53" name="Freeform 6652"/>
            <p:cNvSpPr/>
            <p:nvPr/>
          </p:nvSpPr>
          <p:spPr>
            <a:xfrm>
              <a:off x="2950" y="2246"/>
              <a:ext cx="54" cy="30"/>
            </a:xfrm>
            <a:custGeom>
              <a:avLst/>
              <a:gdLst/>
              <a:ahLst/>
              <a:cxnLst/>
              <a:pathLst>
                <a:path w="63" h="35">
                  <a:moveTo>
                    <a:pt x="63" y="0"/>
                  </a:moveTo>
                  <a:lnTo>
                    <a:pt x="55" y="4"/>
                  </a:lnTo>
                  <a:lnTo>
                    <a:pt x="44" y="8"/>
                  </a:lnTo>
                  <a:lnTo>
                    <a:pt x="33" y="14"/>
                  </a:lnTo>
                  <a:lnTo>
                    <a:pt x="22" y="19"/>
                  </a:lnTo>
                  <a:lnTo>
                    <a:pt x="12" y="24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6" y="35"/>
                  </a:lnTo>
                  <a:lnTo>
                    <a:pt x="13" y="31"/>
                  </a:lnTo>
                  <a:lnTo>
                    <a:pt x="22" y="27"/>
                  </a:lnTo>
                  <a:lnTo>
                    <a:pt x="32" y="21"/>
                  </a:lnTo>
                  <a:lnTo>
                    <a:pt x="42" y="14"/>
                  </a:lnTo>
                  <a:lnTo>
                    <a:pt x="50" y="8"/>
                  </a:lnTo>
                  <a:lnTo>
                    <a:pt x="58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54" name="Freeform 6653"/>
            <p:cNvSpPr/>
            <p:nvPr/>
          </p:nvSpPr>
          <p:spPr>
            <a:xfrm>
              <a:off x="3150" y="2028"/>
              <a:ext cx="291" cy="81"/>
            </a:xfrm>
            <a:custGeom>
              <a:avLst/>
              <a:gdLst/>
              <a:ahLst/>
              <a:cxnLst/>
              <a:pathLst>
                <a:path w="331" h="91">
                  <a:moveTo>
                    <a:pt x="330" y="77"/>
                  </a:moveTo>
                  <a:lnTo>
                    <a:pt x="331" y="80"/>
                  </a:lnTo>
                  <a:lnTo>
                    <a:pt x="330" y="84"/>
                  </a:lnTo>
                  <a:lnTo>
                    <a:pt x="329" y="87"/>
                  </a:lnTo>
                  <a:lnTo>
                    <a:pt x="329" y="91"/>
                  </a:lnTo>
                  <a:lnTo>
                    <a:pt x="309" y="72"/>
                  </a:lnTo>
                  <a:lnTo>
                    <a:pt x="289" y="56"/>
                  </a:lnTo>
                  <a:lnTo>
                    <a:pt x="267" y="42"/>
                  </a:lnTo>
                  <a:lnTo>
                    <a:pt x="245" y="32"/>
                  </a:lnTo>
                  <a:lnTo>
                    <a:pt x="222" y="24"/>
                  </a:lnTo>
                  <a:lnTo>
                    <a:pt x="199" y="18"/>
                  </a:lnTo>
                  <a:lnTo>
                    <a:pt x="177" y="13"/>
                  </a:lnTo>
                  <a:lnTo>
                    <a:pt x="154" y="11"/>
                  </a:lnTo>
                  <a:lnTo>
                    <a:pt x="132" y="10"/>
                  </a:lnTo>
                  <a:lnTo>
                    <a:pt x="110" y="10"/>
                  </a:lnTo>
                  <a:lnTo>
                    <a:pt x="88" y="11"/>
                  </a:lnTo>
                  <a:lnTo>
                    <a:pt x="69" y="13"/>
                  </a:lnTo>
                  <a:lnTo>
                    <a:pt x="49" y="16"/>
                  </a:lnTo>
                  <a:lnTo>
                    <a:pt x="32" y="18"/>
                  </a:lnTo>
                  <a:lnTo>
                    <a:pt x="15" y="20"/>
                  </a:lnTo>
                  <a:lnTo>
                    <a:pt x="0" y="23"/>
                  </a:lnTo>
                  <a:lnTo>
                    <a:pt x="10" y="16"/>
                  </a:lnTo>
                  <a:lnTo>
                    <a:pt x="25" y="10"/>
                  </a:lnTo>
                  <a:lnTo>
                    <a:pt x="43" y="5"/>
                  </a:lnTo>
                  <a:lnTo>
                    <a:pt x="63" y="3"/>
                  </a:lnTo>
                  <a:lnTo>
                    <a:pt x="86" y="1"/>
                  </a:lnTo>
                  <a:lnTo>
                    <a:pt x="110" y="0"/>
                  </a:lnTo>
                  <a:lnTo>
                    <a:pt x="135" y="1"/>
                  </a:lnTo>
                  <a:lnTo>
                    <a:pt x="162" y="2"/>
                  </a:lnTo>
                  <a:lnTo>
                    <a:pt x="188" y="5"/>
                  </a:lnTo>
                  <a:lnTo>
                    <a:pt x="214" y="11"/>
                  </a:lnTo>
                  <a:lnTo>
                    <a:pt x="238" y="17"/>
                  </a:lnTo>
                  <a:lnTo>
                    <a:pt x="262" y="26"/>
                  </a:lnTo>
                  <a:lnTo>
                    <a:pt x="283" y="35"/>
                  </a:lnTo>
                  <a:lnTo>
                    <a:pt x="302" y="48"/>
                  </a:lnTo>
                  <a:lnTo>
                    <a:pt x="317" y="61"/>
                  </a:lnTo>
                  <a:lnTo>
                    <a:pt x="330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55" name="Freeform 6654"/>
            <p:cNvSpPr/>
            <p:nvPr/>
          </p:nvSpPr>
          <p:spPr>
            <a:xfrm>
              <a:off x="3159" y="2037"/>
              <a:ext cx="38" cy="58"/>
            </a:xfrm>
            <a:custGeom>
              <a:avLst/>
              <a:gdLst/>
              <a:ahLst/>
              <a:cxnLst/>
              <a:pathLst>
                <a:path w="44" h="67">
                  <a:moveTo>
                    <a:pt x="44" y="0"/>
                  </a:moveTo>
                  <a:lnTo>
                    <a:pt x="35" y="7"/>
                  </a:lnTo>
                  <a:lnTo>
                    <a:pt x="26" y="15"/>
                  </a:lnTo>
                  <a:lnTo>
                    <a:pt x="18" y="25"/>
                  </a:lnTo>
                  <a:lnTo>
                    <a:pt x="10" y="37"/>
                  </a:lnTo>
                  <a:lnTo>
                    <a:pt x="4" y="47"/>
                  </a:lnTo>
                  <a:lnTo>
                    <a:pt x="1" y="56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4" y="65"/>
                  </a:lnTo>
                  <a:lnTo>
                    <a:pt x="9" y="61"/>
                  </a:lnTo>
                  <a:lnTo>
                    <a:pt x="14" y="53"/>
                  </a:lnTo>
                  <a:lnTo>
                    <a:pt x="18" y="44"/>
                  </a:lnTo>
                  <a:lnTo>
                    <a:pt x="24" y="32"/>
                  </a:lnTo>
                  <a:lnTo>
                    <a:pt x="30" y="21"/>
                  </a:lnTo>
                  <a:lnTo>
                    <a:pt x="37" y="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56" name="Freeform 6655"/>
            <p:cNvSpPr/>
            <p:nvPr/>
          </p:nvSpPr>
          <p:spPr>
            <a:xfrm>
              <a:off x="3168" y="2035"/>
              <a:ext cx="57" cy="69"/>
            </a:xfrm>
            <a:custGeom>
              <a:avLst/>
              <a:gdLst/>
              <a:ahLst/>
              <a:cxnLst/>
              <a:pathLst>
                <a:path w="66" h="78">
                  <a:moveTo>
                    <a:pt x="1" y="78"/>
                  </a:moveTo>
                  <a:lnTo>
                    <a:pt x="0" y="74"/>
                  </a:lnTo>
                  <a:lnTo>
                    <a:pt x="4" y="65"/>
                  </a:lnTo>
                  <a:lnTo>
                    <a:pt x="9" y="55"/>
                  </a:lnTo>
                  <a:lnTo>
                    <a:pt x="17" y="41"/>
                  </a:lnTo>
                  <a:lnTo>
                    <a:pt x="28" y="28"/>
                  </a:lnTo>
                  <a:lnTo>
                    <a:pt x="39" y="16"/>
                  </a:lnTo>
                  <a:lnTo>
                    <a:pt x="52" y="5"/>
                  </a:lnTo>
                  <a:lnTo>
                    <a:pt x="66" y="0"/>
                  </a:lnTo>
                  <a:lnTo>
                    <a:pt x="58" y="8"/>
                  </a:lnTo>
                  <a:lnTo>
                    <a:pt x="50" y="20"/>
                  </a:lnTo>
                  <a:lnTo>
                    <a:pt x="39" y="33"/>
                  </a:lnTo>
                  <a:lnTo>
                    <a:pt x="29" y="47"/>
                  </a:lnTo>
                  <a:lnTo>
                    <a:pt x="20" y="59"/>
                  </a:lnTo>
                  <a:lnTo>
                    <a:pt x="12" y="70"/>
                  </a:lnTo>
                  <a:lnTo>
                    <a:pt x="5" y="77"/>
                  </a:lnTo>
                  <a:lnTo>
                    <a:pt x="1" y="7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57" name="Freeform 6656"/>
            <p:cNvSpPr/>
            <p:nvPr/>
          </p:nvSpPr>
          <p:spPr>
            <a:xfrm>
              <a:off x="3206" y="2034"/>
              <a:ext cx="74" cy="80"/>
            </a:xfrm>
            <a:custGeom>
              <a:avLst/>
              <a:gdLst/>
              <a:ahLst/>
              <a:cxnLst/>
              <a:pathLst>
                <a:path w="84" h="92">
                  <a:moveTo>
                    <a:pt x="1" y="92"/>
                  </a:moveTo>
                  <a:lnTo>
                    <a:pt x="0" y="88"/>
                  </a:lnTo>
                  <a:lnTo>
                    <a:pt x="5" y="77"/>
                  </a:lnTo>
                  <a:lnTo>
                    <a:pt x="14" y="64"/>
                  </a:lnTo>
                  <a:lnTo>
                    <a:pt x="25" y="49"/>
                  </a:lnTo>
                  <a:lnTo>
                    <a:pt x="39" y="32"/>
                  </a:lnTo>
                  <a:lnTo>
                    <a:pt x="54" y="19"/>
                  </a:lnTo>
                  <a:lnTo>
                    <a:pt x="70" y="7"/>
                  </a:lnTo>
                  <a:lnTo>
                    <a:pt x="84" y="0"/>
                  </a:lnTo>
                  <a:lnTo>
                    <a:pt x="77" y="7"/>
                  </a:lnTo>
                  <a:lnTo>
                    <a:pt x="68" y="20"/>
                  </a:lnTo>
                  <a:lnTo>
                    <a:pt x="55" y="35"/>
                  </a:lnTo>
                  <a:lnTo>
                    <a:pt x="41" y="52"/>
                  </a:lnTo>
                  <a:lnTo>
                    <a:pt x="29" y="68"/>
                  </a:lnTo>
                  <a:lnTo>
                    <a:pt x="16" y="82"/>
                  </a:lnTo>
                  <a:lnTo>
                    <a:pt x="7" y="90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58" name="Freeform 6657"/>
            <p:cNvSpPr/>
            <p:nvPr/>
          </p:nvSpPr>
          <p:spPr>
            <a:xfrm>
              <a:off x="3264" y="2039"/>
              <a:ext cx="68" cy="89"/>
            </a:xfrm>
            <a:custGeom>
              <a:avLst/>
              <a:gdLst/>
              <a:ahLst/>
              <a:cxnLst/>
              <a:pathLst>
                <a:path w="77" h="102">
                  <a:moveTo>
                    <a:pt x="1" y="102"/>
                  </a:moveTo>
                  <a:lnTo>
                    <a:pt x="0" y="95"/>
                  </a:lnTo>
                  <a:lnTo>
                    <a:pt x="4" y="83"/>
                  </a:lnTo>
                  <a:lnTo>
                    <a:pt x="12" y="68"/>
                  </a:lnTo>
                  <a:lnTo>
                    <a:pt x="24" y="51"/>
                  </a:lnTo>
                  <a:lnTo>
                    <a:pt x="37" y="34"/>
                  </a:lnTo>
                  <a:lnTo>
                    <a:pt x="50" y="19"/>
                  </a:lnTo>
                  <a:lnTo>
                    <a:pt x="64" y="7"/>
                  </a:lnTo>
                  <a:lnTo>
                    <a:pt x="77" y="0"/>
                  </a:lnTo>
                  <a:lnTo>
                    <a:pt x="72" y="8"/>
                  </a:lnTo>
                  <a:lnTo>
                    <a:pt x="63" y="21"/>
                  </a:lnTo>
                  <a:lnTo>
                    <a:pt x="51" y="38"/>
                  </a:lnTo>
                  <a:lnTo>
                    <a:pt x="39" y="57"/>
                  </a:lnTo>
                  <a:lnTo>
                    <a:pt x="26" y="74"/>
                  </a:lnTo>
                  <a:lnTo>
                    <a:pt x="15" y="89"/>
                  </a:lnTo>
                  <a:lnTo>
                    <a:pt x="7" y="99"/>
                  </a:lnTo>
                  <a:lnTo>
                    <a:pt x="1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59" name="Freeform 6658"/>
            <p:cNvSpPr/>
            <p:nvPr/>
          </p:nvSpPr>
          <p:spPr>
            <a:xfrm>
              <a:off x="3296" y="2049"/>
              <a:ext cx="57" cy="81"/>
            </a:xfrm>
            <a:custGeom>
              <a:avLst/>
              <a:gdLst/>
              <a:ahLst/>
              <a:cxnLst/>
              <a:pathLst>
                <a:path w="67" h="92">
                  <a:moveTo>
                    <a:pt x="0" y="92"/>
                  </a:moveTo>
                  <a:lnTo>
                    <a:pt x="0" y="87"/>
                  </a:lnTo>
                  <a:lnTo>
                    <a:pt x="4" y="77"/>
                  </a:lnTo>
                  <a:lnTo>
                    <a:pt x="12" y="62"/>
                  </a:lnTo>
                  <a:lnTo>
                    <a:pt x="22" y="46"/>
                  </a:lnTo>
                  <a:lnTo>
                    <a:pt x="34" y="30"/>
                  </a:lnTo>
                  <a:lnTo>
                    <a:pt x="46" y="15"/>
                  </a:lnTo>
                  <a:lnTo>
                    <a:pt x="57" y="4"/>
                  </a:lnTo>
                  <a:lnTo>
                    <a:pt x="67" y="0"/>
                  </a:lnTo>
                  <a:lnTo>
                    <a:pt x="61" y="8"/>
                  </a:lnTo>
                  <a:lnTo>
                    <a:pt x="53" y="22"/>
                  </a:lnTo>
                  <a:lnTo>
                    <a:pt x="44" y="38"/>
                  </a:lnTo>
                  <a:lnTo>
                    <a:pt x="34" y="54"/>
                  </a:lnTo>
                  <a:lnTo>
                    <a:pt x="24" y="70"/>
                  </a:lnTo>
                  <a:lnTo>
                    <a:pt x="14" y="83"/>
                  </a:lnTo>
                  <a:lnTo>
                    <a:pt x="6" y="91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60" name="Freeform 6659"/>
            <p:cNvSpPr/>
            <p:nvPr/>
          </p:nvSpPr>
          <p:spPr>
            <a:xfrm>
              <a:off x="3345" y="2062"/>
              <a:ext cx="51" cy="66"/>
            </a:xfrm>
            <a:custGeom>
              <a:avLst/>
              <a:gdLst/>
              <a:ahLst/>
              <a:cxnLst/>
              <a:pathLst>
                <a:path w="56" h="77">
                  <a:moveTo>
                    <a:pt x="1" y="77"/>
                  </a:moveTo>
                  <a:lnTo>
                    <a:pt x="0" y="72"/>
                  </a:lnTo>
                  <a:lnTo>
                    <a:pt x="1" y="64"/>
                  </a:lnTo>
                  <a:lnTo>
                    <a:pt x="6" y="52"/>
                  </a:lnTo>
                  <a:lnTo>
                    <a:pt x="14" y="40"/>
                  </a:lnTo>
                  <a:lnTo>
                    <a:pt x="22" y="27"/>
                  </a:lnTo>
                  <a:lnTo>
                    <a:pt x="32" y="15"/>
                  </a:lnTo>
                  <a:lnTo>
                    <a:pt x="44" y="6"/>
                  </a:lnTo>
                  <a:lnTo>
                    <a:pt x="56" y="0"/>
                  </a:lnTo>
                  <a:lnTo>
                    <a:pt x="50" y="9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27" y="47"/>
                  </a:lnTo>
                  <a:lnTo>
                    <a:pt x="18" y="59"/>
                  </a:lnTo>
                  <a:lnTo>
                    <a:pt x="11" y="70"/>
                  </a:lnTo>
                  <a:lnTo>
                    <a:pt x="6" y="75"/>
                  </a:lnTo>
                  <a:lnTo>
                    <a:pt x="1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61" name="Freeform 6660"/>
            <p:cNvSpPr/>
            <p:nvPr/>
          </p:nvSpPr>
          <p:spPr>
            <a:xfrm>
              <a:off x="3417" y="2100"/>
              <a:ext cx="14" cy="41"/>
            </a:xfrm>
            <a:custGeom>
              <a:avLst/>
              <a:gdLst/>
              <a:ahLst/>
              <a:cxnLst/>
              <a:pathLst>
                <a:path w="15" h="46">
                  <a:moveTo>
                    <a:pt x="4" y="46"/>
                  </a:moveTo>
                  <a:lnTo>
                    <a:pt x="0" y="38"/>
                  </a:lnTo>
                  <a:lnTo>
                    <a:pt x="0" y="23"/>
                  </a:lnTo>
                  <a:lnTo>
                    <a:pt x="4" y="7"/>
                  </a:lnTo>
                  <a:lnTo>
                    <a:pt x="15" y="0"/>
                  </a:lnTo>
                  <a:lnTo>
                    <a:pt x="9" y="13"/>
                  </a:lnTo>
                  <a:lnTo>
                    <a:pt x="9" y="30"/>
                  </a:lnTo>
                  <a:lnTo>
                    <a:pt x="9" y="44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62" name="Freeform 6661"/>
            <p:cNvSpPr/>
            <p:nvPr/>
          </p:nvSpPr>
          <p:spPr>
            <a:xfrm>
              <a:off x="3190" y="2032"/>
              <a:ext cx="65" cy="75"/>
            </a:xfrm>
            <a:custGeom>
              <a:avLst/>
              <a:gdLst/>
              <a:ahLst/>
              <a:cxnLst/>
              <a:pathLst>
                <a:path w="75" h="85">
                  <a:moveTo>
                    <a:pt x="2" y="85"/>
                  </a:moveTo>
                  <a:lnTo>
                    <a:pt x="0" y="81"/>
                  </a:lnTo>
                  <a:lnTo>
                    <a:pt x="4" y="71"/>
                  </a:lnTo>
                  <a:lnTo>
                    <a:pt x="11" y="59"/>
                  </a:lnTo>
                  <a:lnTo>
                    <a:pt x="21" y="45"/>
                  </a:lnTo>
                  <a:lnTo>
                    <a:pt x="34" y="30"/>
                  </a:lnTo>
                  <a:lnTo>
                    <a:pt x="48" y="17"/>
                  </a:lnTo>
                  <a:lnTo>
                    <a:pt x="62" y="7"/>
                  </a:lnTo>
                  <a:lnTo>
                    <a:pt x="75" y="0"/>
                  </a:lnTo>
                  <a:lnTo>
                    <a:pt x="70" y="7"/>
                  </a:lnTo>
                  <a:lnTo>
                    <a:pt x="60" y="18"/>
                  </a:lnTo>
                  <a:lnTo>
                    <a:pt x="50" y="33"/>
                  </a:lnTo>
                  <a:lnTo>
                    <a:pt x="38" y="48"/>
                  </a:lnTo>
                  <a:lnTo>
                    <a:pt x="27" y="63"/>
                  </a:lnTo>
                  <a:lnTo>
                    <a:pt x="15" y="76"/>
                  </a:lnTo>
                  <a:lnTo>
                    <a:pt x="7" y="84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63" name="Freeform 6662"/>
            <p:cNvSpPr/>
            <p:nvPr/>
          </p:nvSpPr>
          <p:spPr>
            <a:xfrm>
              <a:off x="3239" y="2034"/>
              <a:ext cx="65" cy="87"/>
            </a:xfrm>
            <a:custGeom>
              <a:avLst/>
              <a:gdLst/>
              <a:ahLst/>
              <a:cxnLst/>
              <a:pathLst>
                <a:path w="74" h="99">
                  <a:moveTo>
                    <a:pt x="1" y="99"/>
                  </a:moveTo>
                  <a:lnTo>
                    <a:pt x="0" y="94"/>
                  </a:lnTo>
                  <a:lnTo>
                    <a:pt x="3" y="82"/>
                  </a:lnTo>
                  <a:lnTo>
                    <a:pt x="11" y="67"/>
                  </a:lnTo>
                  <a:lnTo>
                    <a:pt x="22" y="50"/>
                  </a:lnTo>
                  <a:lnTo>
                    <a:pt x="34" y="33"/>
                  </a:lnTo>
                  <a:lnTo>
                    <a:pt x="48" y="18"/>
                  </a:lnTo>
                  <a:lnTo>
                    <a:pt x="61" y="6"/>
                  </a:lnTo>
                  <a:lnTo>
                    <a:pt x="74" y="0"/>
                  </a:lnTo>
                  <a:lnTo>
                    <a:pt x="69" y="8"/>
                  </a:lnTo>
                  <a:lnTo>
                    <a:pt x="60" y="21"/>
                  </a:lnTo>
                  <a:lnTo>
                    <a:pt x="49" y="38"/>
                  </a:lnTo>
                  <a:lnTo>
                    <a:pt x="38" y="56"/>
                  </a:lnTo>
                  <a:lnTo>
                    <a:pt x="25" y="73"/>
                  </a:lnTo>
                  <a:lnTo>
                    <a:pt x="15" y="88"/>
                  </a:lnTo>
                  <a:lnTo>
                    <a:pt x="6" y="97"/>
                  </a:lnTo>
                  <a:lnTo>
                    <a:pt x="1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64" name="Freeform 6663"/>
            <p:cNvSpPr/>
            <p:nvPr/>
          </p:nvSpPr>
          <p:spPr>
            <a:xfrm>
              <a:off x="3325" y="2049"/>
              <a:ext cx="50" cy="85"/>
            </a:xfrm>
            <a:custGeom>
              <a:avLst/>
              <a:gdLst/>
              <a:ahLst/>
              <a:cxnLst/>
              <a:pathLst>
                <a:path w="55" h="95">
                  <a:moveTo>
                    <a:pt x="1" y="95"/>
                  </a:moveTo>
                  <a:lnTo>
                    <a:pt x="0" y="90"/>
                  </a:lnTo>
                  <a:lnTo>
                    <a:pt x="1" y="79"/>
                  </a:lnTo>
                  <a:lnTo>
                    <a:pt x="6" y="65"/>
                  </a:lnTo>
                  <a:lnTo>
                    <a:pt x="13" y="49"/>
                  </a:lnTo>
                  <a:lnTo>
                    <a:pt x="21" y="33"/>
                  </a:lnTo>
                  <a:lnTo>
                    <a:pt x="31" y="18"/>
                  </a:lnTo>
                  <a:lnTo>
                    <a:pt x="43" y="7"/>
                  </a:lnTo>
                  <a:lnTo>
                    <a:pt x="55" y="0"/>
                  </a:lnTo>
                  <a:lnTo>
                    <a:pt x="49" y="9"/>
                  </a:lnTo>
                  <a:lnTo>
                    <a:pt x="43" y="22"/>
                  </a:lnTo>
                  <a:lnTo>
                    <a:pt x="34" y="38"/>
                  </a:lnTo>
                  <a:lnTo>
                    <a:pt x="26" y="55"/>
                  </a:lnTo>
                  <a:lnTo>
                    <a:pt x="18" y="71"/>
                  </a:lnTo>
                  <a:lnTo>
                    <a:pt x="11" y="85"/>
                  </a:lnTo>
                  <a:lnTo>
                    <a:pt x="6" y="93"/>
                  </a:lnTo>
                  <a:lnTo>
                    <a:pt x="1" y="9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65" name="Freeform 6664"/>
            <p:cNvSpPr/>
            <p:nvPr/>
          </p:nvSpPr>
          <p:spPr>
            <a:xfrm>
              <a:off x="3361" y="2070"/>
              <a:ext cx="51" cy="63"/>
            </a:xfrm>
            <a:custGeom>
              <a:avLst/>
              <a:gdLst/>
              <a:ahLst/>
              <a:cxnLst/>
              <a:pathLst>
                <a:path w="58" h="70">
                  <a:moveTo>
                    <a:pt x="1" y="7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2" y="45"/>
                  </a:lnTo>
                  <a:lnTo>
                    <a:pt x="21" y="32"/>
                  </a:lnTo>
                  <a:lnTo>
                    <a:pt x="31" y="21"/>
                  </a:lnTo>
                  <a:lnTo>
                    <a:pt x="42" y="9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66" name="Freeform 6665"/>
            <p:cNvSpPr/>
            <p:nvPr/>
          </p:nvSpPr>
          <p:spPr>
            <a:xfrm>
              <a:off x="3399" y="2079"/>
              <a:ext cx="20" cy="46"/>
            </a:xfrm>
            <a:custGeom>
              <a:avLst/>
              <a:gdLst/>
              <a:ahLst/>
              <a:cxnLst/>
              <a:pathLst>
                <a:path w="22" h="52">
                  <a:moveTo>
                    <a:pt x="2" y="52"/>
                  </a:moveTo>
                  <a:lnTo>
                    <a:pt x="0" y="43"/>
                  </a:lnTo>
                  <a:lnTo>
                    <a:pt x="3" y="26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4"/>
                  </a:lnTo>
                  <a:lnTo>
                    <a:pt x="11" y="32"/>
                  </a:lnTo>
                  <a:lnTo>
                    <a:pt x="8" y="49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67" name="Freeform 6666"/>
            <p:cNvSpPr/>
            <p:nvPr/>
          </p:nvSpPr>
          <p:spPr>
            <a:xfrm>
              <a:off x="3136" y="2044"/>
              <a:ext cx="39" cy="35"/>
            </a:xfrm>
            <a:custGeom>
              <a:avLst/>
              <a:gdLst/>
              <a:ahLst/>
              <a:cxnLst/>
              <a:pathLst>
                <a:path w="45" h="40">
                  <a:moveTo>
                    <a:pt x="45" y="0"/>
                  </a:moveTo>
                  <a:lnTo>
                    <a:pt x="42" y="3"/>
                  </a:lnTo>
                  <a:lnTo>
                    <a:pt x="37" y="9"/>
                  </a:lnTo>
                  <a:lnTo>
                    <a:pt x="31" y="17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2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68" name="Freeform 6667"/>
            <p:cNvSpPr/>
            <p:nvPr/>
          </p:nvSpPr>
          <p:spPr>
            <a:xfrm>
              <a:off x="3119" y="2042"/>
              <a:ext cx="49" cy="11"/>
            </a:xfrm>
            <a:custGeom>
              <a:avLst/>
              <a:gdLst/>
              <a:ahLst/>
              <a:cxnLst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6"/>
                  </a:lnTo>
                  <a:lnTo>
                    <a:pt x="48" y="4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69" name="Freeform 6668"/>
            <p:cNvSpPr/>
            <p:nvPr/>
          </p:nvSpPr>
          <p:spPr>
            <a:xfrm>
              <a:off x="3131" y="2005"/>
              <a:ext cx="46" cy="41"/>
            </a:xfrm>
            <a:custGeom>
              <a:avLst/>
              <a:gdLst/>
              <a:ahLst/>
              <a:cxnLst/>
              <a:pathLst>
                <a:path w="51" h="45">
                  <a:moveTo>
                    <a:pt x="51" y="45"/>
                  </a:moveTo>
                  <a:lnTo>
                    <a:pt x="44" y="40"/>
                  </a:lnTo>
                  <a:lnTo>
                    <a:pt x="35" y="35"/>
                  </a:lnTo>
                  <a:lnTo>
                    <a:pt x="26" y="28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4"/>
                  </a:lnTo>
                  <a:lnTo>
                    <a:pt x="47" y="40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70" name="Freeform 6669"/>
            <p:cNvSpPr/>
            <p:nvPr/>
          </p:nvSpPr>
          <p:spPr>
            <a:xfrm>
              <a:off x="3406" y="2014"/>
              <a:ext cx="13" cy="60"/>
            </a:xfrm>
            <a:custGeom>
              <a:avLst/>
              <a:gdLst/>
              <a:ahLst/>
              <a:cxnLst/>
              <a:pathLst>
                <a:path w="15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7"/>
                  </a:lnTo>
                  <a:lnTo>
                    <a:pt x="7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71" name="Freeform 6670"/>
            <p:cNvSpPr/>
            <p:nvPr/>
          </p:nvSpPr>
          <p:spPr>
            <a:xfrm>
              <a:off x="3419" y="2026"/>
              <a:ext cx="26" cy="56"/>
            </a:xfrm>
            <a:custGeom>
              <a:avLst/>
              <a:gdLst/>
              <a:ahLst/>
              <a:cxnLst/>
              <a:pathLst>
                <a:path w="30" h="65">
                  <a:moveTo>
                    <a:pt x="0" y="65"/>
                  </a:moveTo>
                  <a:lnTo>
                    <a:pt x="2" y="49"/>
                  </a:lnTo>
                  <a:lnTo>
                    <a:pt x="8" y="28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29" y="8"/>
                  </a:lnTo>
                  <a:lnTo>
                    <a:pt x="25" y="18"/>
                  </a:lnTo>
                  <a:lnTo>
                    <a:pt x="21" y="29"/>
                  </a:lnTo>
                  <a:lnTo>
                    <a:pt x="14" y="41"/>
                  </a:lnTo>
                  <a:lnTo>
                    <a:pt x="8" y="51"/>
                  </a:lnTo>
                  <a:lnTo>
                    <a:pt x="3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72" name="Freeform 6671"/>
            <p:cNvSpPr/>
            <p:nvPr/>
          </p:nvSpPr>
          <p:spPr>
            <a:xfrm>
              <a:off x="3382" y="2014"/>
              <a:ext cx="14" cy="56"/>
            </a:xfrm>
            <a:custGeom>
              <a:avLst/>
              <a:gdLst/>
              <a:ahLst/>
              <a:cxnLst/>
              <a:pathLst>
                <a:path w="15" h="65">
                  <a:moveTo>
                    <a:pt x="8" y="65"/>
                  </a:moveTo>
                  <a:lnTo>
                    <a:pt x="3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73" name="Freeform 6672"/>
            <p:cNvSpPr/>
            <p:nvPr/>
          </p:nvSpPr>
          <p:spPr>
            <a:xfrm>
              <a:off x="3361" y="1998"/>
              <a:ext cx="10" cy="62"/>
            </a:xfrm>
            <a:custGeom>
              <a:avLst/>
              <a:gdLst/>
              <a:ahLst/>
              <a:cxnLst/>
              <a:pathLst>
                <a:path w="12" h="69">
                  <a:moveTo>
                    <a:pt x="12" y="69"/>
                  </a:moveTo>
                  <a:lnTo>
                    <a:pt x="6" y="55"/>
                  </a:lnTo>
                  <a:lnTo>
                    <a:pt x="1" y="33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7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74" name="Freeform 6673"/>
            <p:cNvSpPr/>
            <p:nvPr/>
          </p:nvSpPr>
          <p:spPr>
            <a:xfrm>
              <a:off x="3338" y="1988"/>
              <a:ext cx="12" cy="59"/>
            </a:xfrm>
            <a:custGeom>
              <a:avLst/>
              <a:gdLst/>
              <a:ahLst/>
              <a:cxnLst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0" y="9"/>
                  </a:lnTo>
                  <a:lnTo>
                    <a:pt x="12" y="27"/>
                  </a:lnTo>
                  <a:lnTo>
                    <a:pt x="12" y="50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75" name="Freeform 6674"/>
            <p:cNvSpPr/>
            <p:nvPr/>
          </p:nvSpPr>
          <p:spPr>
            <a:xfrm>
              <a:off x="3313" y="1975"/>
              <a:ext cx="16" cy="67"/>
            </a:xfrm>
            <a:custGeom>
              <a:avLst/>
              <a:gdLst/>
              <a:ahLst/>
              <a:cxnLst/>
              <a:pathLst>
                <a:path w="18" h="76">
                  <a:moveTo>
                    <a:pt x="18" y="76"/>
                  </a:moveTo>
                  <a:lnTo>
                    <a:pt x="10" y="56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7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76" name="Freeform 6675"/>
            <p:cNvSpPr/>
            <p:nvPr/>
          </p:nvSpPr>
          <p:spPr>
            <a:xfrm>
              <a:off x="3282" y="1965"/>
              <a:ext cx="23" cy="74"/>
            </a:xfrm>
            <a:custGeom>
              <a:avLst/>
              <a:gdLst/>
              <a:ahLst/>
              <a:cxnLst/>
              <a:pathLst>
                <a:path w="27" h="84">
                  <a:moveTo>
                    <a:pt x="27" y="84"/>
                  </a:moveTo>
                  <a:lnTo>
                    <a:pt x="23" y="76"/>
                  </a:lnTo>
                  <a:lnTo>
                    <a:pt x="18" y="63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39"/>
                  </a:lnTo>
                  <a:lnTo>
                    <a:pt x="23" y="67"/>
                  </a:lnTo>
                  <a:lnTo>
                    <a:pt x="27" y="8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77" name="Freeform 6676"/>
            <p:cNvSpPr/>
            <p:nvPr/>
          </p:nvSpPr>
          <p:spPr>
            <a:xfrm>
              <a:off x="3256" y="1958"/>
              <a:ext cx="29" cy="79"/>
            </a:xfrm>
            <a:custGeom>
              <a:avLst/>
              <a:gdLst/>
              <a:ahLst/>
              <a:cxnLst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0"/>
                  </a:lnTo>
                  <a:lnTo>
                    <a:pt x="12" y="56"/>
                  </a:lnTo>
                  <a:lnTo>
                    <a:pt x="6" y="40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3"/>
                  </a:lnTo>
                  <a:lnTo>
                    <a:pt x="6" y="0"/>
                  </a:lnTo>
                  <a:lnTo>
                    <a:pt x="18" y="10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78" name="Freeform 6677"/>
            <p:cNvSpPr/>
            <p:nvPr/>
          </p:nvSpPr>
          <p:spPr>
            <a:xfrm>
              <a:off x="3208" y="1965"/>
              <a:ext cx="49" cy="75"/>
            </a:xfrm>
            <a:custGeom>
              <a:avLst/>
              <a:gdLst/>
              <a:ahLst/>
              <a:cxnLst/>
              <a:pathLst>
                <a:path w="56" h="85">
                  <a:moveTo>
                    <a:pt x="56" y="85"/>
                  </a:moveTo>
                  <a:lnTo>
                    <a:pt x="47" y="77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39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6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79" name="Freeform 6678"/>
            <p:cNvSpPr/>
            <p:nvPr/>
          </p:nvSpPr>
          <p:spPr>
            <a:xfrm>
              <a:off x="3166" y="1977"/>
              <a:ext cx="63" cy="62"/>
            </a:xfrm>
            <a:custGeom>
              <a:avLst/>
              <a:gdLst/>
              <a:ahLst/>
              <a:cxnLst/>
              <a:pathLst>
                <a:path w="71" h="70">
                  <a:moveTo>
                    <a:pt x="71" y="70"/>
                  </a:moveTo>
                  <a:lnTo>
                    <a:pt x="63" y="64"/>
                  </a:lnTo>
                  <a:lnTo>
                    <a:pt x="51" y="56"/>
                  </a:lnTo>
                  <a:lnTo>
                    <a:pt x="38" y="46"/>
                  </a:lnTo>
                  <a:lnTo>
                    <a:pt x="24" y="34"/>
                  </a:lnTo>
                  <a:lnTo>
                    <a:pt x="13" y="23"/>
                  </a:lnTo>
                  <a:lnTo>
                    <a:pt x="3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6"/>
                  </a:lnTo>
                  <a:lnTo>
                    <a:pt x="53" y="40"/>
                  </a:lnTo>
                  <a:lnTo>
                    <a:pt x="62" y="52"/>
                  </a:lnTo>
                  <a:lnTo>
                    <a:pt x="69" y="63"/>
                  </a:lnTo>
                  <a:lnTo>
                    <a:pt x="7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80" name="Freeform 6679"/>
            <p:cNvSpPr/>
            <p:nvPr/>
          </p:nvSpPr>
          <p:spPr>
            <a:xfrm>
              <a:off x="3145" y="1986"/>
              <a:ext cx="58" cy="56"/>
            </a:xfrm>
            <a:custGeom>
              <a:avLst/>
              <a:gdLst/>
              <a:ahLst/>
              <a:cxnLst/>
              <a:pathLst>
                <a:path w="64" h="65">
                  <a:moveTo>
                    <a:pt x="3" y="0"/>
                  </a:moveTo>
                  <a:lnTo>
                    <a:pt x="7" y="1"/>
                  </a:lnTo>
                  <a:lnTo>
                    <a:pt x="12" y="7"/>
                  </a:lnTo>
                  <a:lnTo>
                    <a:pt x="21" y="16"/>
                  </a:lnTo>
                  <a:lnTo>
                    <a:pt x="29" y="27"/>
                  </a:lnTo>
                  <a:lnTo>
                    <a:pt x="38" y="38"/>
                  </a:lnTo>
                  <a:lnTo>
                    <a:pt x="47" y="48"/>
                  </a:lnTo>
                  <a:lnTo>
                    <a:pt x="56" y="58"/>
                  </a:lnTo>
                  <a:lnTo>
                    <a:pt x="64" y="65"/>
                  </a:lnTo>
                  <a:lnTo>
                    <a:pt x="53" y="61"/>
                  </a:lnTo>
                  <a:lnTo>
                    <a:pt x="40" y="53"/>
                  </a:lnTo>
                  <a:lnTo>
                    <a:pt x="29" y="44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4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81" name="Freeform 6680"/>
            <p:cNvSpPr/>
            <p:nvPr/>
          </p:nvSpPr>
          <p:spPr>
            <a:xfrm>
              <a:off x="2870" y="2096"/>
              <a:ext cx="273" cy="67"/>
            </a:xfrm>
            <a:custGeom>
              <a:avLst/>
              <a:gdLst/>
              <a:ahLst/>
              <a:cxnLst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2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4"/>
                  </a:lnTo>
                  <a:lnTo>
                    <a:pt x="224" y="25"/>
                  </a:lnTo>
                  <a:lnTo>
                    <a:pt x="203" y="19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2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8"/>
                  </a:lnTo>
                  <a:lnTo>
                    <a:pt x="62" y="22"/>
                  </a:lnTo>
                  <a:lnTo>
                    <a:pt x="44" y="26"/>
                  </a:lnTo>
                  <a:lnTo>
                    <a:pt x="28" y="30"/>
                  </a:lnTo>
                  <a:lnTo>
                    <a:pt x="13" y="34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4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4"/>
                  </a:lnTo>
                  <a:lnTo>
                    <a:pt x="218" y="10"/>
                  </a:lnTo>
                  <a:lnTo>
                    <a:pt x="242" y="17"/>
                  </a:lnTo>
                  <a:lnTo>
                    <a:pt x="263" y="26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82" name="Freeform 6681"/>
            <p:cNvSpPr/>
            <p:nvPr/>
          </p:nvSpPr>
          <p:spPr>
            <a:xfrm>
              <a:off x="2875" y="2112"/>
              <a:ext cx="33" cy="60"/>
            </a:xfrm>
            <a:custGeom>
              <a:avLst/>
              <a:gdLst/>
              <a:ahLst/>
              <a:cxnLst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2"/>
                  </a:lnTo>
                  <a:lnTo>
                    <a:pt x="12" y="54"/>
                  </a:lnTo>
                  <a:lnTo>
                    <a:pt x="16" y="44"/>
                  </a:lnTo>
                  <a:lnTo>
                    <a:pt x="21" y="32"/>
                  </a:lnTo>
                  <a:lnTo>
                    <a:pt x="27" y="21"/>
                  </a:lnTo>
                  <a:lnTo>
                    <a:pt x="32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83" name="Freeform 6682"/>
            <p:cNvSpPr/>
            <p:nvPr/>
          </p:nvSpPr>
          <p:spPr>
            <a:xfrm>
              <a:off x="2893" y="2105"/>
              <a:ext cx="38" cy="67"/>
            </a:xfrm>
            <a:custGeom>
              <a:avLst/>
              <a:gdLst/>
              <a:ahLst/>
              <a:cxnLst/>
              <a:pathLst>
                <a:path w="45" h="75">
                  <a:moveTo>
                    <a:pt x="1" y="75"/>
                  </a:moveTo>
                  <a:lnTo>
                    <a:pt x="0" y="72"/>
                  </a:lnTo>
                  <a:lnTo>
                    <a:pt x="1" y="65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6" y="31"/>
                  </a:lnTo>
                  <a:lnTo>
                    <a:pt x="24" y="20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1"/>
                  </a:lnTo>
                  <a:lnTo>
                    <a:pt x="26" y="34"/>
                  </a:lnTo>
                  <a:lnTo>
                    <a:pt x="21" y="46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4" y="7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84" name="Freeform 6683"/>
            <p:cNvSpPr/>
            <p:nvPr/>
          </p:nvSpPr>
          <p:spPr>
            <a:xfrm>
              <a:off x="2933" y="2100"/>
              <a:ext cx="52" cy="86"/>
            </a:xfrm>
            <a:custGeom>
              <a:avLst/>
              <a:gdLst/>
              <a:ahLst/>
              <a:cxnLst/>
              <a:pathLst>
                <a:path w="60" h="98">
                  <a:moveTo>
                    <a:pt x="1" y="98"/>
                  </a:moveTo>
                  <a:lnTo>
                    <a:pt x="0" y="92"/>
                  </a:lnTo>
                  <a:lnTo>
                    <a:pt x="2" y="82"/>
                  </a:lnTo>
                  <a:lnTo>
                    <a:pt x="8" y="68"/>
                  </a:lnTo>
                  <a:lnTo>
                    <a:pt x="15" y="52"/>
                  </a:lnTo>
                  <a:lnTo>
                    <a:pt x="25" y="36"/>
                  </a:lnTo>
                  <a:lnTo>
                    <a:pt x="37" y="21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1"/>
                  </a:lnTo>
                  <a:lnTo>
                    <a:pt x="40" y="37"/>
                  </a:lnTo>
                  <a:lnTo>
                    <a:pt x="31" y="56"/>
                  </a:lnTo>
                  <a:lnTo>
                    <a:pt x="22" y="72"/>
                  </a:lnTo>
                  <a:lnTo>
                    <a:pt x="14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85" name="Freeform 6684"/>
            <p:cNvSpPr/>
            <p:nvPr/>
          </p:nvSpPr>
          <p:spPr>
            <a:xfrm>
              <a:off x="2978" y="2105"/>
              <a:ext cx="58" cy="91"/>
            </a:xfrm>
            <a:custGeom>
              <a:avLst/>
              <a:gdLst/>
              <a:ahLst/>
              <a:cxnLst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1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39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86" name="Freeform 6685"/>
            <p:cNvSpPr/>
            <p:nvPr/>
          </p:nvSpPr>
          <p:spPr>
            <a:xfrm>
              <a:off x="3008" y="2112"/>
              <a:ext cx="62" cy="76"/>
            </a:xfrm>
            <a:custGeom>
              <a:avLst/>
              <a:gdLst/>
              <a:ahLst/>
              <a:cxnLst/>
              <a:pathLst>
                <a:path w="71" h="87">
                  <a:moveTo>
                    <a:pt x="0" y="87"/>
                  </a:moveTo>
                  <a:lnTo>
                    <a:pt x="0" y="82"/>
                  </a:lnTo>
                  <a:lnTo>
                    <a:pt x="5" y="72"/>
                  </a:lnTo>
                  <a:lnTo>
                    <a:pt x="14" y="58"/>
                  </a:lnTo>
                  <a:lnTo>
                    <a:pt x="25" y="43"/>
                  </a:lnTo>
                  <a:lnTo>
                    <a:pt x="37" y="28"/>
                  </a:lnTo>
                  <a:lnTo>
                    <a:pt x="50" y="14"/>
                  </a:lnTo>
                  <a:lnTo>
                    <a:pt x="62" y="5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1"/>
                  </a:lnTo>
                  <a:lnTo>
                    <a:pt x="46" y="36"/>
                  </a:lnTo>
                  <a:lnTo>
                    <a:pt x="35" y="52"/>
                  </a:lnTo>
                  <a:lnTo>
                    <a:pt x="24" y="67"/>
                  </a:lnTo>
                  <a:lnTo>
                    <a:pt x="14" y="79"/>
                  </a:lnTo>
                  <a:lnTo>
                    <a:pt x="6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87" name="Freeform 6686"/>
            <p:cNvSpPr/>
            <p:nvPr/>
          </p:nvSpPr>
          <p:spPr>
            <a:xfrm>
              <a:off x="3042" y="2123"/>
              <a:ext cx="52" cy="63"/>
            </a:xfrm>
            <a:custGeom>
              <a:avLst/>
              <a:gdLst/>
              <a:ahLst/>
              <a:cxnLst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5"/>
                  </a:lnTo>
                  <a:lnTo>
                    <a:pt x="27" y="24"/>
                  </a:lnTo>
                  <a:lnTo>
                    <a:pt x="37" y="12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2"/>
                  </a:lnTo>
                  <a:lnTo>
                    <a:pt x="20" y="55"/>
                  </a:lnTo>
                  <a:lnTo>
                    <a:pt x="12" y="64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88" name="Freeform 6687"/>
            <p:cNvSpPr/>
            <p:nvPr/>
          </p:nvSpPr>
          <p:spPr>
            <a:xfrm>
              <a:off x="3075" y="2140"/>
              <a:ext cx="46" cy="44"/>
            </a:xfrm>
            <a:custGeom>
              <a:avLst/>
              <a:gdLst/>
              <a:ahLst/>
              <a:cxnLst/>
              <a:pathLst>
                <a:path w="53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4"/>
                  </a:lnTo>
                  <a:lnTo>
                    <a:pt x="38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6"/>
                  </a:lnTo>
                  <a:lnTo>
                    <a:pt x="40" y="13"/>
                  </a:lnTo>
                  <a:lnTo>
                    <a:pt x="33" y="21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89" name="Freeform 6688"/>
            <p:cNvSpPr/>
            <p:nvPr/>
          </p:nvSpPr>
          <p:spPr>
            <a:xfrm>
              <a:off x="3105" y="2149"/>
              <a:ext cx="31" cy="32"/>
            </a:xfrm>
            <a:custGeom>
              <a:avLst/>
              <a:gdLst/>
              <a:ahLst/>
              <a:cxnLst/>
              <a:pathLst>
                <a:path w="34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90" name="Freeform 6689"/>
            <p:cNvSpPr/>
            <p:nvPr/>
          </p:nvSpPr>
          <p:spPr>
            <a:xfrm>
              <a:off x="2850" y="2123"/>
              <a:ext cx="36" cy="38"/>
            </a:xfrm>
            <a:custGeom>
              <a:avLst/>
              <a:gdLst/>
              <a:ahLst/>
              <a:cxnLst/>
              <a:pathLst>
                <a:path w="40" h="44">
                  <a:moveTo>
                    <a:pt x="40" y="0"/>
                  </a:moveTo>
                  <a:lnTo>
                    <a:pt x="38" y="3"/>
                  </a:lnTo>
                  <a:lnTo>
                    <a:pt x="33" y="10"/>
                  </a:lnTo>
                  <a:lnTo>
                    <a:pt x="28" y="18"/>
                  </a:lnTo>
                  <a:lnTo>
                    <a:pt x="23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6"/>
                  </a:lnTo>
                  <a:lnTo>
                    <a:pt x="13" y="19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91" name="Freeform 6690"/>
            <p:cNvSpPr/>
            <p:nvPr/>
          </p:nvSpPr>
          <p:spPr>
            <a:xfrm>
              <a:off x="2845" y="2102"/>
              <a:ext cx="42" cy="19"/>
            </a:xfrm>
            <a:custGeom>
              <a:avLst/>
              <a:gdLst/>
              <a:ahLst/>
              <a:cxnLst/>
              <a:pathLst>
                <a:path w="47" h="21">
                  <a:moveTo>
                    <a:pt x="47" y="21"/>
                  </a:moveTo>
                  <a:lnTo>
                    <a:pt x="44" y="20"/>
                  </a:lnTo>
                  <a:lnTo>
                    <a:pt x="39" y="17"/>
                  </a:lnTo>
                  <a:lnTo>
                    <a:pt x="32" y="12"/>
                  </a:lnTo>
                  <a:lnTo>
                    <a:pt x="24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9" y="12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0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92" name="Freeform 6691"/>
            <p:cNvSpPr/>
            <p:nvPr/>
          </p:nvSpPr>
          <p:spPr>
            <a:xfrm>
              <a:off x="2833" y="2125"/>
              <a:ext cx="46" cy="10"/>
            </a:xfrm>
            <a:custGeom>
              <a:avLst/>
              <a:gdLst/>
              <a:ahLst/>
              <a:cxnLst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93" name="Freeform 6692"/>
            <p:cNvSpPr/>
            <p:nvPr/>
          </p:nvSpPr>
          <p:spPr>
            <a:xfrm>
              <a:off x="2859" y="2079"/>
              <a:ext cx="42" cy="35"/>
            </a:xfrm>
            <a:custGeom>
              <a:avLst/>
              <a:gdLst/>
              <a:ahLst/>
              <a:cxnLst/>
              <a:pathLst>
                <a:path w="48" h="41">
                  <a:moveTo>
                    <a:pt x="48" y="41"/>
                  </a:moveTo>
                  <a:lnTo>
                    <a:pt x="42" y="37"/>
                  </a:lnTo>
                  <a:lnTo>
                    <a:pt x="34" y="31"/>
                  </a:lnTo>
                  <a:lnTo>
                    <a:pt x="25" y="26"/>
                  </a:lnTo>
                  <a:lnTo>
                    <a:pt x="16" y="20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4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7"/>
                  </a:lnTo>
                  <a:lnTo>
                    <a:pt x="48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94" name="Freeform 6693"/>
            <p:cNvSpPr/>
            <p:nvPr/>
          </p:nvSpPr>
          <p:spPr>
            <a:xfrm>
              <a:off x="3115" y="2082"/>
              <a:ext cx="13" cy="60"/>
            </a:xfrm>
            <a:custGeom>
              <a:avLst/>
              <a:gdLst/>
              <a:ahLst/>
              <a:cxnLst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6"/>
                  </a:lnTo>
                  <a:lnTo>
                    <a:pt x="6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95" name="Freeform 6694"/>
            <p:cNvSpPr/>
            <p:nvPr/>
          </p:nvSpPr>
          <p:spPr>
            <a:xfrm>
              <a:off x="3131" y="2093"/>
              <a:ext cx="19" cy="58"/>
            </a:xfrm>
            <a:custGeom>
              <a:avLst/>
              <a:gdLst/>
              <a:ahLst/>
              <a:cxnLst/>
              <a:pathLst>
                <a:path w="23" h="66">
                  <a:moveTo>
                    <a:pt x="0" y="66"/>
                  </a:moveTo>
                  <a:lnTo>
                    <a:pt x="1" y="51"/>
                  </a:lnTo>
                  <a:lnTo>
                    <a:pt x="4" y="29"/>
                  </a:lnTo>
                  <a:lnTo>
                    <a:pt x="11" y="10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9"/>
                  </a:lnTo>
                  <a:lnTo>
                    <a:pt x="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96" name="Freeform 6695"/>
            <p:cNvSpPr/>
            <p:nvPr/>
          </p:nvSpPr>
          <p:spPr>
            <a:xfrm>
              <a:off x="3085" y="2068"/>
              <a:ext cx="13" cy="55"/>
            </a:xfrm>
            <a:custGeom>
              <a:avLst/>
              <a:gdLst/>
              <a:ahLst/>
              <a:cxnLst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2" y="23"/>
                  </a:lnTo>
                  <a:lnTo>
                    <a:pt x="9" y="44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97" name="Freeform 6696"/>
            <p:cNvSpPr/>
            <p:nvPr/>
          </p:nvSpPr>
          <p:spPr>
            <a:xfrm>
              <a:off x="3050" y="2053"/>
              <a:ext cx="20" cy="64"/>
            </a:xfrm>
            <a:custGeom>
              <a:avLst/>
              <a:gdLst/>
              <a:ahLst/>
              <a:cxnLst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3" y="8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98" name="Freeform 6697"/>
            <p:cNvSpPr/>
            <p:nvPr/>
          </p:nvSpPr>
          <p:spPr>
            <a:xfrm>
              <a:off x="3019" y="2035"/>
              <a:ext cx="23" cy="72"/>
            </a:xfrm>
            <a:custGeom>
              <a:avLst/>
              <a:gdLst/>
              <a:ahLst/>
              <a:cxnLst/>
              <a:pathLst>
                <a:path w="25" h="80">
                  <a:moveTo>
                    <a:pt x="25" y="80"/>
                  </a:moveTo>
                  <a:lnTo>
                    <a:pt x="22" y="72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8" y="38"/>
                  </a:lnTo>
                  <a:lnTo>
                    <a:pt x="22" y="6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699" name="Freeform 6698"/>
            <p:cNvSpPr/>
            <p:nvPr/>
          </p:nvSpPr>
          <p:spPr>
            <a:xfrm>
              <a:off x="2949" y="2030"/>
              <a:ext cx="36" cy="77"/>
            </a:xfrm>
            <a:custGeom>
              <a:avLst/>
              <a:gdLst/>
              <a:ahLst/>
              <a:cxnLst/>
              <a:pathLst>
                <a:path w="44" h="86">
                  <a:moveTo>
                    <a:pt x="44" y="86"/>
                  </a:moveTo>
                  <a:lnTo>
                    <a:pt x="37" y="78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0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00" name="Freeform 6699"/>
            <p:cNvSpPr/>
            <p:nvPr/>
          </p:nvSpPr>
          <p:spPr>
            <a:xfrm>
              <a:off x="2882" y="2042"/>
              <a:ext cx="44" cy="70"/>
            </a:xfrm>
            <a:custGeom>
              <a:avLst/>
              <a:gdLst/>
              <a:ahLst/>
              <a:cxnLst/>
              <a:pathLst>
                <a:path w="52" h="79">
                  <a:moveTo>
                    <a:pt x="52" y="79"/>
                  </a:moveTo>
                  <a:lnTo>
                    <a:pt x="45" y="72"/>
                  </a:lnTo>
                  <a:lnTo>
                    <a:pt x="37" y="63"/>
                  </a:lnTo>
                  <a:lnTo>
                    <a:pt x="27" y="50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9" y="35"/>
                  </a:lnTo>
                  <a:lnTo>
                    <a:pt x="36" y="50"/>
                  </a:lnTo>
                  <a:lnTo>
                    <a:pt x="43" y="63"/>
                  </a:lnTo>
                  <a:lnTo>
                    <a:pt x="47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01" name="Freeform 6700"/>
            <p:cNvSpPr/>
            <p:nvPr/>
          </p:nvSpPr>
          <p:spPr>
            <a:xfrm>
              <a:off x="2975" y="2040"/>
              <a:ext cx="40" cy="63"/>
            </a:xfrm>
            <a:custGeom>
              <a:avLst/>
              <a:gdLst/>
              <a:ahLst/>
              <a:cxnLst/>
              <a:pathLst>
                <a:path w="45" h="73">
                  <a:moveTo>
                    <a:pt x="45" y="73"/>
                  </a:moveTo>
                  <a:lnTo>
                    <a:pt x="39" y="66"/>
                  </a:lnTo>
                  <a:lnTo>
                    <a:pt x="31" y="57"/>
                  </a:lnTo>
                  <a:lnTo>
                    <a:pt x="23" y="45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8" y="33"/>
                  </a:lnTo>
                  <a:lnTo>
                    <a:pt x="32" y="45"/>
                  </a:lnTo>
                  <a:lnTo>
                    <a:pt x="38" y="58"/>
                  </a:lnTo>
                  <a:lnTo>
                    <a:pt x="42" y="67"/>
                  </a:lnTo>
                  <a:lnTo>
                    <a:pt x="45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02" name="Freeform 6701"/>
            <p:cNvSpPr/>
            <p:nvPr/>
          </p:nvSpPr>
          <p:spPr>
            <a:xfrm>
              <a:off x="2952" y="2098"/>
              <a:ext cx="58" cy="93"/>
            </a:xfrm>
            <a:custGeom>
              <a:avLst/>
              <a:gdLst/>
              <a:ahLst/>
              <a:cxnLst/>
              <a:pathLst>
                <a:path w="67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4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8"/>
                  </a:lnTo>
                  <a:lnTo>
                    <a:pt x="67" y="0"/>
                  </a:lnTo>
                  <a:lnTo>
                    <a:pt x="62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4" y="59"/>
                  </a:lnTo>
                  <a:lnTo>
                    <a:pt x="24" y="77"/>
                  </a:lnTo>
                  <a:lnTo>
                    <a:pt x="14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03" name="Freeform 6702"/>
            <p:cNvSpPr/>
            <p:nvPr/>
          </p:nvSpPr>
          <p:spPr>
            <a:xfrm>
              <a:off x="2912" y="2102"/>
              <a:ext cx="51" cy="73"/>
            </a:xfrm>
            <a:custGeom>
              <a:avLst/>
              <a:gdLst/>
              <a:ahLst/>
              <a:cxnLst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0"/>
                  </a:lnTo>
                  <a:lnTo>
                    <a:pt x="34" y="35"/>
                  </a:lnTo>
                  <a:lnTo>
                    <a:pt x="25" y="49"/>
                  </a:lnTo>
                  <a:lnTo>
                    <a:pt x="17" y="63"/>
                  </a:lnTo>
                  <a:lnTo>
                    <a:pt x="9" y="73"/>
                  </a:lnTo>
                  <a:lnTo>
                    <a:pt x="3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04" name="Freeform 6703"/>
            <p:cNvSpPr/>
            <p:nvPr/>
          </p:nvSpPr>
          <p:spPr>
            <a:xfrm>
              <a:off x="2912" y="2037"/>
              <a:ext cx="45" cy="70"/>
            </a:xfrm>
            <a:custGeom>
              <a:avLst/>
              <a:gdLst/>
              <a:ahLst/>
              <a:cxnLst/>
              <a:pathLst>
                <a:path w="52" h="79">
                  <a:moveTo>
                    <a:pt x="52" y="79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3"/>
                  </a:lnTo>
                  <a:lnTo>
                    <a:pt x="47" y="74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05" name="Freeform 6704"/>
            <p:cNvSpPr/>
            <p:nvPr/>
          </p:nvSpPr>
          <p:spPr>
            <a:xfrm>
              <a:off x="2672" y="2198"/>
              <a:ext cx="231" cy="56"/>
            </a:xfrm>
            <a:custGeom>
              <a:avLst/>
              <a:gdLst/>
              <a:ahLst/>
              <a:cxnLst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2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7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6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1"/>
                  </a:lnTo>
                  <a:lnTo>
                    <a:pt x="165" y="5"/>
                  </a:lnTo>
                  <a:lnTo>
                    <a:pt x="186" y="9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2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06" name="Freeform 6705"/>
            <p:cNvSpPr/>
            <p:nvPr/>
          </p:nvSpPr>
          <p:spPr>
            <a:xfrm>
              <a:off x="2675" y="2212"/>
              <a:ext cx="28" cy="49"/>
            </a:xfrm>
            <a:custGeom>
              <a:avLst/>
              <a:gdLst/>
              <a:ahLst/>
              <a:cxnLst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07" name="Freeform 6706"/>
            <p:cNvSpPr/>
            <p:nvPr/>
          </p:nvSpPr>
          <p:spPr>
            <a:xfrm>
              <a:off x="2691" y="2207"/>
              <a:ext cx="33" cy="54"/>
            </a:xfrm>
            <a:custGeom>
              <a:avLst/>
              <a:gdLst/>
              <a:ahLst/>
              <a:cxnLst/>
              <a:pathLst>
                <a:path w="38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3" y="46"/>
                  </a:lnTo>
                  <a:lnTo>
                    <a:pt x="8" y="37"/>
                  </a:lnTo>
                  <a:lnTo>
                    <a:pt x="13" y="27"/>
                  </a:lnTo>
                  <a:lnTo>
                    <a:pt x="20" y="17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8"/>
                  </a:lnTo>
                  <a:lnTo>
                    <a:pt x="23" y="28"/>
                  </a:lnTo>
                  <a:lnTo>
                    <a:pt x="17" y="38"/>
                  </a:lnTo>
                  <a:lnTo>
                    <a:pt x="12" y="49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08" name="Freeform 6707"/>
            <p:cNvSpPr/>
            <p:nvPr/>
          </p:nvSpPr>
          <p:spPr>
            <a:xfrm>
              <a:off x="2724" y="2202"/>
              <a:ext cx="46" cy="72"/>
            </a:xfrm>
            <a:custGeom>
              <a:avLst/>
              <a:gdLst/>
              <a:ahLst/>
              <a:cxnLst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09" name="Freeform 6708"/>
            <p:cNvSpPr/>
            <p:nvPr/>
          </p:nvSpPr>
          <p:spPr>
            <a:xfrm>
              <a:off x="2763" y="2205"/>
              <a:ext cx="49" cy="77"/>
            </a:xfrm>
            <a:custGeom>
              <a:avLst/>
              <a:gdLst/>
              <a:ahLst/>
              <a:cxnLst/>
              <a:pathLst>
                <a:path w="57" h="90">
                  <a:moveTo>
                    <a:pt x="2" y="90"/>
                  </a:moveTo>
                  <a:lnTo>
                    <a:pt x="0" y="85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7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8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10" name="Freeform 6709"/>
            <p:cNvSpPr/>
            <p:nvPr/>
          </p:nvSpPr>
          <p:spPr>
            <a:xfrm>
              <a:off x="2789" y="2212"/>
              <a:ext cx="53" cy="63"/>
            </a:xfrm>
            <a:custGeom>
              <a:avLst/>
              <a:gdLst/>
              <a:ahLst/>
              <a:cxnLst/>
              <a:pathLst>
                <a:path w="60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4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7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11" name="Freeform 6710"/>
            <p:cNvSpPr/>
            <p:nvPr/>
          </p:nvSpPr>
          <p:spPr>
            <a:xfrm>
              <a:off x="2817" y="2221"/>
              <a:ext cx="46" cy="53"/>
            </a:xfrm>
            <a:custGeom>
              <a:avLst/>
              <a:gdLst/>
              <a:ahLst/>
              <a:cxnLst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29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5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6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5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12" name="Freeform 6711"/>
            <p:cNvSpPr/>
            <p:nvPr/>
          </p:nvSpPr>
          <p:spPr>
            <a:xfrm>
              <a:off x="2845" y="2235"/>
              <a:ext cx="39" cy="39"/>
            </a:xfrm>
            <a:custGeom>
              <a:avLst/>
              <a:gdLst/>
              <a:ahLst/>
              <a:cxnLst/>
              <a:pathLst>
                <a:path w="45" h="42">
                  <a:moveTo>
                    <a:pt x="0" y="42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13" name="Freeform 6712"/>
            <p:cNvSpPr/>
            <p:nvPr/>
          </p:nvSpPr>
          <p:spPr>
            <a:xfrm>
              <a:off x="2871" y="2246"/>
              <a:ext cx="27" cy="22"/>
            </a:xfrm>
            <a:custGeom>
              <a:avLst/>
              <a:gdLst/>
              <a:ahLst/>
              <a:cxnLst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7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14" name="Freeform 6713"/>
            <p:cNvSpPr/>
            <p:nvPr/>
          </p:nvSpPr>
          <p:spPr>
            <a:xfrm>
              <a:off x="2656" y="2221"/>
              <a:ext cx="30" cy="32"/>
            </a:xfrm>
            <a:custGeom>
              <a:avLst/>
              <a:gdLst/>
              <a:ahLst/>
              <a:cxnLst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15" name="Freeform 6714"/>
            <p:cNvSpPr/>
            <p:nvPr/>
          </p:nvSpPr>
          <p:spPr>
            <a:xfrm>
              <a:off x="2651" y="2203"/>
              <a:ext cx="35" cy="16"/>
            </a:xfrm>
            <a:custGeom>
              <a:avLst/>
              <a:gdLst/>
              <a:ahLst/>
              <a:cxnLst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1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16" name="Freeform 6715"/>
            <p:cNvSpPr/>
            <p:nvPr/>
          </p:nvSpPr>
          <p:spPr>
            <a:xfrm>
              <a:off x="2640" y="2223"/>
              <a:ext cx="39" cy="9"/>
            </a:xfrm>
            <a:custGeom>
              <a:avLst/>
              <a:gdLst/>
              <a:ahLst/>
              <a:cxnLst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17" name="Freeform 6716"/>
            <p:cNvSpPr/>
            <p:nvPr/>
          </p:nvSpPr>
          <p:spPr>
            <a:xfrm>
              <a:off x="2663" y="2184"/>
              <a:ext cx="35" cy="30"/>
            </a:xfrm>
            <a:custGeom>
              <a:avLst/>
              <a:gdLst/>
              <a:ahLst/>
              <a:cxnLst/>
              <a:pathLst>
                <a:path w="42" h="33">
                  <a:moveTo>
                    <a:pt x="42" y="33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4" y="25"/>
                  </a:lnTo>
                  <a:lnTo>
                    <a:pt x="38" y="30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18" name="Freeform 6717"/>
            <p:cNvSpPr/>
            <p:nvPr/>
          </p:nvSpPr>
          <p:spPr>
            <a:xfrm>
              <a:off x="2879" y="2188"/>
              <a:ext cx="12" cy="51"/>
            </a:xfrm>
            <a:custGeom>
              <a:avLst/>
              <a:gdLst/>
              <a:ahLst/>
              <a:cxnLst/>
              <a:pathLst>
                <a:path w="13" h="58">
                  <a:moveTo>
                    <a:pt x="2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2" y="9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4"/>
                  </a:lnTo>
                  <a:lnTo>
                    <a:pt x="6" y="43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19" name="Freeform 6718"/>
            <p:cNvSpPr/>
            <p:nvPr/>
          </p:nvSpPr>
          <p:spPr>
            <a:xfrm>
              <a:off x="2893" y="2196"/>
              <a:ext cx="17" cy="50"/>
            </a:xfrm>
            <a:custGeom>
              <a:avLst/>
              <a:gdLst/>
              <a:ahLst/>
              <a:cxnLst/>
              <a:pathLst>
                <a:path w="18" h="55">
                  <a:moveTo>
                    <a:pt x="0" y="55"/>
                  </a:moveTo>
                  <a:lnTo>
                    <a:pt x="1" y="41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20" name="Freeform 6719"/>
            <p:cNvSpPr/>
            <p:nvPr/>
          </p:nvSpPr>
          <p:spPr>
            <a:xfrm>
              <a:off x="2854" y="2174"/>
              <a:ext cx="10" cy="47"/>
            </a:xfrm>
            <a:custGeom>
              <a:avLst/>
              <a:gdLst/>
              <a:ahLst/>
              <a:cxnLst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21" name="Freeform 6720"/>
            <p:cNvSpPr/>
            <p:nvPr/>
          </p:nvSpPr>
          <p:spPr>
            <a:xfrm>
              <a:off x="2824" y="2161"/>
              <a:ext cx="18" cy="55"/>
            </a:xfrm>
            <a:custGeom>
              <a:avLst/>
              <a:gdLst/>
              <a:ahLst/>
              <a:cxnLst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6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22" name="Freeform 6721"/>
            <p:cNvSpPr/>
            <p:nvPr/>
          </p:nvSpPr>
          <p:spPr>
            <a:xfrm>
              <a:off x="2798" y="2147"/>
              <a:ext cx="19" cy="60"/>
            </a:xfrm>
            <a:custGeom>
              <a:avLst/>
              <a:gdLst/>
              <a:ahLst/>
              <a:cxnLst/>
              <a:pathLst>
                <a:path w="21" h="70">
                  <a:moveTo>
                    <a:pt x="21" y="70"/>
                  </a:moveTo>
                  <a:lnTo>
                    <a:pt x="13" y="53"/>
                  </a:lnTo>
                  <a:lnTo>
                    <a:pt x="5" y="29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1"/>
                  </a:lnTo>
                  <a:lnTo>
                    <a:pt x="16" y="32"/>
                  </a:lnTo>
                  <a:lnTo>
                    <a:pt x="19" y="55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23" name="Freeform 6722"/>
            <p:cNvSpPr/>
            <p:nvPr/>
          </p:nvSpPr>
          <p:spPr>
            <a:xfrm>
              <a:off x="2738" y="2142"/>
              <a:ext cx="32" cy="65"/>
            </a:xfrm>
            <a:custGeom>
              <a:avLst/>
              <a:gdLst/>
              <a:ahLst/>
              <a:cxnLst/>
              <a:pathLst>
                <a:path w="37" h="72">
                  <a:moveTo>
                    <a:pt x="37" y="72"/>
                  </a:moveTo>
                  <a:lnTo>
                    <a:pt x="31" y="65"/>
                  </a:lnTo>
                  <a:lnTo>
                    <a:pt x="24" y="56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8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7"/>
                  </a:lnTo>
                  <a:lnTo>
                    <a:pt x="32" y="67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24" name="Freeform 6723"/>
            <p:cNvSpPr/>
            <p:nvPr/>
          </p:nvSpPr>
          <p:spPr>
            <a:xfrm>
              <a:off x="2682" y="2153"/>
              <a:ext cx="37" cy="59"/>
            </a:xfrm>
            <a:custGeom>
              <a:avLst/>
              <a:gdLst/>
              <a:ahLst/>
              <a:cxnLst/>
              <a:pathLst>
                <a:path w="44" h="68">
                  <a:moveTo>
                    <a:pt x="44" y="68"/>
                  </a:moveTo>
                  <a:lnTo>
                    <a:pt x="38" y="63"/>
                  </a:lnTo>
                  <a:lnTo>
                    <a:pt x="31" y="54"/>
                  </a:lnTo>
                  <a:lnTo>
                    <a:pt x="22" y="44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8"/>
                  </a:lnTo>
                  <a:lnTo>
                    <a:pt x="24" y="30"/>
                  </a:lnTo>
                  <a:lnTo>
                    <a:pt x="30" y="43"/>
                  </a:lnTo>
                  <a:lnTo>
                    <a:pt x="36" y="54"/>
                  </a:lnTo>
                  <a:lnTo>
                    <a:pt x="41" y="64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25" name="Freeform 6724"/>
            <p:cNvSpPr/>
            <p:nvPr/>
          </p:nvSpPr>
          <p:spPr>
            <a:xfrm>
              <a:off x="2761" y="2149"/>
              <a:ext cx="33" cy="56"/>
            </a:xfrm>
            <a:custGeom>
              <a:avLst/>
              <a:gdLst/>
              <a:ahLst/>
              <a:cxnLst/>
              <a:pathLst>
                <a:path w="37" h="62">
                  <a:moveTo>
                    <a:pt x="37" y="62"/>
                  </a:moveTo>
                  <a:lnTo>
                    <a:pt x="32" y="56"/>
                  </a:lnTo>
                  <a:lnTo>
                    <a:pt x="25" y="48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49"/>
                  </a:lnTo>
                  <a:lnTo>
                    <a:pt x="35" y="57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26" name="Freeform 6725"/>
            <p:cNvSpPr/>
            <p:nvPr/>
          </p:nvSpPr>
          <p:spPr>
            <a:xfrm>
              <a:off x="2742" y="2200"/>
              <a:ext cx="49" cy="79"/>
            </a:xfrm>
            <a:custGeom>
              <a:avLst/>
              <a:gdLst/>
              <a:ahLst/>
              <a:cxnLst/>
              <a:pathLst>
                <a:path w="58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9" y="62"/>
                  </a:lnTo>
                  <a:lnTo>
                    <a:pt x="17" y="47"/>
                  </a:lnTo>
                  <a:lnTo>
                    <a:pt x="27" y="32"/>
                  </a:lnTo>
                  <a:lnTo>
                    <a:pt x="38" y="18"/>
                  </a:lnTo>
                  <a:lnTo>
                    <a:pt x="48" y="6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9"/>
                  </a:lnTo>
                  <a:lnTo>
                    <a:pt x="39" y="34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2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27" name="Freeform 6726"/>
            <p:cNvSpPr/>
            <p:nvPr/>
          </p:nvSpPr>
          <p:spPr>
            <a:xfrm>
              <a:off x="2708" y="2203"/>
              <a:ext cx="42" cy="62"/>
            </a:xfrm>
            <a:custGeom>
              <a:avLst/>
              <a:gdLst/>
              <a:ahLst/>
              <a:cxnLst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49"/>
                  </a:lnTo>
                  <a:lnTo>
                    <a:pt x="13" y="38"/>
                  </a:lnTo>
                  <a:lnTo>
                    <a:pt x="20" y="26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8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28" name="Freeform 6727"/>
            <p:cNvSpPr/>
            <p:nvPr/>
          </p:nvSpPr>
          <p:spPr>
            <a:xfrm>
              <a:off x="2707" y="2149"/>
              <a:ext cx="38" cy="60"/>
            </a:xfrm>
            <a:custGeom>
              <a:avLst/>
              <a:gdLst/>
              <a:ahLst/>
              <a:cxnLst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2"/>
                  </a:lnTo>
                  <a:lnTo>
                    <a:pt x="15" y="32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2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29" name="Freeform 6728"/>
            <p:cNvSpPr/>
            <p:nvPr/>
          </p:nvSpPr>
          <p:spPr>
            <a:xfrm>
              <a:off x="4264" y="1283"/>
              <a:ext cx="151" cy="156"/>
            </a:xfrm>
            <a:custGeom>
              <a:avLst/>
              <a:gdLst/>
              <a:ahLst/>
              <a:cxnLst/>
              <a:pathLst>
                <a:path w="173" h="178">
                  <a:moveTo>
                    <a:pt x="43" y="39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0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8"/>
                  </a:lnTo>
                  <a:lnTo>
                    <a:pt x="26" y="138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8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39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9" y="1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39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30" name="Freeform 6729"/>
            <p:cNvSpPr/>
            <p:nvPr/>
          </p:nvSpPr>
          <p:spPr>
            <a:xfrm>
              <a:off x="4157" y="1488"/>
              <a:ext cx="156" cy="270"/>
            </a:xfrm>
            <a:custGeom>
              <a:avLst/>
              <a:gdLst/>
              <a:ahLst/>
              <a:cxnLst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2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6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6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9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4"/>
                  </a:lnTo>
                  <a:lnTo>
                    <a:pt x="134" y="247"/>
                  </a:lnTo>
                  <a:lnTo>
                    <a:pt x="147" y="241"/>
                  </a:lnTo>
                  <a:lnTo>
                    <a:pt x="161" y="239"/>
                  </a:lnTo>
                  <a:lnTo>
                    <a:pt x="154" y="225"/>
                  </a:lnTo>
                  <a:lnTo>
                    <a:pt x="150" y="208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31" name="Freeform 6730"/>
            <p:cNvSpPr/>
            <p:nvPr/>
          </p:nvSpPr>
          <p:spPr>
            <a:xfrm>
              <a:off x="4555" y="1419"/>
              <a:ext cx="293" cy="225"/>
            </a:xfrm>
            <a:custGeom>
              <a:avLst/>
              <a:gdLst/>
              <a:ahLst/>
              <a:cxnLst/>
              <a:pathLst>
                <a:path w="334" h="256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5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1"/>
                  </a:lnTo>
                  <a:lnTo>
                    <a:pt x="181" y="256"/>
                  </a:lnTo>
                  <a:lnTo>
                    <a:pt x="191" y="248"/>
                  </a:lnTo>
                  <a:lnTo>
                    <a:pt x="204" y="241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6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5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4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32" name="Freeform 6731"/>
            <p:cNvSpPr/>
            <p:nvPr/>
          </p:nvSpPr>
          <p:spPr>
            <a:xfrm>
              <a:off x="4404" y="1084"/>
              <a:ext cx="258" cy="316"/>
            </a:xfrm>
            <a:custGeom>
              <a:avLst/>
              <a:gdLst/>
              <a:ahLst/>
              <a:cxnLst/>
              <a:pathLst>
                <a:path w="293" h="361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8"/>
                  </a:lnTo>
                  <a:lnTo>
                    <a:pt x="185" y="183"/>
                  </a:lnTo>
                  <a:lnTo>
                    <a:pt x="160" y="194"/>
                  </a:lnTo>
                  <a:lnTo>
                    <a:pt x="134" y="211"/>
                  </a:lnTo>
                  <a:lnTo>
                    <a:pt x="112" y="235"/>
                  </a:lnTo>
                  <a:lnTo>
                    <a:pt x="95" y="270"/>
                  </a:lnTo>
                  <a:lnTo>
                    <a:pt x="89" y="286"/>
                  </a:lnTo>
                  <a:lnTo>
                    <a:pt x="85" y="301"/>
                  </a:lnTo>
                  <a:lnTo>
                    <a:pt x="80" y="314"/>
                  </a:lnTo>
                  <a:lnTo>
                    <a:pt x="76" y="324"/>
                  </a:lnTo>
                  <a:lnTo>
                    <a:pt x="71" y="333"/>
                  </a:lnTo>
                  <a:lnTo>
                    <a:pt x="65" y="341"/>
                  </a:lnTo>
                  <a:lnTo>
                    <a:pt x="61" y="346"/>
                  </a:lnTo>
                  <a:lnTo>
                    <a:pt x="54" y="348"/>
                  </a:lnTo>
                  <a:lnTo>
                    <a:pt x="47" y="349"/>
                  </a:lnTo>
                  <a:lnTo>
                    <a:pt x="39" y="351"/>
                  </a:lnTo>
                  <a:lnTo>
                    <a:pt x="31" y="352"/>
                  </a:lnTo>
                  <a:lnTo>
                    <a:pt x="24" y="354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5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4" y="345"/>
                  </a:lnTo>
                  <a:lnTo>
                    <a:pt x="42" y="329"/>
                  </a:lnTo>
                  <a:lnTo>
                    <a:pt x="55" y="309"/>
                  </a:lnTo>
                  <a:lnTo>
                    <a:pt x="64" y="287"/>
                  </a:lnTo>
                  <a:lnTo>
                    <a:pt x="69" y="265"/>
                  </a:lnTo>
                  <a:lnTo>
                    <a:pt x="71" y="244"/>
                  </a:lnTo>
                  <a:lnTo>
                    <a:pt x="72" y="226"/>
                  </a:lnTo>
                  <a:lnTo>
                    <a:pt x="72" y="213"/>
                  </a:lnTo>
                  <a:lnTo>
                    <a:pt x="72" y="202"/>
                  </a:lnTo>
                  <a:lnTo>
                    <a:pt x="69" y="187"/>
                  </a:lnTo>
                  <a:lnTo>
                    <a:pt x="65" y="172"/>
                  </a:lnTo>
                  <a:lnTo>
                    <a:pt x="61" y="155"/>
                  </a:lnTo>
                  <a:lnTo>
                    <a:pt x="70" y="152"/>
                  </a:lnTo>
                  <a:lnTo>
                    <a:pt x="81" y="147"/>
                  </a:lnTo>
                  <a:lnTo>
                    <a:pt x="93" y="137"/>
                  </a:lnTo>
                  <a:lnTo>
                    <a:pt x="104" y="126"/>
                  </a:lnTo>
                  <a:lnTo>
                    <a:pt x="114" y="112"/>
                  </a:lnTo>
                  <a:lnTo>
                    <a:pt x="119" y="96"/>
                  </a:lnTo>
                  <a:lnTo>
                    <a:pt x="120" y="80"/>
                  </a:lnTo>
                  <a:lnTo>
                    <a:pt x="117" y="64"/>
                  </a:lnTo>
                  <a:lnTo>
                    <a:pt x="130" y="62"/>
                  </a:lnTo>
                  <a:lnTo>
                    <a:pt x="145" y="58"/>
                  </a:lnTo>
                  <a:lnTo>
                    <a:pt x="163" y="52"/>
                  </a:lnTo>
                  <a:lnTo>
                    <a:pt x="181" y="43"/>
                  </a:lnTo>
                  <a:lnTo>
                    <a:pt x="200" y="34"/>
                  </a:lnTo>
                  <a:lnTo>
                    <a:pt x="216" y="22"/>
                  </a:lnTo>
                  <a:lnTo>
                    <a:pt x="229" y="12"/>
                  </a:lnTo>
                  <a:lnTo>
                    <a:pt x="238" y="0"/>
                  </a:lnTo>
                  <a:lnTo>
                    <a:pt x="237" y="14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5"/>
                  </a:lnTo>
                  <a:lnTo>
                    <a:pt x="256" y="82"/>
                  </a:lnTo>
                  <a:lnTo>
                    <a:pt x="267" y="97"/>
                  </a:lnTo>
                  <a:lnTo>
                    <a:pt x="279" y="110"/>
                  </a:lnTo>
                  <a:lnTo>
                    <a:pt x="293" y="119"/>
                  </a:lnTo>
                  <a:lnTo>
                    <a:pt x="284" y="120"/>
                  </a:lnTo>
                  <a:lnTo>
                    <a:pt x="274" y="124"/>
                  </a:lnTo>
                  <a:lnTo>
                    <a:pt x="266" y="128"/>
                  </a:lnTo>
                  <a:lnTo>
                    <a:pt x="257" y="135"/>
                  </a:lnTo>
                  <a:lnTo>
                    <a:pt x="252" y="142"/>
                  </a:lnTo>
                  <a:lnTo>
                    <a:pt x="249" y="152"/>
                  </a:lnTo>
                  <a:lnTo>
                    <a:pt x="251" y="163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33" name="Freeform 6732"/>
            <p:cNvSpPr/>
            <p:nvPr/>
          </p:nvSpPr>
          <p:spPr>
            <a:xfrm>
              <a:off x="4320" y="1088"/>
              <a:ext cx="151" cy="309"/>
            </a:xfrm>
            <a:custGeom>
              <a:avLst/>
              <a:gdLst/>
              <a:ahLst/>
              <a:cxnLst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7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1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1"/>
                  </a:lnTo>
                  <a:lnTo>
                    <a:pt x="55" y="254"/>
                  </a:lnTo>
                  <a:lnTo>
                    <a:pt x="57" y="249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3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1"/>
                  </a:lnTo>
                  <a:lnTo>
                    <a:pt x="9" y="234"/>
                  </a:lnTo>
                  <a:lnTo>
                    <a:pt x="0" y="201"/>
                  </a:lnTo>
                  <a:lnTo>
                    <a:pt x="2" y="167"/>
                  </a:lnTo>
                  <a:lnTo>
                    <a:pt x="16" y="133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5"/>
                  </a:lnTo>
                  <a:lnTo>
                    <a:pt x="147" y="11"/>
                  </a:lnTo>
                  <a:lnTo>
                    <a:pt x="151" y="10"/>
                  </a:lnTo>
                  <a:lnTo>
                    <a:pt x="155" y="7"/>
                  </a:lnTo>
                  <a:lnTo>
                    <a:pt x="161" y="4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8"/>
                  </a:lnTo>
                  <a:lnTo>
                    <a:pt x="169" y="221"/>
                  </a:lnTo>
                  <a:lnTo>
                    <a:pt x="168" y="239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34" name="Freeform 6733"/>
            <p:cNvSpPr/>
            <p:nvPr/>
          </p:nvSpPr>
          <p:spPr>
            <a:xfrm>
              <a:off x="4083" y="1237"/>
              <a:ext cx="740" cy="519"/>
            </a:xfrm>
            <a:custGeom>
              <a:avLst/>
              <a:gdLst/>
              <a:ahLst/>
              <a:cxnLst/>
              <a:pathLst>
                <a:path w="844" h="593">
                  <a:moveTo>
                    <a:pt x="402" y="349"/>
                  </a:moveTo>
                  <a:lnTo>
                    <a:pt x="410" y="391"/>
                  </a:lnTo>
                  <a:lnTo>
                    <a:pt x="410" y="435"/>
                  </a:lnTo>
                  <a:lnTo>
                    <a:pt x="404" y="474"/>
                  </a:lnTo>
                  <a:lnTo>
                    <a:pt x="391" y="505"/>
                  </a:lnTo>
                  <a:lnTo>
                    <a:pt x="383" y="517"/>
                  </a:lnTo>
                  <a:lnTo>
                    <a:pt x="376" y="528"/>
                  </a:lnTo>
                  <a:lnTo>
                    <a:pt x="369" y="538"/>
                  </a:lnTo>
                  <a:lnTo>
                    <a:pt x="363" y="549"/>
                  </a:lnTo>
                  <a:lnTo>
                    <a:pt x="357" y="558"/>
                  </a:lnTo>
                  <a:lnTo>
                    <a:pt x="353" y="570"/>
                  </a:lnTo>
                  <a:lnTo>
                    <a:pt x="349" y="580"/>
                  </a:lnTo>
                  <a:lnTo>
                    <a:pt x="346" y="593"/>
                  </a:lnTo>
                  <a:lnTo>
                    <a:pt x="343" y="585"/>
                  </a:lnTo>
                  <a:lnTo>
                    <a:pt x="340" y="573"/>
                  </a:lnTo>
                  <a:lnTo>
                    <a:pt x="333" y="560"/>
                  </a:lnTo>
                  <a:lnTo>
                    <a:pt x="326" y="545"/>
                  </a:lnTo>
                  <a:lnTo>
                    <a:pt x="316" y="530"/>
                  </a:lnTo>
                  <a:lnTo>
                    <a:pt x="307" y="515"/>
                  </a:lnTo>
                  <a:lnTo>
                    <a:pt x="295" y="504"/>
                  </a:lnTo>
                  <a:lnTo>
                    <a:pt x="285" y="494"/>
                  </a:lnTo>
                  <a:lnTo>
                    <a:pt x="279" y="489"/>
                  </a:lnTo>
                  <a:lnTo>
                    <a:pt x="273" y="484"/>
                  </a:lnTo>
                  <a:lnTo>
                    <a:pt x="269" y="480"/>
                  </a:lnTo>
                  <a:lnTo>
                    <a:pt x="264" y="475"/>
                  </a:lnTo>
                  <a:lnTo>
                    <a:pt x="260" y="469"/>
                  </a:lnTo>
                  <a:lnTo>
                    <a:pt x="257" y="465"/>
                  </a:lnTo>
                  <a:lnTo>
                    <a:pt x="254" y="459"/>
                  </a:lnTo>
                  <a:lnTo>
                    <a:pt x="250" y="454"/>
                  </a:lnTo>
                  <a:lnTo>
                    <a:pt x="239" y="421"/>
                  </a:lnTo>
                  <a:lnTo>
                    <a:pt x="235" y="389"/>
                  </a:lnTo>
                  <a:lnTo>
                    <a:pt x="236" y="360"/>
                  </a:lnTo>
                  <a:lnTo>
                    <a:pt x="241" y="338"/>
                  </a:lnTo>
                  <a:lnTo>
                    <a:pt x="244" y="326"/>
                  </a:lnTo>
                  <a:lnTo>
                    <a:pt x="250" y="316"/>
                  </a:lnTo>
                  <a:lnTo>
                    <a:pt x="257" y="305"/>
                  </a:lnTo>
                  <a:lnTo>
                    <a:pt x="265" y="292"/>
                  </a:lnTo>
                  <a:lnTo>
                    <a:pt x="274" y="280"/>
                  </a:lnTo>
                  <a:lnTo>
                    <a:pt x="284" y="268"/>
                  </a:lnTo>
                  <a:lnTo>
                    <a:pt x="292" y="254"/>
                  </a:lnTo>
                  <a:lnTo>
                    <a:pt x="300" y="240"/>
                  </a:lnTo>
                  <a:lnTo>
                    <a:pt x="302" y="231"/>
                  </a:lnTo>
                  <a:lnTo>
                    <a:pt x="303" y="220"/>
                  </a:lnTo>
                  <a:lnTo>
                    <a:pt x="301" y="214"/>
                  </a:lnTo>
                  <a:lnTo>
                    <a:pt x="298" y="211"/>
                  </a:lnTo>
                  <a:lnTo>
                    <a:pt x="292" y="216"/>
                  </a:lnTo>
                  <a:lnTo>
                    <a:pt x="287" y="224"/>
                  </a:lnTo>
                  <a:lnTo>
                    <a:pt x="284" y="232"/>
                  </a:lnTo>
                  <a:lnTo>
                    <a:pt x="281" y="240"/>
                  </a:lnTo>
                  <a:lnTo>
                    <a:pt x="278" y="253"/>
                  </a:lnTo>
                  <a:lnTo>
                    <a:pt x="273" y="264"/>
                  </a:lnTo>
                  <a:lnTo>
                    <a:pt x="267" y="276"/>
                  </a:lnTo>
                  <a:lnTo>
                    <a:pt x="262" y="286"/>
                  </a:lnTo>
                  <a:lnTo>
                    <a:pt x="247" y="306"/>
                  </a:lnTo>
                  <a:lnTo>
                    <a:pt x="231" y="323"/>
                  </a:lnTo>
                  <a:lnTo>
                    <a:pt x="212" y="337"/>
                  </a:lnTo>
                  <a:lnTo>
                    <a:pt x="194" y="347"/>
                  </a:lnTo>
                  <a:lnTo>
                    <a:pt x="174" y="355"/>
                  </a:lnTo>
                  <a:lnTo>
                    <a:pt x="155" y="361"/>
                  </a:lnTo>
                  <a:lnTo>
                    <a:pt x="136" y="363"/>
                  </a:lnTo>
                  <a:lnTo>
                    <a:pt x="118" y="363"/>
                  </a:lnTo>
                  <a:lnTo>
                    <a:pt x="112" y="362"/>
                  </a:lnTo>
                  <a:lnTo>
                    <a:pt x="106" y="361"/>
                  </a:lnTo>
                  <a:lnTo>
                    <a:pt x="100" y="360"/>
                  </a:lnTo>
                  <a:lnTo>
                    <a:pt x="95" y="359"/>
                  </a:lnTo>
                  <a:lnTo>
                    <a:pt x="84" y="354"/>
                  </a:lnTo>
                  <a:lnTo>
                    <a:pt x="74" y="351"/>
                  </a:lnTo>
                  <a:lnTo>
                    <a:pt x="64" y="345"/>
                  </a:lnTo>
                  <a:lnTo>
                    <a:pt x="53" y="340"/>
                  </a:lnTo>
                  <a:lnTo>
                    <a:pt x="42" y="335"/>
                  </a:lnTo>
                  <a:lnTo>
                    <a:pt x="29" y="329"/>
                  </a:lnTo>
                  <a:lnTo>
                    <a:pt x="15" y="323"/>
                  </a:lnTo>
                  <a:lnTo>
                    <a:pt x="0" y="316"/>
                  </a:lnTo>
                  <a:lnTo>
                    <a:pt x="8" y="314"/>
                  </a:lnTo>
                  <a:lnTo>
                    <a:pt x="19" y="311"/>
                  </a:lnTo>
                  <a:lnTo>
                    <a:pt x="30" y="308"/>
                  </a:lnTo>
                  <a:lnTo>
                    <a:pt x="42" y="303"/>
                  </a:lnTo>
                  <a:lnTo>
                    <a:pt x="53" y="298"/>
                  </a:lnTo>
                  <a:lnTo>
                    <a:pt x="64" y="291"/>
                  </a:lnTo>
                  <a:lnTo>
                    <a:pt x="72" y="283"/>
                  </a:lnTo>
                  <a:lnTo>
                    <a:pt x="79" y="272"/>
                  </a:lnTo>
                  <a:lnTo>
                    <a:pt x="87" y="257"/>
                  </a:lnTo>
                  <a:lnTo>
                    <a:pt x="99" y="240"/>
                  </a:lnTo>
                  <a:lnTo>
                    <a:pt x="113" y="223"/>
                  </a:lnTo>
                  <a:lnTo>
                    <a:pt x="130" y="208"/>
                  </a:lnTo>
                  <a:lnTo>
                    <a:pt x="149" y="195"/>
                  </a:lnTo>
                  <a:lnTo>
                    <a:pt x="170" y="186"/>
                  </a:lnTo>
                  <a:lnTo>
                    <a:pt x="190" y="182"/>
                  </a:lnTo>
                  <a:lnTo>
                    <a:pt x="212" y="185"/>
                  </a:lnTo>
                  <a:lnTo>
                    <a:pt x="216" y="187"/>
                  </a:lnTo>
                  <a:lnTo>
                    <a:pt x="221" y="189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9"/>
                  </a:lnTo>
                  <a:lnTo>
                    <a:pt x="242" y="188"/>
                  </a:lnTo>
                  <a:lnTo>
                    <a:pt x="246" y="186"/>
                  </a:lnTo>
                  <a:lnTo>
                    <a:pt x="248" y="184"/>
                  </a:lnTo>
                  <a:lnTo>
                    <a:pt x="251" y="180"/>
                  </a:lnTo>
                  <a:lnTo>
                    <a:pt x="257" y="179"/>
                  </a:lnTo>
                  <a:lnTo>
                    <a:pt x="262" y="181"/>
                  </a:lnTo>
                  <a:lnTo>
                    <a:pt x="265" y="182"/>
                  </a:lnTo>
                  <a:lnTo>
                    <a:pt x="258" y="189"/>
                  </a:lnTo>
                  <a:lnTo>
                    <a:pt x="251" y="197"/>
                  </a:lnTo>
                  <a:lnTo>
                    <a:pt x="247" y="208"/>
                  </a:lnTo>
                  <a:lnTo>
                    <a:pt x="244" y="216"/>
                  </a:lnTo>
                  <a:lnTo>
                    <a:pt x="244" y="218"/>
                  </a:lnTo>
                  <a:lnTo>
                    <a:pt x="246" y="220"/>
                  </a:lnTo>
                  <a:lnTo>
                    <a:pt x="247" y="222"/>
                  </a:lnTo>
                  <a:lnTo>
                    <a:pt x="248" y="224"/>
                  </a:lnTo>
                  <a:lnTo>
                    <a:pt x="250" y="225"/>
                  </a:lnTo>
                  <a:lnTo>
                    <a:pt x="251" y="226"/>
                  </a:lnTo>
                  <a:lnTo>
                    <a:pt x="254" y="227"/>
                  </a:lnTo>
                  <a:lnTo>
                    <a:pt x="255" y="227"/>
                  </a:lnTo>
                  <a:lnTo>
                    <a:pt x="263" y="229"/>
                  </a:lnTo>
                  <a:lnTo>
                    <a:pt x="271" y="227"/>
                  </a:lnTo>
                  <a:lnTo>
                    <a:pt x="278" y="224"/>
                  </a:lnTo>
                  <a:lnTo>
                    <a:pt x="284" y="219"/>
                  </a:lnTo>
                  <a:lnTo>
                    <a:pt x="287" y="211"/>
                  </a:lnTo>
                  <a:lnTo>
                    <a:pt x="287" y="202"/>
                  </a:lnTo>
                  <a:lnTo>
                    <a:pt x="286" y="194"/>
                  </a:lnTo>
                  <a:lnTo>
                    <a:pt x="282" y="187"/>
                  </a:lnTo>
                  <a:lnTo>
                    <a:pt x="280" y="184"/>
                  </a:lnTo>
                  <a:lnTo>
                    <a:pt x="280" y="180"/>
                  </a:lnTo>
                  <a:lnTo>
                    <a:pt x="282" y="178"/>
                  </a:lnTo>
                  <a:lnTo>
                    <a:pt x="285" y="177"/>
                  </a:lnTo>
                  <a:lnTo>
                    <a:pt x="287" y="178"/>
                  </a:lnTo>
                  <a:lnTo>
                    <a:pt x="289" y="180"/>
                  </a:lnTo>
                  <a:lnTo>
                    <a:pt x="290" y="186"/>
                  </a:lnTo>
                  <a:lnTo>
                    <a:pt x="292" y="192"/>
                  </a:lnTo>
                  <a:lnTo>
                    <a:pt x="294" y="197"/>
                  </a:lnTo>
                  <a:lnTo>
                    <a:pt x="298" y="203"/>
                  </a:lnTo>
                  <a:lnTo>
                    <a:pt x="308" y="204"/>
                  </a:lnTo>
                  <a:lnTo>
                    <a:pt x="319" y="197"/>
                  </a:lnTo>
                  <a:lnTo>
                    <a:pt x="324" y="202"/>
                  </a:lnTo>
                  <a:lnTo>
                    <a:pt x="330" y="205"/>
                  </a:lnTo>
                  <a:lnTo>
                    <a:pt x="336" y="208"/>
                  </a:lnTo>
                  <a:lnTo>
                    <a:pt x="345" y="209"/>
                  </a:lnTo>
                  <a:lnTo>
                    <a:pt x="351" y="207"/>
                  </a:lnTo>
                  <a:lnTo>
                    <a:pt x="358" y="203"/>
                  </a:lnTo>
                  <a:lnTo>
                    <a:pt x="364" y="196"/>
                  </a:lnTo>
                  <a:lnTo>
                    <a:pt x="369" y="186"/>
                  </a:lnTo>
                  <a:lnTo>
                    <a:pt x="373" y="184"/>
                  </a:lnTo>
                  <a:lnTo>
                    <a:pt x="379" y="182"/>
                  </a:lnTo>
                  <a:lnTo>
                    <a:pt x="385" y="180"/>
                  </a:lnTo>
                  <a:lnTo>
                    <a:pt x="392" y="179"/>
                  </a:lnTo>
                  <a:lnTo>
                    <a:pt x="399" y="177"/>
                  </a:lnTo>
                  <a:lnTo>
                    <a:pt x="407" y="176"/>
                  </a:lnTo>
                  <a:lnTo>
                    <a:pt x="415" y="174"/>
                  </a:lnTo>
                  <a:lnTo>
                    <a:pt x="422" y="173"/>
                  </a:lnTo>
                  <a:lnTo>
                    <a:pt x="429" y="171"/>
                  </a:lnTo>
                  <a:lnTo>
                    <a:pt x="433" y="166"/>
                  </a:lnTo>
                  <a:lnTo>
                    <a:pt x="439" y="158"/>
                  </a:lnTo>
                  <a:lnTo>
                    <a:pt x="444" y="149"/>
                  </a:lnTo>
                  <a:lnTo>
                    <a:pt x="448" y="139"/>
                  </a:lnTo>
                  <a:lnTo>
                    <a:pt x="453" y="126"/>
                  </a:lnTo>
                  <a:lnTo>
                    <a:pt x="457" y="111"/>
                  </a:lnTo>
                  <a:lnTo>
                    <a:pt x="463" y="95"/>
                  </a:lnTo>
                  <a:lnTo>
                    <a:pt x="480" y="60"/>
                  </a:lnTo>
                  <a:lnTo>
                    <a:pt x="502" y="36"/>
                  </a:lnTo>
                  <a:lnTo>
                    <a:pt x="528" y="19"/>
                  </a:lnTo>
                  <a:lnTo>
                    <a:pt x="553" y="8"/>
                  </a:lnTo>
                  <a:lnTo>
                    <a:pt x="577" y="3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2"/>
                  </a:lnTo>
                  <a:lnTo>
                    <a:pt x="654" y="3"/>
                  </a:lnTo>
                  <a:lnTo>
                    <a:pt x="667" y="5"/>
                  </a:lnTo>
                  <a:lnTo>
                    <a:pt x="682" y="8"/>
                  </a:lnTo>
                  <a:lnTo>
                    <a:pt x="697" y="13"/>
                  </a:lnTo>
                  <a:lnTo>
                    <a:pt x="711" y="19"/>
                  </a:lnTo>
                  <a:lnTo>
                    <a:pt x="723" y="25"/>
                  </a:lnTo>
                  <a:lnTo>
                    <a:pt x="736" y="30"/>
                  </a:lnTo>
                  <a:lnTo>
                    <a:pt x="750" y="35"/>
                  </a:lnTo>
                  <a:lnTo>
                    <a:pt x="764" y="38"/>
                  </a:lnTo>
                  <a:lnTo>
                    <a:pt x="779" y="40"/>
                  </a:lnTo>
                  <a:lnTo>
                    <a:pt x="792" y="41"/>
                  </a:lnTo>
                  <a:lnTo>
                    <a:pt x="806" y="42"/>
                  </a:lnTo>
                  <a:lnTo>
                    <a:pt x="819" y="42"/>
                  </a:lnTo>
                  <a:lnTo>
                    <a:pt x="830" y="41"/>
                  </a:lnTo>
                  <a:lnTo>
                    <a:pt x="844" y="41"/>
                  </a:lnTo>
                  <a:lnTo>
                    <a:pt x="844" y="45"/>
                  </a:lnTo>
                  <a:lnTo>
                    <a:pt x="838" y="52"/>
                  </a:lnTo>
                  <a:lnTo>
                    <a:pt x="833" y="58"/>
                  </a:lnTo>
                  <a:lnTo>
                    <a:pt x="820" y="75"/>
                  </a:lnTo>
                  <a:lnTo>
                    <a:pt x="805" y="96"/>
                  </a:lnTo>
                  <a:lnTo>
                    <a:pt x="788" y="119"/>
                  </a:lnTo>
                  <a:lnTo>
                    <a:pt x="768" y="143"/>
                  </a:lnTo>
                  <a:lnTo>
                    <a:pt x="749" y="165"/>
                  </a:lnTo>
                  <a:lnTo>
                    <a:pt x="729" y="185"/>
                  </a:lnTo>
                  <a:lnTo>
                    <a:pt x="710" y="200"/>
                  </a:lnTo>
                  <a:lnTo>
                    <a:pt x="691" y="208"/>
                  </a:lnTo>
                  <a:lnTo>
                    <a:pt x="680" y="211"/>
                  </a:lnTo>
                  <a:lnTo>
                    <a:pt x="665" y="217"/>
                  </a:lnTo>
                  <a:lnTo>
                    <a:pt x="647" y="223"/>
                  </a:lnTo>
                  <a:lnTo>
                    <a:pt x="630" y="229"/>
                  </a:lnTo>
                  <a:lnTo>
                    <a:pt x="610" y="234"/>
                  </a:lnTo>
                  <a:lnTo>
                    <a:pt x="593" y="239"/>
                  </a:lnTo>
                  <a:lnTo>
                    <a:pt x="576" y="242"/>
                  </a:lnTo>
                  <a:lnTo>
                    <a:pt x="561" y="243"/>
                  </a:lnTo>
                  <a:lnTo>
                    <a:pt x="546" y="242"/>
                  </a:lnTo>
                  <a:lnTo>
                    <a:pt x="530" y="239"/>
                  </a:lnTo>
                  <a:lnTo>
                    <a:pt x="513" y="234"/>
                  </a:lnTo>
                  <a:lnTo>
                    <a:pt x="495" y="229"/>
                  </a:lnTo>
                  <a:lnTo>
                    <a:pt x="479" y="223"/>
                  </a:lnTo>
                  <a:lnTo>
                    <a:pt x="465" y="217"/>
                  </a:lnTo>
                  <a:lnTo>
                    <a:pt x="455" y="212"/>
                  </a:lnTo>
                  <a:lnTo>
                    <a:pt x="449" y="209"/>
                  </a:lnTo>
                  <a:lnTo>
                    <a:pt x="442" y="204"/>
                  </a:lnTo>
                  <a:lnTo>
                    <a:pt x="437" y="200"/>
                  </a:lnTo>
                  <a:lnTo>
                    <a:pt x="431" y="196"/>
                  </a:lnTo>
                  <a:lnTo>
                    <a:pt x="424" y="192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2"/>
                  </a:lnTo>
                  <a:lnTo>
                    <a:pt x="392" y="194"/>
                  </a:lnTo>
                  <a:lnTo>
                    <a:pt x="384" y="195"/>
                  </a:lnTo>
                  <a:lnTo>
                    <a:pt x="378" y="197"/>
                  </a:lnTo>
                  <a:lnTo>
                    <a:pt x="373" y="200"/>
                  </a:lnTo>
                  <a:lnTo>
                    <a:pt x="368" y="204"/>
                  </a:lnTo>
                  <a:lnTo>
                    <a:pt x="366" y="209"/>
                  </a:lnTo>
                  <a:lnTo>
                    <a:pt x="368" y="212"/>
                  </a:lnTo>
                  <a:lnTo>
                    <a:pt x="372" y="215"/>
                  </a:lnTo>
                  <a:lnTo>
                    <a:pt x="377" y="216"/>
                  </a:lnTo>
                  <a:lnTo>
                    <a:pt x="383" y="216"/>
                  </a:lnTo>
                  <a:lnTo>
                    <a:pt x="389" y="216"/>
                  </a:lnTo>
                  <a:lnTo>
                    <a:pt x="396" y="216"/>
                  </a:lnTo>
                  <a:lnTo>
                    <a:pt x="406" y="215"/>
                  </a:lnTo>
                  <a:lnTo>
                    <a:pt x="414" y="214"/>
                  </a:lnTo>
                  <a:lnTo>
                    <a:pt x="423" y="212"/>
                  </a:lnTo>
                  <a:lnTo>
                    <a:pt x="431" y="211"/>
                  </a:lnTo>
                  <a:lnTo>
                    <a:pt x="439" y="210"/>
                  </a:lnTo>
                  <a:lnTo>
                    <a:pt x="448" y="210"/>
                  </a:lnTo>
                  <a:lnTo>
                    <a:pt x="457" y="210"/>
                  </a:lnTo>
                  <a:lnTo>
                    <a:pt x="468" y="212"/>
                  </a:lnTo>
                  <a:lnTo>
                    <a:pt x="482" y="216"/>
                  </a:lnTo>
                  <a:lnTo>
                    <a:pt x="498" y="222"/>
                  </a:lnTo>
                  <a:lnTo>
                    <a:pt x="516" y="230"/>
                  </a:lnTo>
                  <a:lnTo>
                    <a:pt x="539" y="240"/>
                  </a:lnTo>
                  <a:lnTo>
                    <a:pt x="556" y="252"/>
                  </a:lnTo>
                  <a:lnTo>
                    <a:pt x="574" y="267"/>
                  </a:lnTo>
                  <a:lnTo>
                    <a:pt x="587" y="284"/>
                  </a:lnTo>
                  <a:lnTo>
                    <a:pt x="601" y="305"/>
                  </a:lnTo>
                  <a:lnTo>
                    <a:pt x="612" y="326"/>
                  </a:lnTo>
                  <a:lnTo>
                    <a:pt x="621" y="349"/>
                  </a:lnTo>
                  <a:lnTo>
                    <a:pt x="628" y="375"/>
                  </a:lnTo>
                  <a:lnTo>
                    <a:pt x="632" y="399"/>
                  </a:lnTo>
                  <a:lnTo>
                    <a:pt x="635" y="415"/>
                  </a:lnTo>
                  <a:lnTo>
                    <a:pt x="635" y="431"/>
                  </a:lnTo>
                  <a:lnTo>
                    <a:pt x="635" y="447"/>
                  </a:lnTo>
                  <a:lnTo>
                    <a:pt x="632" y="462"/>
                  </a:lnTo>
                  <a:lnTo>
                    <a:pt x="622" y="451"/>
                  </a:lnTo>
                  <a:lnTo>
                    <a:pt x="608" y="441"/>
                  </a:lnTo>
                  <a:lnTo>
                    <a:pt x="590" y="431"/>
                  </a:lnTo>
                  <a:lnTo>
                    <a:pt x="570" y="423"/>
                  </a:lnTo>
                  <a:lnTo>
                    <a:pt x="549" y="416"/>
                  </a:lnTo>
                  <a:lnTo>
                    <a:pt x="528" y="409"/>
                  </a:lnTo>
                  <a:lnTo>
                    <a:pt x="508" y="406"/>
                  </a:lnTo>
                  <a:lnTo>
                    <a:pt x="491" y="403"/>
                  </a:lnTo>
                  <a:lnTo>
                    <a:pt x="480" y="400"/>
                  </a:lnTo>
                  <a:lnTo>
                    <a:pt x="468" y="398"/>
                  </a:lnTo>
                  <a:lnTo>
                    <a:pt x="455" y="396"/>
                  </a:lnTo>
                  <a:lnTo>
                    <a:pt x="441" y="390"/>
                  </a:lnTo>
                  <a:lnTo>
                    <a:pt x="429" y="384"/>
                  </a:lnTo>
                  <a:lnTo>
                    <a:pt x="417" y="375"/>
                  </a:lnTo>
                  <a:lnTo>
                    <a:pt x="408" y="362"/>
                  </a:lnTo>
                  <a:lnTo>
                    <a:pt x="401" y="347"/>
                  </a:lnTo>
                  <a:lnTo>
                    <a:pt x="392" y="326"/>
                  </a:lnTo>
                  <a:lnTo>
                    <a:pt x="381" y="308"/>
                  </a:lnTo>
                  <a:lnTo>
                    <a:pt x="376" y="290"/>
                  </a:lnTo>
                  <a:lnTo>
                    <a:pt x="376" y="262"/>
                  </a:lnTo>
                  <a:lnTo>
                    <a:pt x="374" y="254"/>
                  </a:lnTo>
                  <a:lnTo>
                    <a:pt x="371" y="246"/>
                  </a:lnTo>
                  <a:lnTo>
                    <a:pt x="365" y="239"/>
                  </a:lnTo>
                  <a:lnTo>
                    <a:pt x="359" y="232"/>
                  </a:lnTo>
                  <a:lnTo>
                    <a:pt x="351" y="226"/>
                  </a:lnTo>
                  <a:lnTo>
                    <a:pt x="343" y="222"/>
                  </a:lnTo>
                  <a:lnTo>
                    <a:pt x="338" y="217"/>
                  </a:lnTo>
                  <a:lnTo>
                    <a:pt x="332" y="215"/>
                  </a:lnTo>
                  <a:lnTo>
                    <a:pt x="324" y="211"/>
                  </a:lnTo>
                  <a:lnTo>
                    <a:pt x="317" y="209"/>
                  </a:lnTo>
                  <a:lnTo>
                    <a:pt x="312" y="210"/>
                  </a:lnTo>
                  <a:lnTo>
                    <a:pt x="311" y="214"/>
                  </a:lnTo>
                  <a:lnTo>
                    <a:pt x="312" y="220"/>
                  </a:lnTo>
                  <a:lnTo>
                    <a:pt x="313" y="226"/>
                  </a:lnTo>
                  <a:lnTo>
                    <a:pt x="315" y="233"/>
                  </a:lnTo>
                  <a:lnTo>
                    <a:pt x="318" y="240"/>
                  </a:lnTo>
                  <a:lnTo>
                    <a:pt x="323" y="245"/>
                  </a:lnTo>
                  <a:lnTo>
                    <a:pt x="331" y="253"/>
                  </a:lnTo>
                  <a:lnTo>
                    <a:pt x="342" y="263"/>
                  </a:lnTo>
                  <a:lnTo>
                    <a:pt x="355" y="276"/>
                  </a:lnTo>
                  <a:lnTo>
                    <a:pt x="369" y="291"/>
                  </a:lnTo>
                  <a:lnTo>
                    <a:pt x="383" y="308"/>
                  </a:lnTo>
                  <a:lnTo>
                    <a:pt x="393" y="328"/>
                  </a:lnTo>
                  <a:lnTo>
                    <a:pt x="402" y="34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35" name="Freeform 6734"/>
            <p:cNvSpPr/>
            <p:nvPr/>
          </p:nvSpPr>
          <p:spPr>
            <a:xfrm>
              <a:off x="4096" y="1160"/>
              <a:ext cx="221" cy="226"/>
            </a:xfrm>
            <a:custGeom>
              <a:avLst/>
              <a:gdLst/>
              <a:ahLst/>
              <a:cxnLst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0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0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5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79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5"/>
                  </a:lnTo>
                  <a:lnTo>
                    <a:pt x="103" y="27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3"/>
                  </a:lnTo>
                  <a:lnTo>
                    <a:pt x="29" y="9"/>
                  </a:lnTo>
                  <a:lnTo>
                    <a:pt x="1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1"/>
                  </a:lnTo>
                  <a:lnTo>
                    <a:pt x="48" y="126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5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36" name="Freeform 6735"/>
            <p:cNvSpPr/>
            <p:nvPr/>
          </p:nvSpPr>
          <p:spPr>
            <a:xfrm>
              <a:off x="4334" y="1293"/>
              <a:ext cx="23" cy="25"/>
            </a:xfrm>
            <a:custGeom>
              <a:avLst/>
              <a:gdLst/>
              <a:ahLst/>
              <a:cxnLst/>
              <a:pathLst>
                <a:path w="26" h="28">
                  <a:moveTo>
                    <a:pt x="0" y="11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3" y="24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37" name="Freeform 6736"/>
            <p:cNvSpPr/>
            <p:nvPr/>
          </p:nvSpPr>
          <p:spPr>
            <a:xfrm>
              <a:off x="4381" y="1326"/>
              <a:ext cx="25" cy="25"/>
            </a:xfrm>
            <a:custGeom>
              <a:avLst/>
              <a:gdLst/>
              <a:ahLst/>
              <a:cxnLst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7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38" name="Freeform 6737"/>
            <p:cNvSpPr/>
            <p:nvPr/>
          </p:nvSpPr>
          <p:spPr>
            <a:xfrm>
              <a:off x="4325" y="1356"/>
              <a:ext cx="25" cy="27"/>
            </a:xfrm>
            <a:custGeom>
              <a:avLst/>
              <a:gdLst/>
              <a:ahLst/>
              <a:cxnLst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39" name="Freeform 6738"/>
            <p:cNvSpPr/>
            <p:nvPr/>
          </p:nvSpPr>
          <p:spPr>
            <a:xfrm>
              <a:off x="4285" y="1326"/>
              <a:ext cx="25" cy="25"/>
            </a:xfrm>
            <a:custGeom>
              <a:avLst/>
              <a:gdLst/>
              <a:ahLst/>
              <a:cxnLst/>
              <a:pathLst>
                <a:path w="28" h="27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7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40" name="Freeform 6739"/>
            <p:cNvSpPr/>
            <p:nvPr/>
          </p:nvSpPr>
          <p:spPr>
            <a:xfrm>
              <a:off x="4269" y="1372"/>
              <a:ext cx="21" cy="23"/>
            </a:xfrm>
            <a:custGeom>
              <a:avLst/>
              <a:gdLst/>
              <a:ahLst/>
              <a:cxnLst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41" name="Freeform 6740"/>
            <p:cNvSpPr/>
            <p:nvPr/>
          </p:nvSpPr>
          <p:spPr>
            <a:xfrm>
              <a:off x="4310" y="1407"/>
              <a:ext cx="19" cy="25"/>
            </a:xfrm>
            <a:custGeom>
              <a:avLst/>
              <a:gdLst/>
              <a:ahLst/>
              <a:cxnLst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42" name="Freeform 6741"/>
            <p:cNvSpPr/>
            <p:nvPr/>
          </p:nvSpPr>
          <p:spPr>
            <a:xfrm>
              <a:off x="4343" y="1384"/>
              <a:ext cx="23" cy="28"/>
            </a:xfrm>
            <a:custGeom>
              <a:avLst/>
              <a:gdLst/>
              <a:ahLst/>
              <a:cxnLst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43" name="Freeform 6742"/>
            <p:cNvSpPr/>
            <p:nvPr/>
          </p:nvSpPr>
          <p:spPr>
            <a:xfrm>
              <a:off x="4371" y="1390"/>
              <a:ext cx="25" cy="22"/>
            </a:xfrm>
            <a:custGeom>
              <a:avLst/>
              <a:gdLst/>
              <a:ahLst/>
              <a:cxnLst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44" name="Freeform 6743"/>
            <p:cNvSpPr/>
            <p:nvPr/>
          </p:nvSpPr>
          <p:spPr>
            <a:xfrm>
              <a:off x="4117" y="1423"/>
              <a:ext cx="189" cy="128"/>
            </a:xfrm>
            <a:custGeom>
              <a:avLst/>
              <a:gdLst/>
              <a:ahLst/>
              <a:cxnLst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1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1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2"/>
                  </a:lnTo>
                  <a:lnTo>
                    <a:pt x="75" y="142"/>
                  </a:lnTo>
                  <a:lnTo>
                    <a:pt x="72" y="147"/>
                  </a:lnTo>
                  <a:lnTo>
                    <a:pt x="73" y="148"/>
                  </a:lnTo>
                  <a:lnTo>
                    <a:pt x="76" y="147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45" name="Freeform 6744"/>
            <p:cNvSpPr/>
            <p:nvPr/>
          </p:nvSpPr>
          <p:spPr>
            <a:xfrm>
              <a:off x="4131" y="1191"/>
              <a:ext cx="151" cy="144"/>
            </a:xfrm>
            <a:custGeom>
              <a:avLst/>
              <a:gdLst/>
              <a:ahLst/>
              <a:cxnLst/>
              <a:pathLst>
                <a:path w="173" h="165">
                  <a:moveTo>
                    <a:pt x="167" y="165"/>
                  </a:moveTo>
                  <a:lnTo>
                    <a:pt x="168" y="162"/>
                  </a:lnTo>
                  <a:lnTo>
                    <a:pt x="170" y="159"/>
                  </a:lnTo>
                  <a:lnTo>
                    <a:pt x="172" y="157"/>
                  </a:lnTo>
                  <a:lnTo>
                    <a:pt x="173" y="155"/>
                  </a:lnTo>
                  <a:lnTo>
                    <a:pt x="166" y="148"/>
                  </a:lnTo>
                  <a:lnTo>
                    <a:pt x="159" y="141"/>
                  </a:lnTo>
                  <a:lnTo>
                    <a:pt x="156" y="135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1" y="96"/>
                  </a:lnTo>
                  <a:lnTo>
                    <a:pt x="148" y="76"/>
                  </a:lnTo>
                  <a:lnTo>
                    <a:pt x="144" y="64"/>
                  </a:lnTo>
                  <a:lnTo>
                    <a:pt x="141" y="58"/>
                  </a:lnTo>
                  <a:lnTo>
                    <a:pt x="137" y="55"/>
                  </a:lnTo>
                  <a:lnTo>
                    <a:pt x="136" y="57"/>
                  </a:lnTo>
                  <a:lnTo>
                    <a:pt x="137" y="63"/>
                  </a:lnTo>
                  <a:lnTo>
                    <a:pt x="140" y="75"/>
                  </a:lnTo>
                  <a:lnTo>
                    <a:pt x="141" y="91"/>
                  </a:lnTo>
                  <a:lnTo>
                    <a:pt x="141" y="108"/>
                  </a:lnTo>
                  <a:lnTo>
                    <a:pt x="140" y="119"/>
                  </a:lnTo>
                  <a:lnTo>
                    <a:pt x="135" y="117"/>
                  </a:lnTo>
                  <a:lnTo>
                    <a:pt x="130" y="113"/>
                  </a:lnTo>
                  <a:lnTo>
                    <a:pt x="126" y="111"/>
                  </a:lnTo>
                  <a:lnTo>
                    <a:pt x="121" y="108"/>
                  </a:lnTo>
                  <a:lnTo>
                    <a:pt x="116" y="104"/>
                  </a:lnTo>
                  <a:lnTo>
                    <a:pt x="112" y="101"/>
                  </a:lnTo>
                  <a:lnTo>
                    <a:pt x="107" y="97"/>
                  </a:lnTo>
                  <a:lnTo>
                    <a:pt x="105" y="94"/>
                  </a:lnTo>
                  <a:lnTo>
                    <a:pt x="101" y="83"/>
                  </a:lnTo>
                  <a:lnTo>
                    <a:pt x="97" y="68"/>
                  </a:lnTo>
                  <a:lnTo>
                    <a:pt x="94" y="52"/>
                  </a:lnTo>
                  <a:lnTo>
                    <a:pt x="92" y="40"/>
                  </a:lnTo>
                  <a:lnTo>
                    <a:pt x="92" y="30"/>
                  </a:lnTo>
                  <a:lnTo>
                    <a:pt x="91" y="21"/>
                  </a:lnTo>
                  <a:lnTo>
                    <a:pt x="90" y="13"/>
                  </a:lnTo>
                  <a:lnTo>
                    <a:pt x="87" y="7"/>
                  </a:lnTo>
                  <a:lnTo>
                    <a:pt x="84" y="4"/>
                  </a:lnTo>
                  <a:lnTo>
                    <a:pt x="83" y="5"/>
                  </a:lnTo>
                  <a:lnTo>
                    <a:pt x="84" y="10"/>
                  </a:lnTo>
                  <a:lnTo>
                    <a:pt x="86" y="16"/>
                  </a:lnTo>
                  <a:lnTo>
                    <a:pt x="87" y="25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4"/>
                  </a:lnTo>
                  <a:lnTo>
                    <a:pt x="83" y="52"/>
                  </a:lnTo>
                  <a:lnTo>
                    <a:pt x="84" y="64"/>
                  </a:lnTo>
                  <a:lnTo>
                    <a:pt x="87" y="75"/>
                  </a:lnTo>
                  <a:lnTo>
                    <a:pt x="88" y="83"/>
                  </a:lnTo>
                  <a:lnTo>
                    <a:pt x="76" y="73"/>
                  </a:lnTo>
                  <a:lnTo>
                    <a:pt x="64" y="60"/>
                  </a:lnTo>
                  <a:lnTo>
                    <a:pt x="51" y="46"/>
                  </a:lnTo>
                  <a:lnTo>
                    <a:pt x="38" y="34"/>
                  </a:lnTo>
                  <a:lnTo>
                    <a:pt x="26" y="21"/>
                  </a:lnTo>
                  <a:lnTo>
                    <a:pt x="15" y="11"/>
                  </a:lnTo>
                  <a:lnTo>
                    <a:pt x="7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3"/>
                  </a:lnTo>
                  <a:lnTo>
                    <a:pt x="29" y="41"/>
                  </a:lnTo>
                  <a:lnTo>
                    <a:pt x="34" y="48"/>
                  </a:lnTo>
                  <a:lnTo>
                    <a:pt x="38" y="53"/>
                  </a:lnTo>
                  <a:lnTo>
                    <a:pt x="41" y="58"/>
                  </a:lnTo>
                  <a:lnTo>
                    <a:pt x="44" y="61"/>
                  </a:lnTo>
                  <a:lnTo>
                    <a:pt x="48" y="66"/>
                  </a:lnTo>
                  <a:lnTo>
                    <a:pt x="53" y="72"/>
                  </a:lnTo>
                  <a:lnTo>
                    <a:pt x="59" y="76"/>
                  </a:lnTo>
                  <a:lnTo>
                    <a:pt x="65" y="82"/>
                  </a:lnTo>
                  <a:lnTo>
                    <a:pt x="71" y="87"/>
                  </a:lnTo>
                  <a:lnTo>
                    <a:pt x="76" y="90"/>
                  </a:lnTo>
                  <a:lnTo>
                    <a:pt x="80" y="93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5" y="93"/>
                  </a:lnTo>
                  <a:lnTo>
                    <a:pt x="59" y="91"/>
                  </a:lnTo>
                  <a:lnTo>
                    <a:pt x="53" y="90"/>
                  </a:lnTo>
                  <a:lnTo>
                    <a:pt x="48" y="88"/>
                  </a:lnTo>
                  <a:lnTo>
                    <a:pt x="44" y="87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33" y="88"/>
                  </a:lnTo>
                  <a:lnTo>
                    <a:pt x="37" y="91"/>
                  </a:lnTo>
                  <a:lnTo>
                    <a:pt x="44" y="95"/>
                  </a:lnTo>
                  <a:lnTo>
                    <a:pt x="52" y="99"/>
                  </a:lnTo>
                  <a:lnTo>
                    <a:pt x="61" y="103"/>
                  </a:lnTo>
                  <a:lnTo>
                    <a:pt x="72" y="106"/>
                  </a:lnTo>
                  <a:lnTo>
                    <a:pt x="81" y="109"/>
                  </a:lnTo>
                  <a:lnTo>
                    <a:pt x="91" y="111"/>
                  </a:lnTo>
                  <a:lnTo>
                    <a:pt x="99" y="111"/>
                  </a:lnTo>
                  <a:lnTo>
                    <a:pt x="104" y="112"/>
                  </a:lnTo>
                  <a:lnTo>
                    <a:pt x="109" y="114"/>
                  </a:lnTo>
                  <a:lnTo>
                    <a:pt x="114" y="118"/>
                  </a:lnTo>
                  <a:lnTo>
                    <a:pt x="119" y="121"/>
                  </a:lnTo>
                  <a:lnTo>
                    <a:pt x="124" y="125"/>
                  </a:lnTo>
                  <a:lnTo>
                    <a:pt x="128" y="128"/>
                  </a:lnTo>
                  <a:lnTo>
                    <a:pt x="132" y="132"/>
                  </a:lnTo>
                  <a:lnTo>
                    <a:pt x="135" y="135"/>
                  </a:lnTo>
                  <a:lnTo>
                    <a:pt x="130" y="137"/>
                  </a:lnTo>
                  <a:lnTo>
                    <a:pt x="124" y="140"/>
                  </a:lnTo>
                  <a:lnTo>
                    <a:pt x="117" y="141"/>
                  </a:lnTo>
                  <a:lnTo>
                    <a:pt x="109" y="142"/>
                  </a:lnTo>
                  <a:lnTo>
                    <a:pt x="101" y="143"/>
                  </a:lnTo>
                  <a:lnTo>
                    <a:pt x="94" y="143"/>
                  </a:lnTo>
                  <a:lnTo>
                    <a:pt x="87" y="143"/>
                  </a:lnTo>
                  <a:lnTo>
                    <a:pt x="81" y="142"/>
                  </a:lnTo>
                  <a:lnTo>
                    <a:pt x="74" y="142"/>
                  </a:lnTo>
                  <a:lnTo>
                    <a:pt x="69" y="143"/>
                  </a:lnTo>
                  <a:lnTo>
                    <a:pt x="72" y="146"/>
                  </a:lnTo>
                  <a:lnTo>
                    <a:pt x="82" y="149"/>
                  </a:lnTo>
                  <a:lnTo>
                    <a:pt x="90" y="150"/>
                  </a:lnTo>
                  <a:lnTo>
                    <a:pt x="99" y="151"/>
                  </a:lnTo>
                  <a:lnTo>
                    <a:pt x="110" y="151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50"/>
                  </a:lnTo>
                  <a:lnTo>
                    <a:pt x="144" y="149"/>
                  </a:lnTo>
                  <a:lnTo>
                    <a:pt x="149" y="149"/>
                  </a:lnTo>
                  <a:lnTo>
                    <a:pt x="155" y="150"/>
                  </a:lnTo>
                  <a:lnTo>
                    <a:pt x="160" y="155"/>
                  </a:lnTo>
                  <a:lnTo>
                    <a:pt x="164" y="159"/>
                  </a:lnTo>
                  <a:lnTo>
                    <a:pt x="167" y="16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46" name="Freeform 6745"/>
            <p:cNvSpPr/>
            <p:nvPr/>
          </p:nvSpPr>
          <p:spPr>
            <a:xfrm>
              <a:off x="4355" y="1137"/>
              <a:ext cx="95" cy="219"/>
            </a:xfrm>
            <a:custGeom>
              <a:avLst/>
              <a:gdLst/>
              <a:ahLst/>
              <a:cxnLst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6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199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5" y="130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8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0"/>
                  </a:lnTo>
                  <a:lnTo>
                    <a:pt x="38" y="54"/>
                  </a:lnTo>
                  <a:lnTo>
                    <a:pt x="38" y="39"/>
                  </a:lnTo>
                  <a:lnTo>
                    <a:pt x="39" y="29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4"/>
                  </a:lnTo>
                  <a:lnTo>
                    <a:pt x="47" y="65"/>
                  </a:lnTo>
                  <a:lnTo>
                    <a:pt x="50" y="70"/>
                  </a:lnTo>
                  <a:lnTo>
                    <a:pt x="55" y="54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2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2"/>
                  </a:lnTo>
                  <a:lnTo>
                    <a:pt x="90" y="59"/>
                  </a:lnTo>
                  <a:lnTo>
                    <a:pt x="93" y="55"/>
                  </a:lnTo>
                  <a:lnTo>
                    <a:pt x="96" y="55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0"/>
                  </a:lnTo>
                  <a:lnTo>
                    <a:pt x="75" y="74"/>
                  </a:lnTo>
                  <a:lnTo>
                    <a:pt x="69" y="77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5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3"/>
                  </a:lnTo>
                  <a:lnTo>
                    <a:pt x="52" y="153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6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4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1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6"/>
                  </a:lnTo>
                  <a:lnTo>
                    <a:pt x="107" y="179"/>
                  </a:lnTo>
                  <a:lnTo>
                    <a:pt x="104" y="184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6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4"/>
                  </a:lnTo>
                  <a:lnTo>
                    <a:pt x="6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47" name="Freeform 6746"/>
            <p:cNvSpPr/>
            <p:nvPr/>
          </p:nvSpPr>
          <p:spPr>
            <a:xfrm>
              <a:off x="4336" y="1258"/>
              <a:ext cx="16" cy="28"/>
            </a:xfrm>
            <a:custGeom>
              <a:avLst/>
              <a:gdLst/>
              <a:ahLst/>
              <a:cxnLst/>
              <a:pathLst>
                <a:path w="20" h="33">
                  <a:moveTo>
                    <a:pt x="20" y="30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2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11"/>
                  </a:lnTo>
                  <a:lnTo>
                    <a:pt x="9" y="18"/>
                  </a:lnTo>
                  <a:lnTo>
                    <a:pt x="14" y="25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48" name="Freeform 6747"/>
            <p:cNvSpPr/>
            <p:nvPr/>
          </p:nvSpPr>
          <p:spPr>
            <a:xfrm>
              <a:off x="4462" y="1251"/>
              <a:ext cx="298" cy="181"/>
            </a:xfrm>
            <a:custGeom>
              <a:avLst/>
              <a:gdLst/>
              <a:ahLst/>
              <a:cxnLst/>
              <a:pathLst>
                <a:path w="341" h="208">
                  <a:moveTo>
                    <a:pt x="14" y="161"/>
                  </a:moveTo>
                  <a:lnTo>
                    <a:pt x="19" y="157"/>
                  </a:lnTo>
                  <a:lnTo>
                    <a:pt x="26" y="151"/>
                  </a:lnTo>
                  <a:lnTo>
                    <a:pt x="34" y="147"/>
                  </a:lnTo>
                  <a:lnTo>
                    <a:pt x="43" y="141"/>
                  </a:lnTo>
                  <a:lnTo>
                    <a:pt x="52" y="136"/>
                  </a:lnTo>
                  <a:lnTo>
                    <a:pt x="60" y="131"/>
                  </a:lnTo>
                  <a:lnTo>
                    <a:pt x="66" y="127"/>
                  </a:lnTo>
                  <a:lnTo>
                    <a:pt x="68" y="124"/>
                  </a:lnTo>
                  <a:lnTo>
                    <a:pt x="72" y="113"/>
                  </a:lnTo>
                  <a:lnTo>
                    <a:pt x="77" y="96"/>
                  </a:lnTo>
                  <a:lnTo>
                    <a:pt x="85" y="78"/>
                  </a:lnTo>
                  <a:lnTo>
                    <a:pt x="92" y="64"/>
                  </a:lnTo>
                  <a:lnTo>
                    <a:pt x="97" y="57"/>
                  </a:lnTo>
                  <a:lnTo>
                    <a:pt x="103" y="49"/>
                  </a:lnTo>
                  <a:lnTo>
                    <a:pt x="111" y="40"/>
                  </a:lnTo>
                  <a:lnTo>
                    <a:pt x="119" y="29"/>
                  </a:lnTo>
                  <a:lnTo>
                    <a:pt x="128" y="20"/>
                  </a:lnTo>
                  <a:lnTo>
                    <a:pt x="136" y="11"/>
                  </a:lnTo>
                  <a:lnTo>
                    <a:pt x="143" y="5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4"/>
                  </a:lnTo>
                  <a:lnTo>
                    <a:pt x="150" y="7"/>
                  </a:lnTo>
                  <a:lnTo>
                    <a:pt x="146" y="11"/>
                  </a:lnTo>
                  <a:lnTo>
                    <a:pt x="141" y="18"/>
                  </a:lnTo>
                  <a:lnTo>
                    <a:pt x="133" y="26"/>
                  </a:lnTo>
                  <a:lnTo>
                    <a:pt x="125" y="36"/>
                  </a:lnTo>
                  <a:lnTo>
                    <a:pt x="115" y="46"/>
                  </a:lnTo>
                  <a:lnTo>
                    <a:pt x="107" y="56"/>
                  </a:lnTo>
                  <a:lnTo>
                    <a:pt x="102" y="65"/>
                  </a:lnTo>
                  <a:lnTo>
                    <a:pt x="98" y="71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9" y="113"/>
                  </a:lnTo>
                  <a:lnTo>
                    <a:pt x="91" y="112"/>
                  </a:lnTo>
                  <a:lnTo>
                    <a:pt x="97" y="110"/>
                  </a:lnTo>
                  <a:lnTo>
                    <a:pt x="102" y="108"/>
                  </a:lnTo>
                  <a:lnTo>
                    <a:pt x="106" y="103"/>
                  </a:lnTo>
                  <a:lnTo>
                    <a:pt x="113" y="98"/>
                  </a:lnTo>
                  <a:lnTo>
                    <a:pt x="120" y="94"/>
                  </a:lnTo>
                  <a:lnTo>
                    <a:pt x="127" y="89"/>
                  </a:lnTo>
                  <a:lnTo>
                    <a:pt x="133" y="84"/>
                  </a:lnTo>
                  <a:lnTo>
                    <a:pt x="138" y="81"/>
                  </a:lnTo>
                  <a:lnTo>
                    <a:pt x="142" y="80"/>
                  </a:lnTo>
                  <a:lnTo>
                    <a:pt x="149" y="67"/>
                  </a:lnTo>
                  <a:lnTo>
                    <a:pt x="159" y="54"/>
                  </a:lnTo>
                  <a:lnTo>
                    <a:pt x="172" y="42"/>
                  </a:lnTo>
                  <a:lnTo>
                    <a:pt x="186" y="30"/>
                  </a:lnTo>
                  <a:lnTo>
                    <a:pt x="198" y="21"/>
                  </a:lnTo>
                  <a:lnTo>
                    <a:pt x="211" y="12"/>
                  </a:lnTo>
                  <a:lnTo>
                    <a:pt x="221" y="7"/>
                  </a:lnTo>
                  <a:lnTo>
                    <a:pt x="228" y="4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0" y="4"/>
                  </a:lnTo>
                  <a:lnTo>
                    <a:pt x="234" y="7"/>
                  </a:lnTo>
                  <a:lnTo>
                    <a:pt x="224" y="13"/>
                  </a:lnTo>
                  <a:lnTo>
                    <a:pt x="212" y="22"/>
                  </a:lnTo>
                  <a:lnTo>
                    <a:pt x="199" y="33"/>
                  </a:lnTo>
                  <a:lnTo>
                    <a:pt x="187" y="44"/>
                  </a:lnTo>
                  <a:lnTo>
                    <a:pt x="175" y="56"/>
                  </a:lnTo>
                  <a:lnTo>
                    <a:pt x="166" y="66"/>
                  </a:lnTo>
                  <a:lnTo>
                    <a:pt x="160" y="75"/>
                  </a:lnTo>
                  <a:lnTo>
                    <a:pt x="158" y="82"/>
                  </a:lnTo>
                  <a:lnTo>
                    <a:pt x="158" y="84"/>
                  </a:lnTo>
                  <a:lnTo>
                    <a:pt x="160" y="86"/>
                  </a:lnTo>
                  <a:lnTo>
                    <a:pt x="165" y="84"/>
                  </a:lnTo>
                  <a:lnTo>
                    <a:pt x="172" y="83"/>
                  </a:lnTo>
                  <a:lnTo>
                    <a:pt x="176" y="82"/>
                  </a:lnTo>
                  <a:lnTo>
                    <a:pt x="182" y="81"/>
                  </a:lnTo>
                  <a:lnTo>
                    <a:pt x="188" y="80"/>
                  </a:lnTo>
                  <a:lnTo>
                    <a:pt x="194" y="79"/>
                  </a:lnTo>
                  <a:lnTo>
                    <a:pt x="199" y="78"/>
                  </a:lnTo>
                  <a:lnTo>
                    <a:pt x="204" y="76"/>
                  </a:lnTo>
                  <a:lnTo>
                    <a:pt x="209" y="75"/>
                  </a:lnTo>
                  <a:lnTo>
                    <a:pt x="212" y="75"/>
                  </a:lnTo>
                  <a:lnTo>
                    <a:pt x="221" y="67"/>
                  </a:lnTo>
                  <a:lnTo>
                    <a:pt x="233" y="60"/>
                  </a:lnTo>
                  <a:lnTo>
                    <a:pt x="245" y="52"/>
                  </a:lnTo>
                  <a:lnTo>
                    <a:pt x="260" y="45"/>
                  </a:lnTo>
                  <a:lnTo>
                    <a:pt x="273" y="38"/>
                  </a:lnTo>
                  <a:lnTo>
                    <a:pt x="286" y="33"/>
                  </a:lnTo>
                  <a:lnTo>
                    <a:pt x="295" y="29"/>
                  </a:lnTo>
                  <a:lnTo>
                    <a:pt x="301" y="26"/>
                  </a:lnTo>
                  <a:lnTo>
                    <a:pt x="306" y="23"/>
                  </a:lnTo>
                  <a:lnTo>
                    <a:pt x="310" y="26"/>
                  </a:lnTo>
                  <a:lnTo>
                    <a:pt x="308" y="30"/>
                  </a:lnTo>
                  <a:lnTo>
                    <a:pt x="301" y="34"/>
                  </a:lnTo>
                  <a:lnTo>
                    <a:pt x="291" y="37"/>
                  </a:lnTo>
                  <a:lnTo>
                    <a:pt x="281" y="41"/>
                  </a:lnTo>
                  <a:lnTo>
                    <a:pt x="270" y="46"/>
                  </a:lnTo>
                  <a:lnTo>
                    <a:pt x="260" y="53"/>
                  </a:lnTo>
                  <a:lnTo>
                    <a:pt x="251" y="59"/>
                  </a:lnTo>
                  <a:lnTo>
                    <a:pt x="243" y="66"/>
                  </a:lnTo>
                  <a:lnTo>
                    <a:pt x="237" y="72"/>
                  </a:lnTo>
                  <a:lnTo>
                    <a:pt x="234" y="78"/>
                  </a:lnTo>
                  <a:lnTo>
                    <a:pt x="245" y="79"/>
                  </a:lnTo>
                  <a:lnTo>
                    <a:pt x="258" y="78"/>
                  </a:lnTo>
                  <a:lnTo>
                    <a:pt x="272" y="76"/>
                  </a:lnTo>
                  <a:lnTo>
                    <a:pt x="286" y="74"/>
                  </a:lnTo>
                  <a:lnTo>
                    <a:pt x="300" y="71"/>
                  </a:lnTo>
                  <a:lnTo>
                    <a:pt x="311" y="68"/>
                  </a:lnTo>
                  <a:lnTo>
                    <a:pt x="320" y="65"/>
                  </a:lnTo>
                  <a:lnTo>
                    <a:pt x="327" y="63"/>
                  </a:lnTo>
                  <a:lnTo>
                    <a:pt x="335" y="59"/>
                  </a:lnTo>
                  <a:lnTo>
                    <a:pt x="340" y="58"/>
                  </a:lnTo>
                  <a:lnTo>
                    <a:pt x="341" y="59"/>
                  </a:lnTo>
                  <a:lnTo>
                    <a:pt x="336" y="64"/>
                  </a:lnTo>
                  <a:lnTo>
                    <a:pt x="331" y="67"/>
                  </a:lnTo>
                  <a:lnTo>
                    <a:pt x="321" y="72"/>
                  </a:lnTo>
                  <a:lnTo>
                    <a:pt x="311" y="78"/>
                  </a:lnTo>
                  <a:lnTo>
                    <a:pt x="298" y="82"/>
                  </a:lnTo>
                  <a:lnTo>
                    <a:pt x="283" y="87"/>
                  </a:lnTo>
                  <a:lnTo>
                    <a:pt x="268" y="90"/>
                  </a:lnTo>
                  <a:lnTo>
                    <a:pt x="253" y="93"/>
                  </a:lnTo>
                  <a:lnTo>
                    <a:pt x="239" y="93"/>
                  </a:lnTo>
                  <a:lnTo>
                    <a:pt x="243" y="97"/>
                  </a:lnTo>
                  <a:lnTo>
                    <a:pt x="251" y="103"/>
                  </a:lnTo>
                  <a:lnTo>
                    <a:pt x="260" y="109"/>
                  </a:lnTo>
                  <a:lnTo>
                    <a:pt x="270" y="114"/>
                  </a:lnTo>
                  <a:lnTo>
                    <a:pt x="280" y="120"/>
                  </a:lnTo>
                  <a:lnTo>
                    <a:pt x="289" y="125"/>
                  </a:lnTo>
                  <a:lnTo>
                    <a:pt x="297" y="128"/>
                  </a:lnTo>
                  <a:lnTo>
                    <a:pt x="303" y="131"/>
                  </a:lnTo>
                  <a:lnTo>
                    <a:pt x="310" y="135"/>
                  </a:lnTo>
                  <a:lnTo>
                    <a:pt x="313" y="137"/>
                  </a:lnTo>
                  <a:lnTo>
                    <a:pt x="311" y="140"/>
                  </a:lnTo>
                  <a:lnTo>
                    <a:pt x="304" y="139"/>
                  </a:lnTo>
                  <a:lnTo>
                    <a:pt x="296" y="136"/>
                  </a:lnTo>
                  <a:lnTo>
                    <a:pt x="286" y="132"/>
                  </a:lnTo>
                  <a:lnTo>
                    <a:pt x="272" y="127"/>
                  </a:lnTo>
                  <a:lnTo>
                    <a:pt x="258" y="121"/>
                  </a:lnTo>
                  <a:lnTo>
                    <a:pt x="244" y="116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1"/>
                  </a:lnTo>
                  <a:lnTo>
                    <a:pt x="198" y="101"/>
                  </a:lnTo>
                  <a:lnTo>
                    <a:pt x="190" y="102"/>
                  </a:lnTo>
                  <a:lnTo>
                    <a:pt x="182" y="102"/>
                  </a:lnTo>
                  <a:lnTo>
                    <a:pt x="175" y="103"/>
                  </a:lnTo>
                  <a:lnTo>
                    <a:pt x="169" y="103"/>
                  </a:lnTo>
                  <a:lnTo>
                    <a:pt x="166" y="104"/>
                  </a:lnTo>
                  <a:lnTo>
                    <a:pt x="169" y="110"/>
                  </a:lnTo>
                  <a:lnTo>
                    <a:pt x="175" y="116"/>
                  </a:lnTo>
                  <a:lnTo>
                    <a:pt x="181" y="122"/>
                  </a:lnTo>
                  <a:lnTo>
                    <a:pt x="188" y="129"/>
                  </a:lnTo>
                  <a:lnTo>
                    <a:pt x="195" y="135"/>
                  </a:lnTo>
                  <a:lnTo>
                    <a:pt x="202" y="141"/>
                  </a:lnTo>
                  <a:lnTo>
                    <a:pt x="209" y="146"/>
                  </a:lnTo>
                  <a:lnTo>
                    <a:pt x="213" y="149"/>
                  </a:lnTo>
                  <a:lnTo>
                    <a:pt x="222" y="154"/>
                  </a:lnTo>
                  <a:lnTo>
                    <a:pt x="232" y="159"/>
                  </a:lnTo>
                  <a:lnTo>
                    <a:pt x="241" y="164"/>
                  </a:lnTo>
                  <a:lnTo>
                    <a:pt x="247" y="167"/>
                  </a:lnTo>
                  <a:lnTo>
                    <a:pt x="251" y="172"/>
                  </a:lnTo>
                  <a:lnTo>
                    <a:pt x="255" y="177"/>
                  </a:lnTo>
                  <a:lnTo>
                    <a:pt x="252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7" y="151"/>
                  </a:lnTo>
                  <a:lnTo>
                    <a:pt x="194" y="143"/>
                  </a:lnTo>
                  <a:lnTo>
                    <a:pt x="181" y="135"/>
                  </a:lnTo>
                  <a:lnTo>
                    <a:pt x="171" y="128"/>
                  </a:lnTo>
                  <a:lnTo>
                    <a:pt x="161" y="122"/>
                  </a:lnTo>
                  <a:lnTo>
                    <a:pt x="156" y="118"/>
                  </a:lnTo>
                  <a:lnTo>
                    <a:pt x="150" y="113"/>
                  </a:lnTo>
                  <a:lnTo>
                    <a:pt x="144" y="113"/>
                  </a:lnTo>
                  <a:lnTo>
                    <a:pt x="139" y="114"/>
                  </a:lnTo>
                  <a:lnTo>
                    <a:pt x="134" y="117"/>
                  </a:lnTo>
                  <a:lnTo>
                    <a:pt x="129" y="118"/>
                  </a:lnTo>
                  <a:lnTo>
                    <a:pt x="123" y="120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104" y="126"/>
                  </a:lnTo>
                  <a:lnTo>
                    <a:pt x="98" y="128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89" y="135"/>
                  </a:lnTo>
                  <a:lnTo>
                    <a:pt x="90" y="137"/>
                  </a:lnTo>
                  <a:lnTo>
                    <a:pt x="92" y="142"/>
                  </a:lnTo>
                  <a:lnTo>
                    <a:pt x="98" y="147"/>
                  </a:lnTo>
                  <a:lnTo>
                    <a:pt x="104" y="151"/>
                  </a:lnTo>
                  <a:lnTo>
                    <a:pt x="112" y="158"/>
                  </a:lnTo>
                  <a:lnTo>
                    <a:pt x="123" y="166"/>
                  </a:lnTo>
                  <a:lnTo>
                    <a:pt x="135" y="175"/>
                  </a:lnTo>
                  <a:lnTo>
                    <a:pt x="148" y="184"/>
                  </a:lnTo>
                  <a:lnTo>
                    <a:pt x="159" y="192"/>
                  </a:lnTo>
                  <a:lnTo>
                    <a:pt x="169" y="197"/>
                  </a:lnTo>
                  <a:lnTo>
                    <a:pt x="176" y="201"/>
                  </a:lnTo>
                  <a:lnTo>
                    <a:pt x="182" y="205"/>
                  </a:lnTo>
                  <a:lnTo>
                    <a:pt x="182" y="208"/>
                  </a:lnTo>
                  <a:lnTo>
                    <a:pt x="175" y="208"/>
                  </a:lnTo>
                  <a:lnTo>
                    <a:pt x="164" y="202"/>
                  </a:lnTo>
                  <a:lnTo>
                    <a:pt x="154" y="196"/>
                  </a:lnTo>
                  <a:lnTo>
                    <a:pt x="144" y="189"/>
                  </a:lnTo>
                  <a:lnTo>
                    <a:pt x="130" y="181"/>
                  </a:lnTo>
                  <a:lnTo>
                    <a:pt x="116" y="172"/>
                  </a:lnTo>
                  <a:lnTo>
                    <a:pt x="104" y="164"/>
                  </a:lnTo>
                  <a:lnTo>
                    <a:pt x="91" y="157"/>
                  </a:lnTo>
                  <a:lnTo>
                    <a:pt x="83" y="152"/>
                  </a:lnTo>
                  <a:lnTo>
                    <a:pt x="77" y="150"/>
                  </a:lnTo>
                  <a:lnTo>
                    <a:pt x="73" y="150"/>
                  </a:lnTo>
                  <a:lnTo>
                    <a:pt x="65" y="152"/>
                  </a:lnTo>
                  <a:lnTo>
                    <a:pt x="53" y="156"/>
                  </a:lnTo>
                  <a:lnTo>
                    <a:pt x="42" y="161"/>
                  </a:lnTo>
                  <a:lnTo>
                    <a:pt x="29" y="164"/>
                  </a:lnTo>
                  <a:lnTo>
                    <a:pt x="19" y="167"/>
                  </a:lnTo>
                  <a:lnTo>
                    <a:pt x="9" y="170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7" y="165"/>
                  </a:lnTo>
                  <a:lnTo>
                    <a:pt x="14" y="161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49" name="Freeform 6748"/>
            <p:cNvSpPr/>
            <p:nvPr/>
          </p:nvSpPr>
          <p:spPr>
            <a:xfrm>
              <a:off x="4403" y="1433"/>
              <a:ext cx="215" cy="181"/>
            </a:xfrm>
            <a:custGeom>
              <a:avLst/>
              <a:gdLst/>
              <a:ahLst/>
              <a:cxnLst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6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9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2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1"/>
                  </a:lnTo>
                  <a:lnTo>
                    <a:pt x="159" y="114"/>
                  </a:lnTo>
                  <a:lnTo>
                    <a:pt x="159" y="119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7"/>
                  </a:lnTo>
                  <a:lnTo>
                    <a:pt x="181" y="187"/>
                  </a:lnTo>
                  <a:lnTo>
                    <a:pt x="177" y="184"/>
                  </a:lnTo>
                  <a:lnTo>
                    <a:pt x="173" y="179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9"/>
                  </a:lnTo>
                  <a:lnTo>
                    <a:pt x="147" y="101"/>
                  </a:lnTo>
                  <a:lnTo>
                    <a:pt x="141" y="96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7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4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50" name="Freeform 6749"/>
            <p:cNvSpPr/>
            <p:nvPr/>
          </p:nvSpPr>
          <p:spPr>
            <a:xfrm>
              <a:off x="4290" y="1455"/>
              <a:ext cx="149" cy="247"/>
            </a:xfrm>
            <a:custGeom>
              <a:avLst/>
              <a:gdLst/>
              <a:ahLst/>
              <a:cxnLst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4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3"/>
                  </a:lnTo>
                  <a:lnTo>
                    <a:pt x="169" y="165"/>
                  </a:lnTo>
                  <a:lnTo>
                    <a:pt x="165" y="163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40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40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8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1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3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5"/>
                  </a:lnTo>
                  <a:lnTo>
                    <a:pt x="99" y="150"/>
                  </a:lnTo>
                  <a:lnTo>
                    <a:pt x="94" y="148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9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4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8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3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51" name="Freeform 6750"/>
            <p:cNvSpPr/>
            <p:nvPr/>
          </p:nvSpPr>
          <p:spPr>
            <a:xfrm>
              <a:off x="4439" y="1134"/>
              <a:ext cx="181" cy="256"/>
            </a:xfrm>
            <a:custGeom>
              <a:avLst/>
              <a:gdLst/>
              <a:ahLst/>
              <a:cxnLst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4"/>
                  </a:lnTo>
                  <a:lnTo>
                    <a:pt x="51" y="156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4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1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2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19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2"/>
                  </a:lnTo>
                  <a:lnTo>
                    <a:pt x="122" y="60"/>
                  </a:lnTo>
                  <a:lnTo>
                    <a:pt x="124" y="72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4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5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0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2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5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1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6"/>
                  </a:lnTo>
                  <a:lnTo>
                    <a:pt x="85" y="155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52" name="Freeform 6751"/>
            <p:cNvSpPr/>
            <p:nvPr/>
          </p:nvSpPr>
          <p:spPr>
            <a:xfrm>
              <a:off x="4178" y="1542"/>
              <a:ext cx="118" cy="198"/>
            </a:xfrm>
            <a:custGeom>
              <a:avLst/>
              <a:gdLst/>
              <a:ahLst/>
              <a:cxnLst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1"/>
                  </a:lnTo>
                  <a:lnTo>
                    <a:pt x="70" y="49"/>
                  </a:lnTo>
                  <a:lnTo>
                    <a:pt x="62" y="49"/>
                  </a:lnTo>
                  <a:lnTo>
                    <a:pt x="53" y="52"/>
                  </a:lnTo>
                  <a:lnTo>
                    <a:pt x="41" y="56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7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2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8"/>
                  </a:lnTo>
                  <a:lnTo>
                    <a:pt x="101" y="156"/>
                  </a:lnTo>
                  <a:lnTo>
                    <a:pt x="108" y="163"/>
                  </a:lnTo>
                  <a:lnTo>
                    <a:pt x="114" y="168"/>
                  </a:lnTo>
                  <a:lnTo>
                    <a:pt x="118" y="171"/>
                  </a:lnTo>
                  <a:lnTo>
                    <a:pt x="122" y="171"/>
                  </a:lnTo>
                  <a:lnTo>
                    <a:pt x="122" y="167"/>
                  </a:lnTo>
                  <a:lnTo>
                    <a:pt x="117" y="162"/>
                  </a:lnTo>
                  <a:lnTo>
                    <a:pt x="111" y="155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10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9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53" name="Freeform 6752"/>
            <p:cNvSpPr/>
            <p:nvPr/>
          </p:nvSpPr>
          <p:spPr>
            <a:xfrm>
              <a:off x="4587" y="1453"/>
              <a:ext cx="231" cy="182"/>
            </a:xfrm>
            <a:custGeom>
              <a:avLst/>
              <a:gdLst/>
              <a:ahLst/>
              <a:cxnLst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5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6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1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7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2"/>
                  </a:lnTo>
                  <a:lnTo>
                    <a:pt x="259" y="176"/>
                  </a:lnTo>
                  <a:lnTo>
                    <a:pt x="262" y="179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1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3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54" name="Freeform 6753"/>
            <p:cNvSpPr/>
            <p:nvPr/>
          </p:nvSpPr>
          <p:spPr>
            <a:xfrm>
              <a:off x="3319" y="1840"/>
              <a:ext cx="585" cy="581"/>
            </a:xfrm>
            <a:custGeom>
              <a:avLst/>
              <a:gdLst/>
              <a:ahLst/>
              <a:cxnLst/>
              <a:pathLst>
                <a:path w="667" h="663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5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1"/>
                  </a:lnTo>
                  <a:lnTo>
                    <a:pt x="202" y="104"/>
                  </a:lnTo>
                  <a:lnTo>
                    <a:pt x="184" y="99"/>
                  </a:lnTo>
                  <a:lnTo>
                    <a:pt x="162" y="96"/>
                  </a:lnTo>
                  <a:lnTo>
                    <a:pt x="139" y="91"/>
                  </a:lnTo>
                  <a:lnTo>
                    <a:pt x="116" y="86"/>
                  </a:lnTo>
                  <a:lnTo>
                    <a:pt x="95" y="81"/>
                  </a:lnTo>
                  <a:lnTo>
                    <a:pt x="77" y="76"/>
                  </a:lnTo>
                  <a:lnTo>
                    <a:pt x="62" y="72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4"/>
                  </a:lnTo>
                  <a:lnTo>
                    <a:pt x="45" y="72"/>
                  </a:lnTo>
                  <a:lnTo>
                    <a:pt x="52" y="86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4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6"/>
                  </a:lnTo>
                  <a:lnTo>
                    <a:pt x="107" y="232"/>
                  </a:lnTo>
                  <a:lnTo>
                    <a:pt x="121" y="247"/>
                  </a:lnTo>
                  <a:lnTo>
                    <a:pt x="137" y="260"/>
                  </a:lnTo>
                  <a:lnTo>
                    <a:pt x="154" y="269"/>
                  </a:lnTo>
                  <a:lnTo>
                    <a:pt x="171" y="276"/>
                  </a:lnTo>
                  <a:lnTo>
                    <a:pt x="187" y="280"/>
                  </a:lnTo>
                  <a:lnTo>
                    <a:pt x="202" y="286"/>
                  </a:lnTo>
                  <a:lnTo>
                    <a:pt x="215" y="291"/>
                  </a:lnTo>
                  <a:lnTo>
                    <a:pt x="228" y="298"/>
                  </a:lnTo>
                  <a:lnTo>
                    <a:pt x="238" y="306"/>
                  </a:lnTo>
                  <a:lnTo>
                    <a:pt x="248" y="316"/>
                  </a:lnTo>
                  <a:lnTo>
                    <a:pt x="258" y="330"/>
                  </a:lnTo>
                  <a:lnTo>
                    <a:pt x="248" y="332"/>
                  </a:lnTo>
                  <a:lnTo>
                    <a:pt x="239" y="332"/>
                  </a:lnTo>
                  <a:lnTo>
                    <a:pt x="230" y="331"/>
                  </a:lnTo>
                  <a:lnTo>
                    <a:pt x="222" y="329"/>
                  </a:lnTo>
                  <a:lnTo>
                    <a:pt x="213" y="326"/>
                  </a:lnTo>
                  <a:lnTo>
                    <a:pt x="203" y="323"/>
                  </a:lnTo>
                  <a:lnTo>
                    <a:pt x="194" y="321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4"/>
                  </a:lnTo>
                  <a:lnTo>
                    <a:pt x="128" y="331"/>
                  </a:lnTo>
                  <a:lnTo>
                    <a:pt x="115" y="339"/>
                  </a:lnTo>
                  <a:lnTo>
                    <a:pt x="102" y="349"/>
                  </a:lnTo>
                  <a:lnTo>
                    <a:pt x="92" y="361"/>
                  </a:lnTo>
                  <a:lnTo>
                    <a:pt x="84" y="374"/>
                  </a:lnTo>
                  <a:lnTo>
                    <a:pt x="76" y="386"/>
                  </a:lnTo>
                  <a:lnTo>
                    <a:pt x="66" y="398"/>
                  </a:lnTo>
                  <a:lnTo>
                    <a:pt x="56" y="408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7"/>
                  </a:lnTo>
                  <a:lnTo>
                    <a:pt x="10" y="442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14" y="461"/>
                  </a:lnTo>
                  <a:lnTo>
                    <a:pt x="17" y="463"/>
                  </a:lnTo>
                  <a:lnTo>
                    <a:pt x="22" y="466"/>
                  </a:lnTo>
                  <a:lnTo>
                    <a:pt x="28" y="469"/>
                  </a:lnTo>
                  <a:lnTo>
                    <a:pt x="37" y="473"/>
                  </a:lnTo>
                  <a:lnTo>
                    <a:pt x="46" y="476"/>
                  </a:lnTo>
                  <a:lnTo>
                    <a:pt x="56" y="480"/>
                  </a:lnTo>
                  <a:lnTo>
                    <a:pt x="66" y="483"/>
                  </a:lnTo>
                  <a:lnTo>
                    <a:pt x="79" y="487"/>
                  </a:lnTo>
                  <a:lnTo>
                    <a:pt x="98" y="490"/>
                  </a:lnTo>
                  <a:lnTo>
                    <a:pt x="117" y="492"/>
                  </a:lnTo>
                  <a:lnTo>
                    <a:pt x="138" y="491"/>
                  </a:lnTo>
                  <a:lnTo>
                    <a:pt x="159" y="488"/>
                  </a:lnTo>
                  <a:lnTo>
                    <a:pt x="178" y="481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5"/>
                  </a:lnTo>
                  <a:lnTo>
                    <a:pt x="235" y="427"/>
                  </a:lnTo>
                  <a:lnTo>
                    <a:pt x="238" y="419"/>
                  </a:lnTo>
                  <a:lnTo>
                    <a:pt x="243" y="409"/>
                  </a:lnTo>
                  <a:lnTo>
                    <a:pt x="246" y="400"/>
                  </a:lnTo>
                  <a:lnTo>
                    <a:pt x="251" y="389"/>
                  </a:lnTo>
                  <a:lnTo>
                    <a:pt x="255" y="377"/>
                  </a:lnTo>
                  <a:lnTo>
                    <a:pt x="261" y="368"/>
                  </a:lnTo>
                  <a:lnTo>
                    <a:pt x="267" y="360"/>
                  </a:lnTo>
                  <a:lnTo>
                    <a:pt x="273" y="354"/>
                  </a:lnTo>
                  <a:lnTo>
                    <a:pt x="279" y="348"/>
                  </a:lnTo>
                  <a:lnTo>
                    <a:pt x="286" y="345"/>
                  </a:lnTo>
                  <a:lnTo>
                    <a:pt x="294" y="344"/>
                  </a:lnTo>
                  <a:lnTo>
                    <a:pt x="294" y="353"/>
                  </a:lnTo>
                  <a:lnTo>
                    <a:pt x="294" y="361"/>
                  </a:lnTo>
                  <a:lnTo>
                    <a:pt x="297" y="368"/>
                  </a:lnTo>
                  <a:lnTo>
                    <a:pt x="300" y="372"/>
                  </a:lnTo>
                  <a:lnTo>
                    <a:pt x="299" y="390"/>
                  </a:lnTo>
                  <a:lnTo>
                    <a:pt x="294" y="404"/>
                  </a:lnTo>
                  <a:lnTo>
                    <a:pt x="284" y="415"/>
                  </a:lnTo>
                  <a:lnTo>
                    <a:pt x="268" y="423"/>
                  </a:lnTo>
                  <a:lnTo>
                    <a:pt x="263" y="425"/>
                  </a:lnTo>
                  <a:lnTo>
                    <a:pt x="258" y="428"/>
                  </a:lnTo>
                  <a:lnTo>
                    <a:pt x="253" y="430"/>
                  </a:lnTo>
                  <a:lnTo>
                    <a:pt x="248" y="434"/>
                  </a:lnTo>
                  <a:lnTo>
                    <a:pt x="244" y="437"/>
                  </a:lnTo>
                  <a:lnTo>
                    <a:pt x="239" y="440"/>
                  </a:lnTo>
                  <a:lnTo>
                    <a:pt x="235" y="444"/>
                  </a:lnTo>
                  <a:lnTo>
                    <a:pt x="231" y="447"/>
                  </a:lnTo>
                  <a:lnTo>
                    <a:pt x="221" y="459"/>
                  </a:lnTo>
                  <a:lnTo>
                    <a:pt x="212" y="472"/>
                  </a:lnTo>
                  <a:lnTo>
                    <a:pt x="203" y="485"/>
                  </a:lnTo>
                  <a:lnTo>
                    <a:pt x="197" y="499"/>
                  </a:lnTo>
                  <a:lnTo>
                    <a:pt x="192" y="514"/>
                  </a:lnTo>
                  <a:lnTo>
                    <a:pt x="189" y="529"/>
                  </a:lnTo>
                  <a:lnTo>
                    <a:pt x="189" y="545"/>
                  </a:lnTo>
                  <a:lnTo>
                    <a:pt x="190" y="560"/>
                  </a:lnTo>
                  <a:lnTo>
                    <a:pt x="191" y="571"/>
                  </a:lnTo>
                  <a:lnTo>
                    <a:pt x="193" y="580"/>
                  </a:lnTo>
                  <a:lnTo>
                    <a:pt x="194" y="589"/>
                  </a:lnTo>
                  <a:lnTo>
                    <a:pt x="194" y="597"/>
                  </a:lnTo>
                  <a:lnTo>
                    <a:pt x="195" y="617"/>
                  </a:lnTo>
                  <a:lnTo>
                    <a:pt x="194" y="632"/>
                  </a:lnTo>
                  <a:lnTo>
                    <a:pt x="191" y="643"/>
                  </a:lnTo>
                  <a:lnTo>
                    <a:pt x="186" y="652"/>
                  </a:lnTo>
                  <a:lnTo>
                    <a:pt x="183" y="661"/>
                  </a:lnTo>
                  <a:lnTo>
                    <a:pt x="185" y="663"/>
                  </a:lnTo>
                  <a:lnTo>
                    <a:pt x="192" y="663"/>
                  </a:lnTo>
                  <a:lnTo>
                    <a:pt x="202" y="662"/>
                  </a:lnTo>
                  <a:lnTo>
                    <a:pt x="225" y="659"/>
                  </a:lnTo>
                  <a:lnTo>
                    <a:pt x="247" y="654"/>
                  </a:lnTo>
                  <a:lnTo>
                    <a:pt x="267" y="647"/>
                  </a:lnTo>
                  <a:lnTo>
                    <a:pt x="285" y="637"/>
                  </a:lnTo>
                  <a:lnTo>
                    <a:pt x="301" y="626"/>
                  </a:lnTo>
                  <a:lnTo>
                    <a:pt x="316" y="612"/>
                  </a:lnTo>
                  <a:lnTo>
                    <a:pt x="329" y="598"/>
                  </a:lnTo>
                  <a:lnTo>
                    <a:pt x="339" y="582"/>
                  </a:lnTo>
                  <a:lnTo>
                    <a:pt x="349" y="566"/>
                  </a:lnTo>
                  <a:lnTo>
                    <a:pt x="355" y="548"/>
                  </a:lnTo>
                  <a:lnTo>
                    <a:pt x="360" y="530"/>
                  </a:lnTo>
                  <a:lnTo>
                    <a:pt x="362" y="512"/>
                  </a:lnTo>
                  <a:lnTo>
                    <a:pt x="362" y="492"/>
                  </a:lnTo>
                  <a:lnTo>
                    <a:pt x="360" y="474"/>
                  </a:lnTo>
                  <a:lnTo>
                    <a:pt x="357" y="455"/>
                  </a:lnTo>
                  <a:lnTo>
                    <a:pt x="350" y="438"/>
                  </a:lnTo>
                  <a:lnTo>
                    <a:pt x="342" y="421"/>
                  </a:lnTo>
                  <a:lnTo>
                    <a:pt x="335" y="408"/>
                  </a:lnTo>
                  <a:lnTo>
                    <a:pt x="329" y="398"/>
                  </a:lnTo>
                  <a:lnTo>
                    <a:pt x="327" y="389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6" y="381"/>
                  </a:lnTo>
                  <a:lnTo>
                    <a:pt x="350" y="377"/>
                  </a:lnTo>
                  <a:lnTo>
                    <a:pt x="360" y="389"/>
                  </a:lnTo>
                  <a:lnTo>
                    <a:pt x="367" y="406"/>
                  </a:lnTo>
                  <a:lnTo>
                    <a:pt x="370" y="427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6"/>
                  </a:lnTo>
                  <a:lnTo>
                    <a:pt x="383" y="491"/>
                  </a:lnTo>
                  <a:lnTo>
                    <a:pt x="389" y="505"/>
                  </a:lnTo>
                  <a:lnTo>
                    <a:pt x="398" y="518"/>
                  </a:lnTo>
                  <a:lnTo>
                    <a:pt x="410" y="530"/>
                  </a:lnTo>
                  <a:lnTo>
                    <a:pt x="425" y="541"/>
                  </a:lnTo>
                  <a:lnTo>
                    <a:pt x="444" y="550"/>
                  </a:lnTo>
                  <a:lnTo>
                    <a:pt x="465" y="558"/>
                  </a:lnTo>
                  <a:lnTo>
                    <a:pt x="484" y="565"/>
                  </a:lnTo>
                  <a:lnTo>
                    <a:pt x="503" y="573"/>
                  </a:lnTo>
                  <a:lnTo>
                    <a:pt x="520" y="580"/>
                  </a:lnTo>
                  <a:lnTo>
                    <a:pt x="535" y="589"/>
                  </a:lnTo>
                  <a:lnTo>
                    <a:pt x="549" y="599"/>
                  </a:lnTo>
                  <a:lnTo>
                    <a:pt x="559" y="611"/>
                  </a:lnTo>
                  <a:lnTo>
                    <a:pt x="568" y="625"/>
                  </a:lnTo>
                  <a:lnTo>
                    <a:pt x="573" y="604"/>
                  </a:lnTo>
                  <a:lnTo>
                    <a:pt x="577" y="575"/>
                  </a:lnTo>
                  <a:lnTo>
                    <a:pt x="578" y="543"/>
                  </a:lnTo>
                  <a:lnTo>
                    <a:pt x="575" y="508"/>
                  </a:lnTo>
                  <a:lnTo>
                    <a:pt x="567" y="476"/>
                  </a:lnTo>
                  <a:lnTo>
                    <a:pt x="552" y="446"/>
                  </a:lnTo>
                  <a:lnTo>
                    <a:pt x="530" y="423"/>
                  </a:lnTo>
                  <a:lnTo>
                    <a:pt x="498" y="409"/>
                  </a:lnTo>
                  <a:lnTo>
                    <a:pt x="487" y="407"/>
                  </a:lnTo>
                  <a:lnTo>
                    <a:pt x="476" y="405"/>
                  </a:lnTo>
                  <a:lnTo>
                    <a:pt x="466" y="401"/>
                  </a:lnTo>
                  <a:lnTo>
                    <a:pt x="457" y="399"/>
                  </a:lnTo>
                  <a:lnTo>
                    <a:pt x="448" y="397"/>
                  </a:lnTo>
                  <a:lnTo>
                    <a:pt x="441" y="395"/>
                  </a:lnTo>
                  <a:lnTo>
                    <a:pt x="434" y="393"/>
                  </a:lnTo>
                  <a:lnTo>
                    <a:pt x="429" y="392"/>
                  </a:lnTo>
                  <a:lnTo>
                    <a:pt x="434" y="387"/>
                  </a:lnTo>
                  <a:lnTo>
                    <a:pt x="437" y="382"/>
                  </a:lnTo>
                  <a:lnTo>
                    <a:pt x="441" y="376"/>
                  </a:lnTo>
                  <a:lnTo>
                    <a:pt x="442" y="371"/>
                  </a:lnTo>
                  <a:lnTo>
                    <a:pt x="464" y="382"/>
                  </a:lnTo>
                  <a:lnTo>
                    <a:pt x="487" y="391"/>
                  </a:lnTo>
                  <a:lnTo>
                    <a:pt x="507" y="397"/>
                  </a:lnTo>
                  <a:lnTo>
                    <a:pt x="529" y="400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8"/>
                  </a:lnTo>
                  <a:lnTo>
                    <a:pt x="598" y="393"/>
                  </a:lnTo>
                  <a:lnTo>
                    <a:pt x="612" y="387"/>
                  </a:lnTo>
                  <a:lnTo>
                    <a:pt x="624" y="383"/>
                  </a:lnTo>
                  <a:lnTo>
                    <a:pt x="633" y="378"/>
                  </a:lnTo>
                  <a:lnTo>
                    <a:pt x="642" y="375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70"/>
                  </a:lnTo>
                  <a:lnTo>
                    <a:pt x="667" y="370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1"/>
                  </a:lnTo>
                  <a:lnTo>
                    <a:pt x="619" y="341"/>
                  </a:lnTo>
                  <a:lnTo>
                    <a:pt x="610" y="331"/>
                  </a:lnTo>
                  <a:lnTo>
                    <a:pt x="601" y="319"/>
                  </a:lnTo>
                  <a:lnTo>
                    <a:pt x="593" y="308"/>
                  </a:lnTo>
                  <a:lnTo>
                    <a:pt x="585" y="295"/>
                  </a:lnTo>
                  <a:lnTo>
                    <a:pt x="574" y="283"/>
                  </a:lnTo>
                  <a:lnTo>
                    <a:pt x="560" y="271"/>
                  </a:lnTo>
                  <a:lnTo>
                    <a:pt x="543" y="262"/>
                  </a:lnTo>
                  <a:lnTo>
                    <a:pt x="525" y="254"/>
                  </a:lnTo>
                  <a:lnTo>
                    <a:pt x="504" y="249"/>
                  </a:lnTo>
                  <a:lnTo>
                    <a:pt x="484" y="247"/>
                  </a:lnTo>
                  <a:lnTo>
                    <a:pt x="466" y="249"/>
                  </a:lnTo>
                  <a:lnTo>
                    <a:pt x="451" y="256"/>
                  </a:lnTo>
                  <a:lnTo>
                    <a:pt x="442" y="263"/>
                  </a:lnTo>
                  <a:lnTo>
                    <a:pt x="433" y="268"/>
                  </a:lnTo>
                  <a:lnTo>
                    <a:pt x="426" y="272"/>
                  </a:lnTo>
                  <a:lnTo>
                    <a:pt x="419" y="276"/>
                  </a:lnTo>
                  <a:lnTo>
                    <a:pt x="413" y="279"/>
                  </a:lnTo>
                  <a:lnTo>
                    <a:pt x="408" y="281"/>
                  </a:lnTo>
                  <a:lnTo>
                    <a:pt x="405" y="283"/>
                  </a:lnTo>
                  <a:lnTo>
                    <a:pt x="402" y="284"/>
                  </a:lnTo>
                  <a:lnTo>
                    <a:pt x="402" y="278"/>
                  </a:lnTo>
                  <a:lnTo>
                    <a:pt x="402" y="271"/>
                  </a:lnTo>
                  <a:lnTo>
                    <a:pt x="400" y="263"/>
                  </a:lnTo>
                  <a:lnTo>
                    <a:pt x="398" y="258"/>
                  </a:lnTo>
                  <a:lnTo>
                    <a:pt x="404" y="255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8"/>
                  </a:lnTo>
                  <a:lnTo>
                    <a:pt x="438" y="246"/>
                  </a:lnTo>
                  <a:lnTo>
                    <a:pt x="444" y="243"/>
                  </a:lnTo>
                  <a:lnTo>
                    <a:pt x="459" y="232"/>
                  </a:lnTo>
                  <a:lnTo>
                    <a:pt x="472" y="215"/>
                  </a:lnTo>
                  <a:lnTo>
                    <a:pt x="482" y="194"/>
                  </a:lnTo>
                  <a:lnTo>
                    <a:pt x="489" y="172"/>
                  </a:lnTo>
                  <a:lnTo>
                    <a:pt x="495" y="149"/>
                  </a:lnTo>
                  <a:lnTo>
                    <a:pt x="496" y="127"/>
                  </a:lnTo>
                  <a:lnTo>
                    <a:pt x="495" y="109"/>
                  </a:lnTo>
                  <a:lnTo>
                    <a:pt x="489" y="94"/>
                  </a:lnTo>
                  <a:lnTo>
                    <a:pt x="480" y="71"/>
                  </a:lnTo>
                  <a:lnTo>
                    <a:pt x="474" y="44"/>
                  </a:lnTo>
                  <a:lnTo>
                    <a:pt x="473" y="20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50"/>
                  </a:lnTo>
                  <a:lnTo>
                    <a:pt x="421" y="59"/>
                  </a:lnTo>
                  <a:lnTo>
                    <a:pt x="411" y="66"/>
                  </a:lnTo>
                  <a:lnTo>
                    <a:pt x="400" y="71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6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6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1"/>
                  </a:lnTo>
                  <a:lnTo>
                    <a:pt x="304" y="240"/>
                  </a:lnTo>
                  <a:lnTo>
                    <a:pt x="297" y="241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55" name="Freeform 6754"/>
            <p:cNvSpPr/>
            <p:nvPr/>
          </p:nvSpPr>
          <p:spPr>
            <a:xfrm>
              <a:off x="3482" y="1802"/>
              <a:ext cx="179" cy="251"/>
            </a:xfrm>
            <a:custGeom>
              <a:avLst/>
              <a:gdLst/>
              <a:ahLst/>
              <a:cxnLst/>
              <a:pathLst>
                <a:path w="204" h="287">
                  <a:moveTo>
                    <a:pt x="204" y="119"/>
                  </a:moveTo>
                  <a:lnTo>
                    <a:pt x="191" y="124"/>
                  </a:lnTo>
                  <a:lnTo>
                    <a:pt x="179" y="132"/>
                  </a:lnTo>
                  <a:lnTo>
                    <a:pt x="167" y="141"/>
                  </a:lnTo>
                  <a:lnTo>
                    <a:pt x="156" y="151"/>
                  </a:lnTo>
                  <a:lnTo>
                    <a:pt x="146" y="164"/>
                  </a:lnTo>
                  <a:lnTo>
                    <a:pt x="137" y="179"/>
                  </a:lnTo>
                  <a:lnTo>
                    <a:pt x="130" y="194"/>
                  </a:lnTo>
                  <a:lnTo>
                    <a:pt x="126" y="211"/>
                  </a:lnTo>
                  <a:lnTo>
                    <a:pt x="125" y="217"/>
                  </a:lnTo>
                  <a:lnTo>
                    <a:pt x="123" y="222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6"/>
                  </a:lnTo>
                  <a:lnTo>
                    <a:pt x="123" y="260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5"/>
                  </a:lnTo>
                  <a:lnTo>
                    <a:pt x="111" y="286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200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6"/>
                  </a:lnTo>
                  <a:lnTo>
                    <a:pt x="16" y="149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10"/>
                  </a:lnTo>
                  <a:lnTo>
                    <a:pt x="0" y="103"/>
                  </a:lnTo>
                  <a:lnTo>
                    <a:pt x="6" y="95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40"/>
                  </a:lnTo>
                  <a:lnTo>
                    <a:pt x="27" y="26"/>
                  </a:lnTo>
                  <a:lnTo>
                    <a:pt x="24" y="12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8"/>
                  </a:lnTo>
                  <a:lnTo>
                    <a:pt x="49" y="27"/>
                  </a:lnTo>
                  <a:lnTo>
                    <a:pt x="61" y="34"/>
                  </a:lnTo>
                  <a:lnTo>
                    <a:pt x="74" y="41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3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4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56" name="Freeform 6755"/>
            <p:cNvSpPr/>
            <p:nvPr/>
          </p:nvSpPr>
          <p:spPr>
            <a:xfrm>
              <a:off x="3322" y="2221"/>
              <a:ext cx="200" cy="235"/>
            </a:xfrm>
            <a:custGeom>
              <a:avLst/>
              <a:gdLst/>
              <a:ahLst/>
              <a:cxnLst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2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0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4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57" name="Freeform 6756"/>
            <p:cNvSpPr/>
            <p:nvPr/>
          </p:nvSpPr>
          <p:spPr>
            <a:xfrm>
              <a:off x="3491" y="1830"/>
              <a:ext cx="126" cy="175"/>
            </a:xfrm>
            <a:custGeom>
              <a:avLst/>
              <a:gdLst/>
              <a:ahLst/>
              <a:cxnLst/>
              <a:pathLst>
                <a:path w="142" h="200">
                  <a:moveTo>
                    <a:pt x="115" y="178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4"/>
                  </a:lnTo>
                  <a:lnTo>
                    <a:pt x="111" y="200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2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49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1"/>
                  </a:lnTo>
                  <a:lnTo>
                    <a:pt x="53" y="139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3"/>
                  </a:lnTo>
                  <a:lnTo>
                    <a:pt x="36" y="132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2"/>
                  </a:lnTo>
                  <a:lnTo>
                    <a:pt x="55" y="133"/>
                  </a:lnTo>
                  <a:lnTo>
                    <a:pt x="64" y="133"/>
                  </a:lnTo>
                  <a:lnTo>
                    <a:pt x="72" y="134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6"/>
                  </a:lnTo>
                  <a:lnTo>
                    <a:pt x="81" y="117"/>
                  </a:lnTo>
                  <a:lnTo>
                    <a:pt x="78" y="110"/>
                  </a:lnTo>
                  <a:lnTo>
                    <a:pt x="74" y="104"/>
                  </a:lnTo>
                  <a:lnTo>
                    <a:pt x="63" y="100"/>
                  </a:lnTo>
                  <a:lnTo>
                    <a:pt x="53" y="95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79"/>
                  </a:lnTo>
                  <a:lnTo>
                    <a:pt x="17" y="74"/>
                  </a:lnTo>
                  <a:lnTo>
                    <a:pt x="10" y="72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6" y="65"/>
                  </a:lnTo>
                  <a:lnTo>
                    <a:pt x="12" y="68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6" y="79"/>
                  </a:lnTo>
                  <a:lnTo>
                    <a:pt x="47" y="84"/>
                  </a:lnTo>
                  <a:lnTo>
                    <a:pt x="56" y="87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2"/>
                  </a:lnTo>
                  <a:lnTo>
                    <a:pt x="62" y="58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0"/>
                  </a:lnTo>
                  <a:lnTo>
                    <a:pt x="36" y="12"/>
                  </a:lnTo>
                  <a:lnTo>
                    <a:pt x="33" y="7"/>
                  </a:lnTo>
                  <a:lnTo>
                    <a:pt x="30" y="2"/>
                  </a:lnTo>
                  <a:lnTo>
                    <a:pt x="31" y="0"/>
                  </a:lnTo>
                  <a:lnTo>
                    <a:pt x="36" y="2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4"/>
                  </a:lnTo>
                  <a:lnTo>
                    <a:pt x="66" y="45"/>
                  </a:lnTo>
                  <a:lnTo>
                    <a:pt x="72" y="56"/>
                  </a:lnTo>
                  <a:lnTo>
                    <a:pt x="77" y="66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100" y="56"/>
                  </a:lnTo>
                  <a:lnTo>
                    <a:pt x="104" y="39"/>
                  </a:lnTo>
                  <a:lnTo>
                    <a:pt x="107" y="26"/>
                  </a:lnTo>
                  <a:lnTo>
                    <a:pt x="107" y="20"/>
                  </a:lnTo>
                  <a:lnTo>
                    <a:pt x="108" y="19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3"/>
                  </a:lnTo>
                  <a:lnTo>
                    <a:pt x="108" y="63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1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2"/>
                  </a:lnTo>
                  <a:lnTo>
                    <a:pt x="116" y="129"/>
                  </a:lnTo>
                  <a:lnTo>
                    <a:pt x="120" y="125"/>
                  </a:lnTo>
                  <a:lnTo>
                    <a:pt x="125" y="122"/>
                  </a:lnTo>
                  <a:lnTo>
                    <a:pt x="129" y="117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1"/>
                  </a:lnTo>
                  <a:lnTo>
                    <a:pt x="141" y="100"/>
                  </a:lnTo>
                  <a:lnTo>
                    <a:pt x="142" y="103"/>
                  </a:lnTo>
                  <a:lnTo>
                    <a:pt x="142" y="110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7"/>
                  </a:lnTo>
                  <a:lnTo>
                    <a:pt x="127" y="134"/>
                  </a:lnTo>
                  <a:lnTo>
                    <a:pt x="122" y="140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8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58" name="Freeform 6757"/>
            <p:cNvSpPr/>
            <p:nvPr/>
          </p:nvSpPr>
          <p:spPr>
            <a:xfrm>
              <a:off x="3340" y="2267"/>
              <a:ext cx="123" cy="159"/>
            </a:xfrm>
            <a:custGeom>
              <a:avLst/>
              <a:gdLst/>
              <a:ahLst/>
              <a:cxnLst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1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4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7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29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59" name="Freeform 6758"/>
            <p:cNvSpPr/>
            <p:nvPr/>
          </p:nvSpPr>
          <p:spPr>
            <a:xfrm>
              <a:off x="3531" y="2051"/>
              <a:ext cx="175" cy="135"/>
            </a:xfrm>
            <a:custGeom>
              <a:avLst/>
              <a:gdLst/>
              <a:ahLst/>
              <a:cxnLst/>
              <a:pathLst>
                <a:path w="199" h="154">
                  <a:moveTo>
                    <a:pt x="109" y="16"/>
                  </a:moveTo>
                  <a:lnTo>
                    <a:pt x="112" y="13"/>
                  </a:lnTo>
                  <a:lnTo>
                    <a:pt x="118" y="10"/>
                  </a:lnTo>
                  <a:lnTo>
                    <a:pt x="125" y="9"/>
                  </a:lnTo>
                  <a:lnTo>
                    <a:pt x="132" y="9"/>
                  </a:lnTo>
                  <a:lnTo>
                    <a:pt x="138" y="9"/>
                  </a:lnTo>
                  <a:lnTo>
                    <a:pt x="145" y="10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8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8"/>
                  </a:lnTo>
                  <a:lnTo>
                    <a:pt x="152" y="53"/>
                  </a:lnTo>
                  <a:lnTo>
                    <a:pt x="142" y="55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4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3"/>
                  </a:lnTo>
                  <a:lnTo>
                    <a:pt x="132" y="62"/>
                  </a:lnTo>
                  <a:lnTo>
                    <a:pt x="139" y="63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0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3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0"/>
                  </a:lnTo>
                  <a:lnTo>
                    <a:pt x="155" y="101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0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6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4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0"/>
                  </a:lnTo>
                  <a:lnTo>
                    <a:pt x="114" y="96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8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6"/>
                  </a:lnTo>
                  <a:lnTo>
                    <a:pt x="84" y="149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2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0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8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3" y="26"/>
                  </a:lnTo>
                  <a:lnTo>
                    <a:pt x="34" y="17"/>
                  </a:lnTo>
                  <a:lnTo>
                    <a:pt x="39" y="9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8"/>
                  </a:lnTo>
                  <a:lnTo>
                    <a:pt x="99" y="55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2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2"/>
                  </a:lnTo>
                  <a:lnTo>
                    <a:pt x="106" y="24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60" name="Freeform 6759"/>
            <p:cNvSpPr/>
            <p:nvPr/>
          </p:nvSpPr>
          <p:spPr>
            <a:xfrm>
              <a:off x="3389" y="1930"/>
              <a:ext cx="163" cy="158"/>
            </a:xfrm>
            <a:custGeom>
              <a:avLst/>
              <a:gdLst/>
              <a:ahLst/>
              <a:cxnLst/>
              <a:pathLst>
                <a:path w="186" h="179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79"/>
                  </a:lnTo>
                  <a:lnTo>
                    <a:pt x="168" y="171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2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2"/>
                  </a:lnTo>
                  <a:lnTo>
                    <a:pt x="121" y="125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4"/>
                  </a:lnTo>
                  <a:lnTo>
                    <a:pt x="88" y="125"/>
                  </a:lnTo>
                  <a:lnTo>
                    <a:pt x="77" y="126"/>
                  </a:lnTo>
                  <a:lnTo>
                    <a:pt x="66" y="128"/>
                  </a:lnTo>
                  <a:lnTo>
                    <a:pt x="56" y="126"/>
                  </a:lnTo>
                  <a:lnTo>
                    <a:pt x="46" y="125"/>
                  </a:lnTo>
                  <a:lnTo>
                    <a:pt x="41" y="122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7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0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75" y="81"/>
                  </a:lnTo>
                  <a:lnTo>
                    <a:pt x="65" y="85"/>
                  </a:lnTo>
                  <a:lnTo>
                    <a:pt x="54" y="86"/>
                  </a:lnTo>
                  <a:lnTo>
                    <a:pt x="44" y="87"/>
                  </a:lnTo>
                  <a:lnTo>
                    <a:pt x="33" y="86"/>
                  </a:lnTo>
                  <a:lnTo>
                    <a:pt x="23" y="84"/>
                  </a:lnTo>
                  <a:lnTo>
                    <a:pt x="14" y="80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7" y="69"/>
                  </a:lnTo>
                  <a:lnTo>
                    <a:pt x="12" y="71"/>
                  </a:lnTo>
                  <a:lnTo>
                    <a:pt x="18" y="72"/>
                  </a:lnTo>
                  <a:lnTo>
                    <a:pt x="24" y="73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3"/>
                  </a:lnTo>
                  <a:lnTo>
                    <a:pt x="56" y="73"/>
                  </a:lnTo>
                  <a:lnTo>
                    <a:pt x="61" y="71"/>
                  </a:lnTo>
                  <a:lnTo>
                    <a:pt x="54" y="64"/>
                  </a:lnTo>
                  <a:lnTo>
                    <a:pt x="46" y="56"/>
                  </a:lnTo>
                  <a:lnTo>
                    <a:pt x="38" y="48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4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1"/>
                  </a:lnTo>
                  <a:lnTo>
                    <a:pt x="52" y="49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0"/>
                  </a:lnTo>
                  <a:lnTo>
                    <a:pt x="72" y="39"/>
                  </a:lnTo>
                  <a:lnTo>
                    <a:pt x="73" y="28"/>
                  </a:lnTo>
                  <a:lnTo>
                    <a:pt x="72" y="19"/>
                  </a:lnTo>
                  <a:lnTo>
                    <a:pt x="71" y="13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6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1"/>
                  </a:lnTo>
                  <a:lnTo>
                    <a:pt x="132" y="57"/>
                  </a:lnTo>
                  <a:lnTo>
                    <a:pt x="130" y="47"/>
                  </a:lnTo>
                  <a:lnTo>
                    <a:pt x="132" y="42"/>
                  </a:lnTo>
                  <a:lnTo>
                    <a:pt x="134" y="43"/>
                  </a:lnTo>
                  <a:lnTo>
                    <a:pt x="136" y="50"/>
                  </a:lnTo>
                  <a:lnTo>
                    <a:pt x="140" y="65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0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1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5"/>
                  </a:lnTo>
                  <a:lnTo>
                    <a:pt x="175" y="120"/>
                  </a:lnTo>
                  <a:lnTo>
                    <a:pt x="178" y="117"/>
                  </a:lnTo>
                  <a:lnTo>
                    <a:pt x="180" y="116"/>
                  </a:lnTo>
                  <a:lnTo>
                    <a:pt x="182" y="118"/>
                  </a:lnTo>
                  <a:lnTo>
                    <a:pt x="183" y="124"/>
                  </a:lnTo>
                  <a:lnTo>
                    <a:pt x="182" y="132"/>
                  </a:lnTo>
                  <a:lnTo>
                    <a:pt x="179" y="141"/>
                  </a:lnTo>
                  <a:lnTo>
                    <a:pt x="176" y="148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3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61" name="Freeform 6760"/>
            <p:cNvSpPr/>
            <p:nvPr/>
          </p:nvSpPr>
          <p:spPr>
            <a:xfrm>
              <a:off x="3599" y="1889"/>
              <a:ext cx="132" cy="176"/>
            </a:xfrm>
            <a:custGeom>
              <a:avLst/>
              <a:gdLst/>
              <a:ahLst/>
              <a:cxnLst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2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7"/>
                  </a:lnTo>
                  <a:lnTo>
                    <a:pt x="3" y="121"/>
                  </a:lnTo>
                  <a:lnTo>
                    <a:pt x="6" y="119"/>
                  </a:lnTo>
                  <a:lnTo>
                    <a:pt x="7" y="122"/>
                  </a:lnTo>
                  <a:lnTo>
                    <a:pt x="8" y="127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7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1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09"/>
                  </a:lnTo>
                  <a:lnTo>
                    <a:pt x="33" y="95"/>
                  </a:lnTo>
                  <a:lnTo>
                    <a:pt x="36" y="87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6" y="142"/>
                  </a:lnTo>
                  <a:lnTo>
                    <a:pt x="53" y="153"/>
                  </a:lnTo>
                  <a:lnTo>
                    <a:pt x="60" y="142"/>
                  </a:lnTo>
                  <a:lnTo>
                    <a:pt x="67" y="131"/>
                  </a:lnTo>
                  <a:lnTo>
                    <a:pt x="70" y="118"/>
                  </a:lnTo>
                  <a:lnTo>
                    <a:pt x="72" y="109"/>
                  </a:lnTo>
                  <a:lnTo>
                    <a:pt x="64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4" y="26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5"/>
                  </a:lnTo>
                  <a:lnTo>
                    <a:pt x="76" y="80"/>
                  </a:lnTo>
                  <a:lnTo>
                    <a:pt x="82" y="92"/>
                  </a:lnTo>
                  <a:lnTo>
                    <a:pt x="91" y="79"/>
                  </a:lnTo>
                  <a:lnTo>
                    <a:pt x="97" y="66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5"/>
                  </a:lnTo>
                  <a:lnTo>
                    <a:pt x="112" y="23"/>
                  </a:lnTo>
                  <a:lnTo>
                    <a:pt x="119" y="12"/>
                  </a:lnTo>
                  <a:lnTo>
                    <a:pt x="124" y="4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6"/>
                  </a:lnTo>
                  <a:lnTo>
                    <a:pt x="124" y="19"/>
                  </a:lnTo>
                  <a:lnTo>
                    <a:pt x="115" y="32"/>
                  </a:lnTo>
                  <a:lnTo>
                    <a:pt x="109" y="43"/>
                  </a:lnTo>
                  <a:lnTo>
                    <a:pt x="107" y="54"/>
                  </a:lnTo>
                  <a:lnTo>
                    <a:pt x="106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5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7"/>
                  </a:lnTo>
                  <a:lnTo>
                    <a:pt x="123" y="84"/>
                  </a:lnTo>
                  <a:lnTo>
                    <a:pt x="130" y="79"/>
                  </a:lnTo>
                  <a:lnTo>
                    <a:pt x="136" y="76"/>
                  </a:lnTo>
                  <a:lnTo>
                    <a:pt x="140" y="72"/>
                  </a:lnTo>
                  <a:lnTo>
                    <a:pt x="143" y="69"/>
                  </a:lnTo>
                  <a:lnTo>
                    <a:pt x="146" y="65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8" y="71"/>
                  </a:lnTo>
                  <a:lnTo>
                    <a:pt x="143" y="80"/>
                  </a:lnTo>
                  <a:lnTo>
                    <a:pt x="136" y="87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2"/>
                  </a:lnTo>
                  <a:lnTo>
                    <a:pt x="104" y="104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8"/>
                  </a:lnTo>
                  <a:lnTo>
                    <a:pt x="77" y="134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3"/>
                  </a:lnTo>
                  <a:lnTo>
                    <a:pt x="89" y="163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6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8"/>
                  </a:lnTo>
                  <a:lnTo>
                    <a:pt x="131" y="140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1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79"/>
                  </a:lnTo>
                  <a:lnTo>
                    <a:pt x="58" y="183"/>
                  </a:lnTo>
                  <a:lnTo>
                    <a:pt x="55" y="187"/>
                  </a:lnTo>
                  <a:lnTo>
                    <a:pt x="54" y="193"/>
                  </a:lnTo>
                  <a:lnTo>
                    <a:pt x="47" y="193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62" name="Freeform 6761"/>
            <p:cNvSpPr/>
            <p:nvPr/>
          </p:nvSpPr>
          <p:spPr>
            <a:xfrm>
              <a:off x="3664" y="2086"/>
              <a:ext cx="209" cy="96"/>
            </a:xfrm>
            <a:custGeom>
              <a:avLst/>
              <a:gdLst/>
              <a:ahLst/>
              <a:cxnLst/>
              <a:pathLst>
                <a:path w="237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0" y="41"/>
                  </a:lnTo>
                  <a:lnTo>
                    <a:pt x="19" y="41"/>
                  </a:lnTo>
                  <a:lnTo>
                    <a:pt x="31" y="41"/>
                  </a:lnTo>
                  <a:lnTo>
                    <a:pt x="41" y="42"/>
                  </a:lnTo>
                  <a:lnTo>
                    <a:pt x="51" y="44"/>
                  </a:lnTo>
                  <a:lnTo>
                    <a:pt x="59" y="46"/>
                  </a:lnTo>
                  <a:lnTo>
                    <a:pt x="66" y="49"/>
                  </a:lnTo>
                  <a:lnTo>
                    <a:pt x="70" y="51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6"/>
                  </a:lnTo>
                  <a:lnTo>
                    <a:pt x="80" y="74"/>
                  </a:lnTo>
                  <a:lnTo>
                    <a:pt x="85" y="81"/>
                  </a:lnTo>
                  <a:lnTo>
                    <a:pt x="91" y="88"/>
                  </a:lnTo>
                  <a:lnTo>
                    <a:pt x="96" y="94"/>
                  </a:lnTo>
                  <a:lnTo>
                    <a:pt x="104" y="98"/>
                  </a:lnTo>
                  <a:lnTo>
                    <a:pt x="111" y="101"/>
                  </a:lnTo>
                  <a:lnTo>
                    <a:pt x="114" y="99"/>
                  </a:lnTo>
                  <a:lnTo>
                    <a:pt x="111" y="96"/>
                  </a:lnTo>
                  <a:lnTo>
                    <a:pt x="106" y="89"/>
                  </a:lnTo>
                  <a:lnTo>
                    <a:pt x="99" y="81"/>
                  </a:lnTo>
                  <a:lnTo>
                    <a:pt x="93" y="71"/>
                  </a:lnTo>
                  <a:lnTo>
                    <a:pt x="91" y="60"/>
                  </a:lnTo>
                  <a:lnTo>
                    <a:pt x="89" y="52"/>
                  </a:lnTo>
                  <a:lnTo>
                    <a:pt x="95" y="52"/>
                  </a:lnTo>
                  <a:lnTo>
                    <a:pt x="101" y="52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6"/>
                  </a:lnTo>
                  <a:lnTo>
                    <a:pt x="125" y="57"/>
                  </a:lnTo>
                  <a:lnTo>
                    <a:pt x="129" y="59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2"/>
                  </a:lnTo>
                  <a:lnTo>
                    <a:pt x="140" y="79"/>
                  </a:lnTo>
                  <a:lnTo>
                    <a:pt x="145" y="86"/>
                  </a:lnTo>
                  <a:lnTo>
                    <a:pt x="150" y="92"/>
                  </a:lnTo>
                  <a:lnTo>
                    <a:pt x="157" y="98"/>
                  </a:lnTo>
                  <a:lnTo>
                    <a:pt x="163" y="103"/>
                  </a:lnTo>
                  <a:lnTo>
                    <a:pt x="170" y="106"/>
                  </a:lnTo>
                  <a:lnTo>
                    <a:pt x="182" y="110"/>
                  </a:lnTo>
                  <a:lnTo>
                    <a:pt x="188" y="110"/>
                  </a:lnTo>
                  <a:lnTo>
                    <a:pt x="191" y="107"/>
                  </a:lnTo>
                  <a:lnTo>
                    <a:pt x="185" y="104"/>
                  </a:lnTo>
                  <a:lnTo>
                    <a:pt x="177" y="99"/>
                  </a:lnTo>
                  <a:lnTo>
                    <a:pt x="170" y="95"/>
                  </a:lnTo>
                  <a:lnTo>
                    <a:pt x="163" y="89"/>
                  </a:lnTo>
                  <a:lnTo>
                    <a:pt x="159" y="84"/>
                  </a:lnTo>
                  <a:lnTo>
                    <a:pt x="154" y="79"/>
                  </a:lnTo>
                  <a:lnTo>
                    <a:pt x="149" y="74"/>
                  </a:lnTo>
                  <a:lnTo>
                    <a:pt x="147" y="69"/>
                  </a:lnTo>
                  <a:lnTo>
                    <a:pt x="146" y="66"/>
                  </a:lnTo>
                  <a:lnTo>
                    <a:pt x="155" y="71"/>
                  </a:lnTo>
                  <a:lnTo>
                    <a:pt x="167" y="74"/>
                  </a:lnTo>
                  <a:lnTo>
                    <a:pt x="179" y="76"/>
                  </a:lnTo>
                  <a:lnTo>
                    <a:pt x="192" y="79"/>
                  </a:lnTo>
                  <a:lnTo>
                    <a:pt x="205" y="81"/>
                  </a:lnTo>
                  <a:lnTo>
                    <a:pt x="215" y="82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1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5"/>
                  </a:lnTo>
                  <a:lnTo>
                    <a:pt x="208" y="73"/>
                  </a:lnTo>
                  <a:lnTo>
                    <a:pt x="196" y="69"/>
                  </a:lnTo>
                  <a:lnTo>
                    <a:pt x="185" y="66"/>
                  </a:lnTo>
                  <a:lnTo>
                    <a:pt x="175" y="62"/>
                  </a:lnTo>
                  <a:lnTo>
                    <a:pt x="165" y="59"/>
                  </a:lnTo>
                  <a:lnTo>
                    <a:pt x="157" y="57"/>
                  </a:lnTo>
                  <a:lnTo>
                    <a:pt x="154" y="54"/>
                  </a:lnTo>
                  <a:lnTo>
                    <a:pt x="161" y="48"/>
                  </a:lnTo>
                  <a:lnTo>
                    <a:pt x="169" y="42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7"/>
                  </a:lnTo>
                  <a:lnTo>
                    <a:pt x="191" y="35"/>
                  </a:lnTo>
                  <a:lnTo>
                    <a:pt x="188" y="31"/>
                  </a:lnTo>
                  <a:lnTo>
                    <a:pt x="182" y="29"/>
                  </a:lnTo>
                  <a:lnTo>
                    <a:pt x="177" y="28"/>
                  </a:lnTo>
                  <a:lnTo>
                    <a:pt x="171" y="29"/>
                  </a:lnTo>
                  <a:lnTo>
                    <a:pt x="165" y="30"/>
                  </a:lnTo>
                  <a:lnTo>
                    <a:pt x="160" y="33"/>
                  </a:lnTo>
                  <a:lnTo>
                    <a:pt x="154" y="36"/>
                  </a:lnTo>
                  <a:lnTo>
                    <a:pt x="149" y="38"/>
                  </a:lnTo>
                  <a:lnTo>
                    <a:pt x="145" y="43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4"/>
                  </a:lnTo>
                  <a:lnTo>
                    <a:pt x="109" y="43"/>
                  </a:lnTo>
                  <a:lnTo>
                    <a:pt x="102" y="43"/>
                  </a:lnTo>
                  <a:lnTo>
                    <a:pt x="97" y="43"/>
                  </a:lnTo>
                  <a:lnTo>
                    <a:pt x="95" y="43"/>
                  </a:lnTo>
                  <a:lnTo>
                    <a:pt x="94" y="33"/>
                  </a:lnTo>
                  <a:lnTo>
                    <a:pt x="97" y="23"/>
                  </a:lnTo>
                  <a:lnTo>
                    <a:pt x="104" y="14"/>
                  </a:lnTo>
                  <a:lnTo>
                    <a:pt x="115" y="7"/>
                  </a:lnTo>
                  <a:lnTo>
                    <a:pt x="123" y="4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5"/>
                  </a:lnTo>
                  <a:lnTo>
                    <a:pt x="97" y="8"/>
                  </a:lnTo>
                  <a:lnTo>
                    <a:pt x="91" y="14"/>
                  </a:lnTo>
                  <a:lnTo>
                    <a:pt x="83" y="19"/>
                  </a:lnTo>
                  <a:lnTo>
                    <a:pt x="77" y="24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63" name="Freeform 6762"/>
            <p:cNvSpPr/>
            <p:nvPr/>
          </p:nvSpPr>
          <p:spPr>
            <a:xfrm>
              <a:off x="3643" y="2170"/>
              <a:ext cx="170" cy="195"/>
            </a:xfrm>
            <a:custGeom>
              <a:avLst/>
              <a:gdLst/>
              <a:ahLst/>
              <a:cxnLst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8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1"/>
                  </a:lnTo>
                  <a:lnTo>
                    <a:pt x="36" y="117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1" y="48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3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1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0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7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6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7"/>
                  </a:lnTo>
                  <a:lnTo>
                    <a:pt x="167" y="83"/>
                  </a:lnTo>
                  <a:lnTo>
                    <a:pt x="160" y="79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79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3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49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1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3" y="33"/>
                  </a:lnTo>
                  <a:lnTo>
                    <a:pt x="66" y="32"/>
                  </a:lnTo>
                  <a:lnTo>
                    <a:pt x="59" y="33"/>
                  </a:lnTo>
                  <a:lnTo>
                    <a:pt x="55" y="33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64" name="Freeform 6763"/>
            <p:cNvSpPr/>
            <p:nvPr/>
          </p:nvSpPr>
          <p:spPr>
            <a:xfrm>
              <a:off x="3498" y="2188"/>
              <a:ext cx="128" cy="224"/>
            </a:xfrm>
            <a:custGeom>
              <a:avLst/>
              <a:gdLst/>
              <a:ahLst/>
              <a:cxnLst/>
              <a:pathLst>
                <a:path w="147" h="255">
                  <a:moveTo>
                    <a:pt x="97" y="12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2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5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8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1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0" y="141"/>
                  </a:lnTo>
                  <a:lnTo>
                    <a:pt x="9" y="149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4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79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7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7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4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1"/>
                  </a:lnTo>
                  <a:lnTo>
                    <a:pt x="93" y="110"/>
                  </a:lnTo>
                  <a:lnTo>
                    <a:pt x="97" y="111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1"/>
                  </a:lnTo>
                  <a:lnTo>
                    <a:pt x="132" y="158"/>
                  </a:lnTo>
                  <a:lnTo>
                    <a:pt x="133" y="164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5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6"/>
                  </a:lnTo>
                  <a:lnTo>
                    <a:pt x="147" y="88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5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5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65" name="Freeform 6764"/>
            <p:cNvSpPr/>
            <p:nvPr/>
          </p:nvSpPr>
          <p:spPr>
            <a:xfrm>
              <a:off x="3356" y="2137"/>
              <a:ext cx="205" cy="116"/>
            </a:xfrm>
            <a:custGeom>
              <a:avLst/>
              <a:gdLst/>
              <a:ahLst/>
              <a:cxnLst/>
              <a:pathLst>
                <a:path w="234" h="131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8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4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4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7"/>
                  </a:lnTo>
                  <a:lnTo>
                    <a:pt x="110" y="63"/>
                  </a:lnTo>
                  <a:lnTo>
                    <a:pt x="104" y="67"/>
                  </a:lnTo>
                  <a:lnTo>
                    <a:pt x="96" y="64"/>
                  </a:lnTo>
                  <a:lnTo>
                    <a:pt x="87" y="63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3"/>
                  </a:lnTo>
                  <a:lnTo>
                    <a:pt x="51" y="64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2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4"/>
                  </a:lnTo>
                  <a:lnTo>
                    <a:pt x="49" y="99"/>
                  </a:lnTo>
                  <a:lnTo>
                    <a:pt x="38" y="101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09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6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7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2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6"/>
                  </a:lnTo>
                  <a:lnTo>
                    <a:pt x="145" y="52"/>
                  </a:lnTo>
                  <a:lnTo>
                    <a:pt x="151" y="48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1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6"/>
                  </a:lnTo>
                  <a:lnTo>
                    <a:pt x="175" y="72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4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1"/>
                  </a:lnTo>
                  <a:lnTo>
                    <a:pt x="220" y="7"/>
                  </a:lnTo>
                  <a:lnTo>
                    <a:pt x="228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2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66" name="Freeform 6765"/>
            <p:cNvSpPr/>
            <p:nvPr/>
          </p:nvSpPr>
          <p:spPr>
            <a:xfrm>
              <a:off x="3640" y="2072"/>
              <a:ext cx="19" cy="21"/>
            </a:xfrm>
            <a:custGeom>
              <a:avLst/>
              <a:gdLst/>
              <a:ahLst/>
              <a:cxnLst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67" name="Freeform 6766"/>
            <p:cNvSpPr/>
            <p:nvPr/>
          </p:nvSpPr>
          <p:spPr>
            <a:xfrm>
              <a:off x="3636" y="2119"/>
              <a:ext cx="16" cy="14"/>
            </a:xfrm>
            <a:custGeom>
              <a:avLst/>
              <a:gdLst/>
              <a:ahLst/>
              <a:cxnLst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7" y="13"/>
                  </a:lnTo>
                  <a:lnTo>
                    <a:pt x="13" y="15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68" name="Freeform 6767"/>
            <p:cNvSpPr/>
            <p:nvPr/>
          </p:nvSpPr>
          <p:spPr>
            <a:xfrm>
              <a:off x="3671" y="2151"/>
              <a:ext cx="21" cy="21"/>
            </a:xfrm>
            <a:custGeom>
              <a:avLst/>
              <a:gdLst/>
              <a:ahLst/>
              <a:cxnLst/>
              <a:pathLst>
                <a:path w="24" h="23">
                  <a:moveTo>
                    <a:pt x="2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4" y="10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69" name="Freeform 6768"/>
            <p:cNvSpPr/>
            <p:nvPr/>
          </p:nvSpPr>
          <p:spPr>
            <a:xfrm>
              <a:off x="3592" y="2144"/>
              <a:ext cx="25" cy="23"/>
            </a:xfrm>
            <a:custGeom>
              <a:avLst/>
              <a:gdLst/>
              <a:ahLst/>
              <a:cxnLst/>
              <a:pathLst>
                <a:path w="26" h="25">
                  <a:moveTo>
                    <a:pt x="14" y="0"/>
                  </a:moveTo>
                  <a:lnTo>
                    <a:pt x="19" y="1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70" name="Freeform 6769"/>
            <p:cNvSpPr/>
            <p:nvPr/>
          </p:nvSpPr>
          <p:spPr>
            <a:xfrm>
              <a:off x="3582" y="2093"/>
              <a:ext cx="23" cy="23"/>
            </a:xfrm>
            <a:custGeom>
              <a:avLst/>
              <a:gdLst/>
              <a:ahLst/>
              <a:cxnLst/>
              <a:pathLst>
                <a:path w="27" h="26">
                  <a:moveTo>
                    <a:pt x="0" y="14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5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3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71" name="Freeform 6770"/>
            <p:cNvSpPr/>
            <p:nvPr/>
          </p:nvSpPr>
          <p:spPr>
            <a:xfrm>
              <a:off x="3545" y="2093"/>
              <a:ext cx="19" cy="19"/>
            </a:xfrm>
            <a:custGeom>
              <a:avLst/>
              <a:gdLst/>
              <a:ahLst/>
              <a:cxnLst/>
              <a:pathLst>
                <a:path w="23" h="22">
                  <a:moveTo>
                    <a:pt x="0" y="14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72" name="Freeform 6771"/>
            <p:cNvSpPr/>
            <p:nvPr/>
          </p:nvSpPr>
          <p:spPr>
            <a:xfrm>
              <a:off x="3575" y="2060"/>
              <a:ext cx="21" cy="19"/>
            </a:xfrm>
            <a:custGeom>
              <a:avLst/>
              <a:gdLst/>
              <a:ahLst/>
              <a:cxnLst/>
              <a:pathLst>
                <a:path w="24" h="23">
                  <a:moveTo>
                    <a:pt x="0" y="13"/>
                  </a:move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73" name="Freeform 6772"/>
            <p:cNvSpPr/>
            <p:nvPr/>
          </p:nvSpPr>
          <p:spPr>
            <a:xfrm>
              <a:off x="4292" y="1979"/>
              <a:ext cx="172" cy="167"/>
            </a:xfrm>
            <a:custGeom>
              <a:avLst/>
              <a:gdLst/>
              <a:ahLst/>
              <a:cxnLst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50"/>
                  </a:lnTo>
                  <a:lnTo>
                    <a:pt x="161" y="146"/>
                  </a:lnTo>
                  <a:lnTo>
                    <a:pt x="167" y="142"/>
                  </a:lnTo>
                  <a:lnTo>
                    <a:pt x="171" y="136"/>
                  </a:lnTo>
                  <a:lnTo>
                    <a:pt x="173" y="128"/>
                  </a:lnTo>
                  <a:lnTo>
                    <a:pt x="172" y="119"/>
                  </a:lnTo>
                  <a:lnTo>
                    <a:pt x="167" y="107"/>
                  </a:lnTo>
                  <a:lnTo>
                    <a:pt x="162" y="103"/>
                  </a:lnTo>
                  <a:lnTo>
                    <a:pt x="156" y="103"/>
                  </a:lnTo>
                  <a:lnTo>
                    <a:pt x="149" y="103"/>
                  </a:lnTo>
                  <a:lnTo>
                    <a:pt x="145" y="105"/>
                  </a:lnTo>
                  <a:lnTo>
                    <a:pt x="140" y="100"/>
                  </a:lnTo>
                  <a:lnTo>
                    <a:pt x="135" y="95"/>
                  </a:lnTo>
                  <a:lnTo>
                    <a:pt x="132" y="90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7" y="80"/>
                  </a:lnTo>
                  <a:lnTo>
                    <a:pt x="131" y="81"/>
                  </a:lnTo>
                  <a:lnTo>
                    <a:pt x="137" y="83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8"/>
                  </a:lnTo>
                  <a:lnTo>
                    <a:pt x="153" y="90"/>
                  </a:lnTo>
                  <a:lnTo>
                    <a:pt x="155" y="93"/>
                  </a:lnTo>
                  <a:lnTo>
                    <a:pt x="158" y="98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7"/>
                  </a:lnTo>
                  <a:lnTo>
                    <a:pt x="190" y="91"/>
                  </a:lnTo>
                  <a:lnTo>
                    <a:pt x="194" y="83"/>
                  </a:lnTo>
                  <a:lnTo>
                    <a:pt x="195" y="73"/>
                  </a:lnTo>
                  <a:lnTo>
                    <a:pt x="195" y="67"/>
                  </a:lnTo>
                  <a:lnTo>
                    <a:pt x="194" y="62"/>
                  </a:lnTo>
                  <a:lnTo>
                    <a:pt x="192" y="59"/>
                  </a:lnTo>
                  <a:lnTo>
                    <a:pt x="191" y="55"/>
                  </a:lnTo>
                  <a:lnTo>
                    <a:pt x="186" y="52"/>
                  </a:lnTo>
                  <a:lnTo>
                    <a:pt x="182" y="50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50"/>
                  </a:lnTo>
                  <a:lnTo>
                    <a:pt x="152" y="52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2"/>
                  </a:lnTo>
                  <a:lnTo>
                    <a:pt x="142" y="44"/>
                  </a:lnTo>
                  <a:lnTo>
                    <a:pt x="153" y="32"/>
                  </a:lnTo>
                  <a:lnTo>
                    <a:pt x="158" y="20"/>
                  </a:lnTo>
                  <a:lnTo>
                    <a:pt x="156" y="9"/>
                  </a:lnTo>
                  <a:lnTo>
                    <a:pt x="153" y="5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4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8"/>
                  </a:lnTo>
                  <a:lnTo>
                    <a:pt x="111" y="37"/>
                  </a:lnTo>
                  <a:lnTo>
                    <a:pt x="115" y="44"/>
                  </a:lnTo>
                  <a:lnTo>
                    <a:pt x="117" y="50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1"/>
                  </a:lnTo>
                  <a:lnTo>
                    <a:pt x="106" y="45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9"/>
                  </a:lnTo>
                  <a:lnTo>
                    <a:pt x="70" y="23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49" y="14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6" y="2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2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60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4"/>
                  </a:lnTo>
                  <a:lnTo>
                    <a:pt x="64" y="68"/>
                  </a:lnTo>
                  <a:lnTo>
                    <a:pt x="66" y="73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9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5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1" y="108"/>
                  </a:lnTo>
                  <a:lnTo>
                    <a:pt x="0" y="117"/>
                  </a:lnTo>
                  <a:lnTo>
                    <a:pt x="1" y="125"/>
                  </a:lnTo>
                  <a:lnTo>
                    <a:pt x="4" y="131"/>
                  </a:lnTo>
                  <a:lnTo>
                    <a:pt x="8" y="135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40"/>
                  </a:lnTo>
                  <a:lnTo>
                    <a:pt x="27" y="141"/>
                  </a:lnTo>
                  <a:lnTo>
                    <a:pt x="32" y="140"/>
                  </a:lnTo>
                  <a:lnTo>
                    <a:pt x="36" y="140"/>
                  </a:lnTo>
                  <a:lnTo>
                    <a:pt x="41" y="137"/>
                  </a:lnTo>
                  <a:lnTo>
                    <a:pt x="46" y="133"/>
                  </a:lnTo>
                  <a:lnTo>
                    <a:pt x="48" y="127"/>
                  </a:lnTo>
                  <a:lnTo>
                    <a:pt x="48" y="121"/>
                  </a:lnTo>
                  <a:lnTo>
                    <a:pt x="48" y="117"/>
                  </a:lnTo>
                  <a:lnTo>
                    <a:pt x="55" y="110"/>
                  </a:lnTo>
                  <a:lnTo>
                    <a:pt x="63" y="105"/>
                  </a:lnTo>
                  <a:lnTo>
                    <a:pt x="71" y="100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5"/>
                  </a:lnTo>
                  <a:lnTo>
                    <a:pt x="63" y="141"/>
                  </a:lnTo>
                  <a:lnTo>
                    <a:pt x="55" y="149"/>
                  </a:lnTo>
                  <a:lnTo>
                    <a:pt x="50" y="158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8"/>
                  </a:lnTo>
                  <a:lnTo>
                    <a:pt x="79" y="190"/>
                  </a:lnTo>
                  <a:lnTo>
                    <a:pt x="85" y="189"/>
                  </a:lnTo>
                  <a:lnTo>
                    <a:pt x="91" y="187"/>
                  </a:lnTo>
                  <a:lnTo>
                    <a:pt x="96" y="183"/>
                  </a:lnTo>
                  <a:lnTo>
                    <a:pt x="102" y="180"/>
                  </a:lnTo>
                  <a:lnTo>
                    <a:pt x="106" y="176"/>
                  </a:lnTo>
                  <a:lnTo>
                    <a:pt x="108" y="173"/>
                  </a:lnTo>
                  <a:lnTo>
                    <a:pt x="109" y="170"/>
                  </a:lnTo>
                  <a:lnTo>
                    <a:pt x="110" y="165"/>
                  </a:lnTo>
                  <a:lnTo>
                    <a:pt x="108" y="156"/>
                  </a:lnTo>
                  <a:lnTo>
                    <a:pt x="104" y="149"/>
                  </a:lnTo>
                  <a:lnTo>
                    <a:pt x="100" y="144"/>
                  </a:lnTo>
                  <a:lnTo>
                    <a:pt x="95" y="141"/>
                  </a:lnTo>
                  <a:lnTo>
                    <a:pt x="96" y="133"/>
                  </a:lnTo>
                  <a:lnTo>
                    <a:pt x="97" y="125"/>
                  </a:lnTo>
                  <a:lnTo>
                    <a:pt x="99" y="119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3"/>
                  </a:lnTo>
                  <a:lnTo>
                    <a:pt x="110" y="112"/>
                  </a:lnTo>
                  <a:lnTo>
                    <a:pt x="111" y="112"/>
                  </a:lnTo>
                  <a:lnTo>
                    <a:pt x="117" y="121"/>
                  </a:lnTo>
                  <a:lnTo>
                    <a:pt x="120" y="134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74" name="Freeform 6773"/>
            <p:cNvSpPr/>
            <p:nvPr/>
          </p:nvSpPr>
          <p:spPr>
            <a:xfrm>
              <a:off x="4422" y="1637"/>
              <a:ext cx="184" cy="289"/>
            </a:xfrm>
            <a:custGeom>
              <a:avLst/>
              <a:gdLst/>
              <a:ahLst/>
              <a:cxnLst/>
              <a:pathLst>
                <a:path w="211" h="328">
                  <a:moveTo>
                    <a:pt x="0" y="328"/>
                  </a:moveTo>
                  <a:lnTo>
                    <a:pt x="19" y="307"/>
                  </a:lnTo>
                  <a:lnTo>
                    <a:pt x="38" y="291"/>
                  </a:lnTo>
                  <a:lnTo>
                    <a:pt x="60" y="277"/>
                  </a:lnTo>
                  <a:lnTo>
                    <a:pt x="82" y="268"/>
                  </a:lnTo>
                  <a:lnTo>
                    <a:pt x="105" y="261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59"/>
                  </a:lnTo>
                  <a:lnTo>
                    <a:pt x="167" y="252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4"/>
                  </a:lnTo>
                  <a:lnTo>
                    <a:pt x="180" y="214"/>
                  </a:lnTo>
                  <a:lnTo>
                    <a:pt x="188" y="206"/>
                  </a:lnTo>
                  <a:lnTo>
                    <a:pt x="198" y="199"/>
                  </a:lnTo>
                  <a:lnTo>
                    <a:pt x="211" y="193"/>
                  </a:lnTo>
                  <a:lnTo>
                    <a:pt x="200" y="170"/>
                  </a:lnTo>
                  <a:lnTo>
                    <a:pt x="195" y="141"/>
                  </a:lnTo>
                  <a:lnTo>
                    <a:pt x="196" y="115"/>
                  </a:lnTo>
                  <a:lnTo>
                    <a:pt x="209" y="93"/>
                  </a:lnTo>
                  <a:lnTo>
                    <a:pt x="200" y="88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5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0"/>
                  </a:lnTo>
                  <a:lnTo>
                    <a:pt x="137" y="0"/>
                  </a:lnTo>
                  <a:lnTo>
                    <a:pt x="131" y="11"/>
                  </a:lnTo>
                  <a:lnTo>
                    <a:pt x="123" y="23"/>
                  </a:lnTo>
                  <a:lnTo>
                    <a:pt x="114" y="34"/>
                  </a:lnTo>
                  <a:lnTo>
                    <a:pt x="103" y="46"/>
                  </a:lnTo>
                  <a:lnTo>
                    <a:pt x="90" y="55"/>
                  </a:lnTo>
                  <a:lnTo>
                    <a:pt x="77" y="63"/>
                  </a:lnTo>
                  <a:lnTo>
                    <a:pt x="62" y="66"/>
                  </a:lnTo>
                  <a:lnTo>
                    <a:pt x="47" y="68"/>
                  </a:lnTo>
                  <a:lnTo>
                    <a:pt x="53" y="84"/>
                  </a:lnTo>
                  <a:lnTo>
                    <a:pt x="55" y="102"/>
                  </a:lnTo>
                  <a:lnTo>
                    <a:pt x="50" y="124"/>
                  </a:lnTo>
                  <a:lnTo>
                    <a:pt x="34" y="145"/>
                  </a:lnTo>
                  <a:lnTo>
                    <a:pt x="43" y="182"/>
                  </a:lnTo>
                  <a:lnTo>
                    <a:pt x="43" y="217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0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75" name="Freeform 6774"/>
            <p:cNvSpPr/>
            <p:nvPr/>
          </p:nvSpPr>
          <p:spPr>
            <a:xfrm>
              <a:off x="3852" y="1698"/>
              <a:ext cx="300" cy="256"/>
            </a:xfrm>
            <a:custGeom>
              <a:avLst/>
              <a:gdLst/>
              <a:ahLst/>
              <a:cxnLst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6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1"/>
                  </a:lnTo>
                  <a:lnTo>
                    <a:pt x="301" y="270"/>
                  </a:lnTo>
                  <a:lnTo>
                    <a:pt x="318" y="270"/>
                  </a:lnTo>
                  <a:lnTo>
                    <a:pt x="324" y="271"/>
                  </a:lnTo>
                  <a:lnTo>
                    <a:pt x="331" y="272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2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2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9"/>
                  </a:lnTo>
                  <a:lnTo>
                    <a:pt x="248" y="88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7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9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9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7"/>
                  </a:lnTo>
                  <a:lnTo>
                    <a:pt x="33" y="164"/>
                  </a:lnTo>
                  <a:lnTo>
                    <a:pt x="49" y="173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8"/>
                  </a:lnTo>
                  <a:lnTo>
                    <a:pt x="87" y="240"/>
                  </a:lnTo>
                  <a:lnTo>
                    <a:pt x="85" y="265"/>
                  </a:lnTo>
                  <a:lnTo>
                    <a:pt x="94" y="264"/>
                  </a:lnTo>
                  <a:lnTo>
                    <a:pt x="105" y="263"/>
                  </a:lnTo>
                  <a:lnTo>
                    <a:pt x="115" y="263"/>
                  </a:lnTo>
                  <a:lnTo>
                    <a:pt x="125" y="265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76" name="Freeform 6775"/>
            <p:cNvSpPr/>
            <p:nvPr/>
          </p:nvSpPr>
          <p:spPr>
            <a:xfrm>
              <a:off x="4004" y="2009"/>
              <a:ext cx="306" cy="322"/>
            </a:xfrm>
            <a:custGeom>
              <a:avLst/>
              <a:gdLst/>
              <a:ahLst/>
              <a:cxnLst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4"/>
                  </a:lnTo>
                  <a:lnTo>
                    <a:pt x="170" y="158"/>
                  </a:lnTo>
                  <a:lnTo>
                    <a:pt x="185" y="148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8"/>
                  </a:lnTo>
                  <a:lnTo>
                    <a:pt x="242" y="71"/>
                  </a:lnTo>
                  <a:lnTo>
                    <a:pt x="250" y="56"/>
                  </a:lnTo>
                  <a:lnTo>
                    <a:pt x="256" y="42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1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0" y="4"/>
                  </a:lnTo>
                  <a:lnTo>
                    <a:pt x="337" y="3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3"/>
                  </a:lnTo>
                  <a:lnTo>
                    <a:pt x="349" y="4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6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5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7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77" name="Freeform 6776"/>
            <p:cNvSpPr/>
            <p:nvPr/>
          </p:nvSpPr>
          <p:spPr>
            <a:xfrm>
              <a:off x="4199" y="2016"/>
              <a:ext cx="188" cy="326"/>
            </a:xfrm>
            <a:custGeom>
              <a:avLst/>
              <a:gdLst/>
              <a:ahLst/>
              <a:cxnLst/>
              <a:pathLst>
                <a:path w="213" h="373">
                  <a:moveTo>
                    <a:pt x="125" y="0"/>
                  </a:moveTo>
                  <a:lnTo>
                    <a:pt x="128" y="4"/>
                  </a:lnTo>
                  <a:lnTo>
                    <a:pt x="132" y="12"/>
                  </a:lnTo>
                  <a:lnTo>
                    <a:pt x="139" y="18"/>
                  </a:lnTo>
                  <a:lnTo>
                    <a:pt x="152" y="19"/>
                  </a:lnTo>
                  <a:lnTo>
                    <a:pt x="159" y="19"/>
                  </a:lnTo>
                  <a:lnTo>
                    <a:pt x="164" y="22"/>
                  </a:lnTo>
                  <a:lnTo>
                    <a:pt x="169" y="26"/>
                  </a:lnTo>
                  <a:lnTo>
                    <a:pt x="171" y="31"/>
                  </a:lnTo>
                  <a:lnTo>
                    <a:pt x="164" y="36"/>
                  </a:lnTo>
                  <a:lnTo>
                    <a:pt x="159" y="42"/>
                  </a:lnTo>
                  <a:lnTo>
                    <a:pt x="152" y="47"/>
                  </a:lnTo>
                  <a:lnTo>
                    <a:pt x="147" y="50"/>
                  </a:lnTo>
                  <a:lnTo>
                    <a:pt x="140" y="49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49"/>
                  </a:lnTo>
                  <a:lnTo>
                    <a:pt x="120" y="50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6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1"/>
                  </a:lnTo>
                  <a:lnTo>
                    <a:pt x="108" y="86"/>
                  </a:lnTo>
                  <a:lnTo>
                    <a:pt x="109" y="89"/>
                  </a:lnTo>
                  <a:lnTo>
                    <a:pt x="113" y="93"/>
                  </a:lnTo>
                  <a:lnTo>
                    <a:pt x="116" y="95"/>
                  </a:lnTo>
                  <a:lnTo>
                    <a:pt x="121" y="96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5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8"/>
                  </a:lnTo>
                  <a:lnTo>
                    <a:pt x="179" y="56"/>
                  </a:lnTo>
                  <a:lnTo>
                    <a:pt x="182" y="58"/>
                  </a:lnTo>
                  <a:lnTo>
                    <a:pt x="184" y="62"/>
                  </a:lnTo>
                  <a:lnTo>
                    <a:pt x="186" y="64"/>
                  </a:lnTo>
                  <a:lnTo>
                    <a:pt x="190" y="66"/>
                  </a:lnTo>
                  <a:lnTo>
                    <a:pt x="185" y="73"/>
                  </a:lnTo>
                  <a:lnTo>
                    <a:pt x="182" y="80"/>
                  </a:lnTo>
                  <a:lnTo>
                    <a:pt x="179" y="88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2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1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1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12" y="156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7"/>
                  </a:lnTo>
                  <a:lnTo>
                    <a:pt x="175" y="263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69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8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78" name="Freeform 6777"/>
            <p:cNvSpPr/>
            <p:nvPr/>
          </p:nvSpPr>
          <p:spPr>
            <a:xfrm>
              <a:off x="3838" y="1621"/>
              <a:ext cx="838" cy="544"/>
            </a:xfrm>
            <a:custGeom>
              <a:avLst/>
              <a:gdLst/>
              <a:ahLst/>
              <a:cxnLst/>
              <a:pathLst>
                <a:path w="957" h="620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4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9"/>
                  </a:lnTo>
                  <a:lnTo>
                    <a:pt x="573" y="67"/>
                  </a:lnTo>
                  <a:lnTo>
                    <a:pt x="581" y="57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6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2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1"/>
                  </a:lnTo>
                  <a:lnTo>
                    <a:pt x="710" y="236"/>
                  </a:lnTo>
                  <a:lnTo>
                    <a:pt x="704" y="268"/>
                  </a:lnTo>
                  <a:lnTo>
                    <a:pt x="697" y="292"/>
                  </a:lnTo>
                  <a:lnTo>
                    <a:pt x="691" y="303"/>
                  </a:lnTo>
                  <a:lnTo>
                    <a:pt x="684" y="315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2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4"/>
                  </a:lnTo>
                  <a:lnTo>
                    <a:pt x="615" y="414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7" y="420"/>
                  </a:lnTo>
                  <a:lnTo>
                    <a:pt x="633" y="413"/>
                  </a:lnTo>
                  <a:lnTo>
                    <a:pt x="637" y="404"/>
                  </a:lnTo>
                  <a:lnTo>
                    <a:pt x="641" y="395"/>
                  </a:lnTo>
                  <a:lnTo>
                    <a:pt x="646" y="382"/>
                  </a:lnTo>
                  <a:lnTo>
                    <a:pt x="652" y="369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7"/>
                  </a:lnTo>
                  <a:lnTo>
                    <a:pt x="815" y="276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4"/>
                  </a:lnTo>
                  <a:lnTo>
                    <a:pt x="858" y="286"/>
                  </a:lnTo>
                  <a:lnTo>
                    <a:pt x="870" y="292"/>
                  </a:lnTo>
                  <a:lnTo>
                    <a:pt x="880" y="298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6"/>
                  </a:lnTo>
                  <a:lnTo>
                    <a:pt x="957" y="345"/>
                  </a:lnTo>
                  <a:lnTo>
                    <a:pt x="948" y="346"/>
                  </a:lnTo>
                  <a:lnTo>
                    <a:pt x="937" y="348"/>
                  </a:lnTo>
                  <a:lnTo>
                    <a:pt x="924" y="351"/>
                  </a:lnTo>
                  <a:lnTo>
                    <a:pt x="910" y="354"/>
                  </a:lnTo>
                  <a:lnTo>
                    <a:pt x="897" y="359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3"/>
                  </a:lnTo>
                  <a:lnTo>
                    <a:pt x="855" y="399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60"/>
                  </a:lnTo>
                  <a:lnTo>
                    <a:pt x="757" y="467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60"/>
                  </a:lnTo>
                  <a:lnTo>
                    <a:pt x="701" y="458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8"/>
                  </a:lnTo>
                  <a:lnTo>
                    <a:pt x="671" y="460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60"/>
                  </a:lnTo>
                  <a:lnTo>
                    <a:pt x="660" y="454"/>
                  </a:lnTo>
                  <a:lnTo>
                    <a:pt x="668" y="445"/>
                  </a:lnTo>
                  <a:lnTo>
                    <a:pt x="675" y="436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1"/>
                  </a:lnTo>
                  <a:lnTo>
                    <a:pt x="676" y="420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4"/>
                  </a:lnTo>
                  <a:lnTo>
                    <a:pt x="671" y="413"/>
                  </a:lnTo>
                  <a:lnTo>
                    <a:pt x="668" y="412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3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6"/>
                  </a:lnTo>
                  <a:lnTo>
                    <a:pt x="630" y="445"/>
                  </a:lnTo>
                  <a:lnTo>
                    <a:pt x="634" y="452"/>
                  </a:lnTo>
                  <a:lnTo>
                    <a:pt x="636" y="458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9"/>
                  </a:lnTo>
                  <a:lnTo>
                    <a:pt x="625" y="453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7"/>
                  </a:lnTo>
                  <a:lnTo>
                    <a:pt x="589" y="431"/>
                  </a:lnTo>
                  <a:lnTo>
                    <a:pt x="583" y="427"/>
                  </a:lnTo>
                  <a:lnTo>
                    <a:pt x="576" y="423"/>
                  </a:lnTo>
                  <a:lnTo>
                    <a:pt x="568" y="422"/>
                  </a:lnTo>
                  <a:lnTo>
                    <a:pt x="560" y="423"/>
                  </a:lnTo>
                  <a:lnTo>
                    <a:pt x="552" y="427"/>
                  </a:lnTo>
                  <a:lnTo>
                    <a:pt x="545" y="432"/>
                  </a:lnTo>
                  <a:lnTo>
                    <a:pt x="538" y="443"/>
                  </a:lnTo>
                  <a:lnTo>
                    <a:pt x="534" y="444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50"/>
                  </a:lnTo>
                  <a:lnTo>
                    <a:pt x="497" y="451"/>
                  </a:lnTo>
                  <a:lnTo>
                    <a:pt x="488" y="452"/>
                  </a:lnTo>
                  <a:lnTo>
                    <a:pt x="479" y="452"/>
                  </a:lnTo>
                  <a:lnTo>
                    <a:pt x="471" y="454"/>
                  </a:lnTo>
                  <a:lnTo>
                    <a:pt x="464" y="458"/>
                  </a:lnTo>
                  <a:lnTo>
                    <a:pt x="459" y="465"/>
                  </a:lnTo>
                  <a:lnTo>
                    <a:pt x="453" y="474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1"/>
                  </a:lnTo>
                  <a:lnTo>
                    <a:pt x="401" y="567"/>
                  </a:lnTo>
                  <a:lnTo>
                    <a:pt x="389" y="581"/>
                  </a:lnTo>
                  <a:lnTo>
                    <a:pt x="375" y="591"/>
                  </a:lnTo>
                  <a:lnTo>
                    <a:pt x="360" y="601"/>
                  </a:lnTo>
                  <a:lnTo>
                    <a:pt x="345" y="607"/>
                  </a:lnTo>
                  <a:lnTo>
                    <a:pt x="331" y="612"/>
                  </a:lnTo>
                  <a:lnTo>
                    <a:pt x="316" y="616"/>
                  </a:lnTo>
                  <a:lnTo>
                    <a:pt x="302" y="618"/>
                  </a:lnTo>
                  <a:lnTo>
                    <a:pt x="288" y="619"/>
                  </a:lnTo>
                  <a:lnTo>
                    <a:pt x="277" y="620"/>
                  </a:lnTo>
                  <a:lnTo>
                    <a:pt x="265" y="619"/>
                  </a:lnTo>
                  <a:lnTo>
                    <a:pt x="255" y="619"/>
                  </a:lnTo>
                  <a:lnTo>
                    <a:pt x="247" y="618"/>
                  </a:lnTo>
                  <a:lnTo>
                    <a:pt x="241" y="617"/>
                  </a:lnTo>
                  <a:lnTo>
                    <a:pt x="237" y="617"/>
                  </a:lnTo>
                  <a:lnTo>
                    <a:pt x="228" y="616"/>
                  </a:lnTo>
                  <a:lnTo>
                    <a:pt x="218" y="613"/>
                  </a:lnTo>
                  <a:lnTo>
                    <a:pt x="205" y="610"/>
                  </a:lnTo>
                  <a:lnTo>
                    <a:pt x="190" y="605"/>
                  </a:lnTo>
                  <a:lnTo>
                    <a:pt x="176" y="599"/>
                  </a:lnTo>
                  <a:lnTo>
                    <a:pt x="159" y="594"/>
                  </a:lnTo>
                  <a:lnTo>
                    <a:pt x="146" y="586"/>
                  </a:lnTo>
                  <a:lnTo>
                    <a:pt x="132" y="578"/>
                  </a:lnTo>
                  <a:lnTo>
                    <a:pt x="118" y="569"/>
                  </a:lnTo>
                  <a:lnTo>
                    <a:pt x="104" y="563"/>
                  </a:lnTo>
                  <a:lnTo>
                    <a:pt x="89" y="558"/>
                  </a:lnTo>
                  <a:lnTo>
                    <a:pt x="73" y="553"/>
                  </a:lnTo>
                  <a:lnTo>
                    <a:pt x="58" y="551"/>
                  </a:lnTo>
                  <a:lnTo>
                    <a:pt x="43" y="549"/>
                  </a:lnTo>
                  <a:lnTo>
                    <a:pt x="28" y="548"/>
                  </a:lnTo>
                  <a:lnTo>
                    <a:pt x="15" y="548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4"/>
                  </a:lnTo>
                  <a:lnTo>
                    <a:pt x="15" y="528"/>
                  </a:lnTo>
                  <a:lnTo>
                    <a:pt x="32" y="511"/>
                  </a:lnTo>
                  <a:lnTo>
                    <a:pt x="51" y="490"/>
                  </a:lnTo>
                  <a:lnTo>
                    <a:pt x="73" y="466"/>
                  </a:lnTo>
                  <a:lnTo>
                    <a:pt x="96" y="443"/>
                  </a:lnTo>
                  <a:lnTo>
                    <a:pt x="120" y="421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5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60"/>
                  </a:lnTo>
                  <a:lnTo>
                    <a:pt x="319" y="359"/>
                  </a:lnTo>
                  <a:lnTo>
                    <a:pt x="336" y="359"/>
                  </a:lnTo>
                  <a:lnTo>
                    <a:pt x="352" y="361"/>
                  </a:lnTo>
                  <a:lnTo>
                    <a:pt x="369" y="367"/>
                  </a:lnTo>
                  <a:lnTo>
                    <a:pt x="387" y="374"/>
                  </a:lnTo>
                  <a:lnTo>
                    <a:pt x="406" y="382"/>
                  </a:lnTo>
                  <a:lnTo>
                    <a:pt x="422" y="390"/>
                  </a:lnTo>
                  <a:lnTo>
                    <a:pt x="436" y="398"/>
                  </a:lnTo>
                  <a:lnTo>
                    <a:pt x="447" y="404"/>
                  </a:lnTo>
                  <a:lnTo>
                    <a:pt x="453" y="408"/>
                  </a:lnTo>
                  <a:lnTo>
                    <a:pt x="460" y="414"/>
                  </a:lnTo>
                  <a:lnTo>
                    <a:pt x="466" y="420"/>
                  </a:lnTo>
                  <a:lnTo>
                    <a:pt x="473" y="425"/>
                  </a:lnTo>
                  <a:lnTo>
                    <a:pt x="479" y="430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30"/>
                  </a:lnTo>
                  <a:lnTo>
                    <a:pt x="535" y="428"/>
                  </a:lnTo>
                  <a:lnTo>
                    <a:pt x="542" y="423"/>
                  </a:lnTo>
                  <a:lnTo>
                    <a:pt x="544" y="420"/>
                  </a:lnTo>
                  <a:lnTo>
                    <a:pt x="543" y="416"/>
                  </a:lnTo>
                  <a:lnTo>
                    <a:pt x="538" y="412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7"/>
                  </a:lnTo>
                  <a:lnTo>
                    <a:pt x="433" y="404"/>
                  </a:lnTo>
                  <a:lnTo>
                    <a:pt x="418" y="398"/>
                  </a:lnTo>
                  <a:lnTo>
                    <a:pt x="402" y="389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1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1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8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5"/>
                  </a:lnTo>
                  <a:lnTo>
                    <a:pt x="284" y="109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8"/>
                  </a:lnTo>
                  <a:lnTo>
                    <a:pt x="347" y="159"/>
                  </a:lnTo>
                  <a:lnTo>
                    <a:pt x="369" y="170"/>
                  </a:lnTo>
                  <a:lnTo>
                    <a:pt x="392" y="178"/>
                  </a:lnTo>
                  <a:lnTo>
                    <a:pt x="413" y="185"/>
                  </a:lnTo>
                  <a:lnTo>
                    <a:pt x="431" y="190"/>
                  </a:lnTo>
                  <a:lnTo>
                    <a:pt x="443" y="194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1"/>
                  </a:lnTo>
                  <a:lnTo>
                    <a:pt x="517" y="245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8"/>
                  </a:lnTo>
                  <a:lnTo>
                    <a:pt x="544" y="330"/>
                  </a:lnTo>
                  <a:lnTo>
                    <a:pt x="540" y="360"/>
                  </a:lnTo>
                  <a:lnTo>
                    <a:pt x="540" y="369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3"/>
                  </a:lnTo>
                  <a:lnTo>
                    <a:pt x="583" y="416"/>
                  </a:lnTo>
                  <a:lnTo>
                    <a:pt x="591" y="421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20"/>
                  </a:lnTo>
                  <a:lnTo>
                    <a:pt x="605" y="413"/>
                  </a:lnTo>
                  <a:lnTo>
                    <a:pt x="605" y="406"/>
                  </a:lnTo>
                  <a:lnTo>
                    <a:pt x="604" y="398"/>
                  </a:lnTo>
                  <a:lnTo>
                    <a:pt x="600" y="390"/>
                  </a:lnTo>
                  <a:lnTo>
                    <a:pt x="596" y="384"/>
                  </a:lnTo>
                  <a:lnTo>
                    <a:pt x="588" y="375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9"/>
                  </a:lnTo>
                  <a:lnTo>
                    <a:pt x="538" y="308"/>
                  </a:lnTo>
                  <a:lnTo>
                    <a:pt x="528" y="285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79" name="Freeform 6778"/>
            <p:cNvSpPr/>
            <p:nvPr/>
          </p:nvSpPr>
          <p:spPr>
            <a:xfrm>
              <a:off x="4404" y="2042"/>
              <a:ext cx="216" cy="268"/>
            </a:xfrm>
            <a:custGeom>
              <a:avLst/>
              <a:gdLst/>
              <a:ahLst/>
              <a:cxnLst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8"/>
                  </a:lnTo>
                  <a:lnTo>
                    <a:pt x="56" y="24"/>
                  </a:lnTo>
                  <a:lnTo>
                    <a:pt x="48" y="27"/>
                  </a:lnTo>
                  <a:lnTo>
                    <a:pt x="38" y="27"/>
                  </a:lnTo>
                  <a:lnTo>
                    <a:pt x="31" y="25"/>
                  </a:lnTo>
                  <a:lnTo>
                    <a:pt x="28" y="20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2"/>
                  </a:lnTo>
                  <a:lnTo>
                    <a:pt x="17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2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7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4"/>
                  </a:lnTo>
                  <a:lnTo>
                    <a:pt x="44" y="42"/>
                  </a:lnTo>
                  <a:lnTo>
                    <a:pt x="46" y="49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2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6"/>
                  </a:lnTo>
                  <a:lnTo>
                    <a:pt x="37" y="209"/>
                  </a:lnTo>
                  <a:lnTo>
                    <a:pt x="64" y="231"/>
                  </a:lnTo>
                  <a:lnTo>
                    <a:pt x="97" y="249"/>
                  </a:lnTo>
                  <a:lnTo>
                    <a:pt x="139" y="262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4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1"/>
                  </a:lnTo>
                  <a:lnTo>
                    <a:pt x="202" y="120"/>
                  </a:lnTo>
                  <a:lnTo>
                    <a:pt x="194" y="94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80" name="Freeform 6779"/>
            <p:cNvSpPr/>
            <p:nvPr/>
          </p:nvSpPr>
          <p:spPr>
            <a:xfrm>
              <a:off x="4350" y="2107"/>
              <a:ext cx="26" cy="26"/>
            </a:xfrm>
            <a:custGeom>
              <a:avLst/>
              <a:gdLst/>
              <a:ahLst/>
              <a:cxnLst/>
              <a:pathLst>
                <a:path w="29" h="31">
                  <a:moveTo>
                    <a:pt x="29" y="20"/>
                  </a:moveTo>
                  <a:lnTo>
                    <a:pt x="27" y="26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81" name="Freeform 6780"/>
            <p:cNvSpPr/>
            <p:nvPr/>
          </p:nvSpPr>
          <p:spPr>
            <a:xfrm>
              <a:off x="4301" y="2063"/>
              <a:ext cx="28" cy="28"/>
            </a:xfrm>
            <a:custGeom>
              <a:avLst/>
              <a:gdLst/>
              <a:ahLst/>
              <a:cxnLst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82" name="Freeform 6781"/>
            <p:cNvSpPr/>
            <p:nvPr/>
          </p:nvSpPr>
          <p:spPr>
            <a:xfrm>
              <a:off x="4366" y="2037"/>
              <a:ext cx="28" cy="30"/>
            </a:xfrm>
            <a:custGeom>
              <a:avLst/>
              <a:gdLst/>
              <a:ahLst/>
              <a:cxnLst/>
              <a:pathLst>
                <a:path w="31" h="32">
                  <a:moveTo>
                    <a:pt x="27" y="28"/>
                  </a:moveTo>
                  <a:lnTo>
                    <a:pt x="23" y="31"/>
                  </a:lnTo>
                  <a:lnTo>
                    <a:pt x="16" y="32"/>
                  </a:lnTo>
                  <a:lnTo>
                    <a:pt x="9" y="32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83" name="Freeform 6782"/>
            <p:cNvSpPr/>
            <p:nvPr/>
          </p:nvSpPr>
          <p:spPr>
            <a:xfrm>
              <a:off x="4406" y="2077"/>
              <a:ext cx="28" cy="28"/>
            </a:xfrm>
            <a:custGeom>
              <a:avLst/>
              <a:gdLst/>
              <a:ahLst/>
              <a:cxnLst/>
              <a:pathLst>
                <a:path w="31" h="31">
                  <a:moveTo>
                    <a:pt x="24" y="31"/>
                  </a:moveTo>
                  <a:lnTo>
                    <a:pt x="29" y="26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3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84" name="Freeform 6783"/>
            <p:cNvSpPr/>
            <p:nvPr/>
          </p:nvSpPr>
          <p:spPr>
            <a:xfrm>
              <a:off x="4432" y="2030"/>
              <a:ext cx="25" cy="24"/>
            </a:xfrm>
            <a:custGeom>
              <a:avLst/>
              <a:gdLst/>
              <a:ahLst/>
              <a:cxnLst/>
              <a:pathLst>
                <a:path w="27" h="28">
                  <a:moveTo>
                    <a:pt x="27" y="11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5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85" name="Freeform 6784"/>
            <p:cNvSpPr/>
            <p:nvPr/>
          </p:nvSpPr>
          <p:spPr>
            <a:xfrm>
              <a:off x="4397" y="1986"/>
              <a:ext cx="21" cy="26"/>
            </a:xfrm>
            <a:custGeom>
              <a:avLst/>
              <a:gdLst/>
              <a:ahLst/>
              <a:cxnLst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86" name="Freeform 6785"/>
            <p:cNvSpPr/>
            <p:nvPr/>
          </p:nvSpPr>
          <p:spPr>
            <a:xfrm>
              <a:off x="4352" y="2003"/>
              <a:ext cx="26" cy="30"/>
            </a:xfrm>
            <a:custGeom>
              <a:avLst/>
              <a:gdLst/>
              <a:ahLst/>
              <a:cxnLst/>
              <a:pathLst>
                <a:path w="30" h="33">
                  <a:moveTo>
                    <a:pt x="27" y="17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9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6"/>
                  </a:lnTo>
                  <a:lnTo>
                    <a:pt x="30" y="11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87" name="Freeform 6786"/>
            <p:cNvSpPr/>
            <p:nvPr/>
          </p:nvSpPr>
          <p:spPr>
            <a:xfrm>
              <a:off x="4320" y="2000"/>
              <a:ext cx="26" cy="25"/>
            </a:xfrm>
            <a:custGeom>
              <a:avLst/>
              <a:gdLst/>
              <a:ahLst/>
              <a:cxnLst/>
              <a:pathLst>
                <a:path w="29" h="29">
                  <a:moveTo>
                    <a:pt x="5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88" name="Freeform 6787"/>
            <p:cNvSpPr/>
            <p:nvPr/>
          </p:nvSpPr>
          <p:spPr>
            <a:xfrm>
              <a:off x="4424" y="1870"/>
              <a:ext cx="215" cy="139"/>
            </a:xfrm>
            <a:custGeom>
              <a:avLst/>
              <a:gdLst/>
              <a:ahLst/>
              <a:cxnLst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14" y="137"/>
                  </a:lnTo>
                  <a:lnTo>
                    <a:pt x="19" y="133"/>
                  </a:lnTo>
                  <a:lnTo>
                    <a:pt x="22" y="131"/>
                  </a:lnTo>
                  <a:lnTo>
                    <a:pt x="24" y="129"/>
                  </a:lnTo>
                  <a:lnTo>
                    <a:pt x="34" y="133"/>
                  </a:lnTo>
                  <a:lnTo>
                    <a:pt x="46" y="139"/>
                  </a:lnTo>
                  <a:lnTo>
                    <a:pt x="61" y="145"/>
                  </a:lnTo>
                  <a:lnTo>
                    <a:pt x="77" y="149"/>
                  </a:lnTo>
                  <a:lnTo>
                    <a:pt x="95" y="154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6"/>
                  </a:lnTo>
                  <a:lnTo>
                    <a:pt x="144" y="155"/>
                  </a:lnTo>
                  <a:lnTo>
                    <a:pt x="140" y="154"/>
                  </a:lnTo>
                  <a:lnTo>
                    <a:pt x="133" y="154"/>
                  </a:lnTo>
                  <a:lnTo>
                    <a:pt x="120" y="154"/>
                  </a:lnTo>
                  <a:lnTo>
                    <a:pt x="106" y="152"/>
                  </a:lnTo>
                  <a:lnTo>
                    <a:pt x="92" y="147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2"/>
                  </a:lnTo>
                  <a:lnTo>
                    <a:pt x="45" y="126"/>
                  </a:lnTo>
                  <a:lnTo>
                    <a:pt x="38" y="121"/>
                  </a:lnTo>
                  <a:lnTo>
                    <a:pt x="36" y="117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9" y="103"/>
                  </a:lnTo>
                  <a:lnTo>
                    <a:pt x="74" y="101"/>
                  </a:lnTo>
                  <a:lnTo>
                    <a:pt x="81" y="105"/>
                  </a:lnTo>
                  <a:lnTo>
                    <a:pt x="92" y="109"/>
                  </a:lnTo>
                  <a:lnTo>
                    <a:pt x="105" y="114"/>
                  </a:lnTo>
                  <a:lnTo>
                    <a:pt x="119" y="118"/>
                  </a:lnTo>
                  <a:lnTo>
                    <a:pt x="133" y="123"/>
                  </a:lnTo>
                  <a:lnTo>
                    <a:pt x="147" y="125"/>
                  </a:lnTo>
                  <a:lnTo>
                    <a:pt x="159" y="126"/>
                  </a:lnTo>
                  <a:lnTo>
                    <a:pt x="168" y="125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8"/>
                  </a:lnTo>
                  <a:lnTo>
                    <a:pt x="144" y="117"/>
                  </a:lnTo>
                  <a:lnTo>
                    <a:pt x="137" y="116"/>
                  </a:lnTo>
                  <a:lnTo>
                    <a:pt x="130" y="114"/>
                  </a:lnTo>
                  <a:lnTo>
                    <a:pt x="123" y="110"/>
                  </a:lnTo>
                  <a:lnTo>
                    <a:pt x="117" y="108"/>
                  </a:lnTo>
                  <a:lnTo>
                    <a:pt x="105" y="103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4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7"/>
                  </a:lnTo>
                  <a:lnTo>
                    <a:pt x="107" y="86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1"/>
                  </a:lnTo>
                  <a:lnTo>
                    <a:pt x="133" y="80"/>
                  </a:lnTo>
                  <a:lnTo>
                    <a:pt x="138" y="81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7"/>
                  </a:lnTo>
                  <a:lnTo>
                    <a:pt x="161" y="91"/>
                  </a:lnTo>
                  <a:lnTo>
                    <a:pt x="167" y="93"/>
                  </a:lnTo>
                  <a:lnTo>
                    <a:pt x="172" y="95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5"/>
                  </a:lnTo>
                  <a:lnTo>
                    <a:pt x="186" y="93"/>
                  </a:lnTo>
                  <a:lnTo>
                    <a:pt x="181" y="91"/>
                  </a:lnTo>
                  <a:lnTo>
                    <a:pt x="175" y="87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0"/>
                  </a:lnTo>
                  <a:lnTo>
                    <a:pt x="157" y="78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2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5"/>
                  </a:lnTo>
                  <a:lnTo>
                    <a:pt x="226" y="63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8"/>
                  </a:lnTo>
                  <a:lnTo>
                    <a:pt x="247" y="56"/>
                  </a:lnTo>
                  <a:lnTo>
                    <a:pt x="243" y="55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5"/>
                  </a:lnTo>
                  <a:lnTo>
                    <a:pt x="188" y="56"/>
                  </a:lnTo>
                  <a:lnTo>
                    <a:pt x="174" y="58"/>
                  </a:lnTo>
                  <a:lnTo>
                    <a:pt x="163" y="61"/>
                  </a:lnTo>
                  <a:lnTo>
                    <a:pt x="152" y="63"/>
                  </a:lnTo>
                  <a:lnTo>
                    <a:pt x="145" y="65"/>
                  </a:lnTo>
                  <a:lnTo>
                    <a:pt x="149" y="52"/>
                  </a:lnTo>
                  <a:lnTo>
                    <a:pt x="155" y="34"/>
                  </a:lnTo>
                  <a:lnTo>
                    <a:pt x="161" y="17"/>
                  </a:lnTo>
                  <a:lnTo>
                    <a:pt x="170" y="7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4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3"/>
                  </a:lnTo>
                  <a:lnTo>
                    <a:pt x="138" y="42"/>
                  </a:lnTo>
                  <a:lnTo>
                    <a:pt x="133" y="52"/>
                  </a:lnTo>
                  <a:lnTo>
                    <a:pt x="129" y="58"/>
                  </a:lnTo>
                  <a:lnTo>
                    <a:pt x="128" y="64"/>
                  </a:lnTo>
                  <a:lnTo>
                    <a:pt x="122" y="65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2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79"/>
                  </a:lnTo>
                  <a:lnTo>
                    <a:pt x="73" y="80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7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0" y="5"/>
                  </a:lnTo>
                  <a:lnTo>
                    <a:pt x="85" y="12"/>
                  </a:lnTo>
                  <a:lnTo>
                    <a:pt x="77" y="26"/>
                  </a:lnTo>
                  <a:lnTo>
                    <a:pt x="67" y="45"/>
                  </a:lnTo>
                  <a:lnTo>
                    <a:pt x="60" y="65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09"/>
                  </a:lnTo>
                  <a:lnTo>
                    <a:pt x="23" y="111"/>
                  </a:lnTo>
                  <a:lnTo>
                    <a:pt x="20" y="111"/>
                  </a:lnTo>
                  <a:lnTo>
                    <a:pt x="19" y="109"/>
                  </a:lnTo>
                  <a:lnTo>
                    <a:pt x="20" y="103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8"/>
                  </a:lnTo>
                  <a:lnTo>
                    <a:pt x="34" y="34"/>
                  </a:lnTo>
                  <a:lnTo>
                    <a:pt x="23" y="50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89" name="Freeform 6788"/>
            <p:cNvSpPr/>
            <p:nvPr/>
          </p:nvSpPr>
          <p:spPr>
            <a:xfrm>
              <a:off x="4436" y="2096"/>
              <a:ext cx="149" cy="176"/>
            </a:xfrm>
            <a:custGeom>
              <a:avLst/>
              <a:gdLst/>
              <a:ahLst/>
              <a:cxnLst/>
              <a:pathLst>
                <a:path w="171" h="200">
                  <a:moveTo>
                    <a:pt x="8" y="0"/>
                  </a:moveTo>
                  <a:lnTo>
                    <a:pt x="6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7" y="18"/>
                  </a:lnTo>
                  <a:lnTo>
                    <a:pt x="14" y="26"/>
                  </a:lnTo>
                  <a:lnTo>
                    <a:pt x="18" y="34"/>
                  </a:lnTo>
                  <a:lnTo>
                    <a:pt x="18" y="41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2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7"/>
                  </a:lnTo>
                  <a:lnTo>
                    <a:pt x="42" y="61"/>
                  </a:lnTo>
                  <a:lnTo>
                    <a:pt x="47" y="64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2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6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3"/>
                  </a:lnTo>
                  <a:lnTo>
                    <a:pt x="82" y="155"/>
                  </a:lnTo>
                  <a:lnTo>
                    <a:pt x="84" y="148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6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2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09"/>
                  </a:lnTo>
                  <a:lnTo>
                    <a:pt x="110" y="103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3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0"/>
                  </a:lnTo>
                  <a:lnTo>
                    <a:pt x="105" y="76"/>
                  </a:lnTo>
                  <a:lnTo>
                    <a:pt x="95" y="71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4"/>
                  </a:lnTo>
                  <a:lnTo>
                    <a:pt x="66" y="62"/>
                  </a:lnTo>
                  <a:lnTo>
                    <a:pt x="61" y="57"/>
                  </a:lnTo>
                  <a:lnTo>
                    <a:pt x="56" y="54"/>
                  </a:lnTo>
                  <a:lnTo>
                    <a:pt x="51" y="49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45" y="34"/>
                  </a:lnTo>
                  <a:lnTo>
                    <a:pt x="52" y="33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3"/>
                  </a:lnTo>
                  <a:lnTo>
                    <a:pt x="99" y="34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19"/>
                  </a:lnTo>
                  <a:lnTo>
                    <a:pt x="27" y="19"/>
                  </a:lnTo>
                  <a:lnTo>
                    <a:pt x="20" y="17"/>
                  </a:lnTo>
                  <a:lnTo>
                    <a:pt x="15" y="12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90" name="Freeform 6789"/>
            <p:cNvSpPr/>
            <p:nvPr/>
          </p:nvSpPr>
          <p:spPr>
            <a:xfrm>
              <a:off x="4246" y="2065"/>
              <a:ext cx="111" cy="230"/>
            </a:xfrm>
            <a:custGeom>
              <a:avLst/>
              <a:gdLst/>
              <a:ahLst/>
              <a:cxnLst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6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4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39"/>
                  </a:lnTo>
                  <a:lnTo>
                    <a:pt x="110" y="154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6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1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7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29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7"/>
                  </a:lnTo>
                  <a:lnTo>
                    <a:pt x="39" y="218"/>
                  </a:lnTo>
                  <a:lnTo>
                    <a:pt x="34" y="229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0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4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1"/>
                  </a:lnTo>
                  <a:lnTo>
                    <a:pt x="28" y="191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3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3"/>
                  </a:lnTo>
                  <a:lnTo>
                    <a:pt x="56" y="131"/>
                  </a:lnTo>
                  <a:lnTo>
                    <a:pt x="63" y="112"/>
                  </a:lnTo>
                  <a:lnTo>
                    <a:pt x="68" y="101"/>
                  </a:lnTo>
                  <a:lnTo>
                    <a:pt x="60" y="100"/>
                  </a:lnTo>
                  <a:lnTo>
                    <a:pt x="51" y="100"/>
                  </a:lnTo>
                  <a:lnTo>
                    <a:pt x="41" y="100"/>
                  </a:lnTo>
                  <a:lnTo>
                    <a:pt x="33" y="100"/>
                  </a:lnTo>
                  <a:lnTo>
                    <a:pt x="24" y="101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0"/>
                  </a:lnTo>
                  <a:lnTo>
                    <a:pt x="17" y="97"/>
                  </a:lnTo>
                  <a:lnTo>
                    <a:pt x="26" y="93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4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7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6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6"/>
                  </a:lnTo>
                  <a:lnTo>
                    <a:pt x="45" y="48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3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5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4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54" y="30"/>
                  </a:lnTo>
                  <a:lnTo>
                    <a:pt x="55" y="33"/>
                  </a:lnTo>
                  <a:lnTo>
                    <a:pt x="59" y="37"/>
                  </a:lnTo>
                  <a:lnTo>
                    <a:pt x="62" y="39"/>
                  </a:lnTo>
                  <a:lnTo>
                    <a:pt x="67" y="40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39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2"/>
                  </a:lnTo>
                  <a:lnTo>
                    <a:pt x="125" y="0"/>
                  </a:lnTo>
                  <a:lnTo>
                    <a:pt x="119" y="8"/>
                  </a:lnTo>
                  <a:lnTo>
                    <a:pt x="110" y="16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3"/>
                  </a:lnTo>
                  <a:lnTo>
                    <a:pt x="113" y="38"/>
                  </a:lnTo>
                  <a:lnTo>
                    <a:pt x="117" y="39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91" name="Freeform 6790"/>
            <p:cNvSpPr/>
            <p:nvPr/>
          </p:nvSpPr>
          <p:spPr>
            <a:xfrm>
              <a:off x="4353" y="2144"/>
              <a:ext cx="18" cy="30"/>
            </a:xfrm>
            <a:custGeom>
              <a:avLst/>
              <a:gdLst/>
              <a:ahLst/>
              <a:cxnLst/>
              <a:pathLst>
                <a:path w="20" h="33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92" name="Freeform 6791"/>
            <p:cNvSpPr/>
            <p:nvPr/>
          </p:nvSpPr>
          <p:spPr>
            <a:xfrm>
              <a:off x="3910" y="1947"/>
              <a:ext cx="336" cy="204"/>
            </a:xfrm>
            <a:custGeom>
              <a:avLst/>
              <a:gdLst/>
              <a:ahLst/>
              <a:cxnLst/>
              <a:pathLst>
                <a:path w="386" h="232">
                  <a:moveTo>
                    <a:pt x="370" y="74"/>
                  </a:moveTo>
                  <a:lnTo>
                    <a:pt x="364" y="78"/>
                  </a:lnTo>
                  <a:lnTo>
                    <a:pt x="356" y="82"/>
                  </a:lnTo>
                  <a:lnTo>
                    <a:pt x="347" y="87"/>
                  </a:lnTo>
                  <a:lnTo>
                    <a:pt x="335" y="91"/>
                  </a:lnTo>
                  <a:lnTo>
                    <a:pt x="325" y="96"/>
                  </a:lnTo>
                  <a:lnTo>
                    <a:pt x="316" y="101"/>
                  </a:lnTo>
                  <a:lnTo>
                    <a:pt x="310" y="104"/>
                  </a:lnTo>
                  <a:lnTo>
                    <a:pt x="307" y="108"/>
                  </a:lnTo>
                  <a:lnTo>
                    <a:pt x="302" y="118"/>
                  </a:lnTo>
                  <a:lnTo>
                    <a:pt x="293" y="136"/>
                  </a:lnTo>
                  <a:lnTo>
                    <a:pt x="282" y="156"/>
                  </a:lnTo>
                  <a:lnTo>
                    <a:pt x="273" y="171"/>
                  </a:lnTo>
                  <a:lnTo>
                    <a:pt x="267" y="178"/>
                  </a:lnTo>
                  <a:lnTo>
                    <a:pt x="259" y="186"/>
                  </a:lnTo>
                  <a:lnTo>
                    <a:pt x="250" y="195"/>
                  </a:lnTo>
                  <a:lnTo>
                    <a:pt x="239" y="204"/>
                  </a:lnTo>
                  <a:lnTo>
                    <a:pt x="228" y="214"/>
                  </a:lnTo>
                  <a:lnTo>
                    <a:pt x="219" y="222"/>
                  </a:lnTo>
                  <a:lnTo>
                    <a:pt x="210" y="227"/>
                  </a:lnTo>
                  <a:lnTo>
                    <a:pt x="204" y="231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8" y="229"/>
                  </a:lnTo>
                  <a:lnTo>
                    <a:pt x="202" y="225"/>
                  </a:lnTo>
                  <a:lnTo>
                    <a:pt x="206" y="222"/>
                  </a:lnTo>
                  <a:lnTo>
                    <a:pt x="213" y="215"/>
                  </a:lnTo>
                  <a:lnTo>
                    <a:pt x="224" y="206"/>
                  </a:lnTo>
                  <a:lnTo>
                    <a:pt x="234" y="196"/>
                  </a:lnTo>
                  <a:lnTo>
                    <a:pt x="244" y="186"/>
                  </a:lnTo>
                  <a:lnTo>
                    <a:pt x="255" y="177"/>
                  </a:lnTo>
                  <a:lnTo>
                    <a:pt x="263" y="167"/>
                  </a:lnTo>
                  <a:lnTo>
                    <a:pt x="267" y="162"/>
                  </a:lnTo>
                  <a:lnTo>
                    <a:pt x="273" y="151"/>
                  </a:lnTo>
                  <a:lnTo>
                    <a:pt x="278" y="139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7"/>
                  </a:lnTo>
                  <a:lnTo>
                    <a:pt x="282" y="116"/>
                  </a:lnTo>
                  <a:lnTo>
                    <a:pt x="279" y="117"/>
                  </a:lnTo>
                  <a:lnTo>
                    <a:pt x="273" y="119"/>
                  </a:lnTo>
                  <a:lnTo>
                    <a:pt x="269" y="121"/>
                  </a:lnTo>
                  <a:lnTo>
                    <a:pt x="262" y="126"/>
                  </a:lnTo>
                  <a:lnTo>
                    <a:pt x="255" y="129"/>
                  </a:lnTo>
                  <a:lnTo>
                    <a:pt x="247" y="134"/>
                  </a:lnTo>
                  <a:lnTo>
                    <a:pt x="239" y="139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6"/>
                  </a:lnTo>
                  <a:lnTo>
                    <a:pt x="211" y="159"/>
                  </a:lnTo>
                  <a:lnTo>
                    <a:pt x="198" y="172"/>
                  </a:lnTo>
                  <a:lnTo>
                    <a:pt x="183" y="184"/>
                  </a:lnTo>
                  <a:lnTo>
                    <a:pt x="167" y="195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6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7"/>
                  </a:lnTo>
                  <a:lnTo>
                    <a:pt x="112" y="215"/>
                  </a:lnTo>
                  <a:lnTo>
                    <a:pt x="123" y="209"/>
                  </a:lnTo>
                  <a:lnTo>
                    <a:pt x="137" y="201"/>
                  </a:lnTo>
                  <a:lnTo>
                    <a:pt x="152" y="192"/>
                  </a:lnTo>
                  <a:lnTo>
                    <a:pt x="166" y="180"/>
                  </a:lnTo>
                  <a:lnTo>
                    <a:pt x="180" y="169"/>
                  </a:lnTo>
                  <a:lnTo>
                    <a:pt x="191" y="158"/>
                  </a:lnTo>
                  <a:lnTo>
                    <a:pt x="199" y="149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1" y="139"/>
                  </a:lnTo>
                  <a:lnTo>
                    <a:pt x="196" y="139"/>
                  </a:lnTo>
                  <a:lnTo>
                    <a:pt x="188" y="139"/>
                  </a:lnTo>
                  <a:lnTo>
                    <a:pt x="182" y="139"/>
                  </a:lnTo>
                  <a:lnTo>
                    <a:pt x="176" y="140"/>
                  </a:lnTo>
                  <a:lnTo>
                    <a:pt x="169" y="141"/>
                  </a:lnTo>
                  <a:lnTo>
                    <a:pt x="164" y="141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7"/>
                  </a:lnTo>
                  <a:lnTo>
                    <a:pt x="104" y="164"/>
                  </a:lnTo>
                  <a:lnTo>
                    <a:pt x="88" y="170"/>
                  </a:lnTo>
                  <a:lnTo>
                    <a:pt x="72" y="176"/>
                  </a:lnTo>
                  <a:lnTo>
                    <a:pt x="58" y="180"/>
                  </a:lnTo>
                  <a:lnTo>
                    <a:pt x="47" y="184"/>
                  </a:lnTo>
                  <a:lnTo>
                    <a:pt x="41" y="186"/>
                  </a:lnTo>
                  <a:lnTo>
                    <a:pt x="34" y="187"/>
                  </a:lnTo>
                  <a:lnTo>
                    <a:pt x="30" y="185"/>
                  </a:lnTo>
                  <a:lnTo>
                    <a:pt x="32" y="181"/>
                  </a:lnTo>
                  <a:lnTo>
                    <a:pt x="42" y="178"/>
                  </a:lnTo>
                  <a:lnTo>
                    <a:pt x="52" y="176"/>
                  </a:lnTo>
                  <a:lnTo>
                    <a:pt x="64" y="172"/>
                  </a:lnTo>
                  <a:lnTo>
                    <a:pt x="76" y="167"/>
                  </a:lnTo>
                  <a:lnTo>
                    <a:pt x="88" y="162"/>
                  </a:lnTo>
                  <a:lnTo>
                    <a:pt x="99" y="156"/>
                  </a:lnTo>
                  <a:lnTo>
                    <a:pt x="108" y="149"/>
                  </a:lnTo>
                  <a:lnTo>
                    <a:pt x="115" y="143"/>
                  </a:lnTo>
                  <a:lnTo>
                    <a:pt x="120" y="138"/>
                  </a:lnTo>
                  <a:lnTo>
                    <a:pt x="107" y="135"/>
                  </a:lnTo>
                  <a:lnTo>
                    <a:pt x="94" y="134"/>
                  </a:lnTo>
                  <a:lnTo>
                    <a:pt x="77" y="134"/>
                  </a:lnTo>
                  <a:lnTo>
                    <a:pt x="62" y="135"/>
                  </a:lnTo>
                  <a:lnTo>
                    <a:pt x="47" y="138"/>
                  </a:lnTo>
                  <a:lnTo>
                    <a:pt x="34" y="140"/>
                  </a:lnTo>
                  <a:lnTo>
                    <a:pt x="23" y="141"/>
                  </a:lnTo>
                  <a:lnTo>
                    <a:pt x="15" y="143"/>
                  </a:lnTo>
                  <a:lnTo>
                    <a:pt x="6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6" y="141"/>
                  </a:lnTo>
                  <a:lnTo>
                    <a:pt x="13" y="138"/>
                  </a:lnTo>
                  <a:lnTo>
                    <a:pt x="22" y="133"/>
                  </a:lnTo>
                  <a:lnTo>
                    <a:pt x="35" y="128"/>
                  </a:lnTo>
                  <a:lnTo>
                    <a:pt x="50" y="125"/>
                  </a:lnTo>
                  <a:lnTo>
                    <a:pt x="66" y="121"/>
                  </a:lnTo>
                  <a:lnTo>
                    <a:pt x="83" y="119"/>
                  </a:lnTo>
                  <a:lnTo>
                    <a:pt x="100" y="119"/>
                  </a:lnTo>
                  <a:lnTo>
                    <a:pt x="117" y="121"/>
                  </a:lnTo>
                  <a:lnTo>
                    <a:pt x="112" y="116"/>
                  </a:lnTo>
                  <a:lnTo>
                    <a:pt x="104" y="108"/>
                  </a:lnTo>
                  <a:lnTo>
                    <a:pt x="95" y="101"/>
                  </a:lnTo>
                  <a:lnTo>
                    <a:pt x="84" y="93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7" y="74"/>
                  </a:lnTo>
                  <a:lnTo>
                    <a:pt x="51" y="71"/>
                  </a:lnTo>
                  <a:lnTo>
                    <a:pt x="43" y="66"/>
                  </a:lnTo>
                  <a:lnTo>
                    <a:pt x="41" y="63"/>
                  </a:lnTo>
                  <a:lnTo>
                    <a:pt x="43" y="60"/>
                  </a:lnTo>
                  <a:lnTo>
                    <a:pt x="51" y="63"/>
                  </a:lnTo>
                  <a:lnTo>
                    <a:pt x="59" y="66"/>
                  </a:lnTo>
                  <a:lnTo>
                    <a:pt x="70" y="72"/>
                  </a:lnTo>
                  <a:lnTo>
                    <a:pt x="83" y="79"/>
                  </a:lnTo>
                  <a:lnTo>
                    <a:pt x="98" y="87"/>
                  </a:lnTo>
                  <a:lnTo>
                    <a:pt x="112" y="95"/>
                  </a:lnTo>
                  <a:lnTo>
                    <a:pt x="125" y="103"/>
                  </a:lnTo>
                  <a:lnTo>
                    <a:pt x="135" y="110"/>
                  </a:lnTo>
                  <a:lnTo>
                    <a:pt x="141" y="116"/>
                  </a:lnTo>
                  <a:lnTo>
                    <a:pt x="146" y="116"/>
                  </a:lnTo>
                  <a:lnTo>
                    <a:pt x="153" y="117"/>
                  </a:lnTo>
                  <a:lnTo>
                    <a:pt x="161" y="117"/>
                  </a:lnTo>
                  <a:lnTo>
                    <a:pt x="169" y="117"/>
                  </a:lnTo>
                  <a:lnTo>
                    <a:pt x="178" y="117"/>
                  </a:lnTo>
                  <a:lnTo>
                    <a:pt x="186" y="117"/>
                  </a:lnTo>
                  <a:lnTo>
                    <a:pt x="191" y="117"/>
                  </a:lnTo>
                  <a:lnTo>
                    <a:pt x="196" y="117"/>
                  </a:lnTo>
                  <a:lnTo>
                    <a:pt x="194" y="110"/>
                  </a:lnTo>
                  <a:lnTo>
                    <a:pt x="188" y="103"/>
                  </a:lnTo>
                  <a:lnTo>
                    <a:pt x="182" y="95"/>
                  </a:lnTo>
                  <a:lnTo>
                    <a:pt x="175" y="87"/>
                  </a:lnTo>
                  <a:lnTo>
                    <a:pt x="168" y="80"/>
                  </a:lnTo>
                  <a:lnTo>
                    <a:pt x="161" y="73"/>
                  </a:lnTo>
                  <a:lnTo>
                    <a:pt x="156" y="67"/>
                  </a:lnTo>
                  <a:lnTo>
                    <a:pt x="151" y="63"/>
                  </a:lnTo>
                  <a:lnTo>
                    <a:pt x="146" y="59"/>
                  </a:lnTo>
                  <a:lnTo>
                    <a:pt x="142" y="56"/>
                  </a:lnTo>
                  <a:lnTo>
                    <a:pt x="136" y="52"/>
                  </a:lnTo>
                  <a:lnTo>
                    <a:pt x="131" y="49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1"/>
                  </a:lnTo>
                  <a:lnTo>
                    <a:pt x="115" y="38"/>
                  </a:lnTo>
                  <a:lnTo>
                    <a:pt x="111" y="33"/>
                  </a:lnTo>
                  <a:lnTo>
                    <a:pt x="110" y="27"/>
                  </a:lnTo>
                  <a:lnTo>
                    <a:pt x="112" y="26"/>
                  </a:lnTo>
                  <a:lnTo>
                    <a:pt x="123" y="34"/>
                  </a:lnTo>
                  <a:lnTo>
                    <a:pt x="133" y="41"/>
                  </a:lnTo>
                  <a:lnTo>
                    <a:pt x="144" y="50"/>
                  </a:lnTo>
                  <a:lnTo>
                    <a:pt x="158" y="60"/>
                  </a:lnTo>
                  <a:lnTo>
                    <a:pt x="171" y="71"/>
                  </a:lnTo>
                  <a:lnTo>
                    <a:pt x="183" y="81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3"/>
                  </a:lnTo>
                  <a:lnTo>
                    <a:pt x="216" y="109"/>
                  </a:lnTo>
                  <a:lnTo>
                    <a:pt x="221" y="110"/>
                  </a:lnTo>
                  <a:lnTo>
                    <a:pt x="227" y="109"/>
                  </a:lnTo>
                  <a:lnTo>
                    <a:pt x="234" y="108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2"/>
                  </a:lnTo>
                  <a:lnTo>
                    <a:pt x="267" y="101"/>
                  </a:lnTo>
                  <a:lnTo>
                    <a:pt x="273" y="100"/>
                  </a:lnTo>
                  <a:lnTo>
                    <a:pt x="278" y="97"/>
                  </a:lnTo>
                  <a:lnTo>
                    <a:pt x="281" y="96"/>
                  </a:lnTo>
                  <a:lnTo>
                    <a:pt x="285" y="93"/>
                  </a:lnTo>
                  <a:lnTo>
                    <a:pt x="285" y="89"/>
                  </a:lnTo>
                  <a:lnTo>
                    <a:pt x="282" y="86"/>
                  </a:lnTo>
                  <a:lnTo>
                    <a:pt x="277" y="79"/>
                  </a:lnTo>
                  <a:lnTo>
                    <a:pt x="271" y="73"/>
                  </a:lnTo>
                  <a:lnTo>
                    <a:pt x="262" y="65"/>
                  </a:lnTo>
                  <a:lnTo>
                    <a:pt x="251" y="55"/>
                  </a:lnTo>
                  <a:lnTo>
                    <a:pt x="239" y="43"/>
                  </a:lnTo>
                  <a:lnTo>
                    <a:pt x="226" y="33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10"/>
                  </a:lnTo>
                  <a:lnTo>
                    <a:pt x="190" y="4"/>
                  </a:lnTo>
                  <a:lnTo>
                    <a:pt x="193" y="0"/>
                  </a:lnTo>
                  <a:lnTo>
                    <a:pt x="199" y="3"/>
                  </a:lnTo>
                  <a:lnTo>
                    <a:pt x="212" y="10"/>
                  </a:lnTo>
                  <a:lnTo>
                    <a:pt x="220" y="17"/>
                  </a:lnTo>
                  <a:lnTo>
                    <a:pt x="232" y="27"/>
                  </a:lnTo>
                  <a:lnTo>
                    <a:pt x="245" y="37"/>
                  </a:lnTo>
                  <a:lnTo>
                    <a:pt x="259" y="48"/>
                  </a:lnTo>
                  <a:lnTo>
                    <a:pt x="273" y="58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3"/>
                  </a:lnTo>
                  <a:lnTo>
                    <a:pt x="340" y="71"/>
                  </a:lnTo>
                  <a:lnTo>
                    <a:pt x="354" y="67"/>
                  </a:lnTo>
                  <a:lnTo>
                    <a:pt x="366" y="65"/>
                  </a:lnTo>
                  <a:lnTo>
                    <a:pt x="377" y="63"/>
                  </a:lnTo>
                  <a:lnTo>
                    <a:pt x="382" y="63"/>
                  </a:lnTo>
                  <a:lnTo>
                    <a:pt x="386" y="64"/>
                  </a:lnTo>
                  <a:lnTo>
                    <a:pt x="384" y="65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93" name="Freeform 6792"/>
            <p:cNvSpPr/>
            <p:nvPr/>
          </p:nvSpPr>
          <p:spPr>
            <a:xfrm>
              <a:off x="4096" y="1751"/>
              <a:ext cx="222" cy="223"/>
            </a:xfrm>
            <a:custGeom>
              <a:avLst/>
              <a:gdLst/>
              <a:ahLst/>
              <a:cxnLst/>
              <a:pathLst>
                <a:path w="254" h="254">
                  <a:moveTo>
                    <a:pt x="244" y="250"/>
                  </a:moveTo>
                  <a:lnTo>
                    <a:pt x="240" y="246"/>
                  </a:lnTo>
                  <a:lnTo>
                    <a:pt x="235" y="242"/>
                  </a:lnTo>
                  <a:lnTo>
                    <a:pt x="229" y="237"/>
                  </a:lnTo>
                  <a:lnTo>
                    <a:pt x="225" y="232"/>
                  </a:lnTo>
                  <a:lnTo>
                    <a:pt x="219" y="228"/>
                  </a:lnTo>
                  <a:lnTo>
                    <a:pt x="213" y="224"/>
                  </a:lnTo>
                  <a:lnTo>
                    <a:pt x="209" y="222"/>
                  </a:lnTo>
                  <a:lnTo>
                    <a:pt x="203" y="222"/>
                  </a:lnTo>
                  <a:lnTo>
                    <a:pt x="189" y="224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3"/>
                  </a:lnTo>
                  <a:lnTo>
                    <a:pt x="84" y="221"/>
                  </a:lnTo>
                  <a:lnTo>
                    <a:pt x="75" y="217"/>
                  </a:lnTo>
                  <a:lnTo>
                    <a:pt x="68" y="212"/>
                  </a:lnTo>
                  <a:lnTo>
                    <a:pt x="68" y="209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4"/>
                  </a:lnTo>
                  <a:lnTo>
                    <a:pt x="108" y="215"/>
                  </a:lnTo>
                  <a:lnTo>
                    <a:pt x="125" y="215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2" y="214"/>
                  </a:lnTo>
                  <a:lnTo>
                    <a:pt x="183" y="212"/>
                  </a:lnTo>
                  <a:lnTo>
                    <a:pt x="190" y="209"/>
                  </a:lnTo>
                  <a:lnTo>
                    <a:pt x="186" y="205"/>
                  </a:lnTo>
                  <a:lnTo>
                    <a:pt x="179" y="201"/>
                  </a:lnTo>
                  <a:lnTo>
                    <a:pt x="172" y="197"/>
                  </a:lnTo>
                  <a:lnTo>
                    <a:pt x="164" y="192"/>
                  </a:lnTo>
                  <a:lnTo>
                    <a:pt x="157" y="189"/>
                  </a:lnTo>
                  <a:lnTo>
                    <a:pt x="150" y="185"/>
                  </a:lnTo>
                  <a:lnTo>
                    <a:pt x="144" y="182"/>
                  </a:lnTo>
                  <a:lnTo>
                    <a:pt x="141" y="179"/>
                  </a:lnTo>
                  <a:lnTo>
                    <a:pt x="127" y="181"/>
                  </a:lnTo>
                  <a:lnTo>
                    <a:pt x="110" y="178"/>
                  </a:lnTo>
                  <a:lnTo>
                    <a:pt x="90" y="176"/>
                  </a:lnTo>
                  <a:lnTo>
                    <a:pt x="72" y="171"/>
                  </a:lnTo>
                  <a:lnTo>
                    <a:pt x="53" y="167"/>
                  </a:lnTo>
                  <a:lnTo>
                    <a:pt x="37" y="161"/>
                  </a:lnTo>
                  <a:lnTo>
                    <a:pt x="24" y="154"/>
                  </a:lnTo>
                  <a:lnTo>
                    <a:pt x="16" y="148"/>
                  </a:lnTo>
                  <a:lnTo>
                    <a:pt x="11" y="140"/>
                  </a:lnTo>
                  <a:lnTo>
                    <a:pt x="11" y="137"/>
                  </a:lnTo>
                  <a:lnTo>
                    <a:pt x="15" y="139"/>
                  </a:lnTo>
                  <a:lnTo>
                    <a:pt x="24" y="144"/>
                  </a:lnTo>
                  <a:lnTo>
                    <a:pt x="32" y="147"/>
                  </a:lnTo>
                  <a:lnTo>
                    <a:pt x="44" y="152"/>
                  </a:lnTo>
                  <a:lnTo>
                    <a:pt x="58" y="156"/>
                  </a:lnTo>
                  <a:lnTo>
                    <a:pt x="73" y="160"/>
                  </a:lnTo>
                  <a:lnTo>
                    <a:pt x="89" y="163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4"/>
                  </a:lnTo>
                  <a:lnTo>
                    <a:pt x="103" y="146"/>
                  </a:lnTo>
                  <a:lnTo>
                    <a:pt x="96" y="140"/>
                  </a:lnTo>
                  <a:lnTo>
                    <a:pt x="92" y="135"/>
                  </a:lnTo>
                  <a:lnTo>
                    <a:pt x="83" y="132"/>
                  </a:lnTo>
                  <a:lnTo>
                    <a:pt x="70" y="130"/>
                  </a:lnTo>
                  <a:lnTo>
                    <a:pt x="57" y="126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3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3"/>
                  </a:lnTo>
                  <a:lnTo>
                    <a:pt x="45" y="109"/>
                  </a:lnTo>
                  <a:lnTo>
                    <a:pt x="57" y="113"/>
                  </a:lnTo>
                  <a:lnTo>
                    <a:pt x="66" y="115"/>
                  </a:lnTo>
                  <a:lnTo>
                    <a:pt x="76" y="116"/>
                  </a:lnTo>
                  <a:lnTo>
                    <a:pt x="66" y="102"/>
                  </a:lnTo>
                  <a:lnTo>
                    <a:pt x="56" y="88"/>
                  </a:lnTo>
                  <a:lnTo>
                    <a:pt x="45" y="76"/>
                  </a:lnTo>
                  <a:lnTo>
                    <a:pt x="36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3"/>
                  </a:lnTo>
                  <a:lnTo>
                    <a:pt x="13" y="26"/>
                  </a:lnTo>
                  <a:lnTo>
                    <a:pt x="12" y="18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1"/>
                  </a:lnTo>
                  <a:lnTo>
                    <a:pt x="23" y="26"/>
                  </a:lnTo>
                  <a:lnTo>
                    <a:pt x="35" y="44"/>
                  </a:lnTo>
                  <a:lnTo>
                    <a:pt x="47" y="62"/>
                  </a:lnTo>
                  <a:lnTo>
                    <a:pt x="59" y="79"/>
                  </a:lnTo>
                  <a:lnTo>
                    <a:pt x="70" y="95"/>
                  </a:lnTo>
                  <a:lnTo>
                    <a:pt x="80" y="106"/>
                  </a:lnTo>
                  <a:lnTo>
                    <a:pt x="85" y="111"/>
                  </a:lnTo>
                  <a:lnTo>
                    <a:pt x="91" y="113"/>
                  </a:lnTo>
                  <a:lnTo>
                    <a:pt x="94" y="109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5"/>
                  </a:lnTo>
                  <a:lnTo>
                    <a:pt x="85" y="65"/>
                  </a:lnTo>
                  <a:lnTo>
                    <a:pt x="80" y="46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8"/>
                  </a:lnTo>
                  <a:lnTo>
                    <a:pt x="105" y="105"/>
                  </a:lnTo>
                  <a:lnTo>
                    <a:pt x="104" y="124"/>
                  </a:lnTo>
                  <a:lnTo>
                    <a:pt x="111" y="131"/>
                  </a:lnTo>
                  <a:lnTo>
                    <a:pt x="118" y="138"/>
                  </a:lnTo>
                  <a:lnTo>
                    <a:pt x="125" y="143"/>
                  </a:lnTo>
                  <a:lnTo>
                    <a:pt x="130" y="148"/>
                  </a:lnTo>
                  <a:lnTo>
                    <a:pt x="136" y="152"/>
                  </a:lnTo>
                  <a:lnTo>
                    <a:pt x="141" y="155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2"/>
                  </a:lnTo>
                  <a:lnTo>
                    <a:pt x="151" y="163"/>
                  </a:lnTo>
                  <a:lnTo>
                    <a:pt x="153" y="161"/>
                  </a:lnTo>
                  <a:lnTo>
                    <a:pt x="156" y="155"/>
                  </a:lnTo>
                  <a:lnTo>
                    <a:pt x="157" y="140"/>
                  </a:lnTo>
                  <a:lnTo>
                    <a:pt x="155" y="116"/>
                  </a:lnTo>
                  <a:lnTo>
                    <a:pt x="149" y="88"/>
                  </a:lnTo>
                  <a:lnTo>
                    <a:pt x="137" y="67"/>
                  </a:lnTo>
                  <a:lnTo>
                    <a:pt x="133" y="57"/>
                  </a:lnTo>
                  <a:lnTo>
                    <a:pt x="133" y="54"/>
                  </a:lnTo>
                  <a:lnTo>
                    <a:pt x="137" y="55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7"/>
                  </a:lnTo>
                  <a:lnTo>
                    <a:pt x="157" y="90"/>
                  </a:lnTo>
                  <a:lnTo>
                    <a:pt x="161" y="103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5"/>
                  </a:lnTo>
                  <a:lnTo>
                    <a:pt x="164" y="173"/>
                  </a:lnTo>
                  <a:lnTo>
                    <a:pt x="168" y="177"/>
                  </a:lnTo>
                  <a:lnTo>
                    <a:pt x="173" y="182"/>
                  </a:lnTo>
                  <a:lnTo>
                    <a:pt x="179" y="186"/>
                  </a:lnTo>
                  <a:lnTo>
                    <a:pt x="184" y="190"/>
                  </a:lnTo>
                  <a:lnTo>
                    <a:pt x="189" y="193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0"/>
                  </a:lnTo>
                  <a:lnTo>
                    <a:pt x="206" y="191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0"/>
                  </a:lnTo>
                  <a:lnTo>
                    <a:pt x="203" y="111"/>
                  </a:lnTo>
                  <a:lnTo>
                    <a:pt x="201" y="94"/>
                  </a:lnTo>
                  <a:lnTo>
                    <a:pt x="198" y="83"/>
                  </a:lnTo>
                  <a:lnTo>
                    <a:pt x="198" y="79"/>
                  </a:lnTo>
                  <a:lnTo>
                    <a:pt x="202" y="82"/>
                  </a:lnTo>
                  <a:lnTo>
                    <a:pt x="207" y="88"/>
                  </a:lnTo>
                  <a:lnTo>
                    <a:pt x="211" y="101"/>
                  </a:lnTo>
                  <a:lnTo>
                    <a:pt x="212" y="123"/>
                  </a:lnTo>
                  <a:lnTo>
                    <a:pt x="214" y="155"/>
                  </a:lnTo>
                  <a:lnTo>
                    <a:pt x="217" y="186"/>
                  </a:lnTo>
                  <a:lnTo>
                    <a:pt x="218" y="206"/>
                  </a:lnTo>
                  <a:lnTo>
                    <a:pt x="225" y="214"/>
                  </a:lnTo>
                  <a:lnTo>
                    <a:pt x="232" y="222"/>
                  </a:lnTo>
                  <a:lnTo>
                    <a:pt x="236" y="229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5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3"/>
                  </a:lnTo>
                  <a:lnTo>
                    <a:pt x="252" y="254"/>
                  </a:lnTo>
                  <a:lnTo>
                    <a:pt x="249" y="253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94" name="Freeform 6793"/>
            <p:cNvSpPr/>
            <p:nvPr/>
          </p:nvSpPr>
          <p:spPr>
            <a:xfrm>
              <a:off x="4296" y="1683"/>
              <a:ext cx="163" cy="273"/>
            </a:xfrm>
            <a:custGeom>
              <a:avLst/>
              <a:gdLst/>
              <a:ahLst/>
              <a:cxnLst/>
              <a:pathLst>
                <a:path w="186" h="313">
                  <a:moveTo>
                    <a:pt x="88" y="313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7"/>
                  </a:lnTo>
                  <a:lnTo>
                    <a:pt x="82" y="267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2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7"/>
                  </a:lnTo>
                  <a:lnTo>
                    <a:pt x="28" y="192"/>
                  </a:lnTo>
                  <a:lnTo>
                    <a:pt x="17" y="166"/>
                  </a:lnTo>
                  <a:lnTo>
                    <a:pt x="8" y="148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4" y="120"/>
                  </a:lnTo>
                  <a:lnTo>
                    <a:pt x="6" y="124"/>
                  </a:lnTo>
                  <a:lnTo>
                    <a:pt x="9" y="132"/>
                  </a:lnTo>
                  <a:lnTo>
                    <a:pt x="12" y="139"/>
                  </a:lnTo>
                  <a:lnTo>
                    <a:pt x="16" y="149"/>
                  </a:lnTo>
                  <a:lnTo>
                    <a:pt x="22" y="162"/>
                  </a:lnTo>
                  <a:lnTo>
                    <a:pt x="29" y="176"/>
                  </a:lnTo>
                  <a:lnTo>
                    <a:pt x="35" y="189"/>
                  </a:lnTo>
                  <a:lnTo>
                    <a:pt x="42" y="201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30"/>
                  </a:lnTo>
                  <a:lnTo>
                    <a:pt x="72" y="234"/>
                  </a:lnTo>
                  <a:lnTo>
                    <a:pt x="76" y="237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5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5"/>
                  </a:lnTo>
                  <a:lnTo>
                    <a:pt x="21" y="48"/>
                  </a:lnTo>
                  <a:lnTo>
                    <a:pt x="24" y="50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7" y="94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5"/>
                  </a:lnTo>
                  <a:lnTo>
                    <a:pt x="62" y="133"/>
                  </a:lnTo>
                  <a:lnTo>
                    <a:pt x="69" y="140"/>
                  </a:lnTo>
                  <a:lnTo>
                    <a:pt x="76" y="144"/>
                  </a:lnTo>
                  <a:lnTo>
                    <a:pt x="82" y="148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1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4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3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8"/>
                  </a:lnTo>
                  <a:lnTo>
                    <a:pt x="106" y="156"/>
                  </a:lnTo>
                  <a:lnTo>
                    <a:pt x="102" y="161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3"/>
                  </a:lnTo>
                  <a:lnTo>
                    <a:pt x="91" y="235"/>
                  </a:lnTo>
                  <a:lnTo>
                    <a:pt x="102" y="230"/>
                  </a:lnTo>
                  <a:lnTo>
                    <a:pt x="114" y="222"/>
                  </a:lnTo>
                  <a:lnTo>
                    <a:pt x="128" y="210"/>
                  </a:lnTo>
                  <a:lnTo>
                    <a:pt x="141" y="199"/>
                  </a:lnTo>
                  <a:lnTo>
                    <a:pt x="153" y="186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7"/>
                  </a:lnTo>
                  <a:lnTo>
                    <a:pt x="183" y="141"/>
                  </a:lnTo>
                  <a:lnTo>
                    <a:pt x="186" y="140"/>
                  </a:lnTo>
                  <a:lnTo>
                    <a:pt x="186" y="146"/>
                  </a:lnTo>
                  <a:lnTo>
                    <a:pt x="183" y="155"/>
                  </a:lnTo>
                  <a:lnTo>
                    <a:pt x="179" y="163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2"/>
                  </a:lnTo>
                  <a:lnTo>
                    <a:pt x="121" y="237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5"/>
                  </a:lnTo>
                  <a:lnTo>
                    <a:pt x="91" y="307"/>
                  </a:lnTo>
                  <a:lnTo>
                    <a:pt x="90" y="309"/>
                  </a:lnTo>
                  <a:lnTo>
                    <a:pt x="88" y="31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95" name="Freeform 6794"/>
            <p:cNvSpPr/>
            <p:nvPr/>
          </p:nvSpPr>
          <p:spPr>
            <a:xfrm>
              <a:off x="4048" y="2016"/>
              <a:ext cx="223" cy="263"/>
            </a:xfrm>
            <a:custGeom>
              <a:avLst/>
              <a:gdLst/>
              <a:ahLst/>
              <a:cxnLst/>
              <a:pathLst>
                <a:path w="253" h="299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4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3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3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3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2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3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6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39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7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299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2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3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1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4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09"/>
                  </a:lnTo>
                  <a:lnTo>
                    <a:pt x="62" y="204"/>
                  </a:lnTo>
                  <a:lnTo>
                    <a:pt x="75" y="200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6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28" y="156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7"/>
                  </a:lnTo>
                  <a:lnTo>
                    <a:pt x="129" y="144"/>
                  </a:lnTo>
                  <a:lnTo>
                    <a:pt x="134" y="140"/>
                  </a:lnTo>
                  <a:lnTo>
                    <a:pt x="138" y="137"/>
                  </a:lnTo>
                  <a:lnTo>
                    <a:pt x="142" y="139"/>
                  </a:lnTo>
                  <a:lnTo>
                    <a:pt x="144" y="140"/>
                  </a:lnTo>
                  <a:lnTo>
                    <a:pt x="145" y="140"/>
                  </a:lnTo>
                  <a:lnTo>
                    <a:pt x="146" y="140"/>
                  </a:lnTo>
                  <a:lnTo>
                    <a:pt x="152" y="133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1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0"/>
                  </a:lnTo>
                  <a:lnTo>
                    <a:pt x="225" y="6"/>
                  </a:lnTo>
                  <a:lnTo>
                    <a:pt x="230" y="3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96" name="Freeform 6795"/>
            <p:cNvSpPr/>
            <p:nvPr/>
          </p:nvSpPr>
          <p:spPr>
            <a:xfrm>
              <a:off x="4459" y="1656"/>
              <a:ext cx="128" cy="214"/>
            </a:xfrm>
            <a:custGeom>
              <a:avLst/>
              <a:gdLst/>
              <a:ahLst/>
              <a:cxnLst/>
              <a:pathLst>
                <a:path w="146" h="244">
                  <a:moveTo>
                    <a:pt x="31" y="240"/>
                  </a:moveTo>
                  <a:lnTo>
                    <a:pt x="39" y="230"/>
                  </a:lnTo>
                  <a:lnTo>
                    <a:pt x="48" y="216"/>
                  </a:lnTo>
                  <a:lnTo>
                    <a:pt x="57" y="204"/>
                  </a:lnTo>
                  <a:lnTo>
                    <a:pt x="61" y="195"/>
                  </a:lnTo>
                  <a:lnTo>
                    <a:pt x="69" y="195"/>
                  </a:lnTo>
                  <a:lnTo>
                    <a:pt x="80" y="193"/>
                  </a:lnTo>
                  <a:lnTo>
                    <a:pt x="92" y="190"/>
                  </a:lnTo>
                  <a:lnTo>
                    <a:pt x="106" y="185"/>
                  </a:lnTo>
                  <a:lnTo>
                    <a:pt x="117" y="180"/>
                  </a:lnTo>
                  <a:lnTo>
                    <a:pt x="128" y="175"/>
                  </a:lnTo>
                  <a:lnTo>
                    <a:pt x="136" y="170"/>
                  </a:lnTo>
                  <a:lnTo>
                    <a:pt x="139" y="167"/>
                  </a:lnTo>
                  <a:lnTo>
                    <a:pt x="141" y="161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1"/>
                  </a:lnTo>
                  <a:lnTo>
                    <a:pt x="131" y="163"/>
                  </a:lnTo>
                  <a:lnTo>
                    <a:pt x="123" y="167"/>
                  </a:lnTo>
                  <a:lnTo>
                    <a:pt x="114" y="170"/>
                  </a:lnTo>
                  <a:lnTo>
                    <a:pt x="103" y="175"/>
                  </a:lnTo>
                  <a:lnTo>
                    <a:pt x="92" y="179"/>
                  </a:lnTo>
                  <a:lnTo>
                    <a:pt x="81" y="183"/>
                  </a:lnTo>
                  <a:lnTo>
                    <a:pt x="73" y="185"/>
                  </a:lnTo>
                  <a:lnTo>
                    <a:pt x="67" y="186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2"/>
                  </a:lnTo>
                  <a:lnTo>
                    <a:pt x="85" y="133"/>
                  </a:lnTo>
                  <a:lnTo>
                    <a:pt x="92" y="127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4"/>
                  </a:lnTo>
                  <a:lnTo>
                    <a:pt x="128" y="96"/>
                  </a:lnTo>
                  <a:lnTo>
                    <a:pt x="136" y="89"/>
                  </a:lnTo>
                  <a:lnTo>
                    <a:pt x="141" y="84"/>
                  </a:lnTo>
                  <a:lnTo>
                    <a:pt x="145" y="79"/>
                  </a:lnTo>
                  <a:lnTo>
                    <a:pt x="146" y="74"/>
                  </a:lnTo>
                  <a:lnTo>
                    <a:pt x="146" y="71"/>
                  </a:lnTo>
                  <a:lnTo>
                    <a:pt x="144" y="71"/>
                  </a:lnTo>
                  <a:lnTo>
                    <a:pt x="139" y="76"/>
                  </a:lnTo>
                  <a:lnTo>
                    <a:pt x="134" y="79"/>
                  </a:lnTo>
                  <a:lnTo>
                    <a:pt x="129" y="85"/>
                  </a:lnTo>
                  <a:lnTo>
                    <a:pt x="122" y="91"/>
                  </a:lnTo>
                  <a:lnTo>
                    <a:pt x="114" y="96"/>
                  </a:lnTo>
                  <a:lnTo>
                    <a:pt x="106" y="102"/>
                  </a:lnTo>
                  <a:lnTo>
                    <a:pt x="98" y="108"/>
                  </a:lnTo>
                  <a:lnTo>
                    <a:pt x="91" y="112"/>
                  </a:lnTo>
                  <a:lnTo>
                    <a:pt x="86" y="115"/>
                  </a:lnTo>
                  <a:lnTo>
                    <a:pt x="87" y="94"/>
                  </a:lnTo>
                  <a:lnTo>
                    <a:pt x="88" y="61"/>
                  </a:lnTo>
                  <a:lnTo>
                    <a:pt x="90" y="27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4" y="10"/>
                  </a:lnTo>
                  <a:lnTo>
                    <a:pt x="81" y="32"/>
                  </a:lnTo>
                  <a:lnTo>
                    <a:pt x="79" y="68"/>
                  </a:lnTo>
                  <a:lnTo>
                    <a:pt x="76" y="103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6"/>
                  </a:lnTo>
                  <a:lnTo>
                    <a:pt x="65" y="123"/>
                  </a:lnTo>
                  <a:lnTo>
                    <a:pt x="64" y="117"/>
                  </a:lnTo>
                  <a:lnTo>
                    <a:pt x="63" y="111"/>
                  </a:lnTo>
                  <a:lnTo>
                    <a:pt x="58" y="103"/>
                  </a:lnTo>
                  <a:lnTo>
                    <a:pt x="54" y="94"/>
                  </a:lnTo>
                  <a:lnTo>
                    <a:pt x="47" y="84"/>
                  </a:lnTo>
                  <a:lnTo>
                    <a:pt x="40" y="73"/>
                  </a:lnTo>
                  <a:lnTo>
                    <a:pt x="33" y="64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3" y="64"/>
                  </a:lnTo>
                  <a:lnTo>
                    <a:pt x="29" y="73"/>
                  </a:lnTo>
                  <a:lnTo>
                    <a:pt x="37" y="86"/>
                  </a:lnTo>
                  <a:lnTo>
                    <a:pt x="46" y="103"/>
                  </a:lnTo>
                  <a:lnTo>
                    <a:pt x="55" y="119"/>
                  </a:lnTo>
                  <a:lnTo>
                    <a:pt x="60" y="132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2"/>
                  </a:lnTo>
                  <a:lnTo>
                    <a:pt x="50" y="180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79"/>
                  </a:lnTo>
                  <a:lnTo>
                    <a:pt x="39" y="174"/>
                  </a:lnTo>
                  <a:lnTo>
                    <a:pt x="35" y="169"/>
                  </a:lnTo>
                  <a:lnTo>
                    <a:pt x="31" y="164"/>
                  </a:lnTo>
                  <a:lnTo>
                    <a:pt x="25" y="157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39"/>
                  </a:lnTo>
                  <a:lnTo>
                    <a:pt x="3" y="134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4"/>
                  </a:lnTo>
                  <a:lnTo>
                    <a:pt x="19" y="163"/>
                  </a:lnTo>
                  <a:lnTo>
                    <a:pt x="26" y="172"/>
                  </a:lnTo>
                  <a:lnTo>
                    <a:pt x="32" y="182"/>
                  </a:lnTo>
                  <a:lnTo>
                    <a:pt x="34" y="187"/>
                  </a:lnTo>
                  <a:lnTo>
                    <a:pt x="35" y="194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1"/>
                  </a:lnTo>
                  <a:lnTo>
                    <a:pt x="23" y="239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797" name="Freeform 6796"/>
            <p:cNvSpPr/>
            <p:nvPr/>
          </p:nvSpPr>
          <p:spPr>
            <a:xfrm>
              <a:off x="3875" y="1716"/>
              <a:ext cx="243" cy="198"/>
            </a:xfrm>
            <a:custGeom>
              <a:avLst/>
              <a:gdLst/>
              <a:ahLst/>
              <a:cxnLst/>
              <a:pathLst>
                <a:path w="279" h="227">
                  <a:moveTo>
                    <a:pt x="279" y="227"/>
                  </a:moveTo>
                  <a:lnTo>
                    <a:pt x="273" y="222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1"/>
                  </a:lnTo>
                  <a:lnTo>
                    <a:pt x="252" y="200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1"/>
                  </a:lnTo>
                  <a:lnTo>
                    <a:pt x="232" y="187"/>
                  </a:lnTo>
                  <a:lnTo>
                    <a:pt x="226" y="184"/>
                  </a:lnTo>
                  <a:lnTo>
                    <a:pt x="221" y="180"/>
                  </a:lnTo>
                  <a:lnTo>
                    <a:pt x="219" y="177"/>
                  </a:lnTo>
                  <a:lnTo>
                    <a:pt x="221" y="156"/>
                  </a:lnTo>
                  <a:lnTo>
                    <a:pt x="225" y="132"/>
                  </a:lnTo>
                  <a:lnTo>
                    <a:pt x="226" y="110"/>
                  </a:lnTo>
                  <a:lnTo>
                    <a:pt x="225" y="94"/>
                  </a:lnTo>
                  <a:lnTo>
                    <a:pt x="222" y="87"/>
                  </a:lnTo>
                  <a:lnTo>
                    <a:pt x="221" y="87"/>
                  </a:lnTo>
                  <a:lnTo>
                    <a:pt x="220" y="93"/>
                  </a:lnTo>
                  <a:lnTo>
                    <a:pt x="221" y="101"/>
                  </a:lnTo>
                  <a:lnTo>
                    <a:pt x="219" y="116"/>
                  </a:lnTo>
                  <a:lnTo>
                    <a:pt x="214" y="139"/>
                  </a:lnTo>
                  <a:lnTo>
                    <a:pt x="208" y="161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8"/>
                  </a:lnTo>
                  <a:lnTo>
                    <a:pt x="173" y="140"/>
                  </a:lnTo>
                  <a:lnTo>
                    <a:pt x="166" y="132"/>
                  </a:lnTo>
                  <a:lnTo>
                    <a:pt x="160" y="127"/>
                  </a:lnTo>
                  <a:lnTo>
                    <a:pt x="157" y="124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3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40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3"/>
                  </a:lnTo>
                  <a:lnTo>
                    <a:pt x="95" y="79"/>
                  </a:lnTo>
                  <a:lnTo>
                    <a:pt x="74" y="63"/>
                  </a:lnTo>
                  <a:lnTo>
                    <a:pt x="53" y="49"/>
                  </a:lnTo>
                  <a:lnTo>
                    <a:pt x="36" y="35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40"/>
                  </a:lnTo>
                  <a:lnTo>
                    <a:pt x="42" y="50"/>
                  </a:lnTo>
                  <a:lnTo>
                    <a:pt x="59" y="64"/>
                  </a:lnTo>
                  <a:lnTo>
                    <a:pt x="77" y="79"/>
                  </a:lnTo>
                  <a:lnTo>
                    <a:pt x="97" y="94"/>
                  </a:lnTo>
                  <a:lnTo>
                    <a:pt x="113" y="106"/>
                  </a:lnTo>
                  <a:lnTo>
                    <a:pt x="127" y="117"/>
                  </a:lnTo>
                  <a:lnTo>
                    <a:pt x="136" y="123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1"/>
                  </a:lnTo>
                  <a:lnTo>
                    <a:pt x="98" y="132"/>
                  </a:lnTo>
                  <a:lnTo>
                    <a:pt x="82" y="133"/>
                  </a:lnTo>
                  <a:lnTo>
                    <a:pt x="63" y="132"/>
                  </a:lnTo>
                  <a:lnTo>
                    <a:pt x="46" y="131"/>
                  </a:lnTo>
                  <a:lnTo>
                    <a:pt x="31" y="128"/>
                  </a:lnTo>
                  <a:lnTo>
                    <a:pt x="17" y="125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2" y="131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8"/>
                  </a:lnTo>
                  <a:lnTo>
                    <a:pt x="74" y="140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3"/>
                  </a:lnTo>
                  <a:lnTo>
                    <a:pt x="172" y="171"/>
                  </a:lnTo>
                  <a:lnTo>
                    <a:pt x="179" y="178"/>
                  </a:lnTo>
                  <a:lnTo>
                    <a:pt x="183" y="182"/>
                  </a:lnTo>
                  <a:lnTo>
                    <a:pt x="187" y="186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200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5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3"/>
                  </a:lnTo>
                  <a:lnTo>
                    <a:pt x="100" y="225"/>
                  </a:lnTo>
                  <a:lnTo>
                    <a:pt x="113" y="224"/>
                  </a:lnTo>
                  <a:lnTo>
                    <a:pt x="121" y="222"/>
                  </a:lnTo>
                  <a:lnTo>
                    <a:pt x="133" y="219"/>
                  </a:lnTo>
                  <a:lnTo>
                    <a:pt x="145" y="215"/>
                  </a:lnTo>
                  <a:lnTo>
                    <a:pt x="159" y="210"/>
                  </a:lnTo>
                  <a:lnTo>
                    <a:pt x="172" y="207"/>
                  </a:lnTo>
                  <a:lnTo>
                    <a:pt x="183" y="202"/>
                  </a:lnTo>
                  <a:lnTo>
                    <a:pt x="192" y="199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7"/>
                  </a:lnTo>
                  <a:lnTo>
                    <a:pt x="241" y="211"/>
                  </a:lnTo>
                  <a:lnTo>
                    <a:pt x="249" y="215"/>
                  </a:lnTo>
                  <a:lnTo>
                    <a:pt x="257" y="219"/>
                  </a:lnTo>
                  <a:lnTo>
                    <a:pt x="264" y="223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716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7171" name="Rectangle 7170"/>
          <p:cNvSpPr/>
          <p:nvPr/>
        </p:nvSpPr>
        <p:spPr>
          <a:xfrm>
            <a:off x="609600" y="2971800"/>
            <a:ext cx="2057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.VnAvant" panose="020B7200000000000000" pitchFamily="34" charset="0"/>
                <a:ea typeface=".VnAvant" panose="020B7200000000000000" pitchFamily="34" charset="0"/>
              </a:rPr>
              <a:t>v</a:t>
            </a:r>
            <a:endParaRPr lang="en-US" sz="36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  <p:pic>
        <p:nvPicPr>
          <p:cNvPr id="7172" name="Picture 7171" descr="chu r viet thu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0" y="3124200"/>
            <a:ext cx="2133600" cy="2066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Text Box 7172"/>
          <p:cNvSpPr txBox="1"/>
          <p:nvPr/>
        </p:nvSpPr>
        <p:spPr>
          <a:xfrm>
            <a:off x="3505200" y="2133600"/>
            <a:ext cx="2667000" cy="3581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2900" b="1">
                <a:solidFill>
                  <a:srgbClr val="FF3300"/>
                </a:solidFill>
                <a:latin typeface=".VnTimeH" panose="020B7200000000000000" pitchFamily="34" charset="0"/>
              </a:rPr>
              <a:t>v</a:t>
            </a:r>
            <a:endParaRPr sz="22900" b="1">
              <a:solidFill>
                <a:srgbClr val="FF3300"/>
              </a:solidFill>
              <a:latin typeface=".VnTimeH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71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92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9219" name="Rectangle 9218"/>
          <p:cNvSpPr/>
          <p:nvPr/>
        </p:nvSpPr>
        <p:spPr>
          <a:xfrm>
            <a:off x="3352800" y="1676400"/>
            <a:ext cx="22098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.VnAvant" panose="020B7200000000000000" pitchFamily="34" charset="0"/>
                <a:ea typeface=".VnAvant" panose="020B7200000000000000" pitchFamily="34" charset="0"/>
              </a:rPr>
              <a:t>r</a:t>
            </a:r>
            <a:endParaRPr lang="en-US" sz="3600" b="1"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.VnAvant" panose="020B7200000000000000" pitchFamily="34" charset="0"/>
              <a:ea typeface=".VnAvant" panose="020B7200000000000000" pitchFamily="34" charset="0"/>
            </a:endParaRPr>
          </a:p>
        </p:txBody>
      </p:sp>
      <p:grpSp>
        <p:nvGrpSpPr>
          <p:cNvPr id="9220" name="Group 9219"/>
          <p:cNvGrpSpPr/>
          <p:nvPr/>
        </p:nvGrpSpPr>
        <p:grpSpPr>
          <a:xfrm rot="5400000">
            <a:off x="-190500" y="4076700"/>
            <a:ext cx="2971800" cy="3048000"/>
            <a:chOff x="2640" y="432"/>
            <a:chExt cx="2208" cy="2024"/>
          </a:xfrm>
        </p:grpSpPr>
        <p:sp>
          <p:nvSpPr>
            <p:cNvPr id="9221" name="Rectangle 9220"/>
            <p:cNvSpPr>
              <a:spLocks noChangeAspect="1" noTextEdit="1"/>
            </p:cNvSpPr>
            <p:nvPr/>
          </p:nvSpPr>
          <p:spPr>
            <a:xfrm>
              <a:off x="2640" y="432"/>
              <a:ext cx="2208" cy="202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22" name="Freeform 9221"/>
            <p:cNvSpPr/>
            <p:nvPr/>
          </p:nvSpPr>
          <p:spPr>
            <a:xfrm>
              <a:off x="3683" y="2090"/>
              <a:ext cx="272" cy="109"/>
            </a:xfrm>
            <a:custGeom>
              <a:avLst/>
              <a:gdLst/>
              <a:ahLst/>
              <a:cxnLst/>
              <a:pathLst>
                <a:path w="310" h="123">
                  <a:moveTo>
                    <a:pt x="0" y="110"/>
                  </a:moveTo>
                  <a:lnTo>
                    <a:pt x="4" y="113"/>
                  </a:lnTo>
                  <a:lnTo>
                    <a:pt x="13" y="116"/>
                  </a:lnTo>
                  <a:lnTo>
                    <a:pt x="27" y="119"/>
                  </a:lnTo>
                  <a:lnTo>
                    <a:pt x="45" y="120"/>
                  </a:lnTo>
                  <a:lnTo>
                    <a:pt x="68" y="121"/>
                  </a:lnTo>
                  <a:lnTo>
                    <a:pt x="95" y="122"/>
                  </a:lnTo>
                  <a:lnTo>
                    <a:pt x="124" y="123"/>
                  </a:lnTo>
                  <a:lnTo>
                    <a:pt x="155" y="123"/>
                  </a:lnTo>
                  <a:lnTo>
                    <a:pt x="186" y="123"/>
                  </a:lnTo>
                  <a:lnTo>
                    <a:pt x="216" y="122"/>
                  </a:lnTo>
                  <a:lnTo>
                    <a:pt x="242" y="121"/>
                  </a:lnTo>
                  <a:lnTo>
                    <a:pt x="265" y="120"/>
                  </a:lnTo>
                  <a:lnTo>
                    <a:pt x="284" y="119"/>
                  </a:lnTo>
                  <a:lnTo>
                    <a:pt x="298" y="116"/>
                  </a:lnTo>
                  <a:lnTo>
                    <a:pt x="307" y="113"/>
                  </a:lnTo>
                  <a:lnTo>
                    <a:pt x="310" y="110"/>
                  </a:lnTo>
                  <a:lnTo>
                    <a:pt x="283" y="107"/>
                  </a:lnTo>
                  <a:lnTo>
                    <a:pt x="258" y="97"/>
                  </a:lnTo>
                  <a:lnTo>
                    <a:pt x="238" y="82"/>
                  </a:lnTo>
                  <a:lnTo>
                    <a:pt x="222" y="63"/>
                  </a:lnTo>
                  <a:lnTo>
                    <a:pt x="208" y="45"/>
                  </a:lnTo>
                  <a:lnTo>
                    <a:pt x="196" y="26"/>
                  </a:lnTo>
                  <a:lnTo>
                    <a:pt x="189" y="11"/>
                  </a:lnTo>
                  <a:lnTo>
                    <a:pt x="185" y="0"/>
                  </a:lnTo>
                  <a:lnTo>
                    <a:pt x="125" y="0"/>
                  </a:lnTo>
                  <a:lnTo>
                    <a:pt x="120" y="11"/>
                  </a:lnTo>
                  <a:lnTo>
                    <a:pt x="113" y="26"/>
                  </a:lnTo>
                  <a:lnTo>
                    <a:pt x="103" y="45"/>
                  </a:lnTo>
                  <a:lnTo>
                    <a:pt x="89" y="63"/>
                  </a:lnTo>
                  <a:lnTo>
                    <a:pt x="72" y="82"/>
                  </a:lnTo>
                  <a:lnTo>
                    <a:pt x="52" y="97"/>
                  </a:lnTo>
                  <a:lnTo>
                    <a:pt x="28" y="107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F72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23" name="Freeform 9222"/>
            <p:cNvSpPr/>
            <p:nvPr/>
          </p:nvSpPr>
          <p:spPr>
            <a:xfrm>
              <a:off x="4353" y="1018"/>
              <a:ext cx="99" cy="265"/>
            </a:xfrm>
            <a:custGeom>
              <a:avLst/>
              <a:gdLst/>
              <a:ahLst/>
              <a:cxnLst/>
              <a:pathLst>
                <a:path w="112" h="302">
                  <a:moveTo>
                    <a:pt x="88" y="302"/>
                  </a:moveTo>
                  <a:lnTo>
                    <a:pt x="87" y="302"/>
                  </a:lnTo>
                  <a:lnTo>
                    <a:pt x="86" y="299"/>
                  </a:lnTo>
                  <a:lnTo>
                    <a:pt x="84" y="296"/>
                  </a:lnTo>
                  <a:lnTo>
                    <a:pt x="83" y="295"/>
                  </a:lnTo>
                  <a:lnTo>
                    <a:pt x="97" y="248"/>
                  </a:lnTo>
                  <a:lnTo>
                    <a:pt x="99" y="203"/>
                  </a:lnTo>
                  <a:lnTo>
                    <a:pt x="91" y="160"/>
                  </a:lnTo>
                  <a:lnTo>
                    <a:pt x="78" y="120"/>
                  </a:lnTo>
                  <a:lnTo>
                    <a:pt x="60" y="84"/>
                  </a:lnTo>
                  <a:lnTo>
                    <a:pt x="39" y="52"/>
                  </a:lnTo>
                  <a:lnTo>
                    <a:pt x="18" y="23"/>
                  </a:lnTo>
                  <a:lnTo>
                    <a:pt x="0" y="0"/>
                  </a:lnTo>
                  <a:lnTo>
                    <a:pt x="23" y="13"/>
                  </a:lnTo>
                  <a:lnTo>
                    <a:pt x="47" y="39"/>
                  </a:lnTo>
                  <a:lnTo>
                    <a:pt x="71" y="78"/>
                  </a:lnTo>
                  <a:lnTo>
                    <a:pt x="91" y="122"/>
                  </a:lnTo>
                  <a:lnTo>
                    <a:pt x="106" y="171"/>
                  </a:lnTo>
                  <a:lnTo>
                    <a:pt x="112" y="219"/>
                  </a:lnTo>
                  <a:lnTo>
                    <a:pt x="107" y="264"/>
                  </a:lnTo>
                  <a:lnTo>
                    <a:pt x="88" y="3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24" name="Freeform 9223"/>
            <p:cNvSpPr/>
            <p:nvPr/>
          </p:nvSpPr>
          <p:spPr>
            <a:xfrm>
              <a:off x="4317" y="1058"/>
              <a:ext cx="87" cy="20"/>
            </a:xfrm>
            <a:custGeom>
              <a:avLst/>
              <a:gdLst/>
              <a:ahLst/>
              <a:cxnLst/>
              <a:pathLst>
                <a:path w="101" h="23">
                  <a:moveTo>
                    <a:pt x="0" y="3"/>
                  </a:moveTo>
                  <a:lnTo>
                    <a:pt x="4" y="0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42" y="1"/>
                  </a:lnTo>
                  <a:lnTo>
                    <a:pt x="58" y="4"/>
                  </a:lnTo>
                  <a:lnTo>
                    <a:pt x="74" y="8"/>
                  </a:lnTo>
                  <a:lnTo>
                    <a:pt x="89" y="15"/>
                  </a:lnTo>
                  <a:lnTo>
                    <a:pt x="101" y="23"/>
                  </a:lnTo>
                  <a:lnTo>
                    <a:pt x="89" y="21"/>
                  </a:lnTo>
                  <a:lnTo>
                    <a:pt x="75" y="18"/>
                  </a:lnTo>
                  <a:lnTo>
                    <a:pt x="58" y="15"/>
                  </a:lnTo>
                  <a:lnTo>
                    <a:pt x="42" y="13"/>
                  </a:lnTo>
                  <a:lnTo>
                    <a:pt x="26" y="11"/>
                  </a:lnTo>
                  <a:lnTo>
                    <a:pt x="13" y="7"/>
                  </a:lnTo>
                  <a:lnTo>
                    <a:pt x="4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25" name="Freeform 9224"/>
            <p:cNvSpPr/>
            <p:nvPr/>
          </p:nvSpPr>
          <p:spPr>
            <a:xfrm>
              <a:off x="4313" y="1074"/>
              <a:ext cx="105" cy="26"/>
            </a:xfrm>
            <a:custGeom>
              <a:avLst/>
              <a:gdLst/>
              <a:ahLst/>
              <a:cxnLst/>
              <a:pathLst>
                <a:path w="120" h="31">
                  <a:moveTo>
                    <a:pt x="0" y="3"/>
                  </a:moveTo>
                  <a:lnTo>
                    <a:pt x="5" y="1"/>
                  </a:lnTo>
                  <a:lnTo>
                    <a:pt x="15" y="0"/>
                  </a:lnTo>
                  <a:lnTo>
                    <a:pt x="31" y="1"/>
                  </a:lnTo>
                  <a:lnTo>
                    <a:pt x="51" y="4"/>
                  </a:lnTo>
                  <a:lnTo>
                    <a:pt x="70" y="9"/>
                  </a:lnTo>
                  <a:lnTo>
                    <a:pt x="90" y="16"/>
                  </a:lnTo>
                  <a:lnTo>
                    <a:pt x="107" y="23"/>
                  </a:lnTo>
                  <a:lnTo>
                    <a:pt x="120" y="31"/>
                  </a:lnTo>
                  <a:lnTo>
                    <a:pt x="110" y="28"/>
                  </a:lnTo>
                  <a:lnTo>
                    <a:pt x="94" y="25"/>
                  </a:lnTo>
                  <a:lnTo>
                    <a:pt x="75" y="23"/>
                  </a:lnTo>
                  <a:lnTo>
                    <a:pt x="54" y="18"/>
                  </a:lnTo>
                  <a:lnTo>
                    <a:pt x="33" y="15"/>
                  </a:lnTo>
                  <a:lnTo>
                    <a:pt x="16" y="11"/>
                  </a:lnTo>
                  <a:lnTo>
                    <a:pt x="5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26" name="Freeform 9225"/>
            <p:cNvSpPr/>
            <p:nvPr/>
          </p:nvSpPr>
          <p:spPr>
            <a:xfrm>
              <a:off x="4327" y="1118"/>
              <a:ext cx="109" cy="21"/>
            </a:xfrm>
            <a:custGeom>
              <a:avLst/>
              <a:gdLst/>
              <a:ahLst/>
              <a:cxnLst/>
              <a:pathLst>
                <a:path w="124" h="25">
                  <a:moveTo>
                    <a:pt x="0" y="5"/>
                  </a:moveTo>
                  <a:lnTo>
                    <a:pt x="5" y="2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5" y="3"/>
                  </a:lnTo>
                  <a:lnTo>
                    <a:pt x="76" y="6"/>
                  </a:lnTo>
                  <a:lnTo>
                    <a:pt x="97" y="11"/>
                  </a:lnTo>
                  <a:lnTo>
                    <a:pt x="113" y="17"/>
                  </a:lnTo>
                  <a:lnTo>
                    <a:pt x="124" y="25"/>
                  </a:lnTo>
                  <a:lnTo>
                    <a:pt x="115" y="23"/>
                  </a:lnTo>
                  <a:lnTo>
                    <a:pt x="99" y="22"/>
                  </a:lnTo>
                  <a:lnTo>
                    <a:pt x="78" y="20"/>
                  </a:lnTo>
                  <a:lnTo>
                    <a:pt x="56" y="18"/>
                  </a:lnTo>
                  <a:lnTo>
                    <a:pt x="36" y="14"/>
                  </a:lnTo>
                  <a:lnTo>
                    <a:pt x="17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27" name="Freeform 9226"/>
            <p:cNvSpPr/>
            <p:nvPr/>
          </p:nvSpPr>
          <p:spPr>
            <a:xfrm>
              <a:off x="4345" y="1146"/>
              <a:ext cx="98" cy="18"/>
            </a:xfrm>
            <a:custGeom>
              <a:avLst/>
              <a:gdLst/>
              <a:ahLst/>
              <a:cxnLst/>
              <a:pathLst>
                <a:path w="112" h="19">
                  <a:moveTo>
                    <a:pt x="0" y="3"/>
                  </a:moveTo>
                  <a:lnTo>
                    <a:pt x="4" y="1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71" y="4"/>
                  </a:lnTo>
                  <a:lnTo>
                    <a:pt x="89" y="8"/>
                  </a:lnTo>
                  <a:lnTo>
                    <a:pt x="103" y="13"/>
                  </a:lnTo>
                  <a:lnTo>
                    <a:pt x="112" y="19"/>
                  </a:lnTo>
                  <a:lnTo>
                    <a:pt x="102" y="18"/>
                  </a:lnTo>
                  <a:lnTo>
                    <a:pt x="87" y="17"/>
                  </a:lnTo>
                  <a:lnTo>
                    <a:pt x="68" y="16"/>
                  </a:lnTo>
                  <a:lnTo>
                    <a:pt x="49" y="15"/>
                  </a:lnTo>
                  <a:lnTo>
                    <a:pt x="30" y="12"/>
                  </a:lnTo>
                  <a:lnTo>
                    <a:pt x="14" y="10"/>
                  </a:lnTo>
                  <a:lnTo>
                    <a:pt x="4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28" name="Freeform 9227"/>
            <p:cNvSpPr/>
            <p:nvPr/>
          </p:nvSpPr>
          <p:spPr>
            <a:xfrm>
              <a:off x="4366" y="1193"/>
              <a:ext cx="82" cy="13"/>
            </a:xfrm>
            <a:custGeom>
              <a:avLst/>
              <a:gdLst/>
              <a:ahLst/>
              <a:cxnLst/>
              <a:pathLst>
                <a:path w="94" h="15">
                  <a:moveTo>
                    <a:pt x="0" y="9"/>
                  </a:moveTo>
                  <a:lnTo>
                    <a:pt x="3" y="5"/>
                  </a:lnTo>
                  <a:lnTo>
                    <a:pt x="11" y="3"/>
                  </a:lnTo>
                  <a:lnTo>
                    <a:pt x="24" y="1"/>
                  </a:lnTo>
                  <a:lnTo>
                    <a:pt x="38" y="0"/>
                  </a:lnTo>
                  <a:lnTo>
                    <a:pt x="54" y="1"/>
                  </a:lnTo>
                  <a:lnTo>
                    <a:pt x="69" y="3"/>
                  </a:lnTo>
                  <a:lnTo>
                    <a:pt x="83" y="8"/>
                  </a:lnTo>
                  <a:lnTo>
                    <a:pt x="94" y="15"/>
                  </a:lnTo>
                  <a:lnTo>
                    <a:pt x="85" y="13"/>
                  </a:lnTo>
                  <a:lnTo>
                    <a:pt x="71" y="13"/>
                  </a:lnTo>
                  <a:lnTo>
                    <a:pt x="55" y="13"/>
                  </a:lnTo>
                  <a:lnTo>
                    <a:pt x="39" y="13"/>
                  </a:lnTo>
                  <a:lnTo>
                    <a:pt x="24" y="13"/>
                  </a:lnTo>
                  <a:lnTo>
                    <a:pt x="11" y="13"/>
                  </a:lnTo>
                  <a:lnTo>
                    <a:pt x="3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29" name="Freeform 9228"/>
            <p:cNvSpPr/>
            <p:nvPr/>
          </p:nvSpPr>
          <p:spPr>
            <a:xfrm>
              <a:off x="4397" y="1260"/>
              <a:ext cx="41" cy="16"/>
            </a:xfrm>
            <a:custGeom>
              <a:avLst/>
              <a:gdLst/>
              <a:ahLst/>
              <a:cxnLst/>
              <a:pathLst>
                <a:path w="46" h="18">
                  <a:moveTo>
                    <a:pt x="0" y="16"/>
                  </a:moveTo>
                  <a:lnTo>
                    <a:pt x="1" y="12"/>
                  </a:lnTo>
                  <a:lnTo>
                    <a:pt x="6" y="9"/>
                  </a:lnTo>
                  <a:lnTo>
                    <a:pt x="12" y="5"/>
                  </a:lnTo>
                  <a:lnTo>
                    <a:pt x="20" y="3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6" y="5"/>
                  </a:lnTo>
                  <a:lnTo>
                    <a:pt x="39" y="4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2"/>
                  </a:lnTo>
                  <a:lnTo>
                    <a:pt x="11" y="16"/>
                  </a:lnTo>
                  <a:lnTo>
                    <a:pt x="5" y="18"/>
                  </a:lnTo>
                  <a:lnTo>
                    <a:pt x="1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30" name="Freeform 9229"/>
            <p:cNvSpPr/>
            <p:nvPr/>
          </p:nvSpPr>
          <p:spPr>
            <a:xfrm>
              <a:off x="4311" y="1032"/>
              <a:ext cx="74" cy="19"/>
            </a:xfrm>
            <a:custGeom>
              <a:avLst/>
              <a:gdLst/>
              <a:ahLst/>
              <a:cxnLst/>
              <a:pathLst>
                <a:path w="86" h="23">
                  <a:moveTo>
                    <a:pt x="0" y="4"/>
                  </a:moveTo>
                  <a:lnTo>
                    <a:pt x="4" y="1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1"/>
                  </a:lnTo>
                  <a:lnTo>
                    <a:pt x="49" y="4"/>
                  </a:lnTo>
                  <a:lnTo>
                    <a:pt x="63" y="8"/>
                  </a:lnTo>
                  <a:lnTo>
                    <a:pt x="75" y="15"/>
                  </a:lnTo>
                  <a:lnTo>
                    <a:pt x="86" y="23"/>
                  </a:lnTo>
                  <a:lnTo>
                    <a:pt x="75" y="21"/>
                  </a:lnTo>
                  <a:lnTo>
                    <a:pt x="63" y="19"/>
                  </a:lnTo>
                  <a:lnTo>
                    <a:pt x="49" y="16"/>
                  </a:lnTo>
                  <a:lnTo>
                    <a:pt x="35" y="13"/>
                  </a:lnTo>
                  <a:lnTo>
                    <a:pt x="21" y="11"/>
                  </a:lnTo>
                  <a:lnTo>
                    <a:pt x="11" y="8"/>
                  </a:lnTo>
                  <a:lnTo>
                    <a:pt x="3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31" name="Freeform 9230"/>
            <p:cNvSpPr/>
            <p:nvPr/>
          </p:nvSpPr>
          <p:spPr>
            <a:xfrm>
              <a:off x="4320" y="1097"/>
              <a:ext cx="107" cy="21"/>
            </a:xfrm>
            <a:custGeom>
              <a:avLst/>
              <a:gdLst/>
              <a:ahLst/>
              <a:cxnLst/>
              <a:pathLst>
                <a:path w="121" h="24">
                  <a:moveTo>
                    <a:pt x="0" y="5"/>
                  </a:moveTo>
                  <a:lnTo>
                    <a:pt x="5" y="1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54" y="2"/>
                  </a:lnTo>
                  <a:lnTo>
                    <a:pt x="74" y="6"/>
                  </a:lnTo>
                  <a:lnTo>
                    <a:pt x="93" y="11"/>
                  </a:lnTo>
                  <a:lnTo>
                    <a:pt x="109" y="16"/>
                  </a:lnTo>
                  <a:lnTo>
                    <a:pt x="121" y="24"/>
                  </a:lnTo>
                  <a:lnTo>
                    <a:pt x="112" y="23"/>
                  </a:lnTo>
                  <a:lnTo>
                    <a:pt x="96" y="22"/>
                  </a:lnTo>
                  <a:lnTo>
                    <a:pt x="76" y="20"/>
                  </a:lnTo>
                  <a:lnTo>
                    <a:pt x="55" y="17"/>
                  </a:lnTo>
                  <a:lnTo>
                    <a:pt x="35" y="14"/>
                  </a:lnTo>
                  <a:lnTo>
                    <a:pt x="16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32" name="Freeform 9231"/>
            <p:cNvSpPr/>
            <p:nvPr/>
          </p:nvSpPr>
          <p:spPr>
            <a:xfrm>
              <a:off x="4350" y="1174"/>
              <a:ext cx="96" cy="12"/>
            </a:xfrm>
            <a:custGeom>
              <a:avLst/>
              <a:gdLst/>
              <a:ahLst/>
              <a:cxnLst/>
              <a:pathLst>
                <a:path w="110" h="14">
                  <a:moveTo>
                    <a:pt x="0" y="9"/>
                  </a:moveTo>
                  <a:lnTo>
                    <a:pt x="5" y="6"/>
                  </a:lnTo>
                  <a:lnTo>
                    <a:pt x="14" y="3"/>
                  </a:lnTo>
                  <a:lnTo>
                    <a:pt x="29" y="1"/>
                  </a:lnTo>
                  <a:lnTo>
                    <a:pt x="46" y="0"/>
                  </a:lnTo>
                  <a:lnTo>
                    <a:pt x="65" y="0"/>
                  </a:lnTo>
                  <a:lnTo>
                    <a:pt x="82" y="2"/>
                  </a:lnTo>
                  <a:lnTo>
                    <a:pt x="98" y="7"/>
                  </a:lnTo>
                  <a:lnTo>
                    <a:pt x="110" y="14"/>
                  </a:lnTo>
                  <a:lnTo>
                    <a:pt x="99" y="12"/>
                  </a:lnTo>
                  <a:lnTo>
                    <a:pt x="84" y="12"/>
                  </a:lnTo>
                  <a:lnTo>
                    <a:pt x="66" y="14"/>
                  </a:lnTo>
                  <a:lnTo>
                    <a:pt x="48" y="14"/>
                  </a:lnTo>
                  <a:lnTo>
                    <a:pt x="30" y="14"/>
                  </a:lnTo>
                  <a:lnTo>
                    <a:pt x="14" y="14"/>
                  </a:lnTo>
                  <a:lnTo>
                    <a:pt x="4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33" name="Freeform 9232"/>
            <p:cNvSpPr/>
            <p:nvPr/>
          </p:nvSpPr>
          <p:spPr>
            <a:xfrm>
              <a:off x="4369" y="1214"/>
              <a:ext cx="77" cy="13"/>
            </a:xfrm>
            <a:custGeom>
              <a:avLst/>
              <a:gdLst/>
              <a:ahLst/>
              <a:cxnLst/>
              <a:pathLst>
                <a:path w="89" h="14">
                  <a:moveTo>
                    <a:pt x="0" y="4"/>
                  </a:moveTo>
                  <a:lnTo>
                    <a:pt x="4" y="2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3" y="1"/>
                  </a:lnTo>
                  <a:lnTo>
                    <a:pt x="58" y="3"/>
                  </a:lnTo>
                  <a:lnTo>
                    <a:pt x="73" y="6"/>
                  </a:lnTo>
                  <a:lnTo>
                    <a:pt x="83" y="9"/>
                  </a:lnTo>
                  <a:lnTo>
                    <a:pt x="89" y="14"/>
                  </a:lnTo>
                  <a:lnTo>
                    <a:pt x="81" y="13"/>
                  </a:lnTo>
                  <a:lnTo>
                    <a:pt x="69" y="13"/>
                  </a:lnTo>
                  <a:lnTo>
                    <a:pt x="55" y="11"/>
                  </a:lnTo>
                  <a:lnTo>
                    <a:pt x="40" y="10"/>
                  </a:lnTo>
                  <a:lnTo>
                    <a:pt x="27" y="10"/>
                  </a:lnTo>
                  <a:lnTo>
                    <a:pt x="14" y="8"/>
                  </a:lnTo>
                  <a:lnTo>
                    <a:pt x="5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34" name="Freeform 9233"/>
            <p:cNvSpPr/>
            <p:nvPr/>
          </p:nvSpPr>
          <p:spPr>
            <a:xfrm>
              <a:off x="4395" y="1239"/>
              <a:ext cx="48" cy="12"/>
            </a:xfrm>
            <a:custGeom>
              <a:avLst/>
              <a:gdLst/>
              <a:ahLst/>
              <a:cxnLst/>
              <a:pathLst>
                <a:path w="55" h="14">
                  <a:moveTo>
                    <a:pt x="0" y="11"/>
                  </a:moveTo>
                  <a:lnTo>
                    <a:pt x="2" y="9"/>
                  </a:lnTo>
                  <a:lnTo>
                    <a:pt x="8" y="5"/>
                  </a:lnTo>
                  <a:lnTo>
                    <a:pt x="15" y="3"/>
                  </a:lnTo>
                  <a:lnTo>
                    <a:pt x="24" y="1"/>
                  </a:lnTo>
                  <a:lnTo>
                    <a:pt x="35" y="0"/>
                  </a:lnTo>
                  <a:lnTo>
                    <a:pt x="44" y="1"/>
                  </a:lnTo>
                  <a:lnTo>
                    <a:pt x="51" y="2"/>
                  </a:lnTo>
                  <a:lnTo>
                    <a:pt x="55" y="6"/>
                  </a:lnTo>
                  <a:lnTo>
                    <a:pt x="48" y="5"/>
                  </a:lnTo>
                  <a:lnTo>
                    <a:pt x="39" y="5"/>
                  </a:lnTo>
                  <a:lnTo>
                    <a:pt x="30" y="8"/>
                  </a:lnTo>
                  <a:lnTo>
                    <a:pt x="21" y="10"/>
                  </a:lnTo>
                  <a:lnTo>
                    <a:pt x="13" y="13"/>
                  </a:lnTo>
                  <a:lnTo>
                    <a:pt x="6" y="14"/>
                  </a:lnTo>
                  <a:lnTo>
                    <a:pt x="1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35" name="Freeform 9234"/>
            <p:cNvSpPr/>
            <p:nvPr/>
          </p:nvSpPr>
          <p:spPr>
            <a:xfrm>
              <a:off x="4324" y="1011"/>
              <a:ext cx="47" cy="19"/>
            </a:xfrm>
            <a:custGeom>
              <a:avLst/>
              <a:gdLst/>
              <a:ahLst/>
              <a:cxnLst/>
              <a:pathLst>
                <a:path w="54" h="23">
                  <a:moveTo>
                    <a:pt x="54" y="23"/>
                  </a:moveTo>
                  <a:lnTo>
                    <a:pt x="50" y="22"/>
                  </a:lnTo>
                  <a:lnTo>
                    <a:pt x="42" y="21"/>
                  </a:lnTo>
                  <a:lnTo>
                    <a:pt x="33" y="20"/>
                  </a:lnTo>
                  <a:lnTo>
                    <a:pt x="22" y="17"/>
                  </a:lnTo>
                  <a:lnTo>
                    <a:pt x="13" y="15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6" y="7"/>
                  </a:lnTo>
                  <a:lnTo>
                    <a:pt x="34" y="12"/>
                  </a:lnTo>
                  <a:lnTo>
                    <a:pt x="42" y="16"/>
                  </a:lnTo>
                  <a:lnTo>
                    <a:pt x="50" y="21"/>
                  </a:lnTo>
                  <a:lnTo>
                    <a:pt x="54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36" name="Freeform 9235"/>
            <p:cNvSpPr/>
            <p:nvPr/>
          </p:nvSpPr>
          <p:spPr>
            <a:xfrm>
              <a:off x="4366" y="988"/>
              <a:ext cx="8" cy="46"/>
            </a:xfrm>
            <a:custGeom>
              <a:avLst/>
              <a:gdLst/>
              <a:ahLst/>
              <a:cxnLst/>
              <a:pathLst>
                <a:path w="10" h="52">
                  <a:moveTo>
                    <a:pt x="7" y="52"/>
                  </a:moveTo>
                  <a:lnTo>
                    <a:pt x="8" y="41"/>
                  </a:lnTo>
                  <a:lnTo>
                    <a:pt x="10" y="24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6"/>
                  </a:lnTo>
                  <a:lnTo>
                    <a:pt x="1" y="20"/>
                  </a:lnTo>
                  <a:lnTo>
                    <a:pt x="4" y="38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37" name="Freeform 9236"/>
            <p:cNvSpPr/>
            <p:nvPr/>
          </p:nvSpPr>
          <p:spPr>
            <a:xfrm>
              <a:off x="4329" y="979"/>
              <a:ext cx="28" cy="41"/>
            </a:xfrm>
            <a:custGeom>
              <a:avLst/>
              <a:gdLst/>
              <a:ahLst/>
              <a:cxnLst/>
              <a:pathLst>
                <a:path w="31" h="44">
                  <a:moveTo>
                    <a:pt x="31" y="44"/>
                  </a:moveTo>
                  <a:lnTo>
                    <a:pt x="27" y="35"/>
                  </a:lnTo>
                  <a:lnTo>
                    <a:pt x="20" y="18"/>
                  </a:lnTo>
                  <a:lnTo>
                    <a:pt x="11" y="4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8"/>
                  </a:lnTo>
                  <a:lnTo>
                    <a:pt x="5" y="13"/>
                  </a:lnTo>
                  <a:lnTo>
                    <a:pt x="9" y="20"/>
                  </a:lnTo>
                  <a:lnTo>
                    <a:pt x="15" y="28"/>
                  </a:lnTo>
                  <a:lnTo>
                    <a:pt x="22" y="35"/>
                  </a:lnTo>
                  <a:lnTo>
                    <a:pt x="28" y="40"/>
                  </a:lnTo>
                  <a:lnTo>
                    <a:pt x="31" y="4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38" name="Freeform 9237"/>
            <p:cNvSpPr/>
            <p:nvPr/>
          </p:nvSpPr>
          <p:spPr>
            <a:xfrm>
              <a:off x="4438" y="1235"/>
              <a:ext cx="61" cy="14"/>
            </a:xfrm>
            <a:custGeom>
              <a:avLst/>
              <a:gdLst/>
              <a:ahLst/>
              <a:cxnLst/>
              <a:pathLst>
                <a:path w="69" h="15">
                  <a:moveTo>
                    <a:pt x="0" y="10"/>
                  </a:moveTo>
                  <a:lnTo>
                    <a:pt x="6" y="6"/>
                  </a:lnTo>
                  <a:lnTo>
                    <a:pt x="17" y="4"/>
                  </a:lnTo>
                  <a:lnTo>
                    <a:pt x="27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5" y="5"/>
                  </a:lnTo>
                  <a:lnTo>
                    <a:pt x="69" y="9"/>
                  </a:lnTo>
                  <a:lnTo>
                    <a:pt x="67" y="13"/>
                  </a:lnTo>
                  <a:lnTo>
                    <a:pt x="62" y="15"/>
                  </a:lnTo>
                  <a:lnTo>
                    <a:pt x="53" y="15"/>
                  </a:lnTo>
                  <a:lnTo>
                    <a:pt x="41" y="15"/>
                  </a:lnTo>
                  <a:lnTo>
                    <a:pt x="29" y="13"/>
                  </a:lnTo>
                  <a:lnTo>
                    <a:pt x="18" y="12"/>
                  </a:lnTo>
                  <a:lnTo>
                    <a:pt x="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39" name="Freeform 9238"/>
            <p:cNvSpPr/>
            <p:nvPr/>
          </p:nvSpPr>
          <p:spPr>
            <a:xfrm>
              <a:off x="4429" y="1269"/>
              <a:ext cx="54" cy="24"/>
            </a:xfrm>
            <a:custGeom>
              <a:avLst/>
              <a:gdLst/>
              <a:ahLst/>
              <a:cxnLst/>
              <a:pathLst>
                <a:path w="63" h="28">
                  <a:moveTo>
                    <a:pt x="0" y="0"/>
                  </a:moveTo>
                  <a:lnTo>
                    <a:pt x="7" y="1"/>
                  </a:lnTo>
                  <a:lnTo>
                    <a:pt x="15" y="2"/>
                  </a:lnTo>
                  <a:lnTo>
                    <a:pt x="25" y="5"/>
                  </a:lnTo>
                  <a:lnTo>
                    <a:pt x="37" y="8"/>
                  </a:lnTo>
                  <a:lnTo>
                    <a:pt x="46" y="12"/>
                  </a:lnTo>
                  <a:lnTo>
                    <a:pt x="55" y="16"/>
                  </a:lnTo>
                  <a:lnTo>
                    <a:pt x="61" y="21"/>
                  </a:lnTo>
                  <a:lnTo>
                    <a:pt x="63" y="25"/>
                  </a:lnTo>
                  <a:lnTo>
                    <a:pt x="61" y="28"/>
                  </a:lnTo>
                  <a:lnTo>
                    <a:pt x="55" y="28"/>
                  </a:lnTo>
                  <a:lnTo>
                    <a:pt x="46" y="24"/>
                  </a:lnTo>
                  <a:lnTo>
                    <a:pt x="35" y="20"/>
                  </a:lnTo>
                  <a:lnTo>
                    <a:pt x="23" y="14"/>
                  </a:lnTo>
                  <a:lnTo>
                    <a:pt x="13" y="8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40" name="Freeform 9239"/>
            <p:cNvSpPr/>
            <p:nvPr/>
          </p:nvSpPr>
          <p:spPr>
            <a:xfrm>
              <a:off x="4445" y="1213"/>
              <a:ext cx="54" cy="14"/>
            </a:xfrm>
            <a:custGeom>
              <a:avLst/>
              <a:gdLst/>
              <a:ahLst/>
              <a:cxnLst/>
              <a:pathLst>
                <a:path w="64" h="15">
                  <a:moveTo>
                    <a:pt x="0" y="15"/>
                  </a:moveTo>
                  <a:lnTo>
                    <a:pt x="3" y="10"/>
                  </a:lnTo>
                  <a:lnTo>
                    <a:pt x="10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59" y="12"/>
                  </a:lnTo>
                  <a:lnTo>
                    <a:pt x="52" y="14"/>
                  </a:lnTo>
                  <a:lnTo>
                    <a:pt x="42" y="14"/>
                  </a:lnTo>
                  <a:lnTo>
                    <a:pt x="30" y="14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41" name="Freeform 9240"/>
            <p:cNvSpPr/>
            <p:nvPr/>
          </p:nvSpPr>
          <p:spPr>
            <a:xfrm>
              <a:off x="4445" y="1190"/>
              <a:ext cx="59" cy="16"/>
            </a:xfrm>
            <a:custGeom>
              <a:avLst/>
              <a:gdLst/>
              <a:ahLst/>
              <a:cxnLst/>
              <a:pathLst>
                <a:path w="66" h="20">
                  <a:moveTo>
                    <a:pt x="0" y="20"/>
                  </a:moveTo>
                  <a:lnTo>
                    <a:pt x="4" y="14"/>
                  </a:lnTo>
                  <a:lnTo>
                    <a:pt x="11" y="9"/>
                  </a:lnTo>
                  <a:lnTo>
                    <a:pt x="21" y="5"/>
                  </a:lnTo>
                  <a:lnTo>
                    <a:pt x="33" y="2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2" y="1"/>
                  </a:lnTo>
                  <a:lnTo>
                    <a:pt x="66" y="5"/>
                  </a:lnTo>
                  <a:lnTo>
                    <a:pt x="66" y="8"/>
                  </a:lnTo>
                  <a:lnTo>
                    <a:pt x="62" y="9"/>
                  </a:lnTo>
                  <a:lnTo>
                    <a:pt x="55" y="12"/>
                  </a:lnTo>
                  <a:lnTo>
                    <a:pt x="45" y="13"/>
                  </a:lnTo>
                  <a:lnTo>
                    <a:pt x="33" y="14"/>
                  </a:lnTo>
                  <a:lnTo>
                    <a:pt x="20" y="15"/>
                  </a:lnTo>
                  <a:lnTo>
                    <a:pt x="9" y="1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42" name="Freeform 9241"/>
            <p:cNvSpPr/>
            <p:nvPr/>
          </p:nvSpPr>
          <p:spPr>
            <a:xfrm>
              <a:off x="4443" y="1165"/>
              <a:ext cx="56" cy="25"/>
            </a:xfrm>
            <a:custGeom>
              <a:avLst/>
              <a:gdLst/>
              <a:ahLst/>
              <a:cxnLst/>
              <a:pathLst>
                <a:path w="65" h="26">
                  <a:moveTo>
                    <a:pt x="0" y="26"/>
                  </a:moveTo>
                  <a:lnTo>
                    <a:pt x="6" y="19"/>
                  </a:lnTo>
                  <a:lnTo>
                    <a:pt x="14" y="13"/>
                  </a:lnTo>
                  <a:lnTo>
                    <a:pt x="24" y="8"/>
                  </a:lnTo>
                  <a:lnTo>
                    <a:pt x="35" y="4"/>
                  </a:lnTo>
                  <a:lnTo>
                    <a:pt x="45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65" y="3"/>
                  </a:lnTo>
                  <a:lnTo>
                    <a:pt x="64" y="6"/>
                  </a:lnTo>
                  <a:lnTo>
                    <a:pt x="59" y="10"/>
                  </a:lnTo>
                  <a:lnTo>
                    <a:pt x="51" y="13"/>
                  </a:lnTo>
                  <a:lnTo>
                    <a:pt x="41" y="16"/>
                  </a:lnTo>
                  <a:lnTo>
                    <a:pt x="30" y="18"/>
                  </a:lnTo>
                  <a:lnTo>
                    <a:pt x="19" y="20"/>
                  </a:lnTo>
                  <a:lnTo>
                    <a:pt x="8" y="2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43" name="Freeform 9242"/>
            <p:cNvSpPr/>
            <p:nvPr/>
          </p:nvSpPr>
          <p:spPr>
            <a:xfrm>
              <a:off x="4439" y="1132"/>
              <a:ext cx="58" cy="35"/>
            </a:xfrm>
            <a:custGeom>
              <a:avLst/>
              <a:gdLst/>
              <a:ahLst/>
              <a:cxnLst/>
              <a:pathLst>
                <a:path w="66" h="40">
                  <a:moveTo>
                    <a:pt x="0" y="40"/>
                  </a:moveTo>
                  <a:lnTo>
                    <a:pt x="7" y="33"/>
                  </a:lnTo>
                  <a:lnTo>
                    <a:pt x="16" y="26"/>
                  </a:lnTo>
                  <a:lnTo>
                    <a:pt x="25" y="18"/>
                  </a:lnTo>
                  <a:lnTo>
                    <a:pt x="37" y="11"/>
                  </a:lnTo>
                  <a:lnTo>
                    <a:pt x="46" y="4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6" y="3"/>
                  </a:lnTo>
                  <a:lnTo>
                    <a:pt x="66" y="9"/>
                  </a:lnTo>
                  <a:lnTo>
                    <a:pt x="61" y="13"/>
                  </a:lnTo>
                  <a:lnTo>
                    <a:pt x="52" y="18"/>
                  </a:lnTo>
                  <a:lnTo>
                    <a:pt x="40" y="23"/>
                  </a:lnTo>
                  <a:lnTo>
                    <a:pt x="28" y="27"/>
                  </a:lnTo>
                  <a:lnTo>
                    <a:pt x="17" y="32"/>
                  </a:lnTo>
                  <a:lnTo>
                    <a:pt x="7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44" name="Freeform 9243"/>
            <p:cNvSpPr/>
            <p:nvPr/>
          </p:nvSpPr>
          <p:spPr>
            <a:xfrm>
              <a:off x="4431" y="1097"/>
              <a:ext cx="57" cy="47"/>
            </a:xfrm>
            <a:custGeom>
              <a:avLst/>
              <a:gdLst/>
              <a:ahLst/>
              <a:cxnLst/>
              <a:pathLst>
                <a:path w="67" h="54">
                  <a:moveTo>
                    <a:pt x="0" y="54"/>
                  </a:moveTo>
                  <a:lnTo>
                    <a:pt x="6" y="47"/>
                  </a:lnTo>
                  <a:lnTo>
                    <a:pt x="14" y="38"/>
                  </a:lnTo>
                  <a:lnTo>
                    <a:pt x="25" y="28"/>
                  </a:lnTo>
                  <a:lnTo>
                    <a:pt x="36" y="17"/>
                  </a:lnTo>
                  <a:lnTo>
                    <a:pt x="46" y="9"/>
                  </a:lnTo>
                  <a:lnTo>
                    <a:pt x="57" y="2"/>
                  </a:lnTo>
                  <a:lnTo>
                    <a:pt x="64" y="0"/>
                  </a:lnTo>
                  <a:lnTo>
                    <a:pt x="67" y="2"/>
                  </a:lnTo>
                  <a:lnTo>
                    <a:pt x="66" y="8"/>
                  </a:lnTo>
                  <a:lnTo>
                    <a:pt x="59" y="16"/>
                  </a:lnTo>
                  <a:lnTo>
                    <a:pt x="50" y="23"/>
                  </a:lnTo>
                  <a:lnTo>
                    <a:pt x="38" y="31"/>
                  </a:lnTo>
                  <a:lnTo>
                    <a:pt x="26" y="38"/>
                  </a:lnTo>
                  <a:lnTo>
                    <a:pt x="14" y="45"/>
                  </a:lnTo>
                  <a:lnTo>
                    <a:pt x="6" y="5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45" name="Freeform 9244"/>
            <p:cNvSpPr/>
            <p:nvPr/>
          </p:nvSpPr>
          <p:spPr>
            <a:xfrm>
              <a:off x="4420" y="1060"/>
              <a:ext cx="61" cy="54"/>
            </a:xfrm>
            <a:custGeom>
              <a:avLst/>
              <a:gdLst/>
              <a:ahLst/>
              <a:cxnLst/>
              <a:pathLst>
                <a:path w="69" h="61">
                  <a:moveTo>
                    <a:pt x="0" y="61"/>
                  </a:moveTo>
                  <a:lnTo>
                    <a:pt x="5" y="54"/>
                  </a:lnTo>
                  <a:lnTo>
                    <a:pt x="13" y="43"/>
                  </a:lnTo>
                  <a:lnTo>
                    <a:pt x="23" y="32"/>
                  </a:lnTo>
                  <a:lnTo>
                    <a:pt x="33" y="20"/>
                  </a:lnTo>
                  <a:lnTo>
                    <a:pt x="45" y="10"/>
                  </a:lnTo>
                  <a:lnTo>
                    <a:pt x="55" y="3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69" y="8"/>
                  </a:lnTo>
                  <a:lnTo>
                    <a:pt x="63" y="15"/>
                  </a:lnTo>
                  <a:lnTo>
                    <a:pt x="54" y="23"/>
                  </a:lnTo>
                  <a:lnTo>
                    <a:pt x="41" y="31"/>
                  </a:lnTo>
                  <a:lnTo>
                    <a:pt x="29" y="40"/>
                  </a:lnTo>
                  <a:lnTo>
                    <a:pt x="16" y="48"/>
                  </a:lnTo>
                  <a:lnTo>
                    <a:pt x="6" y="5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46" name="Freeform 9245"/>
            <p:cNvSpPr/>
            <p:nvPr/>
          </p:nvSpPr>
          <p:spPr>
            <a:xfrm>
              <a:off x="4409" y="1030"/>
              <a:ext cx="57" cy="63"/>
            </a:xfrm>
            <a:custGeom>
              <a:avLst/>
              <a:gdLst/>
              <a:ahLst/>
              <a:cxnLst/>
              <a:pathLst>
                <a:path w="65" h="73">
                  <a:moveTo>
                    <a:pt x="0" y="73"/>
                  </a:moveTo>
                  <a:lnTo>
                    <a:pt x="4" y="64"/>
                  </a:lnTo>
                  <a:lnTo>
                    <a:pt x="9" y="52"/>
                  </a:lnTo>
                  <a:lnTo>
                    <a:pt x="16" y="39"/>
                  </a:lnTo>
                  <a:lnTo>
                    <a:pt x="24" y="28"/>
                  </a:lnTo>
                  <a:lnTo>
                    <a:pt x="34" y="17"/>
                  </a:lnTo>
                  <a:lnTo>
                    <a:pt x="44" y="8"/>
                  </a:lnTo>
                  <a:lnTo>
                    <a:pt x="53" y="2"/>
                  </a:lnTo>
                  <a:lnTo>
                    <a:pt x="63" y="0"/>
                  </a:lnTo>
                  <a:lnTo>
                    <a:pt x="65" y="4"/>
                  </a:lnTo>
                  <a:lnTo>
                    <a:pt x="61" y="11"/>
                  </a:lnTo>
                  <a:lnTo>
                    <a:pt x="52" y="21"/>
                  </a:lnTo>
                  <a:lnTo>
                    <a:pt x="42" y="32"/>
                  </a:lnTo>
                  <a:lnTo>
                    <a:pt x="29" y="45"/>
                  </a:lnTo>
                  <a:lnTo>
                    <a:pt x="17" y="57"/>
                  </a:lnTo>
                  <a:lnTo>
                    <a:pt x="7" y="67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47" name="Freeform 9246"/>
            <p:cNvSpPr/>
            <p:nvPr/>
          </p:nvSpPr>
          <p:spPr>
            <a:xfrm>
              <a:off x="4402" y="1007"/>
              <a:ext cx="29" cy="71"/>
            </a:xfrm>
            <a:custGeom>
              <a:avLst/>
              <a:gdLst/>
              <a:ahLst/>
              <a:cxnLst/>
              <a:pathLst>
                <a:path w="32" h="79">
                  <a:moveTo>
                    <a:pt x="32" y="1"/>
                  </a:moveTo>
                  <a:lnTo>
                    <a:pt x="32" y="4"/>
                  </a:lnTo>
                  <a:lnTo>
                    <a:pt x="30" y="12"/>
                  </a:lnTo>
                  <a:lnTo>
                    <a:pt x="27" y="24"/>
                  </a:lnTo>
                  <a:lnTo>
                    <a:pt x="21" y="35"/>
                  </a:lnTo>
                  <a:lnTo>
                    <a:pt x="15" y="48"/>
                  </a:lnTo>
                  <a:lnTo>
                    <a:pt x="9" y="61"/>
                  </a:lnTo>
                  <a:lnTo>
                    <a:pt x="5" y="71"/>
                  </a:lnTo>
                  <a:lnTo>
                    <a:pt x="3" y="79"/>
                  </a:lnTo>
                  <a:lnTo>
                    <a:pt x="0" y="69"/>
                  </a:lnTo>
                  <a:lnTo>
                    <a:pt x="1" y="55"/>
                  </a:lnTo>
                  <a:lnTo>
                    <a:pt x="4" y="41"/>
                  </a:lnTo>
                  <a:lnTo>
                    <a:pt x="7" y="27"/>
                  </a:lnTo>
                  <a:lnTo>
                    <a:pt x="13" y="15"/>
                  </a:lnTo>
                  <a:lnTo>
                    <a:pt x="19" y="5"/>
                  </a:lnTo>
                  <a:lnTo>
                    <a:pt x="26" y="0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48" name="Freeform 9247"/>
            <p:cNvSpPr/>
            <p:nvPr/>
          </p:nvSpPr>
          <p:spPr>
            <a:xfrm>
              <a:off x="4383" y="985"/>
              <a:ext cx="28" cy="68"/>
            </a:xfrm>
            <a:custGeom>
              <a:avLst/>
              <a:gdLst/>
              <a:ahLst/>
              <a:cxnLst/>
              <a:pathLst>
                <a:path w="31" h="79">
                  <a:moveTo>
                    <a:pt x="31" y="0"/>
                  </a:moveTo>
                  <a:lnTo>
                    <a:pt x="31" y="5"/>
                  </a:lnTo>
                  <a:lnTo>
                    <a:pt x="29" y="13"/>
                  </a:lnTo>
                  <a:lnTo>
                    <a:pt x="26" y="23"/>
                  </a:lnTo>
                  <a:lnTo>
                    <a:pt x="20" y="36"/>
                  </a:lnTo>
                  <a:lnTo>
                    <a:pt x="14" y="50"/>
                  </a:lnTo>
                  <a:lnTo>
                    <a:pt x="10" y="61"/>
                  </a:lnTo>
                  <a:lnTo>
                    <a:pt x="5" y="72"/>
                  </a:lnTo>
                  <a:lnTo>
                    <a:pt x="2" y="79"/>
                  </a:lnTo>
                  <a:lnTo>
                    <a:pt x="0" y="67"/>
                  </a:lnTo>
                  <a:lnTo>
                    <a:pt x="0" y="54"/>
                  </a:lnTo>
                  <a:lnTo>
                    <a:pt x="3" y="41"/>
                  </a:lnTo>
                  <a:lnTo>
                    <a:pt x="7" y="27"/>
                  </a:lnTo>
                  <a:lnTo>
                    <a:pt x="12" y="14"/>
                  </a:lnTo>
                  <a:lnTo>
                    <a:pt x="18" y="5"/>
                  </a:lnTo>
                  <a:lnTo>
                    <a:pt x="2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49" name="Freeform 9248"/>
            <p:cNvSpPr/>
            <p:nvPr/>
          </p:nvSpPr>
          <p:spPr>
            <a:xfrm>
              <a:off x="4443" y="779"/>
              <a:ext cx="70" cy="346"/>
            </a:xfrm>
            <a:custGeom>
              <a:avLst/>
              <a:gdLst/>
              <a:ahLst/>
              <a:cxnLst/>
              <a:pathLst>
                <a:path w="81" h="395">
                  <a:moveTo>
                    <a:pt x="68" y="390"/>
                  </a:moveTo>
                  <a:lnTo>
                    <a:pt x="72" y="392"/>
                  </a:lnTo>
                  <a:lnTo>
                    <a:pt x="75" y="393"/>
                  </a:lnTo>
                  <a:lnTo>
                    <a:pt x="77" y="394"/>
                  </a:lnTo>
                  <a:lnTo>
                    <a:pt x="81" y="395"/>
                  </a:lnTo>
                  <a:lnTo>
                    <a:pt x="53" y="337"/>
                  </a:lnTo>
                  <a:lnTo>
                    <a:pt x="34" y="280"/>
                  </a:lnTo>
                  <a:lnTo>
                    <a:pt x="21" y="225"/>
                  </a:lnTo>
                  <a:lnTo>
                    <a:pt x="14" y="173"/>
                  </a:lnTo>
                  <a:lnTo>
                    <a:pt x="11" y="125"/>
                  </a:lnTo>
                  <a:lnTo>
                    <a:pt x="11" y="79"/>
                  </a:lnTo>
                  <a:lnTo>
                    <a:pt x="13" y="37"/>
                  </a:lnTo>
                  <a:lnTo>
                    <a:pt x="14" y="0"/>
                  </a:lnTo>
                  <a:lnTo>
                    <a:pt x="7" y="28"/>
                  </a:lnTo>
                  <a:lnTo>
                    <a:pt x="2" y="71"/>
                  </a:lnTo>
                  <a:lnTo>
                    <a:pt x="0" y="122"/>
                  </a:lnTo>
                  <a:lnTo>
                    <a:pt x="4" y="180"/>
                  </a:lnTo>
                  <a:lnTo>
                    <a:pt x="11" y="240"/>
                  </a:lnTo>
                  <a:lnTo>
                    <a:pt x="23" y="298"/>
                  </a:lnTo>
                  <a:lnTo>
                    <a:pt x="42" y="348"/>
                  </a:lnTo>
                  <a:lnTo>
                    <a:pt x="68" y="3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50" name="Freeform 9249"/>
            <p:cNvSpPr/>
            <p:nvPr/>
          </p:nvSpPr>
          <p:spPr>
            <a:xfrm>
              <a:off x="4448" y="802"/>
              <a:ext cx="53" cy="48"/>
            </a:xfrm>
            <a:custGeom>
              <a:avLst/>
              <a:gdLst/>
              <a:ahLst/>
              <a:cxnLst/>
              <a:pathLst>
                <a:path w="60" h="54">
                  <a:moveTo>
                    <a:pt x="60" y="1"/>
                  </a:moveTo>
                  <a:lnTo>
                    <a:pt x="56" y="0"/>
                  </a:lnTo>
                  <a:lnTo>
                    <a:pt x="50" y="1"/>
                  </a:lnTo>
                  <a:lnTo>
                    <a:pt x="42" y="4"/>
                  </a:lnTo>
                  <a:lnTo>
                    <a:pt x="31" y="10"/>
                  </a:lnTo>
                  <a:lnTo>
                    <a:pt x="21" y="19"/>
                  </a:lnTo>
                  <a:lnTo>
                    <a:pt x="12" y="29"/>
                  </a:lnTo>
                  <a:lnTo>
                    <a:pt x="5" y="41"/>
                  </a:lnTo>
                  <a:lnTo>
                    <a:pt x="0" y="54"/>
                  </a:lnTo>
                  <a:lnTo>
                    <a:pt x="7" y="48"/>
                  </a:lnTo>
                  <a:lnTo>
                    <a:pt x="15" y="40"/>
                  </a:lnTo>
                  <a:lnTo>
                    <a:pt x="25" y="33"/>
                  </a:lnTo>
                  <a:lnTo>
                    <a:pt x="36" y="25"/>
                  </a:lnTo>
                  <a:lnTo>
                    <a:pt x="46" y="17"/>
                  </a:lnTo>
                  <a:lnTo>
                    <a:pt x="54" y="10"/>
                  </a:lnTo>
                  <a:lnTo>
                    <a:pt x="59" y="4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51" name="Freeform 9250"/>
            <p:cNvSpPr/>
            <p:nvPr/>
          </p:nvSpPr>
          <p:spPr>
            <a:xfrm>
              <a:off x="4445" y="848"/>
              <a:ext cx="59" cy="63"/>
            </a:xfrm>
            <a:custGeom>
              <a:avLst/>
              <a:gdLst/>
              <a:ahLst/>
              <a:cxnLst/>
              <a:pathLst>
                <a:path w="70" h="71">
                  <a:moveTo>
                    <a:pt x="70" y="2"/>
                  </a:moveTo>
                  <a:lnTo>
                    <a:pt x="66" y="0"/>
                  </a:lnTo>
                  <a:lnTo>
                    <a:pt x="58" y="2"/>
                  </a:lnTo>
                  <a:lnTo>
                    <a:pt x="48" y="9"/>
                  </a:lnTo>
                  <a:lnTo>
                    <a:pt x="37" y="18"/>
                  </a:lnTo>
                  <a:lnTo>
                    <a:pt x="25" y="30"/>
                  </a:lnTo>
                  <a:lnTo>
                    <a:pt x="14" y="44"/>
                  </a:lnTo>
                  <a:lnTo>
                    <a:pt x="6" y="57"/>
                  </a:lnTo>
                  <a:lnTo>
                    <a:pt x="0" y="71"/>
                  </a:lnTo>
                  <a:lnTo>
                    <a:pt x="6" y="65"/>
                  </a:lnTo>
                  <a:lnTo>
                    <a:pt x="15" y="57"/>
                  </a:lnTo>
                  <a:lnTo>
                    <a:pt x="27" y="48"/>
                  </a:lnTo>
                  <a:lnTo>
                    <a:pt x="41" y="38"/>
                  </a:lnTo>
                  <a:lnTo>
                    <a:pt x="52" y="26"/>
                  </a:lnTo>
                  <a:lnTo>
                    <a:pt x="63" y="17"/>
                  </a:lnTo>
                  <a:lnTo>
                    <a:pt x="68" y="8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52" name="Freeform 9251"/>
            <p:cNvSpPr/>
            <p:nvPr/>
          </p:nvSpPr>
          <p:spPr>
            <a:xfrm>
              <a:off x="4448" y="888"/>
              <a:ext cx="68" cy="54"/>
            </a:xfrm>
            <a:custGeom>
              <a:avLst/>
              <a:gdLst/>
              <a:ahLst/>
              <a:cxnLst/>
              <a:pathLst>
                <a:path w="77" h="62">
                  <a:moveTo>
                    <a:pt x="77" y="2"/>
                  </a:moveTo>
                  <a:lnTo>
                    <a:pt x="73" y="0"/>
                  </a:lnTo>
                  <a:lnTo>
                    <a:pt x="63" y="1"/>
                  </a:lnTo>
                  <a:lnTo>
                    <a:pt x="52" y="7"/>
                  </a:lnTo>
                  <a:lnTo>
                    <a:pt x="39" y="15"/>
                  </a:lnTo>
                  <a:lnTo>
                    <a:pt x="25" y="25"/>
                  </a:lnTo>
                  <a:lnTo>
                    <a:pt x="14" y="37"/>
                  </a:lnTo>
                  <a:lnTo>
                    <a:pt x="5" y="49"/>
                  </a:lnTo>
                  <a:lnTo>
                    <a:pt x="0" y="62"/>
                  </a:lnTo>
                  <a:lnTo>
                    <a:pt x="6" y="58"/>
                  </a:lnTo>
                  <a:lnTo>
                    <a:pt x="16" y="52"/>
                  </a:lnTo>
                  <a:lnTo>
                    <a:pt x="30" y="42"/>
                  </a:lnTo>
                  <a:lnTo>
                    <a:pt x="44" y="33"/>
                  </a:lnTo>
                  <a:lnTo>
                    <a:pt x="56" y="24"/>
                  </a:lnTo>
                  <a:lnTo>
                    <a:pt x="68" y="15"/>
                  </a:lnTo>
                  <a:lnTo>
                    <a:pt x="75" y="7"/>
                  </a:lnTo>
                  <a:lnTo>
                    <a:pt x="77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53" name="Freeform 9252"/>
            <p:cNvSpPr/>
            <p:nvPr/>
          </p:nvSpPr>
          <p:spPr>
            <a:xfrm>
              <a:off x="4453" y="953"/>
              <a:ext cx="63" cy="47"/>
            </a:xfrm>
            <a:custGeom>
              <a:avLst/>
              <a:gdLst/>
              <a:ahLst/>
              <a:cxnLst/>
              <a:pathLst>
                <a:path w="71" h="54">
                  <a:moveTo>
                    <a:pt x="71" y="2"/>
                  </a:moveTo>
                  <a:lnTo>
                    <a:pt x="68" y="0"/>
                  </a:lnTo>
                  <a:lnTo>
                    <a:pt x="59" y="2"/>
                  </a:lnTo>
                  <a:lnTo>
                    <a:pt x="48" y="6"/>
                  </a:lnTo>
                  <a:lnTo>
                    <a:pt x="36" y="15"/>
                  </a:lnTo>
                  <a:lnTo>
                    <a:pt x="23" y="24"/>
                  </a:lnTo>
                  <a:lnTo>
                    <a:pt x="13" y="33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7" y="49"/>
                  </a:lnTo>
                  <a:lnTo>
                    <a:pt x="17" y="45"/>
                  </a:lnTo>
                  <a:lnTo>
                    <a:pt x="30" y="38"/>
                  </a:lnTo>
                  <a:lnTo>
                    <a:pt x="43" y="31"/>
                  </a:lnTo>
                  <a:lnTo>
                    <a:pt x="54" y="23"/>
                  </a:lnTo>
                  <a:lnTo>
                    <a:pt x="64" y="16"/>
                  </a:lnTo>
                  <a:lnTo>
                    <a:pt x="70" y="9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54" name="Freeform 9253"/>
            <p:cNvSpPr/>
            <p:nvPr/>
          </p:nvSpPr>
          <p:spPr>
            <a:xfrm>
              <a:off x="4462" y="992"/>
              <a:ext cx="56" cy="33"/>
            </a:xfrm>
            <a:custGeom>
              <a:avLst/>
              <a:gdLst/>
              <a:ahLst/>
              <a:cxnLst/>
              <a:pathLst>
                <a:path w="64" h="38">
                  <a:moveTo>
                    <a:pt x="64" y="4"/>
                  </a:moveTo>
                  <a:lnTo>
                    <a:pt x="60" y="0"/>
                  </a:lnTo>
                  <a:lnTo>
                    <a:pt x="53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2" y="10"/>
                  </a:lnTo>
                  <a:lnTo>
                    <a:pt x="13" y="16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7" y="35"/>
                  </a:lnTo>
                  <a:lnTo>
                    <a:pt x="16" y="30"/>
                  </a:lnTo>
                  <a:lnTo>
                    <a:pt x="27" y="27"/>
                  </a:lnTo>
                  <a:lnTo>
                    <a:pt x="38" y="22"/>
                  </a:lnTo>
                  <a:lnTo>
                    <a:pt x="49" y="18"/>
                  </a:lnTo>
                  <a:lnTo>
                    <a:pt x="58" y="13"/>
                  </a:lnTo>
                  <a:lnTo>
                    <a:pt x="62" y="8"/>
                  </a:lnTo>
                  <a:lnTo>
                    <a:pt x="64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55" name="Freeform 9254"/>
            <p:cNvSpPr/>
            <p:nvPr/>
          </p:nvSpPr>
          <p:spPr>
            <a:xfrm>
              <a:off x="4483" y="1053"/>
              <a:ext cx="42" cy="26"/>
            </a:xfrm>
            <a:custGeom>
              <a:avLst/>
              <a:gdLst/>
              <a:ahLst/>
              <a:cxnLst/>
              <a:pathLst>
                <a:path w="49" h="28">
                  <a:moveTo>
                    <a:pt x="49" y="2"/>
                  </a:moveTo>
                  <a:lnTo>
                    <a:pt x="45" y="0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3" y="5"/>
                  </a:lnTo>
                  <a:lnTo>
                    <a:pt x="14" y="10"/>
                  </a:lnTo>
                  <a:lnTo>
                    <a:pt x="7" y="17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5" y="26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8" y="17"/>
                  </a:lnTo>
                  <a:lnTo>
                    <a:pt x="36" y="13"/>
                  </a:lnTo>
                  <a:lnTo>
                    <a:pt x="42" y="10"/>
                  </a:lnTo>
                  <a:lnTo>
                    <a:pt x="46" y="5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56" name="Freeform 9255"/>
            <p:cNvSpPr/>
            <p:nvPr/>
          </p:nvSpPr>
          <p:spPr>
            <a:xfrm>
              <a:off x="4492" y="1085"/>
              <a:ext cx="28" cy="19"/>
            </a:xfrm>
            <a:custGeom>
              <a:avLst/>
              <a:gdLst/>
              <a:ahLst/>
              <a:cxnLst/>
              <a:pathLst>
                <a:path w="33" h="22">
                  <a:moveTo>
                    <a:pt x="31" y="1"/>
                  </a:moveTo>
                  <a:lnTo>
                    <a:pt x="27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0" y="3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8" y="13"/>
                  </a:lnTo>
                  <a:lnTo>
                    <a:pt x="15" y="11"/>
                  </a:lnTo>
                  <a:lnTo>
                    <a:pt x="21" y="9"/>
                  </a:lnTo>
                  <a:lnTo>
                    <a:pt x="27" y="8"/>
                  </a:lnTo>
                  <a:lnTo>
                    <a:pt x="32" y="6"/>
                  </a:lnTo>
                  <a:lnTo>
                    <a:pt x="33" y="5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57" name="Freeform 9256"/>
            <p:cNvSpPr/>
            <p:nvPr/>
          </p:nvSpPr>
          <p:spPr>
            <a:xfrm>
              <a:off x="4445" y="827"/>
              <a:ext cx="57" cy="54"/>
            </a:xfrm>
            <a:custGeom>
              <a:avLst/>
              <a:gdLst/>
              <a:ahLst/>
              <a:cxnLst/>
              <a:pathLst>
                <a:path w="65" h="64">
                  <a:moveTo>
                    <a:pt x="65" y="3"/>
                  </a:moveTo>
                  <a:lnTo>
                    <a:pt x="62" y="0"/>
                  </a:lnTo>
                  <a:lnTo>
                    <a:pt x="55" y="2"/>
                  </a:lnTo>
                  <a:lnTo>
                    <a:pt x="45" y="6"/>
                  </a:lnTo>
                  <a:lnTo>
                    <a:pt x="34" y="14"/>
                  </a:lnTo>
                  <a:lnTo>
                    <a:pt x="23" y="25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0" y="64"/>
                  </a:lnTo>
                  <a:lnTo>
                    <a:pt x="5" y="59"/>
                  </a:lnTo>
                  <a:lnTo>
                    <a:pt x="13" y="51"/>
                  </a:lnTo>
                  <a:lnTo>
                    <a:pt x="25" y="43"/>
                  </a:lnTo>
                  <a:lnTo>
                    <a:pt x="38" y="34"/>
                  </a:lnTo>
                  <a:lnTo>
                    <a:pt x="49" y="25"/>
                  </a:lnTo>
                  <a:lnTo>
                    <a:pt x="58" y="17"/>
                  </a:lnTo>
                  <a:lnTo>
                    <a:pt x="64" y="8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58" name="Freeform 9257"/>
            <p:cNvSpPr/>
            <p:nvPr/>
          </p:nvSpPr>
          <p:spPr>
            <a:xfrm>
              <a:off x="4448" y="776"/>
              <a:ext cx="46" cy="44"/>
            </a:xfrm>
            <a:custGeom>
              <a:avLst/>
              <a:gdLst/>
              <a:ahLst/>
              <a:cxnLst/>
              <a:pathLst>
                <a:path w="52" h="50">
                  <a:moveTo>
                    <a:pt x="52" y="2"/>
                  </a:moveTo>
                  <a:lnTo>
                    <a:pt x="50" y="0"/>
                  </a:lnTo>
                  <a:lnTo>
                    <a:pt x="44" y="1"/>
                  </a:lnTo>
                  <a:lnTo>
                    <a:pt x="37" y="4"/>
                  </a:lnTo>
                  <a:lnTo>
                    <a:pt x="28" y="9"/>
                  </a:lnTo>
                  <a:lnTo>
                    <a:pt x="20" y="16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0" y="50"/>
                  </a:lnTo>
                  <a:lnTo>
                    <a:pt x="7" y="44"/>
                  </a:lnTo>
                  <a:lnTo>
                    <a:pt x="15" y="38"/>
                  </a:lnTo>
                  <a:lnTo>
                    <a:pt x="23" y="30"/>
                  </a:lnTo>
                  <a:lnTo>
                    <a:pt x="32" y="23"/>
                  </a:lnTo>
                  <a:lnTo>
                    <a:pt x="40" y="17"/>
                  </a:lnTo>
                  <a:lnTo>
                    <a:pt x="47" y="11"/>
                  </a:lnTo>
                  <a:lnTo>
                    <a:pt x="51" y="6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59" name="Freeform 9258"/>
            <p:cNvSpPr/>
            <p:nvPr/>
          </p:nvSpPr>
          <p:spPr>
            <a:xfrm>
              <a:off x="4448" y="928"/>
              <a:ext cx="63" cy="48"/>
            </a:xfrm>
            <a:custGeom>
              <a:avLst/>
              <a:gdLst/>
              <a:ahLst/>
              <a:cxnLst/>
              <a:pathLst>
                <a:path w="71" h="53">
                  <a:moveTo>
                    <a:pt x="71" y="1"/>
                  </a:moveTo>
                  <a:lnTo>
                    <a:pt x="68" y="0"/>
                  </a:lnTo>
                  <a:lnTo>
                    <a:pt x="59" y="2"/>
                  </a:lnTo>
                  <a:lnTo>
                    <a:pt x="48" y="7"/>
                  </a:lnTo>
                  <a:lnTo>
                    <a:pt x="36" y="15"/>
                  </a:lnTo>
                  <a:lnTo>
                    <a:pt x="23" y="23"/>
                  </a:lnTo>
                  <a:lnTo>
                    <a:pt x="13" y="33"/>
                  </a:lnTo>
                  <a:lnTo>
                    <a:pt x="4" y="44"/>
                  </a:lnTo>
                  <a:lnTo>
                    <a:pt x="0" y="53"/>
                  </a:lnTo>
                  <a:lnTo>
                    <a:pt x="7" y="49"/>
                  </a:lnTo>
                  <a:lnTo>
                    <a:pt x="17" y="44"/>
                  </a:lnTo>
                  <a:lnTo>
                    <a:pt x="30" y="37"/>
                  </a:lnTo>
                  <a:lnTo>
                    <a:pt x="43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0" y="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60" name="Freeform 9259"/>
            <p:cNvSpPr/>
            <p:nvPr/>
          </p:nvSpPr>
          <p:spPr>
            <a:xfrm>
              <a:off x="4469" y="1018"/>
              <a:ext cx="53" cy="35"/>
            </a:xfrm>
            <a:custGeom>
              <a:avLst/>
              <a:gdLst/>
              <a:ahLst/>
              <a:cxnLst/>
              <a:pathLst>
                <a:path w="60" h="41">
                  <a:moveTo>
                    <a:pt x="60" y="3"/>
                  </a:moveTo>
                  <a:lnTo>
                    <a:pt x="57" y="0"/>
                  </a:lnTo>
                  <a:lnTo>
                    <a:pt x="50" y="1"/>
                  </a:lnTo>
                  <a:lnTo>
                    <a:pt x="39" y="5"/>
                  </a:lnTo>
                  <a:lnTo>
                    <a:pt x="29" y="11"/>
                  </a:lnTo>
                  <a:lnTo>
                    <a:pt x="19" y="19"/>
                  </a:lnTo>
                  <a:lnTo>
                    <a:pt x="9" y="27"/>
                  </a:lnTo>
                  <a:lnTo>
                    <a:pt x="3" y="34"/>
                  </a:lnTo>
                  <a:lnTo>
                    <a:pt x="0" y="41"/>
                  </a:lnTo>
                  <a:lnTo>
                    <a:pt x="6" y="37"/>
                  </a:lnTo>
                  <a:lnTo>
                    <a:pt x="14" y="34"/>
                  </a:lnTo>
                  <a:lnTo>
                    <a:pt x="23" y="29"/>
                  </a:lnTo>
                  <a:lnTo>
                    <a:pt x="34" y="23"/>
                  </a:lnTo>
                  <a:lnTo>
                    <a:pt x="43" y="18"/>
                  </a:lnTo>
                  <a:lnTo>
                    <a:pt x="51" y="13"/>
                  </a:lnTo>
                  <a:lnTo>
                    <a:pt x="58" y="7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61" name="Freeform 9260"/>
            <p:cNvSpPr/>
            <p:nvPr/>
          </p:nvSpPr>
          <p:spPr>
            <a:xfrm>
              <a:off x="4450" y="744"/>
              <a:ext cx="7" cy="55"/>
            </a:xfrm>
            <a:custGeom>
              <a:avLst/>
              <a:gdLst/>
              <a:ahLst/>
              <a:cxnLst/>
              <a:pathLst>
                <a:path w="8" h="61">
                  <a:moveTo>
                    <a:pt x="4" y="61"/>
                  </a:moveTo>
                  <a:lnTo>
                    <a:pt x="3" y="48"/>
                  </a:lnTo>
                  <a:lnTo>
                    <a:pt x="0" y="27"/>
                  </a:lnTo>
                  <a:lnTo>
                    <a:pt x="0" y="8"/>
                  </a:lnTo>
                  <a:lnTo>
                    <a:pt x="4" y="0"/>
                  </a:lnTo>
                  <a:lnTo>
                    <a:pt x="8" y="9"/>
                  </a:lnTo>
                  <a:lnTo>
                    <a:pt x="8" y="27"/>
                  </a:lnTo>
                  <a:lnTo>
                    <a:pt x="6" y="46"/>
                  </a:lnTo>
                  <a:lnTo>
                    <a:pt x="4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62" name="Freeform 9261"/>
            <p:cNvSpPr/>
            <p:nvPr/>
          </p:nvSpPr>
          <p:spPr>
            <a:xfrm>
              <a:off x="4390" y="783"/>
              <a:ext cx="56" cy="75"/>
            </a:xfrm>
            <a:custGeom>
              <a:avLst/>
              <a:gdLst/>
              <a:ahLst/>
              <a:cxnLst/>
              <a:pathLst>
                <a:path w="65" h="85">
                  <a:moveTo>
                    <a:pt x="65" y="85"/>
                  </a:moveTo>
                  <a:lnTo>
                    <a:pt x="60" y="75"/>
                  </a:lnTo>
                  <a:lnTo>
                    <a:pt x="53" y="62"/>
                  </a:lnTo>
                  <a:lnTo>
                    <a:pt x="44" y="46"/>
                  </a:lnTo>
                  <a:lnTo>
                    <a:pt x="34" y="31"/>
                  </a:lnTo>
                  <a:lnTo>
                    <a:pt x="23" y="16"/>
                  </a:lnTo>
                  <a:lnTo>
                    <a:pt x="14" y="6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8"/>
                  </a:lnTo>
                  <a:lnTo>
                    <a:pt x="6" y="17"/>
                  </a:lnTo>
                  <a:lnTo>
                    <a:pt x="15" y="29"/>
                  </a:lnTo>
                  <a:lnTo>
                    <a:pt x="27" y="41"/>
                  </a:lnTo>
                  <a:lnTo>
                    <a:pt x="38" y="54"/>
                  </a:lnTo>
                  <a:lnTo>
                    <a:pt x="50" y="66"/>
                  </a:lnTo>
                  <a:lnTo>
                    <a:pt x="59" y="76"/>
                  </a:lnTo>
                  <a:lnTo>
                    <a:pt x="65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63" name="Freeform 9262"/>
            <p:cNvSpPr/>
            <p:nvPr/>
          </p:nvSpPr>
          <p:spPr>
            <a:xfrm>
              <a:off x="4387" y="814"/>
              <a:ext cx="59" cy="67"/>
            </a:xfrm>
            <a:custGeom>
              <a:avLst/>
              <a:gdLst/>
              <a:ahLst/>
              <a:cxnLst/>
              <a:pathLst>
                <a:path w="68" h="77">
                  <a:moveTo>
                    <a:pt x="68" y="77"/>
                  </a:moveTo>
                  <a:lnTo>
                    <a:pt x="62" y="68"/>
                  </a:lnTo>
                  <a:lnTo>
                    <a:pt x="53" y="55"/>
                  </a:lnTo>
                  <a:lnTo>
                    <a:pt x="43" y="41"/>
                  </a:lnTo>
                  <a:lnTo>
                    <a:pt x="31" y="26"/>
                  </a:lnTo>
                  <a:lnTo>
                    <a:pt x="21" y="13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8" y="19"/>
                  </a:lnTo>
                  <a:lnTo>
                    <a:pt x="18" y="30"/>
                  </a:lnTo>
                  <a:lnTo>
                    <a:pt x="31" y="41"/>
                  </a:lnTo>
                  <a:lnTo>
                    <a:pt x="43" y="53"/>
                  </a:lnTo>
                  <a:lnTo>
                    <a:pt x="54" y="63"/>
                  </a:lnTo>
                  <a:lnTo>
                    <a:pt x="63" y="71"/>
                  </a:lnTo>
                  <a:lnTo>
                    <a:pt x="68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64" name="Freeform 9263"/>
            <p:cNvSpPr/>
            <p:nvPr/>
          </p:nvSpPr>
          <p:spPr>
            <a:xfrm>
              <a:off x="4383" y="851"/>
              <a:ext cx="63" cy="62"/>
            </a:xfrm>
            <a:custGeom>
              <a:avLst/>
              <a:gdLst/>
              <a:ahLst/>
              <a:cxnLst/>
              <a:pathLst>
                <a:path w="73" h="70">
                  <a:moveTo>
                    <a:pt x="73" y="70"/>
                  </a:moveTo>
                  <a:lnTo>
                    <a:pt x="66" y="60"/>
                  </a:lnTo>
                  <a:lnTo>
                    <a:pt x="57" y="47"/>
                  </a:lnTo>
                  <a:lnTo>
                    <a:pt x="45" y="33"/>
                  </a:lnTo>
                  <a:lnTo>
                    <a:pt x="33" y="22"/>
                  </a:lnTo>
                  <a:lnTo>
                    <a:pt x="21" y="12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8"/>
                  </a:lnTo>
                  <a:lnTo>
                    <a:pt x="10" y="16"/>
                  </a:lnTo>
                  <a:lnTo>
                    <a:pt x="20" y="25"/>
                  </a:lnTo>
                  <a:lnTo>
                    <a:pt x="33" y="35"/>
                  </a:lnTo>
                  <a:lnTo>
                    <a:pt x="45" y="45"/>
                  </a:lnTo>
                  <a:lnTo>
                    <a:pt x="58" y="54"/>
                  </a:lnTo>
                  <a:lnTo>
                    <a:pt x="67" y="63"/>
                  </a:lnTo>
                  <a:lnTo>
                    <a:pt x="73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65" name="Freeform 9264"/>
            <p:cNvSpPr/>
            <p:nvPr/>
          </p:nvSpPr>
          <p:spPr>
            <a:xfrm>
              <a:off x="4392" y="895"/>
              <a:ext cx="60" cy="46"/>
            </a:xfrm>
            <a:custGeom>
              <a:avLst/>
              <a:gdLst/>
              <a:ahLst/>
              <a:cxnLst/>
              <a:pathLst>
                <a:path w="69" h="53">
                  <a:moveTo>
                    <a:pt x="69" y="53"/>
                  </a:moveTo>
                  <a:lnTo>
                    <a:pt x="62" y="45"/>
                  </a:lnTo>
                  <a:lnTo>
                    <a:pt x="53" y="35"/>
                  </a:lnTo>
                  <a:lnTo>
                    <a:pt x="41" y="24"/>
                  </a:lnTo>
                  <a:lnTo>
                    <a:pt x="30" y="15"/>
                  </a:lnTo>
                  <a:lnTo>
                    <a:pt x="19" y="6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11"/>
                  </a:lnTo>
                  <a:lnTo>
                    <a:pt x="8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1" y="35"/>
                  </a:lnTo>
                  <a:lnTo>
                    <a:pt x="53" y="41"/>
                  </a:lnTo>
                  <a:lnTo>
                    <a:pt x="62" y="47"/>
                  </a:lnTo>
                  <a:lnTo>
                    <a:pt x="69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66" name="Freeform 9265"/>
            <p:cNvSpPr/>
            <p:nvPr/>
          </p:nvSpPr>
          <p:spPr>
            <a:xfrm>
              <a:off x="4395" y="932"/>
              <a:ext cx="58" cy="42"/>
            </a:xfrm>
            <a:custGeom>
              <a:avLst/>
              <a:gdLst/>
              <a:ahLst/>
              <a:cxnLst/>
              <a:pathLst>
                <a:path w="67" h="49">
                  <a:moveTo>
                    <a:pt x="67" y="49"/>
                  </a:moveTo>
                  <a:lnTo>
                    <a:pt x="61" y="43"/>
                  </a:lnTo>
                  <a:lnTo>
                    <a:pt x="51" y="34"/>
                  </a:lnTo>
                  <a:lnTo>
                    <a:pt x="39" y="25"/>
                  </a:lnTo>
                  <a:lnTo>
                    <a:pt x="28" y="14"/>
                  </a:lnTo>
                  <a:lnTo>
                    <a:pt x="16" y="7"/>
                  </a:lnTo>
                  <a:lnTo>
                    <a:pt x="7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4" y="12"/>
                  </a:lnTo>
                  <a:lnTo>
                    <a:pt x="11" y="19"/>
                  </a:lnTo>
                  <a:lnTo>
                    <a:pt x="20" y="26"/>
                  </a:lnTo>
                  <a:lnTo>
                    <a:pt x="31" y="31"/>
                  </a:lnTo>
                  <a:lnTo>
                    <a:pt x="43" y="37"/>
                  </a:lnTo>
                  <a:lnTo>
                    <a:pt x="53" y="42"/>
                  </a:lnTo>
                  <a:lnTo>
                    <a:pt x="62" y="45"/>
                  </a:lnTo>
                  <a:lnTo>
                    <a:pt x="67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67" name="Freeform 9266"/>
            <p:cNvSpPr/>
            <p:nvPr/>
          </p:nvSpPr>
          <p:spPr>
            <a:xfrm>
              <a:off x="4408" y="983"/>
              <a:ext cx="51" cy="23"/>
            </a:xfrm>
            <a:custGeom>
              <a:avLst/>
              <a:gdLst/>
              <a:ahLst/>
              <a:cxnLst/>
              <a:pathLst>
                <a:path w="59" h="25">
                  <a:moveTo>
                    <a:pt x="59" y="25"/>
                  </a:moveTo>
                  <a:lnTo>
                    <a:pt x="52" y="20"/>
                  </a:lnTo>
                  <a:lnTo>
                    <a:pt x="43" y="14"/>
                  </a:lnTo>
                  <a:lnTo>
                    <a:pt x="32" y="8"/>
                  </a:lnTo>
                  <a:lnTo>
                    <a:pt x="23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13"/>
                  </a:lnTo>
                  <a:lnTo>
                    <a:pt x="8" y="17"/>
                  </a:lnTo>
                  <a:lnTo>
                    <a:pt x="16" y="20"/>
                  </a:lnTo>
                  <a:lnTo>
                    <a:pt x="25" y="21"/>
                  </a:lnTo>
                  <a:lnTo>
                    <a:pt x="35" y="21"/>
                  </a:lnTo>
                  <a:lnTo>
                    <a:pt x="45" y="22"/>
                  </a:lnTo>
                  <a:lnTo>
                    <a:pt x="53" y="23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68" name="Freeform 9267"/>
            <p:cNvSpPr/>
            <p:nvPr/>
          </p:nvSpPr>
          <p:spPr>
            <a:xfrm>
              <a:off x="4420" y="1018"/>
              <a:ext cx="46" cy="10"/>
            </a:xfrm>
            <a:custGeom>
              <a:avLst/>
              <a:gdLst/>
              <a:ahLst/>
              <a:cxnLst/>
              <a:pathLst>
                <a:path w="52" h="13">
                  <a:moveTo>
                    <a:pt x="52" y="13"/>
                  </a:moveTo>
                  <a:lnTo>
                    <a:pt x="46" y="11"/>
                  </a:lnTo>
                  <a:lnTo>
                    <a:pt x="38" y="7"/>
                  </a:lnTo>
                  <a:lnTo>
                    <a:pt x="30" y="4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2" y="13"/>
                  </a:lnTo>
                  <a:lnTo>
                    <a:pt x="21" y="13"/>
                  </a:lnTo>
                  <a:lnTo>
                    <a:pt x="29" y="12"/>
                  </a:lnTo>
                  <a:lnTo>
                    <a:pt x="37" y="12"/>
                  </a:lnTo>
                  <a:lnTo>
                    <a:pt x="45" y="12"/>
                  </a:lnTo>
                  <a:lnTo>
                    <a:pt x="52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69" name="Freeform 9268"/>
            <p:cNvSpPr/>
            <p:nvPr/>
          </p:nvSpPr>
          <p:spPr>
            <a:xfrm>
              <a:off x="4427" y="1046"/>
              <a:ext cx="44" cy="12"/>
            </a:xfrm>
            <a:custGeom>
              <a:avLst/>
              <a:gdLst/>
              <a:ahLst/>
              <a:cxnLst/>
              <a:pathLst>
                <a:path w="51" h="14">
                  <a:moveTo>
                    <a:pt x="51" y="7"/>
                  </a:moveTo>
                  <a:lnTo>
                    <a:pt x="46" y="5"/>
                  </a:lnTo>
                  <a:lnTo>
                    <a:pt x="39" y="3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7" y="13"/>
                  </a:lnTo>
                  <a:lnTo>
                    <a:pt x="25" y="11"/>
                  </a:lnTo>
                  <a:lnTo>
                    <a:pt x="34" y="8"/>
                  </a:lnTo>
                  <a:lnTo>
                    <a:pt x="42" y="7"/>
                  </a:lnTo>
                  <a:lnTo>
                    <a:pt x="51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70" name="Freeform 9269"/>
            <p:cNvSpPr/>
            <p:nvPr/>
          </p:nvSpPr>
          <p:spPr>
            <a:xfrm>
              <a:off x="4441" y="1067"/>
              <a:ext cx="44" cy="14"/>
            </a:xfrm>
            <a:custGeom>
              <a:avLst/>
              <a:gdLst/>
              <a:ahLst/>
              <a:cxnLst/>
              <a:pathLst>
                <a:path w="50" h="16">
                  <a:moveTo>
                    <a:pt x="50" y="16"/>
                  </a:moveTo>
                  <a:lnTo>
                    <a:pt x="47" y="11"/>
                  </a:lnTo>
                  <a:lnTo>
                    <a:pt x="43" y="8"/>
                  </a:lnTo>
                  <a:lnTo>
                    <a:pt x="36" y="4"/>
                  </a:lnTo>
                  <a:lnTo>
                    <a:pt x="28" y="1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9" y="16"/>
                  </a:lnTo>
                  <a:lnTo>
                    <a:pt x="17" y="16"/>
                  </a:lnTo>
                  <a:lnTo>
                    <a:pt x="26" y="15"/>
                  </a:lnTo>
                  <a:lnTo>
                    <a:pt x="35" y="15"/>
                  </a:lnTo>
                  <a:lnTo>
                    <a:pt x="43" y="15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71" name="Freeform 9270"/>
            <p:cNvSpPr/>
            <p:nvPr/>
          </p:nvSpPr>
          <p:spPr>
            <a:xfrm>
              <a:off x="4445" y="1085"/>
              <a:ext cx="47" cy="14"/>
            </a:xfrm>
            <a:custGeom>
              <a:avLst/>
              <a:gdLst/>
              <a:ahLst/>
              <a:cxnLst/>
              <a:pathLst>
                <a:path w="56" h="15">
                  <a:moveTo>
                    <a:pt x="56" y="13"/>
                  </a:moveTo>
                  <a:lnTo>
                    <a:pt x="51" y="11"/>
                  </a:lnTo>
                  <a:lnTo>
                    <a:pt x="44" y="8"/>
                  </a:lnTo>
                  <a:lnTo>
                    <a:pt x="37" y="5"/>
                  </a:lnTo>
                  <a:lnTo>
                    <a:pt x="29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12" y="15"/>
                  </a:lnTo>
                  <a:lnTo>
                    <a:pt x="22" y="15"/>
                  </a:lnTo>
                  <a:lnTo>
                    <a:pt x="33" y="15"/>
                  </a:lnTo>
                  <a:lnTo>
                    <a:pt x="42" y="15"/>
                  </a:lnTo>
                  <a:lnTo>
                    <a:pt x="51" y="14"/>
                  </a:lnTo>
                  <a:lnTo>
                    <a:pt x="56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72" name="Freeform 9271"/>
            <p:cNvSpPr/>
            <p:nvPr/>
          </p:nvSpPr>
          <p:spPr>
            <a:xfrm>
              <a:off x="4402" y="753"/>
              <a:ext cx="46" cy="75"/>
            </a:xfrm>
            <a:custGeom>
              <a:avLst/>
              <a:gdLst/>
              <a:ahLst/>
              <a:cxnLst/>
              <a:pathLst>
                <a:path w="52" h="86">
                  <a:moveTo>
                    <a:pt x="0" y="3"/>
                  </a:moveTo>
                  <a:lnTo>
                    <a:pt x="3" y="7"/>
                  </a:lnTo>
                  <a:lnTo>
                    <a:pt x="7" y="15"/>
                  </a:lnTo>
                  <a:lnTo>
                    <a:pt x="15" y="26"/>
                  </a:lnTo>
                  <a:lnTo>
                    <a:pt x="24" y="37"/>
                  </a:lnTo>
                  <a:lnTo>
                    <a:pt x="35" y="50"/>
                  </a:lnTo>
                  <a:lnTo>
                    <a:pt x="43" y="63"/>
                  </a:lnTo>
                  <a:lnTo>
                    <a:pt x="49" y="75"/>
                  </a:lnTo>
                  <a:lnTo>
                    <a:pt x="52" y="86"/>
                  </a:lnTo>
                  <a:lnTo>
                    <a:pt x="49" y="72"/>
                  </a:lnTo>
                  <a:lnTo>
                    <a:pt x="43" y="57"/>
                  </a:lnTo>
                  <a:lnTo>
                    <a:pt x="36" y="41"/>
                  </a:lnTo>
                  <a:lnTo>
                    <a:pt x="28" y="26"/>
                  </a:lnTo>
                  <a:lnTo>
                    <a:pt x="20" y="13"/>
                  </a:lnTo>
                  <a:lnTo>
                    <a:pt x="12" y="4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73" name="Freeform 9272"/>
            <p:cNvSpPr/>
            <p:nvPr/>
          </p:nvSpPr>
          <p:spPr>
            <a:xfrm>
              <a:off x="4424" y="743"/>
              <a:ext cx="29" cy="54"/>
            </a:xfrm>
            <a:custGeom>
              <a:avLst/>
              <a:gdLst/>
              <a:ahLst/>
              <a:cxnLst/>
              <a:pathLst>
                <a:path w="34" h="62">
                  <a:moveTo>
                    <a:pt x="34" y="62"/>
                  </a:moveTo>
                  <a:lnTo>
                    <a:pt x="27" y="42"/>
                  </a:lnTo>
                  <a:lnTo>
                    <a:pt x="17" y="2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8" y="20"/>
                  </a:lnTo>
                  <a:lnTo>
                    <a:pt x="14" y="30"/>
                  </a:lnTo>
                  <a:lnTo>
                    <a:pt x="20" y="40"/>
                  </a:lnTo>
                  <a:lnTo>
                    <a:pt x="26" y="49"/>
                  </a:lnTo>
                  <a:lnTo>
                    <a:pt x="30" y="56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74" name="Freeform 9273"/>
            <p:cNvSpPr/>
            <p:nvPr/>
          </p:nvSpPr>
          <p:spPr>
            <a:xfrm>
              <a:off x="4580" y="948"/>
              <a:ext cx="84" cy="289"/>
            </a:xfrm>
            <a:custGeom>
              <a:avLst/>
              <a:gdLst/>
              <a:ahLst/>
              <a:cxnLst/>
              <a:pathLst>
                <a:path w="95" h="330">
                  <a:moveTo>
                    <a:pt x="14" y="329"/>
                  </a:moveTo>
                  <a:lnTo>
                    <a:pt x="10" y="330"/>
                  </a:lnTo>
                  <a:lnTo>
                    <a:pt x="7" y="329"/>
                  </a:lnTo>
                  <a:lnTo>
                    <a:pt x="3" y="328"/>
                  </a:lnTo>
                  <a:lnTo>
                    <a:pt x="0" y="328"/>
                  </a:lnTo>
                  <a:lnTo>
                    <a:pt x="35" y="288"/>
                  </a:lnTo>
                  <a:lnTo>
                    <a:pt x="60" y="245"/>
                  </a:lnTo>
                  <a:lnTo>
                    <a:pt x="76" y="200"/>
                  </a:lnTo>
                  <a:lnTo>
                    <a:pt x="83" y="154"/>
                  </a:lnTo>
                  <a:lnTo>
                    <a:pt x="85" y="110"/>
                  </a:lnTo>
                  <a:lnTo>
                    <a:pt x="83" y="69"/>
                  </a:lnTo>
                  <a:lnTo>
                    <a:pt x="79" y="32"/>
                  </a:lnTo>
                  <a:lnTo>
                    <a:pt x="75" y="0"/>
                  </a:lnTo>
                  <a:lnTo>
                    <a:pt x="86" y="25"/>
                  </a:lnTo>
                  <a:lnTo>
                    <a:pt x="94" y="64"/>
                  </a:lnTo>
                  <a:lnTo>
                    <a:pt x="95" y="111"/>
                  </a:lnTo>
                  <a:lnTo>
                    <a:pt x="92" y="162"/>
                  </a:lnTo>
                  <a:lnTo>
                    <a:pt x="83" y="214"/>
                  </a:lnTo>
                  <a:lnTo>
                    <a:pt x="67" y="262"/>
                  </a:lnTo>
                  <a:lnTo>
                    <a:pt x="43" y="302"/>
                  </a:lnTo>
                  <a:lnTo>
                    <a:pt x="14" y="3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75" name="Freeform 9274"/>
            <p:cNvSpPr/>
            <p:nvPr/>
          </p:nvSpPr>
          <p:spPr>
            <a:xfrm>
              <a:off x="4599" y="955"/>
              <a:ext cx="58" cy="40"/>
            </a:xfrm>
            <a:custGeom>
              <a:avLst/>
              <a:gdLst/>
              <a:ahLst/>
              <a:cxnLst/>
              <a:pathLst>
                <a:path w="64" h="46">
                  <a:moveTo>
                    <a:pt x="64" y="46"/>
                  </a:moveTo>
                  <a:lnTo>
                    <a:pt x="58" y="37"/>
                  </a:lnTo>
                  <a:lnTo>
                    <a:pt x="49" y="27"/>
                  </a:lnTo>
                  <a:lnTo>
                    <a:pt x="40" y="19"/>
                  </a:lnTo>
                  <a:lnTo>
                    <a:pt x="29" y="11"/>
                  </a:lnTo>
                  <a:lnTo>
                    <a:pt x="19" y="5"/>
                  </a:lnTo>
                  <a:lnTo>
                    <a:pt x="10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4" y="9"/>
                  </a:lnTo>
                  <a:lnTo>
                    <a:pt x="12" y="14"/>
                  </a:lnTo>
                  <a:lnTo>
                    <a:pt x="22" y="19"/>
                  </a:lnTo>
                  <a:lnTo>
                    <a:pt x="33" y="25"/>
                  </a:lnTo>
                  <a:lnTo>
                    <a:pt x="45" y="31"/>
                  </a:lnTo>
                  <a:lnTo>
                    <a:pt x="55" y="38"/>
                  </a:lnTo>
                  <a:lnTo>
                    <a:pt x="6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76" name="Freeform 9275"/>
            <p:cNvSpPr/>
            <p:nvPr/>
          </p:nvSpPr>
          <p:spPr>
            <a:xfrm>
              <a:off x="4590" y="964"/>
              <a:ext cx="69" cy="59"/>
            </a:xfrm>
            <a:custGeom>
              <a:avLst/>
              <a:gdLst/>
              <a:ahLst/>
              <a:cxnLst/>
              <a:pathLst>
                <a:path w="78" h="68">
                  <a:moveTo>
                    <a:pt x="0" y="1"/>
                  </a:moveTo>
                  <a:lnTo>
                    <a:pt x="4" y="0"/>
                  </a:lnTo>
                  <a:lnTo>
                    <a:pt x="13" y="4"/>
                  </a:lnTo>
                  <a:lnTo>
                    <a:pt x="23" y="9"/>
                  </a:lnTo>
                  <a:lnTo>
                    <a:pt x="37" y="19"/>
                  </a:lnTo>
                  <a:lnTo>
                    <a:pt x="50" y="29"/>
                  </a:lnTo>
                  <a:lnTo>
                    <a:pt x="63" y="42"/>
                  </a:lnTo>
                  <a:lnTo>
                    <a:pt x="72" y="54"/>
                  </a:lnTo>
                  <a:lnTo>
                    <a:pt x="78" y="68"/>
                  </a:lnTo>
                  <a:lnTo>
                    <a:pt x="69" y="60"/>
                  </a:lnTo>
                  <a:lnTo>
                    <a:pt x="58" y="51"/>
                  </a:lnTo>
                  <a:lnTo>
                    <a:pt x="44" y="40"/>
                  </a:lnTo>
                  <a:lnTo>
                    <a:pt x="30" y="30"/>
                  </a:lnTo>
                  <a:lnTo>
                    <a:pt x="18" y="20"/>
                  </a:lnTo>
                  <a:lnTo>
                    <a:pt x="8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77" name="Freeform 9276"/>
            <p:cNvSpPr/>
            <p:nvPr/>
          </p:nvSpPr>
          <p:spPr>
            <a:xfrm>
              <a:off x="4580" y="1002"/>
              <a:ext cx="79" cy="76"/>
            </a:xfrm>
            <a:custGeom>
              <a:avLst/>
              <a:gdLst/>
              <a:ahLst/>
              <a:cxnLst/>
              <a:pathLst>
                <a:path w="91" h="85">
                  <a:moveTo>
                    <a:pt x="0" y="0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9" y="14"/>
                  </a:lnTo>
                  <a:lnTo>
                    <a:pt x="43" y="26"/>
                  </a:lnTo>
                  <a:lnTo>
                    <a:pt x="58" y="40"/>
                  </a:lnTo>
                  <a:lnTo>
                    <a:pt x="72" y="56"/>
                  </a:lnTo>
                  <a:lnTo>
                    <a:pt x="84" y="71"/>
                  </a:lnTo>
                  <a:lnTo>
                    <a:pt x="91" y="85"/>
                  </a:lnTo>
                  <a:lnTo>
                    <a:pt x="84" y="78"/>
                  </a:lnTo>
                  <a:lnTo>
                    <a:pt x="71" y="68"/>
                  </a:lnTo>
                  <a:lnTo>
                    <a:pt x="56" y="56"/>
                  </a:lnTo>
                  <a:lnTo>
                    <a:pt x="39" y="43"/>
                  </a:lnTo>
                  <a:lnTo>
                    <a:pt x="23" y="29"/>
                  </a:lnTo>
                  <a:lnTo>
                    <a:pt x="10" y="1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78" name="Freeform 9277"/>
            <p:cNvSpPr/>
            <p:nvPr/>
          </p:nvSpPr>
          <p:spPr>
            <a:xfrm>
              <a:off x="4564" y="1060"/>
              <a:ext cx="88" cy="70"/>
            </a:xfrm>
            <a:custGeom>
              <a:avLst/>
              <a:gdLst/>
              <a:ahLst/>
              <a:cxnLst/>
              <a:pathLst>
                <a:path w="101" h="78">
                  <a:moveTo>
                    <a:pt x="0" y="1"/>
                  </a:moveTo>
                  <a:lnTo>
                    <a:pt x="6" y="0"/>
                  </a:lnTo>
                  <a:lnTo>
                    <a:pt x="19" y="4"/>
                  </a:lnTo>
                  <a:lnTo>
                    <a:pt x="34" y="12"/>
                  </a:lnTo>
                  <a:lnTo>
                    <a:pt x="51" y="24"/>
                  </a:lnTo>
                  <a:lnTo>
                    <a:pt x="67" y="38"/>
                  </a:lnTo>
                  <a:lnTo>
                    <a:pt x="82" y="52"/>
                  </a:lnTo>
                  <a:lnTo>
                    <a:pt x="95" y="65"/>
                  </a:lnTo>
                  <a:lnTo>
                    <a:pt x="101" y="78"/>
                  </a:lnTo>
                  <a:lnTo>
                    <a:pt x="93" y="73"/>
                  </a:lnTo>
                  <a:lnTo>
                    <a:pt x="80" y="64"/>
                  </a:lnTo>
                  <a:lnTo>
                    <a:pt x="63" y="53"/>
                  </a:lnTo>
                  <a:lnTo>
                    <a:pt x="44" y="39"/>
                  </a:lnTo>
                  <a:lnTo>
                    <a:pt x="27" y="26"/>
                  </a:lnTo>
                  <a:lnTo>
                    <a:pt x="13" y="15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79" name="Freeform 9278"/>
            <p:cNvSpPr/>
            <p:nvPr/>
          </p:nvSpPr>
          <p:spPr>
            <a:xfrm>
              <a:off x="4562" y="1090"/>
              <a:ext cx="79" cy="61"/>
            </a:xfrm>
            <a:custGeom>
              <a:avLst/>
              <a:gdLst/>
              <a:ahLst/>
              <a:cxnLst/>
              <a:pathLst>
                <a:path w="91" h="69">
                  <a:moveTo>
                    <a:pt x="0" y="1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30" y="13"/>
                  </a:lnTo>
                  <a:lnTo>
                    <a:pt x="46" y="23"/>
                  </a:lnTo>
                  <a:lnTo>
                    <a:pt x="61" y="35"/>
                  </a:lnTo>
                  <a:lnTo>
                    <a:pt x="76" y="47"/>
                  </a:lnTo>
                  <a:lnTo>
                    <a:pt x="86" y="59"/>
                  </a:lnTo>
                  <a:lnTo>
                    <a:pt x="91" y="69"/>
                  </a:lnTo>
                  <a:lnTo>
                    <a:pt x="83" y="64"/>
                  </a:lnTo>
                  <a:lnTo>
                    <a:pt x="69" y="55"/>
                  </a:lnTo>
                  <a:lnTo>
                    <a:pt x="53" y="46"/>
                  </a:lnTo>
                  <a:lnTo>
                    <a:pt x="37" y="35"/>
                  </a:lnTo>
                  <a:lnTo>
                    <a:pt x="21" y="24"/>
                  </a:lnTo>
                  <a:lnTo>
                    <a:pt x="9" y="15"/>
                  </a:lnTo>
                  <a:lnTo>
                    <a:pt x="1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80" name="Freeform 9279"/>
            <p:cNvSpPr/>
            <p:nvPr/>
          </p:nvSpPr>
          <p:spPr>
            <a:xfrm>
              <a:off x="4562" y="1141"/>
              <a:ext cx="67" cy="51"/>
            </a:xfrm>
            <a:custGeom>
              <a:avLst/>
              <a:gdLst/>
              <a:ahLst/>
              <a:cxnLst/>
              <a:pathLst>
                <a:path w="75" h="58">
                  <a:moveTo>
                    <a:pt x="0" y="1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4" y="6"/>
                  </a:lnTo>
                  <a:lnTo>
                    <a:pt x="37" y="13"/>
                  </a:lnTo>
                  <a:lnTo>
                    <a:pt x="50" y="22"/>
                  </a:lnTo>
                  <a:lnTo>
                    <a:pt x="61" y="33"/>
                  </a:lnTo>
                  <a:lnTo>
                    <a:pt x="70" y="45"/>
                  </a:lnTo>
                  <a:lnTo>
                    <a:pt x="75" y="58"/>
                  </a:lnTo>
                  <a:lnTo>
                    <a:pt x="67" y="52"/>
                  </a:lnTo>
                  <a:lnTo>
                    <a:pt x="57" y="44"/>
                  </a:lnTo>
                  <a:lnTo>
                    <a:pt x="43" y="36"/>
                  </a:lnTo>
                  <a:lnTo>
                    <a:pt x="29" y="28"/>
                  </a:lnTo>
                  <a:lnTo>
                    <a:pt x="17" y="18"/>
                  </a:lnTo>
                  <a:lnTo>
                    <a:pt x="7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81" name="Freeform 9280"/>
            <p:cNvSpPr/>
            <p:nvPr/>
          </p:nvSpPr>
          <p:spPr>
            <a:xfrm>
              <a:off x="4546" y="1213"/>
              <a:ext cx="41" cy="14"/>
            </a:xfrm>
            <a:custGeom>
              <a:avLst/>
              <a:gdLst/>
              <a:ahLst/>
              <a:cxnLst/>
              <a:pathLst>
                <a:path w="46" h="15">
                  <a:moveTo>
                    <a:pt x="0" y="3"/>
                  </a:moveTo>
                  <a:lnTo>
                    <a:pt x="3" y="1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9" y="4"/>
                  </a:lnTo>
                  <a:lnTo>
                    <a:pt x="44" y="9"/>
                  </a:lnTo>
                  <a:lnTo>
                    <a:pt x="46" y="15"/>
                  </a:lnTo>
                  <a:lnTo>
                    <a:pt x="40" y="10"/>
                  </a:lnTo>
                  <a:lnTo>
                    <a:pt x="33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82" name="Freeform 9281"/>
            <p:cNvSpPr/>
            <p:nvPr/>
          </p:nvSpPr>
          <p:spPr>
            <a:xfrm>
              <a:off x="4587" y="986"/>
              <a:ext cx="73" cy="67"/>
            </a:xfrm>
            <a:custGeom>
              <a:avLst/>
              <a:gdLst/>
              <a:ahLst/>
              <a:cxnLst/>
              <a:pathLst>
                <a:path w="84" h="76">
                  <a:moveTo>
                    <a:pt x="0" y="2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6" y="12"/>
                  </a:lnTo>
                  <a:lnTo>
                    <a:pt x="40" y="22"/>
                  </a:lnTo>
                  <a:lnTo>
                    <a:pt x="54" y="35"/>
                  </a:lnTo>
                  <a:lnTo>
                    <a:pt x="67" y="49"/>
                  </a:lnTo>
                  <a:lnTo>
                    <a:pt x="77" y="63"/>
                  </a:lnTo>
                  <a:lnTo>
                    <a:pt x="84" y="76"/>
                  </a:lnTo>
                  <a:lnTo>
                    <a:pt x="77" y="71"/>
                  </a:lnTo>
                  <a:lnTo>
                    <a:pt x="67" y="62"/>
                  </a:lnTo>
                  <a:lnTo>
                    <a:pt x="52" y="50"/>
                  </a:lnTo>
                  <a:lnTo>
                    <a:pt x="37" y="38"/>
                  </a:lnTo>
                  <a:lnTo>
                    <a:pt x="22" y="27"/>
                  </a:lnTo>
                  <a:lnTo>
                    <a:pt x="9" y="17"/>
                  </a:lnTo>
                  <a:lnTo>
                    <a:pt x="1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83" name="Freeform 9282"/>
            <p:cNvSpPr/>
            <p:nvPr/>
          </p:nvSpPr>
          <p:spPr>
            <a:xfrm>
              <a:off x="4573" y="1034"/>
              <a:ext cx="84" cy="68"/>
            </a:xfrm>
            <a:custGeom>
              <a:avLst/>
              <a:gdLst/>
              <a:ahLst/>
              <a:cxnLst/>
              <a:pathLst>
                <a:path w="96" h="77">
                  <a:moveTo>
                    <a:pt x="0" y="1"/>
                  </a:moveTo>
                  <a:lnTo>
                    <a:pt x="5" y="0"/>
                  </a:lnTo>
                  <a:lnTo>
                    <a:pt x="17" y="4"/>
                  </a:lnTo>
                  <a:lnTo>
                    <a:pt x="32" y="12"/>
                  </a:lnTo>
                  <a:lnTo>
                    <a:pt x="48" y="23"/>
                  </a:lnTo>
                  <a:lnTo>
                    <a:pt x="64" y="37"/>
                  </a:lnTo>
                  <a:lnTo>
                    <a:pt x="79" y="50"/>
                  </a:lnTo>
                  <a:lnTo>
                    <a:pt x="91" y="64"/>
                  </a:lnTo>
                  <a:lnTo>
                    <a:pt x="96" y="77"/>
                  </a:lnTo>
                  <a:lnTo>
                    <a:pt x="89" y="72"/>
                  </a:lnTo>
                  <a:lnTo>
                    <a:pt x="77" y="63"/>
                  </a:lnTo>
                  <a:lnTo>
                    <a:pt x="60" y="52"/>
                  </a:lnTo>
                  <a:lnTo>
                    <a:pt x="42" y="39"/>
                  </a:lnTo>
                  <a:lnTo>
                    <a:pt x="25" y="26"/>
                  </a:lnTo>
                  <a:lnTo>
                    <a:pt x="11" y="15"/>
                  </a:lnTo>
                  <a:lnTo>
                    <a:pt x="2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84" name="Freeform 9283"/>
            <p:cNvSpPr/>
            <p:nvPr/>
          </p:nvSpPr>
          <p:spPr>
            <a:xfrm>
              <a:off x="4559" y="1121"/>
              <a:ext cx="80" cy="51"/>
            </a:xfrm>
            <a:custGeom>
              <a:avLst/>
              <a:gdLst/>
              <a:ahLst/>
              <a:cxnLst/>
              <a:pathLst>
                <a:path w="93" h="57">
                  <a:moveTo>
                    <a:pt x="0" y="1"/>
                  </a:moveTo>
                  <a:lnTo>
                    <a:pt x="4" y="0"/>
                  </a:lnTo>
                  <a:lnTo>
                    <a:pt x="15" y="2"/>
                  </a:lnTo>
                  <a:lnTo>
                    <a:pt x="28" y="7"/>
                  </a:lnTo>
                  <a:lnTo>
                    <a:pt x="44" y="14"/>
                  </a:lnTo>
                  <a:lnTo>
                    <a:pt x="59" y="23"/>
                  </a:lnTo>
                  <a:lnTo>
                    <a:pt x="74" y="33"/>
                  </a:lnTo>
                  <a:lnTo>
                    <a:pt x="86" y="45"/>
                  </a:lnTo>
                  <a:lnTo>
                    <a:pt x="93" y="57"/>
                  </a:lnTo>
                  <a:lnTo>
                    <a:pt x="84" y="52"/>
                  </a:lnTo>
                  <a:lnTo>
                    <a:pt x="71" y="45"/>
                  </a:lnTo>
                  <a:lnTo>
                    <a:pt x="55" y="37"/>
                  </a:lnTo>
                  <a:lnTo>
                    <a:pt x="38" y="28"/>
                  </a:lnTo>
                  <a:lnTo>
                    <a:pt x="23" y="19"/>
                  </a:lnTo>
                  <a:lnTo>
                    <a:pt x="10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85" name="Freeform 9284"/>
            <p:cNvSpPr/>
            <p:nvPr/>
          </p:nvSpPr>
          <p:spPr>
            <a:xfrm>
              <a:off x="4557" y="1157"/>
              <a:ext cx="59" cy="50"/>
            </a:xfrm>
            <a:custGeom>
              <a:avLst/>
              <a:gdLst/>
              <a:ahLst/>
              <a:cxnLst/>
              <a:pathLst>
                <a:path w="68" h="58">
                  <a:moveTo>
                    <a:pt x="0" y="0"/>
                  </a:moveTo>
                  <a:lnTo>
                    <a:pt x="5" y="0"/>
                  </a:lnTo>
                  <a:lnTo>
                    <a:pt x="14" y="4"/>
                  </a:lnTo>
                  <a:lnTo>
                    <a:pt x="25" y="12"/>
                  </a:lnTo>
                  <a:lnTo>
                    <a:pt x="37" y="21"/>
                  </a:lnTo>
                  <a:lnTo>
                    <a:pt x="50" y="31"/>
                  </a:lnTo>
                  <a:lnTo>
                    <a:pt x="59" y="43"/>
                  </a:lnTo>
                  <a:lnTo>
                    <a:pt x="66" y="51"/>
                  </a:lnTo>
                  <a:lnTo>
                    <a:pt x="68" y="58"/>
                  </a:lnTo>
                  <a:lnTo>
                    <a:pt x="63" y="53"/>
                  </a:lnTo>
                  <a:lnTo>
                    <a:pt x="53" y="46"/>
                  </a:lnTo>
                  <a:lnTo>
                    <a:pt x="42" y="38"/>
                  </a:lnTo>
                  <a:lnTo>
                    <a:pt x="30" y="29"/>
                  </a:lnTo>
                  <a:lnTo>
                    <a:pt x="19" y="21"/>
                  </a:lnTo>
                  <a:lnTo>
                    <a:pt x="10" y="12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86" name="Freeform 9285"/>
            <p:cNvSpPr/>
            <p:nvPr/>
          </p:nvSpPr>
          <p:spPr>
            <a:xfrm>
              <a:off x="4564" y="1195"/>
              <a:ext cx="45" cy="21"/>
            </a:xfrm>
            <a:custGeom>
              <a:avLst/>
              <a:gdLst/>
              <a:ahLst/>
              <a:cxnLst/>
              <a:pathLst>
                <a:path w="51" h="23">
                  <a:moveTo>
                    <a:pt x="0" y="2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6" y="7"/>
                  </a:lnTo>
                  <a:lnTo>
                    <a:pt x="43" y="11"/>
                  </a:lnTo>
                  <a:lnTo>
                    <a:pt x="49" y="17"/>
                  </a:lnTo>
                  <a:lnTo>
                    <a:pt x="51" y="23"/>
                  </a:lnTo>
                  <a:lnTo>
                    <a:pt x="45" y="18"/>
                  </a:lnTo>
                  <a:lnTo>
                    <a:pt x="37" y="15"/>
                  </a:lnTo>
                  <a:lnTo>
                    <a:pt x="28" y="13"/>
                  </a:lnTo>
                  <a:lnTo>
                    <a:pt x="19" y="10"/>
                  </a:lnTo>
                  <a:lnTo>
                    <a:pt x="10" y="9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87" name="Freeform 9286"/>
            <p:cNvSpPr/>
            <p:nvPr/>
          </p:nvSpPr>
          <p:spPr>
            <a:xfrm>
              <a:off x="4615" y="932"/>
              <a:ext cx="35" cy="40"/>
            </a:xfrm>
            <a:custGeom>
              <a:avLst/>
              <a:gdLst/>
              <a:ahLst/>
              <a:cxnLst/>
              <a:pathLst>
                <a:path w="40" h="46">
                  <a:moveTo>
                    <a:pt x="40" y="46"/>
                  </a:moveTo>
                  <a:lnTo>
                    <a:pt x="37" y="44"/>
                  </a:lnTo>
                  <a:lnTo>
                    <a:pt x="31" y="38"/>
                  </a:lnTo>
                  <a:lnTo>
                    <a:pt x="23" y="32"/>
                  </a:lnTo>
                  <a:lnTo>
                    <a:pt x="15" y="26"/>
                  </a:lnTo>
                  <a:lnTo>
                    <a:pt x="8" y="19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1"/>
                  </a:lnTo>
                  <a:lnTo>
                    <a:pt x="7" y="0"/>
                  </a:lnTo>
                  <a:lnTo>
                    <a:pt x="12" y="4"/>
                  </a:lnTo>
                  <a:lnTo>
                    <a:pt x="17" y="9"/>
                  </a:lnTo>
                  <a:lnTo>
                    <a:pt x="23" y="16"/>
                  </a:lnTo>
                  <a:lnTo>
                    <a:pt x="28" y="26"/>
                  </a:lnTo>
                  <a:lnTo>
                    <a:pt x="33" y="34"/>
                  </a:lnTo>
                  <a:lnTo>
                    <a:pt x="37" y="42"/>
                  </a:lnTo>
                  <a:lnTo>
                    <a:pt x="4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88" name="Freeform 9287"/>
            <p:cNvSpPr/>
            <p:nvPr/>
          </p:nvSpPr>
          <p:spPr>
            <a:xfrm>
              <a:off x="4643" y="916"/>
              <a:ext cx="9" cy="48"/>
            </a:xfrm>
            <a:custGeom>
              <a:avLst/>
              <a:gdLst/>
              <a:ahLst/>
              <a:cxnLst/>
              <a:pathLst>
                <a:path w="11" h="54">
                  <a:moveTo>
                    <a:pt x="7" y="54"/>
                  </a:moveTo>
                  <a:lnTo>
                    <a:pt x="8" y="44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6" y="0"/>
                  </a:lnTo>
                  <a:lnTo>
                    <a:pt x="0" y="7"/>
                  </a:lnTo>
                  <a:lnTo>
                    <a:pt x="1" y="22"/>
                  </a:lnTo>
                  <a:lnTo>
                    <a:pt x="4" y="40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89" name="Freeform 9288"/>
            <p:cNvSpPr/>
            <p:nvPr/>
          </p:nvSpPr>
          <p:spPr>
            <a:xfrm>
              <a:off x="4650" y="928"/>
              <a:ext cx="40" cy="44"/>
            </a:xfrm>
            <a:custGeom>
              <a:avLst/>
              <a:gdLst/>
              <a:ahLst/>
              <a:cxnLst/>
              <a:pathLst>
                <a:path w="46" h="50">
                  <a:moveTo>
                    <a:pt x="0" y="50"/>
                  </a:moveTo>
                  <a:lnTo>
                    <a:pt x="5" y="44"/>
                  </a:lnTo>
                  <a:lnTo>
                    <a:pt x="11" y="35"/>
                  </a:lnTo>
                  <a:lnTo>
                    <a:pt x="17" y="26"/>
                  </a:lnTo>
                  <a:lnTo>
                    <a:pt x="24" y="17"/>
                  </a:lnTo>
                  <a:lnTo>
                    <a:pt x="31" y="9"/>
                  </a:lnTo>
                  <a:lnTo>
                    <a:pt x="38" y="3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6" y="6"/>
                  </a:lnTo>
                  <a:lnTo>
                    <a:pt x="43" y="11"/>
                  </a:lnTo>
                  <a:lnTo>
                    <a:pt x="36" y="18"/>
                  </a:lnTo>
                  <a:lnTo>
                    <a:pt x="29" y="26"/>
                  </a:lnTo>
                  <a:lnTo>
                    <a:pt x="20" y="33"/>
                  </a:lnTo>
                  <a:lnTo>
                    <a:pt x="12" y="40"/>
                  </a:lnTo>
                  <a:lnTo>
                    <a:pt x="5" y="4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90" name="Freeform 9289"/>
            <p:cNvSpPr/>
            <p:nvPr/>
          </p:nvSpPr>
          <p:spPr>
            <a:xfrm>
              <a:off x="4616" y="1204"/>
              <a:ext cx="58" cy="14"/>
            </a:xfrm>
            <a:custGeom>
              <a:avLst/>
              <a:gdLst/>
              <a:ahLst/>
              <a:cxnLst/>
              <a:pathLst>
                <a:path w="67" h="16">
                  <a:moveTo>
                    <a:pt x="0" y="2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9" y="2"/>
                  </a:lnTo>
                  <a:lnTo>
                    <a:pt x="65" y="6"/>
                  </a:lnTo>
                  <a:lnTo>
                    <a:pt x="67" y="11"/>
                  </a:lnTo>
                  <a:lnTo>
                    <a:pt x="65" y="15"/>
                  </a:lnTo>
                  <a:lnTo>
                    <a:pt x="59" y="16"/>
                  </a:lnTo>
                  <a:lnTo>
                    <a:pt x="51" y="15"/>
                  </a:lnTo>
                  <a:lnTo>
                    <a:pt x="40" y="13"/>
                  </a:lnTo>
                  <a:lnTo>
                    <a:pt x="29" y="11"/>
                  </a:lnTo>
                  <a:lnTo>
                    <a:pt x="19" y="7"/>
                  </a:lnTo>
                  <a:lnTo>
                    <a:pt x="8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91" name="Freeform 9290"/>
            <p:cNvSpPr/>
            <p:nvPr/>
          </p:nvSpPr>
          <p:spPr>
            <a:xfrm>
              <a:off x="4604" y="1216"/>
              <a:ext cx="58" cy="28"/>
            </a:xfrm>
            <a:custGeom>
              <a:avLst/>
              <a:gdLst/>
              <a:ahLst/>
              <a:cxnLst/>
              <a:pathLst>
                <a:path w="64" h="32">
                  <a:moveTo>
                    <a:pt x="0" y="0"/>
                  </a:moveTo>
                  <a:lnTo>
                    <a:pt x="6" y="1"/>
                  </a:lnTo>
                  <a:lnTo>
                    <a:pt x="16" y="2"/>
                  </a:lnTo>
                  <a:lnTo>
                    <a:pt x="26" y="6"/>
                  </a:lnTo>
                  <a:lnTo>
                    <a:pt x="36" y="9"/>
                  </a:lnTo>
                  <a:lnTo>
                    <a:pt x="47" y="14"/>
                  </a:lnTo>
                  <a:lnTo>
                    <a:pt x="56" y="18"/>
                  </a:lnTo>
                  <a:lnTo>
                    <a:pt x="62" y="23"/>
                  </a:lnTo>
                  <a:lnTo>
                    <a:pt x="64" y="29"/>
                  </a:lnTo>
                  <a:lnTo>
                    <a:pt x="62" y="32"/>
                  </a:lnTo>
                  <a:lnTo>
                    <a:pt x="55" y="31"/>
                  </a:lnTo>
                  <a:lnTo>
                    <a:pt x="46" y="28"/>
                  </a:lnTo>
                  <a:lnTo>
                    <a:pt x="35" y="22"/>
                  </a:lnTo>
                  <a:lnTo>
                    <a:pt x="24" y="16"/>
                  </a:lnTo>
                  <a:lnTo>
                    <a:pt x="13" y="9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92" name="Freeform 9291"/>
            <p:cNvSpPr/>
            <p:nvPr/>
          </p:nvSpPr>
          <p:spPr>
            <a:xfrm>
              <a:off x="4618" y="1179"/>
              <a:ext cx="58" cy="14"/>
            </a:xfrm>
            <a:custGeom>
              <a:avLst/>
              <a:gdLst/>
              <a:ahLst/>
              <a:cxnLst/>
              <a:pathLst>
                <a:path w="64" h="16">
                  <a:moveTo>
                    <a:pt x="0" y="8"/>
                  </a:moveTo>
                  <a:lnTo>
                    <a:pt x="3" y="5"/>
                  </a:lnTo>
                  <a:lnTo>
                    <a:pt x="10" y="2"/>
                  </a:lnTo>
                  <a:lnTo>
                    <a:pt x="19" y="1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60" y="5"/>
                  </a:lnTo>
                  <a:lnTo>
                    <a:pt x="64" y="10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1" y="16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8" y="1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93" name="Freeform 9292"/>
            <p:cNvSpPr/>
            <p:nvPr/>
          </p:nvSpPr>
          <p:spPr>
            <a:xfrm>
              <a:off x="4631" y="1158"/>
              <a:ext cx="59" cy="11"/>
            </a:xfrm>
            <a:custGeom>
              <a:avLst/>
              <a:gdLst/>
              <a:ahLst/>
              <a:cxnLst/>
              <a:pathLst>
                <a:path w="68" h="12">
                  <a:moveTo>
                    <a:pt x="0" y="11"/>
                  </a:moveTo>
                  <a:lnTo>
                    <a:pt x="5" y="9"/>
                  </a:lnTo>
                  <a:lnTo>
                    <a:pt x="14" y="5"/>
                  </a:lnTo>
                  <a:lnTo>
                    <a:pt x="25" y="3"/>
                  </a:lnTo>
                  <a:lnTo>
                    <a:pt x="36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3"/>
                  </a:lnTo>
                  <a:lnTo>
                    <a:pt x="68" y="6"/>
                  </a:lnTo>
                  <a:lnTo>
                    <a:pt x="68" y="10"/>
                  </a:lnTo>
                  <a:lnTo>
                    <a:pt x="64" y="11"/>
                  </a:lnTo>
                  <a:lnTo>
                    <a:pt x="56" y="12"/>
                  </a:lnTo>
                  <a:lnTo>
                    <a:pt x="45" y="12"/>
                  </a:lnTo>
                  <a:lnTo>
                    <a:pt x="34" y="11"/>
                  </a:lnTo>
                  <a:lnTo>
                    <a:pt x="22" y="11"/>
                  </a:lnTo>
                  <a:lnTo>
                    <a:pt x="11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94" name="Freeform 9293"/>
            <p:cNvSpPr/>
            <p:nvPr/>
          </p:nvSpPr>
          <p:spPr>
            <a:xfrm>
              <a:off x="4643" y="1137"/>
              <a:ext cx="59" cy="11"/>
            </a:xfrm>
            <a:custGeom>
              <a:avLst/>
              <a:gdLst/>
              <a:ahLst/>
              <a:cxnLst/>
              <a:pathLst>
                <a:path w="68" h="13">
                  <a:moveTo>
                    <a:pt x="0" y="13"/>
                  </a:moveTo>
                  <a:lnTo>
                    <a:pt x="7" y="11"/>
                  </a:lnTo>
                  <a:lnTo>
                    <a:pt x="16" y="8"/>
                  </a:lnTo>
                  <a:lnTo>
                    <a:pt x="28" y="5"/>
                  </a:lnTo>
                  <a:lnTo>
                    <a:pt x="39" y="2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1"/>
                  </a:lnTo>
                  <a:lnTo>
                    <a:pt x="68" y="5"/>
                  </a:lnTo>
                  <a:lnTo>
                    <a:pt x="66" y="8"/>
                  </a:lnTo>
                  <a:lnTo>
                    <a:pt x="60" y="11"/>
                  </a:lnTo>
                  <a:lnTo>
                    <a:pt x="52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9" y="12"/>
                  </a:lnTo>
                  <a:lnTo>
                    <a:pt x="8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95" name="Freeform 9294"/>
            <p:cNvSpPr/>
            <p:nvPr/>
          </p:nvSpPr>
          <p:spPr>
            <a:xfrm>
              <a:off x="4646" y="1113"/>
              <a:ext cx="69" cy="14"/>
            </a:xfrm>
            <a:custGeom>
              <a:avLst/>
              <a:gdLst/>
              <a:ahLst/>
              <a:cxnLst/>
              <a:pathLst>
                <a:path w="77" h="17">
                  <a:moveTo>
                    <a:pt x="0" y="17"/>
                  </a:moveTo>
                  <a:lnTo>
                    <a:pt x="9" y="13"/>
                  </a:lnTo>
                  <a:lnTo>
                    <a:pt x="21" y="9"/>
                  </a:lnTo>
                  <a:lnTo>
                    <a:pt x="32" y="5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77" y="7"/>
                  </a:lnTo>
                  <a:lnTo>
                    <a:pt x="75" y="12"/>
                  </a:lnTo>
                  <a:lnTo>
                    <a:pt x="68" y="15"/>
                  </a:lnTo>
                  <a:lnTo>
                    <a:pt x="57" y="17"/>
                  </a:lnTo>
                  <a:lnTo>
                    <a:pt x="45" y="17"/>
                  </a:lnTo>
                  <a:lnTo>
                    <a:pt x="32" y="15"/>
                  </a:lnTo>
                  <a:lnTo>
                    <a:pt x="19" y="15"/>
                  </a:lnTo>
                  <a:lnTo>
                    <a:pt x="8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96" name="Freeform 9295"/>
            <p:cNvSpPr/>
            <p:nvPr/>
          </p:nvSpPr>
          <p:spPr>
            <a:xfrm>
              <a:off x="4652" y="1081"/>
              <a:ext cx="73" cy="21"/>
            </a:xfrm>
            <a:custGeom>
              <a:avLst/>
              <a:gdLst/>
              <a:ahLst/>
              <a:cxnLst/>
              <a:pathLst>
                <a:path w="84" h="24">
                  <a:moveTo>
                    <a:pt x="0" y="24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9" y="6"/>
                  </a:lnTo>
                  <a:lnTo>
                    <a:pt x="63" y="2"/>
                  </a:lnTo>
                  <a:lnTo>
                    <a:pt x="74" y="0"/>
                  </a:lnTo>
                  <a:lnTo>
                    <a:pt x="83" y="0"/>
                  </a:lnTo>
                  <a:lnTo>
                    <a:pt x="84" y="4"/>
                  </a:lnTo>
                  <a:lnTo>
                    <a:pt x="79" y="10"/>
                  </a:lnTo>
                  <a:lnTo>
                    <a:pt x="71" y="15"/>
                  </a:lnTo>
                  <a:lnTo>
                    <a:pt x="58" y="17"/>
                  </a:lnTo>
                  <a:lnTo>
                    <a:pt x="45" y="19"/>
                  </a:lnTo>
                  <a:lnTo>
                    <a:pt x="30" y="20"/>
                  </a:lnTo>
                  <a:lnTo>
                    <a:pt x="17" y="22"/>
                  </a:lnTo>
                  <a:lnTo>
                    <a:pt x="7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97" name="Freeform 9296"/>
            <p:cNvSpPr/>
            <p:nvPr/>
          </p:nvSpPr>
          <p:spPr>
            <a:xfrm>
              <a:off x="4653" y="1055"/>
              <a:ext cx="81" cy="30"/>
            </a:xfrm>
            <a:custGeom>
              <a:avLst/>
              <a:gdLst/>
              <a:ahLst/>
              <a:cxnLst/>
              <a:pathLst>
                <a:path w="92" h="33">
                  <a:moveTo>
                    <a:pt x="0" y="33"/>
                  </a:moveTo>
                  <a:lnTo>
                    <a:pt x="8" y="25"/>
                  </a:lnTo>
                  <a:lnTo>
                    <a:pt x="21" y="18"/>
                  </a:lnTo>
                  <a:lnTo>
                    <a:pt x="35" y="11"/>
                  </a:lnTo>
                  <a:lnTo>
                    <a:pt x="52" y="6"/>
                  </a:lnTo>
                  <a:lnTo>
                    <a:pt x="67" y="1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2" y="7"/>
                  </a:lnTo>
                  <a:lnTo>
                    <a:pt x="90" y="12"/>
                  </a:lnTo>
                  <a:lnTo>
                    <a:pt x="80" y="18"/>
                  </a:lnTo>
                  <a:lnTo>
                    <a:pt x="69" y="22"/>
                  </a:lnTo>
                  <a:lnTo>
                    <a:pt x="54" y="25"/>
                  </a:lnTo>
                  <a:lnTo>
                    <a:pt x="38" y="29"/>
                  </a:lnTo>
                  <a:lnTo>
                    <a:pt x="23" y="31"/>
                  </a:lnTo>
                  <a:lnTo>
                    <a:pt x="10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98" name="Freeform 9297"/>
            <p:cNvSpPr/>
            <p:nvPr/>
          </p:nvSpPr>
          <p:spPr>
            <a:xfrm>
              <a:off x="4653" y="1006"/>
              <a:ext cx="74" cy="47"/>
            </a:xfrm>
            <a:custGeom>
              <a:avLst/>
              <a:gdLst/>
              <a:ahLst/>
              <a:cxnLst/>
              <a:pathLst>
                <a:path w="85" h="55">
                  <a:moveTo>
                    <a:pt x="0" y="55"/>
                  </a:moveTo>
                  <a:lnTo>
                    <a:pt x="8" y="47"/>
                  </a:lnTo>
                  <a:lnTo>
                    <a:pt x="18" y="36"/>
                  </a:lnTo>
                  <a:lnTo>
                    <a:pt x="32" y="26"/>
                  </a:lnTo>
                  <a:lnTo>
                    <a:pt x="46" y="17"/>
                  </a:lnTo>
                  <a:lnTo>
                    <a:pt x="60" y="9"/>
                  </a:lnTo>
                  <a:lnTo>
                    <a:pt x="71" y="3"/>
                  </a:lnTo>
                  <a:lnTo>
                    <a:pt x="80" y="0"/>
                  </a:lnTo>
                  <a:lnTo>
                    <a:pt x="85" y="3"/>
                  </a:lnTo>
                  <a:lnTo>
                    <a:pt x="85" y="9"/>
                  </a:lnTo>
                  <a:lnTo>
                    <a:pt x="78" y="15"/>
                  </a:lnTo>
                  <a:lnTo>
                    <a:pt x="69" y="24"/>
                  </a:lnTo>
                  <a:lnTo>
                    <a:pt x="55" y="32"/>
                  </a:lnTo>
                  <a:lnTo>
                    <a:pt x="41" y="40"/>
                  </a:lnTo>
                  <a:lnTo>
                    <a:pt x="26" y="47"/>
                  </a:lnTo>
                  <a:lnTo>
                    <a:pt x="11" y="5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299" name="Freeform 9298"/>
            <p:cNvSpPr/>
            <p:nvPr/>
          </p:nvSpPr>
          <p:spPr>
            <a:xfrm>
              <a:off x="4653" y="965"/>
              <a:ext cx="63" cy="60"/>
            </a:xfrm>
            <a:custGeom>
              <a:avLst/>
              <a:gdLst/>
              <a:ahLst/>
              <a:cxnLst/>
              <a:pathLst>
                <a:path w="72" h="69">
                  <a:moveTo>
                    <a:pt x="0" y="69"/>
                  </a:moveTo>
                  <a:lnTo>
                    <a:pt x="6" y="61"/>
                  </a:lnTo>
                  <a:lnTo>
                    <a:pt x="15" y="50"/>
                  </a:lnTo>
                  <a:lnTo>
                    <a:pt x="25" y="37"/>
                  </a:lnTo>
                  <a:lnTo>
                    <a:pt x="37" y="24"/>
                  </a:lnTo>
                  <a:lnTo>
                    <a:pt x="48" y="13"/>
                  </a:lnTo>
                  <a:lnTo>
                    <a:pt x="59" y="4"/>
                  </a:lnTo>
                  <a:lnTo>
                    <a:pt x="68" y="0"/>
                  </a:lnTo>
                  <a:lnTo>
                    <a:pt x="72" y="1"/>
                  </a:lnTo>
                  <a:lnTo>
                    <a:pt x="72" y="8"/>
                  </a:lnTo>
                  <a:lnTo>
                    <a:pt x="67" y="18"/>
                  </a:lnTo>
                  <a:lnTo>
                    <a:pt x="56" y="29"/>
                  </a:lnTo>
                  <a:lnTo>
                    <a:pt x="45" y="41"/>
                  </a:lnTo>
                  <a:lnTo>
                    <a:pt x="31" y="52"/>
                  </a:lnTo>
                  <a:lnTo>
                    <a:pt x="18" y="61"/>
                  </a:lnTo>
                  <a:lnTo>
                    <a:pt x="7" y="6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00" name="Freeform 9299"/>
            <p:cNvSpPr/>
            <p:nvPr/>
          </p:nvSpPr>
          <p:spPr>
            <a:xfrm>
              <a:off x="4652" y="944"/>
              <a:ext cx="57" cy="55"/>
            </a:xfrm>
            <a:custGeom>
              <a:avLst/>
              <a:gdLst/>
              <a:ahLst/>
              <a:cxnLst/>
              <a:pathLst>
                <a:path w="67" h="62">
                  <a:moveTo>
                    <a:pt x="67" y="4"/>
                  </a:moveTo>
                  <a:lnTo>
                    <a:pt x="66" y="7"/>
                  </a:lnTo>
                  <a:lnTo>
                    <a:pt x="59" y="13"/>
                  </a:lnTo>
                  <a:lnTo>
                    <a:pt x="50" y="20"/>
                  </a:lnTo>
                  <a:lnTo>
                    <a:pt x="40" y="28"/>
                  </a:lnTo>
                  <a:lnTo>
                    <a:pt x="28" y="37"/>
                  </a:lnTo>
                  <a:lnTo>
                    <a:pt x="17" y="46"/>
                  </a:lnTo>
                  <a:lnTo>
                    <a:pt x="7" y="54"/>
                  </a:lnTo>
                  <a:lnTo>
                    <a:pt x="0" y="62"/>
                  </a:lnTo>
                  <a:lnTo>
                    <a:pt x="5" y="51"/>
                  </a:lnTo>
                  <a:lnTo>
                    <a:pt x="12" y="39"/>
                  </a:lnTo>
                  <a:lnTo>
                    <a:pt x="21" y="27"/>
                  </a:lnTo>
                  <a:lnTo>
                    <a:pt x="32" y="15"/>
                  </a:lnTo>
                  <a:lnTo>
                    <a:pt x="43" y="7"/>
                  </a:lnTo>
                  <a:lnTo>
                    <a:pt x="52" y="1"/>
                  </a:lnTo>
                  <a:lnTo>
                    <a:pt x="62" y="0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01" name="Freeform 9300"/>
            <p:cNvSpPr/>
            <p:nvPr/>
          </p:nvSpPr>
          <p:spPr>
            <a:xfrm>
              <a:off x="4532" y="665"/>
              <a:ext cx="70" cy="272"/>
            </a:xfrm>
            <a:custGeom>
              <a:avLst/>
              <a:gdLst/>
              <a:ahLst/>
              <a:cxnLst/>
              <a:pathLst>
                <a:path w="79" h="311">
                  <a:moveTo>
                    <a:pt x="8" y="311"/>
                  </a:moveTo>
                  <a:lnTo>
                    <a:pt x="4" y="311"/>
                  </a:lnTo>
                  <a:lnTo>
                    <a:pt x="2" y="309"/>
                  </a:lnTo>
                  <a:lnTo>
                    <a:pt x="1" y="307"/>
                  </a:lnTo>
                  <a:lnTo>
                    <a:pt x="0" y="303"/>
                  </a:lnTo>
                  <a:lnTo>
                    <a:pt x="32" y="265"/>
                  </a:lnTo>
                  <a:lnTo>
                    <a:pt x="51" y="225"/>
                  </a:lnTo>
                  <a:lnTo>
                    <a:pt x="63" y="183"/>
                  </a:lnTo>
                  <a:lnTo>
                    <a:pt x="66" y="142"/>
                  </a:lnTo>
                  <a:lnTo>
                    <a:pt x="64" y="101"/>
                  </a:lnTo>
                  <a:lnTo>
                    <a:pt x="58" y="63"/>
                  </a:lnTo>
                  <a:lnTo>
                    <a:pt x="51" y="29"/>
                  </a:lnTo>
                  <a:lnTo>
                    <a:pt x="45" y="0"/>
                  </a:lnTo>
                  <a:lnTo>
                    <a:pt x="61" y="20"/>
                  </a:lnTo>
                  <a:lnTo>
                    <a:pt x="72" y="53"/>
                  </a:lnTo>
                  <a:lnTo>
                    <a:pt x="79" y="97"/>
                  </a:lnTo>
                  <a:lnTo>
                    <a:pt x="79" y="146"/>
                  </a:lnTo>
                  <a:lnTo>
                    <a:pt x="73" y="196"/>
                  </a:lnTo>
                  <a:lnTo>
                    <a:pt x="59" y="243"/>
                  </a:lnTo>
                  <a:lnTo>
                    <a:pt x="38" y="283"/>
                  </a:lnTo>
                  <a:lnTo>
                    <a:pt x="8" y="3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02" name="Freeform 9301"/>
            <p:cNvSpPr/>
            <p:nvPr/>
          </p:nvSpPr>
          <p:spPr>
            <a:xfrm>
              <a:off x="4531" y="667"/>
              <a:ext cx="57" cy="35"/>
            </a:xfrm>
            <a:custGeom>
              <a:avLst/>
              <a:gdLst/>
              <a:ahLst/>
              <a:cxnLst/>
              <a:pathLst>
                <a:path w="67" h="41">
                  <a:moveTo>
                    <a:pt x="67" y="41"/>
                  </a:moveTo>
                  <a:lnTo>
                    <a:pt x="60" y="33"/>
                  </a:lnTo>
                  <a:lnTo>
                    <a:pt x="51" y="25"/>
                  </a:lnTo>
                  <a:lnTo>
                    <a:pt x="41" y="18"/>
                  </a:lnTo>
                  <a:lnTo>
                    <a:pt x="30" y="11"/>
                  </a:lnTo>
                  <a:lnTo>
                    <a:pt x="20" y="5"/>
                  </a:lnTo>
                  <a:lnTo>
                    <a:pt x="11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6" y="10"/>
                  </a:lnTo>
                  <a:lnTo>
                    <a:pt x="14" y="13"/>
                  </a:lnTo>
                  <a:lnTo>
                    <a:pt x="23" y="18"/>
                  </a:lnTo>
                  <a:lnTo>
                    <a:pt x="35" y="22"/>
                  </a:lnTo>
                  <a:lnTo>
                    <a:pt x="46" y="28"/>
                  </a:lnTo>
                  <a:lnTo>
                    <a:pt x="58" y="34"/>
                  </a:lnTo>
                  <a:lnTo>
                    <a:pt x="67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03" name="Freeform 9302"/>
            <p:cNvSpPr/>
            <p:nvPr/>
          </p:nvSpPr>
          <p:spPr>
            <a:xfrm>
              <a:off x="4529" y="686"/>
              <a:ext cx="65" cy="41"/>
            </a:xfrm>
            <a:custGeom>
              <a:avLst/>
              <a:gdLst/>
              <a:ahLst/>
              <a:cxnLst/>
              <a:pathLst>
                <a:path w="74" h="46">
                  <a:moveTo>
                    <a:pt x="0" y="1"/>
                  </a:moveTo>
                  <a:lnTo>
                    <a:pt x="4" y="0"/>
                  </a:lnTo>
                  <a:lnTo>
                    <a:pt x="11" y="1"/>
                  </a:lnTo>
                  <a:lnTo>
                    <a:pt x="20" y="5"/>
                  </a:lnTo>
                  <a:lnTo>
                    <a:pt x="31" y="11"/>
                  </a:lnTo>
                  <a:lnTo>
                    <a:pt x="44" y="18"/>
                  </a:lnTo>
                  <a:lnTo>
                    <a:pt x="55" y="26"/>
                  </a:lnTo>
                  <a:lnTo>
                    <a:pt x="66" y="36"/>
                  </a:lnTo>
                  <a:lnTo>
                    <a:pt x="74" y="46"/>
                  </a:lnTo>
                  <a:lnTo>
                    <a:pt x="65" y="41"/>
                  </a:lnTo>
                  <a:lnTo>
                    <a:pt x="53" y="35"/>
                  </a:lnTo>
                  <a:lnTo>
                    <a:pt x="40" y="28"/>
                  </a:lnTo>
                  <a:lnTo>
                    <a:pt x="29" y="22"/>
                  </a:lnTo>
                  <a:lnTo>
                    <a:pt x="17" y="15"/>
                  </a:lnTo>
                  <a:lnTo>
                    <a:pt x="8" y="9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04" name="Freeform 9303"/>
            <p:cNvSpPr/>
            <p:nvPr/>
          </p:nvSpPr>
          <p:spPr>
            <a:xfrm>
              <a:off x="4515" y="727"/>
              <a:ext cx="84" cy="54"/>
            </a:xfrm>
            <a:custGeom>
              <a:avLst/>
              <a:gdLst/>
              <a:ahLst/>
              <a:cxnLst/>
              <a:pathLst>
                <a:path w="96" h="64">
                  <a:moveTo>
                    <a:pt x="0" y="1"/>
                  </a:moveTo>
                  <a:lnTo>
                    <a:pt x="5" y="0"/>
                  </a:lnTo>
                  <a:lnTo>
                    <a:pt x="15" y="3"/>
                  </a:lnTo>
                  <a:lnTo>
                    <a:pt x="29" y="8"/>
                  </a:lnTo>
                  <a:lnTo>
                    <a:pt x="44" y="16"/>
                  </a:lnTo>
                  <a:lnTo>
                    <a:pt x="60" y="27"/>
                  </a:lnTo>
                  <a:lnTo>
                    <a:pt x="75" y="39"/>
                  </a:lnTo>
                  <a:lnTo>
                    <a:pt x="88" y="51"/>
                  </a:lnTo>
                  <a:lnTo>
                    <a:pt x="96" y="64"/>
                  </a:lnTo>
                  <a:lnTo>
                    <a:pt x="88" y="58"/>
                  </a:lnTo>
                  <a:lnTo>
                    <a:pt x="75" y="51"/>
                  </a:lnTo>
                  <a:lnTo>
                    <a:pt x="59" y="42"/>
                  </a:lnTo>
                  <a:lnTo>
                    <a:pt x="42" y="33"/>
                  </a:lnTo>
                  <a:lnTo>
                    <a:pt x="24" y="22"/>
                  </a:lnTo>
                  <a:lnTo>
                    <a:pt x="10" y="14"/>
                  </a:lnTo>
                  <a:lnTo>
                    <a:pt x="2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05" name="Freeform 9304"/>
            <p:cNvSpPr/>
            <p:nvPr/>
          </p:nvSpPr>
          <p:spPr>
            <a:xfrm>
              <a:off x="4502" y="772"/>
              <a:ext cx="92" cy="60"/>
            </a:xfrm>
            <a:custGeom>
              <a:avLst/>
              <a:gdLst/>
              <a:ahLst/>
              <a:cxnLst/>
              <a:pathLst>
                <a:path w="105" h="68">
                  <a:moveTo>
                    <a:pt x="0" y="1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33" y="11"/>
                  </a:lnTo>
                  <a:lnTo>
                    <a:pt x="51" y="21"/>
                  </a:lnTo>
                  <a:lnTo>
                    <a:pt x="69" y="32"/>
                  </a:lnTo>
                  <a:lnTo>
                    <a:pt x="85" y="45"/>
                  </a:lnTo>
                  <a:lnTo>
                    <a:pt x="98" y="57"/>
                  </a:lnTo>
                  <a:lnTo>
                    <a:pt x="105" y="68"/>
                  </a:lnTo>
                  <a:lnTo>
                    <a:pt x="97" y="64"/>
                  </a:lnTo>
                  <a:lnTo>
                    <a:pt x="83" y="57"/>
                  </a:lnTo>
                  <a:lnTo>
                    <a:pt x="66" y="46"/>
                  </a:lnTo>
                  <a:lnTo>
                    <a:pt x="46" y="35"/>
                  </a:lnTo>
                  <a:lnTo>
                    <a:pt x="29" y="24"/>
                  </a:lnTo>
                  <a:lnTo>
                    <a:pt x="13" y="14"/>
                  </a:lnTo>
                  <a:lnTo>
                    <a:pt x="4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06" name="Freeform 9305"/>
            <p:cNvSpPr/>
            <p:nvPr/>
          </p:nvSpPr>
          <p:spPr>
            <a:xfrm>
              <a:off x="4509" y="800"/>
              <a:ext cx="76" cy="65"/>
            </a:xfrm>
            <a:custGeom>
              <a:avLst/>
              <a:gdLst/>
              <a:ahLst/>
              <a:cxnLst/>
              <a:pathLst>
                <a:path w="85" h="72">
                  <a:moveTo>
                    <a:pt x="0" y="0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28" y="15"/>
                  </a:lnTo>
                  <a:lnTo>
                    <a:pt x="43" y="25"/>
                  </a:lnTo>
                  <a:lnTo>
                    <a:pt x="58" y="39"/>
                  </a:lnTo>
                  <a:lnTo>
                    <a:pt x="72" y="51"/>
                  </a:lnTo>
                  <a:lnTo>
                    <a:pt x="81" y="63"/>
                  </a:lnTo>
                  <a:lnTo>
                    <a:pt x="85" y="72"/>
                  </a:lnTo>
                  <a:lnTo>
                    <a:pt x="77" y="66"/>
                  </a:lnTo>
                  <a:lnTo>
                    <a:pt x="65" y="57"/>
                  </a:lnTo>
                  <a:lnTo>
                    <a:pt x="50" y="47"/>
                  </a:lnTo>
                  <a:lnTo>
                    <a:pt x="35" y="35"/>
                  </a:lnTo>
                  <a:lnTo>
                    <a:pt x="20" y="24"/>
                  </a:lnTo>
                  <a:lnTo>
                    <a:pt x="8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07" name="Freeform 9306"/>
            <p:cNvSpPr/>
            <p:nvPr/>
          </p:nvSpPr>
          <p:spPr>
            <a:xfrm>
              <a:off x="4511" y="835"/>
              <a:ext cx="62" cy="55"/>
            </a:xfrm>
            <a:custGeom>
              <a:avLst/>
              <a:gdLst/>
              <a:ahLst/>
              <a:cxnLst/>
              <a:pathLst>
                <a:path w="70" h="62">
                  <a:moveTo>
                    <a:pt x="0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24" y="9"/>
                  </a:lnTo>
                  <a:lnTo>
                    <a:pt x="35" y="17"/>
                  </a:lnTo>
                  <a:lnTo>
                    <a:pt x="47" y="26"/>
                  </a:lnTo>
                  <a:lnTo>
                    <a:pt x="57" y="38"/>
                  </a:lnTo>
                  <a:lnTo>
                    <a:pt x="65" y="49"/>
                  </a:lnTo>
                  <a:lnTo>
                    <a:pt x="70" y="62"/>
                  </a:lnTo>
                  <a:lnTo>
                    <a:pt x="63" y="55"/>
                  </a:lnTo>
                  <a:lnTo>
                    <a:pt x="53" y="47"/>
                  </a:lnTo>
                  <a:lnTo>
                    <a:pt x="40" y="38"/>
                  </a:lnTo>
                  <a:lnTo>
                    <a:pt x="27" y="27"/>
                  </a:lnTo>
                  <a:lnTo>
                    <a:pt x="16" y="18"/>
                  </a:lnTo>
                  <a:lnTo>
                    <a:pt x="7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08" name="Freeform 9307"/>
            <p:cNvSpPr/>
            <p:nvPr/>
          </p:nvSpPr>
          <p:spPr>
            <a:xfrm>
              <a:off x="4511" y="869"/>
              <a:ext cx="44" cy="45"/>
            </a:xfrm>
            <a:custGeom>
              <a:avLst/>
              <a:gdLst/>
              <a:ahLst/>
              <a:cxnLst/>
              <a:pathLst>
                <a:path w="49" h="53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19" y="10"/>
                  </a:lnTo>
                  <a:lnTo>
                    <a:pt x="28" y="18"/>
                  </a:lnTo>
                  <a:lnTo>
                    <a:pt x="36" y="29"/>
                  </a:lnTo>
                  <a:lnTo>
                    <a:pt x="43" y="38"/>
                  </a:lnTo>
                  <a:lnTo>
                    <a:pt x="48" y="47"/>
                  </a:lnTo>
                  <a:lnTo>
                    <a:pt x="49" y="53"/>
                  </a:lnTo>
                  <a:lnTo>
                    <a:pt x="45" y="47"/>
                  </a:lnTo>
                  <a:lnTo>
                    <a:pt x="36" y="40"/>
                  </a:lnTo>
                  <a:lnTo>
                    <a:pt x="28" y="33"/>
                  </a:lnTo>
                  <a:lnTo>
                    <a:pt x="20" y="25"/>
                  </a:lnTo>
                  <a:lnTo>
                    <a:pt x="12" y="17"/>
                  </a:lnTo>
                  <a:lnTo>
                    <a:pt x="5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09" name="Freeform 9308"/>
            <p:cNvSpPr/>
            <p:nvPr/>
          </p:nvSpPr>
          <p:spPr>
            <a:xfrm>
              <a:off x="4515" y="899"/>
              <a:ext cx="30" cy="31"/>
            </a:xfrm>
            <a:custGeom>
              <a:avLst/>
              <a:gdLst/>
              <a:ahLst/>
              <a:cxnLst/>
              <a:pathLst>
                <a:path w="35" h="36">
                  <a:moveTo>
                    <a:pt x="2" y="0"/>
                  </a:moveTo>
                  <a:lnTo>
                    <a:pt x="6" y="0"/>
                  </a:lnTo>
                  <a:lnTo>
                    <a:pt x="10" y="3"/>
                  </a:lnTo>
                  <a:lnTo>
                    <a:pt x="17" y="6"/>
                  </a:lnTo>
                  <a:lnTo>
                    <a:pt x="23" y="12"/>
                  </a:lnTo>
                  <a:lnTo>
                    <a:pt x="29" y="18"/>
                  </a:lnTo>
                  <a:lnTo>
                    <a:pt x="32" y="25"/>
                  </a:lnTo>
                  <a:lnTo>
                    <a:pt x="35" y="30"/>
                  </a:lnTo>
                  <a:lnTo>
                    <a:pt x="33" y="36"/>
                  </a:lnTo>
                  <a:lnTo>
                    <a:pt x="31" y="29"/>
                  </a:lnTo>
                  <a:lnTo>
                    <a:pt x="27" y="23"/>
                  </a:lnTo>
                  <a:lnTo>
                    <a:pt x="20" y="18"/>
                  </a:lnTo>
                  <a:lnTo>
                    <a:pt x="13" y="13"/>
                  </a:lnTo>
                  <a:lnTo>
                    <a:pt x="7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10" name="Freeform 9309"/>
            <p:cNvSpPr/>
            <p:nvPr/>
          </p:nvSpPr>
          <p:spPr>
            <a:xfrm>
              <a:off x="4541" y="646"/>
              <a:ext cx="37" cy="35"/>
            </a:xfrm>
            <a:custGeom>
              <a:avLst/>
              <a:gdLst/>
              <a:ahLst/>
              <a:cxnLst/>
              <a:pathLst>
                <a:path w="43" h="40">
                  <a:moveTo>
                    <a:pt x="43" y="40"/>
                  </a:moveTo>
                  <a:lnTo>
                    <a:pt x="39" y="38"/>
                  </a:lnTo>
                  <a:lnTo>
                    <a:pt x="32" y="35"/>
                  </a:lnTo>
                  <a:lnTo>
                    <a:pt x="24" y="29"/>
                  </a:lnTo>
                  <a:lnTo>
                    <a:pt x="16" y="23"/>
                  </a:lnTo>
                  <a:lnTo>
                    <a:pt x="8" y="1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1" y="1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6" y="7"/>
                  </a:lnTo>
                  <a:lnTo>
                    <a:pt x="23" y="14"/>
                  </a:lnTo>
                  <a:lnTo>
                    <a:pt x="29" y="22"/>
                  </a:lnTo>
                  <a:lnTo>
                    <a:pt x="35" y="30"/>
                  </a:lnTo>
                  <a:lnTo>
                    <a:pt x="39" y="36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11" name="Freeform 9310"/>
            <p:cNvSpPr/>
            <p:nvPr/>
          </p:nvSpPr>
          <p:spPr>
            <a:xfrm>
              <a:off x="4580" y="643"/>
              <a:ext cx="19" cy="40"/>
            </a:xfrm>
            <a:custGeom>
              <a:avLst/>
              <a:gdLst/>
              <a:ahLst/>
              <a:cxnLst/>
              <a:pathLst>
                <a:path w="22" h="46">
                  <a:moveTo>
                    <a:pt x="0" y="46"/>
                  </a:moveTo>
                  <a:lnTo>
                    <a:pt x="5" y="37"/>
                  </a:lnTo>
                  <a:lnTo>
                    <a:pt x="15" y="23"/>
                  </a:lnTo>
                  <a:lnTo>
                    <a:pt x="22" y="9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8" y="16"/>
                  </a:lnTo>
                  <a:lnTo>
                    <a:pt x="3" y="3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12" name="Freeform 9311"/>
            <p:cNvSpPr/>
            <p:nvPr/>
          </p:nvSpPr>
          <p:spPr>
            <a:xfrm>
              <a:off x="4566" y="627"/>
              <a:ext cx="10" cy="47"/>
            </a:xfrm>
            <a:custGeom>
              <a:avLst/>
              <a:gdLst/>
              <a:ahLst/>
              <a:cxnLst/>
              <a:pathLst>
                <a:path w="12" h="53">
                  <a:moveTo>
                    <a:pt x="12" y="53"/>
                  </a:moveTo>
                  <a:lnTo>
                    <a:pt x="12" y="43"/>
                  </a:lnTo>
                  <a:lnTo>
                    <a:pt x="12" y="26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7"/>
                  </a:lnTo>
                  <a:lnTo>
                    <a:pt x="3" y="23"/>
                  </a:lnTo>
                  <a:lnTo>
                    <a:pt x="8" y="41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13" name="Freeform 9312"/>
            <p:cNvSpPr/>
            <p:nvPr/>
          </p:nvSpPr>
          <p:spPr>
            <a:xfrm>
              <a:off x="4585" y="655"/>
              <a:ext cx="37" cy="42"/>
            </a:xfrm>
            <a:custGeom>
              <a:avLst/>
              <a:gdLst/>
              <a:ahLst/>
              <a:cxnLst/>
              <a:pathLst>
                <a:path w="41" h="47">
                  <a:moveTo>
                    <a:pt x="0" y="47"/>
                  </a:moveTo>
                  <a:lnTo>
                    <a:pt x="3" y="41"/>
                  </a:lnTo>
                  <a:lnTo>
                    <a:pt x="9" y="33"/>
                  </a:lnTo>
                  <a:lnTo>
                    <a:pt x="15" y="24"/>
                  </a:lnTo>
                  <a:lnTo>
                    <a:pt x="20" y="16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1" y="4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4"/>
                  </a:lnTo>
                  <a:lnTo>
                    <a:pt x="17" y="32"/>
                  </a:lnTo>
                  <a:lnTo>
                    <a:pt x="10" y="38"/>
                  </a:lnTo>
                  <a:lnTo>
                    <a:pt x="3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14" name="Freeform 9313"/>
            <p:cNvSpPr/>
            <p:nvPr/>
          </p:nvSpPr>
          <p:spPr>
            <a:xfrm>
              <a:off x="4552" y="911"/>
              <a:ext cx="59" cy="12"/>
            </a:xfrm>
            <a:custGeom>
              <a:avLst/>
              <a:gdLst/>
              <a:ahLst/>
              <a:cxnLst/>
              <a:pathLst>
                <a:path w="68" h="15">
                  <a:moveTo>
                    <a:pt x="0" y="2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0" y="1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68" y="10"/>
                  </a:lnTo>
                  <a:lnTo>
                    <a:pt x="65" y="14"/>
                  </a:lnTo>
                  <a:lnTo>
                    <a:pt x="60" y="15"/>
                  </a:lnTo>
                  <a:lnTo>
                    <a:pt x="51" y="14"/>
                  </a:lnTo>
                  <a:lnTo>
                    <a:pt x="41" y="12"/>
                  </a:lnTo>
                  <a:lnTo>
                    <a:pt x="30" y="8"/>
                  </a:lnTo>
                  <a:lnTo>
                    <a:pt x="18" y="6"/>
                  </a:lnTo>
                  <a:lnTo>
                    <a:pt x="8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15" name="Freeform 9314"/>
            <p:cNvSpPr/>
            <p:nvPr/>
          </p:nvSpPr>
          <p:spPr>
            <a:xfrm>
              <a:off x="4545" y="925"/>
              <a:ext cx="56" cy="21"/>
            </a:xfrm>
            <a:custGeom>
              <a:avLst/>
              <a:gdLst/>
              <a:ahLst/>
              <a:cxnLst/>
              <a:pathLst>
                <a:path w="65" h="25">
                  <a:moveTo>
                    <a:pt x="0" y="0"/>
                  </a:moveTo>
                  <a:lnTo>
                    <a:pt x="7" y="0"/>
                  </a:lnTo>
                  <a:lnTo>
                    <a:pt x="15" y="1"/>
                  </a:lnTo>
                  <a:lnTo>
                    <a:pt x="26" y="4"/>
                  </a:lnTo>
                  <a:lnTo>
                    <a:pt x="37" y="6"/>
                  </a:lnTo>
                  <a:lnTo>
                    <a:pt x="48" y="8"/>
                  </a:lnTo>
                  <a:lnTo>
                    <a:pt x="56" y="13"/>
                  </a:lnTo>
                  <a:lnTo>
                    <a:pt x="63" y="16"/>
                  </a:lnTo>
                  <a:lnTo>
                    <a:pt x="65" y="21"/>
                  </a:lnTo>
                  <a:lnTo>
                    <a:pt x="63" y="25"/>
                  </a:lnTo>
                  <a:lnTo>
                    <a:pt x="57" y="25"/>
                  </a:lnTo>
                  <a:lnTo>
                    <a:pt x="48" y="22"/>
                  </a:lnTo>
                  <a:lnTo>
                    <a:pt x="36" y="18"/>
                  </a:lnTo>
                  <a:lnTo>
                    <a:pt x="25" y="13"/>
                  </a:lnTo>
                  <a:lnTo>
                    <a:pt x="14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16" name="Freeform 9315"/>
            <p:cNvSpPr/>
            <p:nvPr/>
          </p:nvSpPr>
          <p:spPr>
            <a:xfrm>
              <a:off x="4573" y="881"/>
              <a:ext cx="56" cy="12"/>
            </a:xfrm>
            <a:custGeom>
              <a:avLst/>
              <a:gdLst/>
              <a:ahLst/>
              <a:cxnLst/>
              <a:pathLst>
                <a:path w="63" h="15">
                  <a:moveTo>
                    <a:pt x="0" y="7"/>
                  </a:moveTo>
                  <a:lnTo>
                    <a:pt x="2" y="4"/>
                  </a:lnTo>
                  <a:lnTo>
                    <a:pt x="9" y="2"/>
                  </a:lnTo>
                  <a:lnTo>
                    <a:pt x="18" y="1"/>
                  </a:lnTo>
                  <a:lnTo>
                    <a:pt x="30" y="0"/>
                  </a:lnTo>
                  <a:lnTo>
                    <a:pt x="40" y="1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58" y="15"/>
                  </a:lnTo>
                  <a:lnTo>
                    <a:pt x="50" y="13"/>
                  </a:lnTo>
                  <a:lnTo>
                    <a:pt x="40" y="12"/>
                  </a:lnTo>
                  <a:lnTo>
                    <a:pt x="30" y="10"/>
                  </a:lnTo>
                  <a:lnTo>
                    <a:pt x="18" y="9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17" name="Freeform 9316"/>
            <p:cNvSpPr/>
            <p:nvPr/>
          </p:nvSpPr>
          <p:spPr>
            <a:xfrm>
              <a:off x="4580" y="848"/>
              <a:ext cx="65" cy="17"/>
            </a:xfrm>
            <a:custGeom>
              <a:avLst/>
              <a:gdLst/>
              <a:ahLst/>
              <a:cxnLst/>
              <a:pathLst>
                <a:path w="75" h="20">
                  <a:moveTo>
                    <a:pt x="0" y="20"/>
                  </a:moveTo>
                  <a:lnTo>
                    <a:pt x="8" y="16"/>
                  </a:lnTo>
                  <a:lnTo>
                    <a:pt x="18" y="11"/>
                  </a:lnTo>
                  <a:lnTo>
                    <a:pt x="30" y="6"/>
                  </a:lnTo>
                  <a:lnTo>
                    <a:pt x="42" y="3"/>
                  </a:lnTo>
                  <a:lnTo>
                    <a:pt x="54" y="1"/>
                  </a:lnTo>
                  <a:lnTo>
                    <a:pt x="64" y="0"/>
                  </a:lnTo>
                  <a:lnTo>
                    <a:pt x="71" y="1"/>
                  </a:lnTo>
                  <a:lnTo>
                    <a:pt x="75" y="5"/>
                  </a:lnTo>
                  <a:lnTo>
                    <a:pt x="72" y="10"/>
                  </a:lnTo>
                  <a:lnTo>
                    <a:pt x="67" y="13"/>
                  </a:lnTo>
                  <a:lnTo>
                    <a:pt x="56" y="16"/>
                  </a:lnTo>
                  <a:lnTo>
                    <a:pt x="43" y="16"/>
                  </a:lnTo>
                  <a:lnTo>
                    <a:pt x="31" y="17"/>
                  </a:lnTo>
                  <a:lnTo>
                    <a:pt x="18" y="18"/>
                  </a:lnTo>
                  <a:lnTo>
                    <a:pt x="8" y="1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18" name="Freeform 9317"/>
            <p:cNvSpPr/>
            <p:nvPr/>
          </p:nvSpPr>
          <p:spPr>
            <a:xfrm>
              <a:off x="4590" y="814"/>
              <a:ext cx="72" cy="21"/>
            </a:xfrm>
            <a:custGeom>
              <a:avLst/>
              <a:gdLst/>
              <a:ahLst/>
              <a:cxnLst/>
              <a:pathLst>
                <a:path w="82" h="24">
                  <a:moveTo>
                    <a:pt x="0" y="24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8" y="5"/>
                  </a:lnTo>
                  <a:lnTo>
                    <a:pt x="61" y="2"/>
                  </a:lnTo>
                  <a:lnTo>
                    <a:pt x="73" y="0"/>
                  </a:lnTo>
                  <a:lnTo>
                    <a:pt x="80" y="1"/>
                  </a:lnTo>
                  <a:lnTo>
                    <a:pt x="82" y="4"/>
                  </a:lnTo>
                  <a:lnTo>
                    <a:pt x="79" y="10"/>
                  </a:lnTo>
                  <a:lnTo>
                    <a:pt x="69" y="14"/>
                  </a:lnTo>
                  <a:lnTo>
                    <a:pt x="58" y="16"/>
                  </a:lnTo>
                  <a:lnTo>
                    <a:pt x="44" y="18"/>
                  </a:lnTo>
                  <a:lnTo>
                    <a:pt x="29" y="20"/>
                  </a:lnTo>
                  <a:lnTo>
                    <a:pt x="17" y="22"/>
                  </a:lnTo>
                  <a:lnTo>
                    <a:pt x="6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19" name="Freeform 9318"/>
            <p:cNvSpPr/>
            <p:nvPr/>
          </p:nvSpPr>
          <p:spPr>
            <a:xfrm>
              <a:off x="4592" y="746"/>
              <a:ext cx="77" cy="35"/>
            </a:xfrm>
            <a:custGeom>
              <a:avLst/>
              <a:gdLst/>
              <a:ahLst/>
              <a:cxnLst/>
              <a:pathLst>
                <a:path w="86" h="42">
                  <a:moveTo>
                    <a:pt x="0" y="42"/>
                  </a:moveTo>
                  <a:lnTo>
                    <a:pt x="8" y="35"/>
                  </a:lnTo>
                  <a:lnTo>
                    <a:pt x="19" y="27"/>
                  </a:lnTo>
                  <a:lnTo>
                    <a:pt x="32" y="19"/>
                  </a:lnTo>
                  <a:lnTo>
                    <a:pt x="47" y="11"/>
                  </a:lnTo>
                  <a:lnTo>
                    <a:pt x="61" y="5"/>
                  </a:lnTo>
                  <a:lnTo>
                    <a:pt x="72" y="1"/>
                  </a:lnTo>
                  <a:lnTo>
                    <a:pt x="81" y="0"/>
                  </a:lnTo>
                  <a:lnTo>
                    <a:pt x="86" y="3"/>
                  </a:lnTo>
                  <a:lnTo>
                    <a:pt x="85" y="7"/>
                  </a:lnTo>
                  <a:lnTo>
                    <a:pt x="76" y="12"/>
                  </a:lnTo>
                  <a:lnTo>
                    <a:pt x="63" y="17"/>
                  </a:lnTo>
                  <a:lnTo>
                    <a:pt x="48" y="22"/>
                  </a:lnTo>
                  <a:lnTo>
                    <a:pt x="32" y="27"/>
                  </a:lnTo>
                  <a:lnTo>
                    <a:pt x="17" y="32"/>
                  </a:lnTo>
                  <a:lnTo>
                    <a:pt x="5" y="3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20" name="Freeform 9319"/>
            <p:cNvSpPr/>
            <p:nvPr/>
          </p:nvSpPr>
          <p:spPr>
            <a:xfrm>
              <a:off x="4587" y="679"/>
              <a:ext cx="70" cy="42"/>
            </a:xfrm>
            <a:custGeom>
              <a:avLst/>
              <a:gdLst/>
              <a:ahLst/>
              <a:cxnLst/>
              <a:pathLst>
                <a:path w="80" h="50">
                  <a:moveTo>
                    <a:pt x="0" y="50"/>
                  </a:moveTo>
                  <a:lnTo>
                    <a:pt x="7" y="43"/>
                  </a:lnTo>
                  <a:lnTo>
                    <a:pt x="17" y="35"/>
                  </a:lnTo>
                  <a:lnTo>
                    <a:pt x="30" y="26"/>
                  </a:lnTo>
                  <a:lnTo>
                    <a:pt x="42" y="15"/>
                  </a:lnTo>
                  <a:lnTo>
                    <a:pt x="56" y="8"/>
                  </a:lnTo>
                  <a:lnTo>
                    <a:pt x="68" y="2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79" y="8"/>
                  </a:lnTo>
                  <a:lnTo>
                    <a:pt x="71" y="14"/>
                  </a:lnTo>
                  <a:lnTo>
                    <a:pt x="60" y="21"/>
                  </a:lnTo>
                  <a:lnTo>
                    <a:pt x="46" y="28"/>
                  </a:lnTo>
                  <a:lnTo>
                    <a:pt x="30" y="35"/>
                  </a:lnTo>
                  <a:lnTo>
                    <a:pt x="16" y="40"/>
                  </a:lnTo>
                  <a:lnTo>
                    <a:pt x="6" y="4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21" name="Freeform 9320"/>
            <p:cNvSpPr/>
            <p:nvPr/>
          </p:nvSpPr>
          <p:spPr>
            <a:xfrm>
              <a:off x="4595" y="772"/>
              <a:ext cx="64" cy="37"/>
            </a:xfrm>
            <a:custGeom>
              <a:avLst/>
              <a:gdLst/>
              <a:ahLst/>
              <a:cxnLst/>
              <a:pathLst>
                <a:path w="74" h="43">
                  <a:moveTo>
                    <a:pt x="0" y="43"/>
                  </a:moveTo>
                  <a:lnTo>
                    <a:pt x="7" y="37"/>
                  </a:lnTo>
                  <a:lnTo>
                    <a:pt x="16" y="29"/>
                  </a:lnTo>
                  <a:lnTo>
                    <a:pt x="28" y="21"/>
                  </a:lnTo>
                  <a:lnTo>
                    <a:pt x="40" y="13"/>
                  </a:lnTo>
                  <a:lnTo>
                    <a:pt x="53" y="6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4" y="4"/>
                  </a:lnTo>
                  <a:lnTo>
                    <a:pt x="71" y="10"/>
                  </a:lnTo>
                  <a:lnTo>
                    <a:pt x="63" y="15"/>
                  </a:lnTo>
                  <a:lnTo>
                    <a:pt x="53" y="21"/>
                  </a:lnTo>
                  <a:lnTo>
                    <a:pt x="40" y="27"/>
                  </a:lnTo>
                  <a:lnTo>
                    <a:pt x="28" y="31"/>
                  </a:lnTo>
                  <a:lnTo>
                    <a:pt x="15" y="36"/>
                  </a:lnTo>
                  <a:lnTo>
                    <a:pt x="6" y="3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22" name="Freeform 9321"/>
            <p:cNvSpPr/>
            <p:nvPr/>
          </p:nvSpPr>
          <p:spPr>
            <a:xfrm>
              <a:off x="4508" y="746"/>
              <a:ext cx="91" cy="60"/>
            </a:xfrm>
            <a:custGeom>
              <a:avLst/>
              <a:gdLst/>
              <a:ahLst/>
              <a:cxnLst/>
              <a:pathLst>
                <a:path w="104" h="68">
                  <a:moveTo>
                    <a:pt x="0" y="2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33" y="11"/>
                  </a:lnTo>
                  <a:lnTo>
                    <a:pt x="51" y="21"/>
                  </a:lnTo>
                  <a:lnTo>
                    <a:pt x="69" y="33"/>
                  </a:lnTo>
                  <a:lnTo>
                    <a:pt x="84" y="45"/>
                  </a:lnTo>
                  <a:lnTo>
                    <a:pt x="97" y="57"/>
                  </a:lnTo>
                  <a:lnTo>
                    <a:pt x="104" y="68"/>
                  </a:lnTo>
                  <a:lnTo>
                    <a:pt x="96" y="64"/>
                  </a:lnTo>
                  <a:lnTo>
                    <a:pt x="82" y="57"/>
                  </a:lnTo>
                  <a:lnTo>
                    <a:pt x="64" y="46"/>
                  </a:lnTo>
                  <a:lnTo>
                    <a:pt x="46" y="35"/>
                  </a:lnTo>
                  <a:lnTo>
                    <a:pt x="29" y="25"/>
                  </a:lnTo>
                  <a:lnTo>
                    <a:pt x="13" y="14"/>
                  </a:lnTo>
                  <a:lnTo>
                    <a:pt x="3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23" name="Freeform 9322"/>
            <p:cNvSpPr/>
            <p:nvPr/>
          </p:nvSpPr>
          <p:spPr>
            <a:xfrm>
              <a:off x="4525" y="707"/>
              <a:ext cx="72" cy="51"/>
            </a:xfrm>
            <a:custGeom>
              <a:avLst/>
              <a:gdLst/>
              <a:ahLst/>
              <a:cxnLst/>
              <a:pathLst>
                <a:path w="81" h="59">
                  <a:moveTo>
                    <a:pt x="0" y="0"/>
                  </a:moveTo>
                  <a:lnTo>
                    <a:pt x="3" y="0"/>
                  </a:lnTo>
                  <a:lnTo>
                    <a:pt x="11" y="3"/>
                  </a:lnTo>
                  <a:lnTo>
                    <a:pt x="23" y="7"/>
                  </a:lnTo>
                  <a:lnTo>
                    <a:pt x="36" y="15"/>
                  </a:lnTo>
                  <a:lnTo>
                    <a:pt x="50" y="25"/>
                  </a:lnTo>
                  <a:lnTo>
                    <a:pt x="64" y="35"/>
                  </a:lnTo>
                  <a:lnTo>
                    <a:pt x="74" y="47"/>
                  </a:lnTo>
                  <a:lnTo>
                    <a:pt x="81" y="59"/>
                  </a:lnTo>
                  <a:lnTo>
                    <a:pt x="72" y="52"/>
                  </a:lnTo>
                  <a:lnTo>
                    <a:pt x="61" y="44"/>
                  </a:lnTo>
                  <a:lnTo>
                    <a:pt x="47" y="35"/>
                  </a:lnTo>
                  <a:lnTo>
                    <a:pt x="32" y="26"/>
                  </a:lnTo>
                  <a:lnTo>
                    <a:pt x="19" y="18"/>
                  </a:lnTo>
                  <a:lnTo>
                    <a:pt x="9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24" name="Freeform 9323"/>
            <p:cNvSpPr/>
            <p:nvPr/>
          </p:nvSpPr>
          <p:spPr>
            <a:xfrm>
              <a:off x="4592" y="707"/>
              <a:ext cx="70" cy="44"/>
            </a:xfrm>
            <a:custGeom>
              <a:avLst/>
              <a:gdLst/>
              <a:ahLst/>
              <a:cxnLst/>
              <a:pathLst>
                <a:path w="80" h="49">
                  <a:moveTo>
                    <a:pt x="0" y="49"/>
                  </a:moveTo>
                  <a:lnTo>
                    <a:pt x="6" y="43"/>
                  </a:lnTo>
                  <a:lnTo>
                    <a:pt x="16" y="34"/>
                  </a:lnTo>
                  <a:lnTo>
                    <a:pt x="28" y="25"/>
                  </a:lnTo>
                  <a:lnTo>
                    <a:pt x="42" y="16"/>
                  </a:lnTo>
                  <a:lnTo>
                    <a:pt x="55" y="8"/>
                  </a:lnTo>
                  <a:lnTo>
                    <a:pt x="66" y="2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79" y="8"/>
                  </a:lnTo>
                  <a:lnTo>
                    <a:pt x="71" y="15"/>
                  </a:lnTo>
                  <a:lnTo>
                    <a:pt x="58" y="21"/>
                  </a:lnTo>
                  <a:lnTo>
                    <a:pt x="44" y="28"/>
                  </a:lnTo>
                  <a:lnTo>
                    <a:pt x="29" y="34"/>
                  </a:lnTo>
                  <a:lnTo>
                    <a:pt x="16" y="40"/>
                  </a:lnTo>
                  <a:lnTo>
                    <a:pt x="5" y="4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25" name="Freeform 9324"/>
            <p:cNvSpPr/>
            <p:nvPr/>
          </p:nvSpPr>
          <p:spPr>
            <a:xfrm>
              <a:off x="4445" y="464"/>
              <a:ext cx="59" cy="231"/>
            </a:xfrm>
            <a:custGeom>
              <a:avLst/>
              <a:gdLst/>
              <a:ahLst/>
              <a:cxnLst/>
              <a:pathLst>
                <a:path w="68" h="265">
                  <a:moveTo>
                    <a:pt x="7" y="265"/>
                  </a:moveTo>
                  <a:lnTo>
                    <a:pt x="4" y="265"/>
                  </a:lnTo>
                  <a:lnTo>
                    <a:pt x="2" y="262"/>
                  </a:lnTo>
                  <a:lnTo>
                    <a:pt x="1" y="260"/>
                  </a:lnTo>
                  <a:lnTo>
                    <a:pt x="0" y="258"/>
                  </a:lnTo>
                  <a:lnTo>
                    <a:pt x="26" y="226"/>
                  </a:lnTo>
                  <a:lnTo>
                    <a:pt x="43" y="191"/>
                  </a:lnTo>
                  <a:lnTo>
                    <a:pt x="54" y="156"/>
                  </a:lnTo>
                  <a:lnTo>
                    <a:pt x="56" y="121"/>
                  </a:lnTo>
                  <a:lnTo>
                    <a:pt x="55" y="86"/>
                  </a:lnTo>
                  <a:lnTo>
                    <a:pt x="49" y="54"/>
                  </a:lnTo>
                  <a:lnTo>
                    <a:pt x="43" y="25"/>
                  </a:lnTo>
                  <a:lnTo>
                    <a:pt x="38" y="0"/>
                  </a:lnTo>
                  <a:lnTo>
                    <a:pt x="51" y="17"/>
                  </a:lnTo>
                  <a:lnTo>
                    <a:pt x="62" y="45"/>
                  </a:lnTo>
                  <a:lnTo>
                    <a:pt x="68" y="83"/>
                  </a:lnTo>
                  <a:lnTo>
                    <a:pt x="68" y="124"/>
                  </a:lnTo>
                  <a:lnTo>
                    <a:pt x="63" y="167"/>
                  </a:lnTo>
                  <a:lnTo>
                    <a:pt x="51" y="207"/>
                  </a:lnTo>
                  <a:lnTo>
                    <a:pt x="33" y="241"/>
                  </a:lnTo>
                  <a:lnTo>
                    <a:pt x="7" y="2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26" name="Freeform 9325"/>
            <p:cNvSpPr/>
            <p:nvPr/>
          </p:nvSpPr>
          <p:spPr>
            <a:xfrm>
              <a:off x="4445" y="467"/>
              <a:ext cx="49" cy="28"/>
            </a:xfrm>
            <a:custGeom>
              <a:avLst/>
              <a:gdLst/>
              <a:ahLst/>
              <a:cxnLst/>
              <a:pathLst>
                <a:path w="57" h="34">
                  <a:moveTo>
                    <a:pt x="57" y="34"/>
                  </a:moveTo>
                  <a:lnTo>
                    <a:pt x="51" y="27"/>
                  </a:lnTo>
                  <a:lnTo>
                    <a:pt x="43" y="20"/>
                  </a:lnTo>
                  <a:lnTo>
                    <a:pt x="34" y="14"/>
                  </a:lnTo>
                  <a:lnTo>
                    <a:pt x="26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5" y="7"/>
                  </a:lnTo>
                  <a:lnTo>
                    <a:pt x="12" y="11"/>
                  </a:lnTo>
                  <a:lnTo>
                    <a:pt x="20" y="14"/>
                  </a:lnTo>
                  <a:lnTo>
                    <a:pt x="29" y="19"/>
                  </a:lnTo>
                  <a:lnTo>
                    <a:pt x="40" y="23"/>
                  </a:lnTo>
                  <a:lnTo>
                    <a:pt x="49" y="28"/>
                  </a:lnTo>
                  <a:lnTo>
                    <a:pt x="57" y="3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27" name="Freeform 9326"/>
            <p:cNvSpPr/>
            <p:nvPr/>
          </p:nvSpPr>
          <p:spPr>
            <a:xfrm>
              <a:off x="4443" y="481"/>
              <a:ext cx="54" cy="35"/>
            </a:xfrm>
            <a:custGeom>
              <a:avLst/>
              <a:gdLst/>
              <a:ahLst/>
              <a:cxnLst/>
              <a:pathLst>
                <a:path w="62" h="40">
                  <a:moveTo>
                    <a:pt x="0" y="2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8" y="5"/>
                  </a:lnTo>
                  <a:lnTo>
                    <a:pt x="27" y="10"/>
                  </a:lnTo>
                  <a:lnTo>
                    <a:pt x="37" y="15"/>
                  </a:lnTo>
                  <a:lnTo>
                    <a:pt x="46" y="22"/>
                  </a:lnTo>
                  <a:lnTo>
                    <a:pt x="56" y="30"/>
                  </a:lnTo>
                  <a:lnTo>
                    <a:pt x="62" y="40"/>
                  </a:lnTo>
                  <a:lnTo>
                    <a:pt x="54" y="35"/>
                  </a:lnTo>
                  <a:lnTo>
                    <a:pt x="45" y="30"/>
                  </a:lnTo>
                  <a:lnTo>
                    <a:pt x="35" y="25"/>
                  </a:lnTo>
                  <a:lnTo>
                    <a:pt x="24" y="19"/>
                  </a:lnTo>
                  <a:lnTo>
                    <a:pt x="14" y="13"/>
                  </a:lnTo>
                  <a:lnTo>
                    <a:pt x="6" y="9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28" name="Freeform 9327"/>
            <p:cNvSpPr/>
            <p:nvPr/>
          </p:nvSpPr>
          <p:spPr>
            <a:xfrm>
              <a:off x="4431" y="516"/>
              <a:ext cx="71" cy="46"/>
            </a:xfrm>
            <a:custGeom>
              <a:avLst/>
              <a:gdLst/>
              <a:ahLst/>
              <a:cxnLst/>
              <a:pathLst>
                <a:path w="81" h="53">
                  <a:moveTo>
                    <a:pt x="0" y="1"/>
                  </a:moveTo>
                  <a:lnTo>
                    <a:pt x="4" y="0"/>
                  </a:lnTo>
                  <a:lnTo>
                    <a:pt x="13" y="2"/>
                  </a:lnTo>
                  <a:lnTo>
                    <a:pt x="25" y="7"/>
                  </a:lnTo>
                  <a:lnTo>
                    <a:pt x="37" y="13"/>
                  </a:lnTo>
                  <a:lnTo>
                    <a:pt x="51" y="23"/>
                  </a:lnTo>
                  <a:lnTo>
                    <a:pt x="64" y="32"/>
                  </a:lnTo>
                  <a:lnTo>
                    <a:pt x="74" y="42"/>
                  </a:lnTo>
                  <a:lnTo>
                    <a:pt x="81" y="53"/>
                  </a:lnTo>
                  <a:lnTo>
                    <a:pt x="75" y="48"/>
                  </a:lnTo>
                  <a:lnTo>
                    <a:pt x="64" y="42"/>
                  </a:lnTo>
                  <a:lnTo>
                    <a:pt x="50" y="35"/>
                  </a:lnTo>
                  <a:lnTo>
                    <a:pt x="36" y="26"/>
                  </a:lnTo>
                  <a:lnTo>
                    <a:pt x="21" y="18"/>
                  </a:lnTo>
                  <a:lnTo>
                    <a:pt x="10" y="11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29" name="Freeform 9328"/>
            <p:cNvSpPr/>
            <p:nvPr/>
          </p:nvSpPr>
          <p:spPr>
            <a:xfrm>
              <a:off x="4420" y="555"/>
              <a:ext cx="77" cy="51"/>
            </a:xfrm>
            <a:custGeom>
              <a:avLst/>
              <a:gdLst/>
              <a:ahLst/>
              <a:cxnLst/>
              <a:pathLst>
                <a:path w="88" h="59">
                  <a:moveTo>
                    <a:pt x="0" y="2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27" y="10"/>
                  </a:lnTo>
                  <a:lnTo>
                    <a:pt x="42" y="18"/>
                  </a:lnTo>
                  <a:lnTo>
                    <a:pt x="57" y="28"/>
                  </a:lnTo>
                  <a:lnTo>
                    <a:pt x="71" y="38"/>
                  </a:lnTo>
                  <a:lnTo>
                    <a:pt x="83" y="49"/>
                  </a:lnTo>
                  <a:lnTo>
                    <a:pt x="88" y="59"/>
                  </a:lnTo>
                  <a:lnTo>
                    <a:pt x="82" y="56"/>
                  </a:lnTo>
                  <a:lnTo>
                    <a:pt x="70" y="49"/>
                  </a:lnTo>
                  <a:lnTo>
                    <a:pt x="55" y="40"/>
                  </a:lnTo>
                  <a:lnTo>
                    <a:pt x="39" y="30"/>
                  </a:lnTo>
                  <a:lnTo>
                    <a:pt x="24" y="21"/>
                  </a:lnTo>
                  <a:lnTo>
                    <a:pt x="11" y="12"/>
                  </a:lnTo>
                  <a:lnTo>
                    <a:pt x="2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30" name="Freeform 9329"/>
            <p:cNvSpPr/>
            <p:nvPr/>
          </p:nvSpPr>
          <p:spPr>
            <a:xfrm>
              <a:off x="4427" y="579"/>
              <a:ext cx="63" cy="55"/>
            </a:xfrm>
            <a:custGeom>
              <a:avLst/>
              <a:gdLst/>
              <a:ahLst/>
              <a:cxnLst/>
              <a:pathLst>
                <a:path w="71" h="62">
                  <a:moveTo>
                    <a:pt x="0" y="0"/>
                  </a:moveTo>
                  <a:lnTo>
                    <a:pt x="3" y="0"/>
                  </a:lnTo>
                  <a:lnTo>
                    <a:pt x="11" y="5"/>
                  </a:lnTo>
                  <a:lnTo>
                    <a:pt x="23" y="13"/>
                  </a:lnTo>
                  <a:lnTo>
                    <a:pt x="36" y="22"/>
                  </a:lnTo>
                  <a:lnTo>
                    <a:pt x="48" y="34"/>
                  </a:lnTo>
                  <a:lnTo>
                    <a:pt x="60" y="44"/>
                  </a:lnTo>
                  <a:lnTo>
                    <a:pt x="68" y="54"/>
                  </a:lnTo>
                  <a:lnTo>
                    <a:pt x="71" y="62"/>
                  </a:lnTo>
                  <a:lnTo>
                    <a:pt x="64" y="57"/>
                  </a:lnTo>
                  <a:lnTo>
                    <a:pt x="54" y="50"/>
                  </a:lnTo>
                  <a:lnTo>
                    <a:pt x="41" y="41"/>
                  </a:lnTo>
                  <a:lnTo>
                    <a:pt x="29" y="31"/>
                  </a:lnTo>
                  <a:lnTo>
                    <a:pt x="16" y="21"/>
                  </a:lnTo>
                  <a:lnTo>
                    <a:pt x="7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31" name="Freeform 9330"/>
            <p:cNvSpPr/>
            <p:nvPr/>
          </p:nvSpPr>
          <p:spPr>
            <a:xfrm>
              <a:off x="4429" y="609"/>
              <a:ext cx="51" cy="46"/>
            </a:xfrm>
            <a:custGeom>
              <a:avLst/>
              <a:gdLst/>
              <a:ahLst/>
              <a:cxnLst/>
              <a:pathLst>
                <a:path w="59" h="53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20" y="7"/>
                  </a:lnTo>
                  <a:lnTo>
                    <a:pt x="30" y="13"/>
                  </a:lnTo>
                  <a:lnTo>
                    <a:pt x="39" y="23"/>
                  </a:lnTo>
                  <a:lnTo>
                    <a:pt x="49" y="32"/>
                  </a:lnTo>
                  <a:lnTo>
                    <a:pt x="55" y="42"/>
                  </a:lnTo>
                  <a:lnTo>
                    <a:pt x="59" y="53"/>
                  </a:lnTo>
                  <a:lnTo>
                    <a:pt x="53" y="47"/>
                  </a:lnTo>
                  <a:lnTo>
                    <a:pt x="44" y="40"/>
                  </a:lnTo>
                  <a:lnTo>
                    <a:pt x="34" y="32"/>
                  </a:lnTo>
                  <a:lnTo>
                    <a:pt x="23" y="24"/>
                  </a:lnTo>
                  <a:lnTo>
                    <a:pt x="13" y="16"/>
                  </a:lnTo>
                  <a:lnTo>
                    <a:pt x="5" y="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32" name="Freeform 9331"/>
            <p:cNvSpPr/>
            <p:nvPr/>
          </p:nvSpPr>
          <p:spPr>
            <a:xfrm>
              <a:off x="4429" y="637"/>
              <a:ext cx="37" cy="39"/>
            </a:xfrm>
            <a:custGeom>
              <a:avLst/>
              <a:gdLst/>
              <a:ahLst/>
              <a:cxnLst/>
              <a:pathLst>
                <a:path w="43" h="45">
                  <a:moveTo>
                    <a:pt x="0" y="0"/>
                  </a:moveTo>
                  <a:lnTo>
                    <a:pt x="3" y="0"/>
                  </a:lnTo>
                  <a:lnTo>
                    <a:pt x="9" y="2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1" y="24"/>
                  </a:lnTo>
                  <a:lnTo>
                    <a:pt x="38" y="32"/>
                  </a:lnTo>
                  <a:lnTo>
                    <a:pt x="41" y="39"/>
                  </a:lnTo>
                  <a:lnTo>
                    <a:pt x="43" y="45"/>
                  </a:lnTo>
                  <a:lnTo>
                    <a:pt x="38" y="40"/>
                  </a:lnTo>
                  <a:lnTo>
                    <a:pt x="32" y="34"/>
                  </a:lnTo>
                  <a:lnTo>
                    <a:pt x="25" y="29"/>
                  </a:lnTo>
                  <a:lnTo>
                    <a:pt x="18" y="22"/>
                  </a:lnTo>
                  <a:lnTo>
                    <a:pt x="12" y="15"/>
                  </a:lnTo>
                  <a:lnTo>
                    <a:pt x="6" y="9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33" name="Freeform 9332"/>
            <p:cNvSpPr/>
            <p:nvPr/>
          </p:nvSpPr>
          <p:spPr>
            <a:xfrm>
              <a:off x="4431" y="662"/>
              <a:ext cx="26" cy="28"/>
            </a:xfrm>
            <a:custGeom>
              <a:avLst/>
              <a:gdLst/>
              <a:ahLst/>
              <a:cxnLst/>
              <a:pathLst>
                <a:path w="29" h="31">
                  <a:moveTo>
                    <a:pt x="3" y="0"/>
                  </a:moveTo>
                  <a:lnTo>
                    <a:pt x="10" y="1"/>
                  </a:lnTo>
                  <a:lnTo>
                    <a:pt x="20" y="9"/>
                  </a:lnTo>
                  <a:lnTo>
                    <a:pt x="29" y="20"/>
                  </a:lnTo>
                  <a:lnTo>
                    <a:pt x="29" y="31"/>
                  </a:lnTo>
                  <a:lnTo>
                    <a:pt x="27" y="25"/>
                  </a:lnTo>
                  <a:lnTo>
                    <a:pt x="24" y="20"/>
                  </a:lnTo>
                  <a:lnTo>
                    <a:pt x="18" y="16"/>
                  </a:lnTo>
                  <a:lnTo>
                    <a:pt x="12" y="11"/>
                  </a:lnTo>
                  <a:lnTo>
                    <a:pt x="6" y="8"/>
                  </a:lnTo>
                  <a:lnTo>
                    <a:pt x="3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34" name="Freeform 9333"/>
            <p:cNvSpPr/>
            <p:nvPr/>
          </p:nvSpPr>
          <p:spPr>
            <a:xfrm>
              <a:off x="4452" y="448"/>
              <a:ext cx="33" cy="30"/>
            </a:xfrm>
            <a:custGeom>
              <a:avLst/>
              <a:gdLst/>
              <a:ahLst/>
              <a:cxnLst/>
              <a:pathLst>
                <a:path w="37" h="35">
                  <a:moveTo>
                    <a:pt x="37" y="35"/>
                  </a:moveTo>
                  <a:lnTo>
                    <a:pt x="34" y="33"/>
                  </a:lnTo>
                  <a:lnTo>
                    <a:pt x="28" y="29"/>
                  </a:lnTo>
                  <a:lnTo>
                    <a:pt x="22" y="24"/>
                  </a:lnTo>
                  <a:lnTo>
                    <a:pt x="15" y="20"/>
                  </a:lnTo>
                  <a:lnTo>
                    <a:pt x="8" y="14"/>
                  </a:lnTo>
                  <a:lnTo>
                    <a:pt x="2" y="10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0" y="13"/>
                  </a:lnTo>
                  <a:lnTo>
                    <a:pt x="25" y="19"/>
                  </a:lnTo>
                  <a:lnTo>
                    <a:pt x="30" y="26"/>
                  </a:lnTo>
                  <a:lnTo>
                    <a:pt x="34" y="31"/>
                  </a:lnTo>
                  <a:lnTo>
                    <a:pt x="37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35" name="Freeform 9334"/>
            <p:cNvSpPr/>
            <p:nvPr/>
          </p:nvSpPr>
          <p:spPr>
            <a:xfrm>
              <a:off x="4487" y="444"/>
              <a:ext cx="15" cy="35"/>
            </a:xfrm>
            <a:custGeom>
              <a:avLst/>
              <a:gdLst/>
              <a:ahLst/>
              <a:cxnLst/>
              <a:pathLst>
                <a:path w="18" h="40">
                  <a:moveTo>
                    <a:pt x="0" y="40"/>
                  </a:moveTo>
                  <a:lnTo>
                    <a:pt x="4" y="33"/>
                  </a:lnTo>
                  <a:lnTo>
                    <a:pt x="12" y="21"/>
                  </a:lnTo>
                  <a:lnTo>
                    <a:pt x="18" y="8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7" y="15"/>
                  </a:lnTo>
                  <a:lnTo>
                    <a:pt x="2" y="2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36" name="Freeform 9335"/>
            <p:cNvSpPr/>
            <p:nvPr/>
          </p:nvSpPr>
          <p:spPr>
            <a:xfrm>
              <a:off x="4474" y="432"/>
              <a:ext cx="9" cy="39"/>
            </a:xfrm>
            <a:custGeom>
              <a:avLst/>
              <a:gdLst/>
              <a:ahLst/>
              <a:cxnLst/>
              <a:pathLst>
                <a:path w="10" h="45">
                  <a:moveTo>
                    <a:pt x="10" y="45"/>
                  </a:moveTo>
                  <a:lnTo>
                    <a:pt x="9" y="36"/>
                  </a:lnTo>
                  <a:lnTo>
                    <a:pt x="10" y="21"/>
                  </a:lnTo>
                  <a:lnTo>
                    <a:pt x="8" y="7"/>
                  </a:lnTo>
                  <a:lnTo>
                    <a:pt x="3" y="0"/>
                  </a:lnTo>
                  <a:lnTo>
                    <a:pt x="0" y="6"/>
                  </a:lnTo>
                  <a:lnTo>
                    <a:pt x="2" y="18"/>
                  </a:lnTo>
                  <a:lnTo>
                    <a:pt x="7" y="3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37" name="Freeform 9336"/>
            <p:cNvSpPr/>
            <p:nvPr/>
          </p:nvSpPr>
          <p:spPr>
            <a:xfrm>
              <a:off x="4492" y="455"/>
              <a:ext cx="30" cy="35"/>
            </a:xfrm>
            <a:custGeom>
              <a:avLst/>
              <a:gdLst/>
              <a:ahLst/>
              <a:cxnLst/>
              <a:pathLst>
                <a:path w="34" h="40">
                  <a:moveTo>
                    <a:pt x="0" y="40"/>
                  </a:moveTo>
                  <a:lnTo>
                    <a:pt x="3" y="34"/>
                  </a:lnTo>
                  <a:lnTo>
                    <a:pt x="6" y="28"/>
                  </a:lnTo>
                  <a:lnTo>
                    <a:pt x="11" y="20"/>
                  </a:lnTo>
                  <a:lnTo>
                    <a:pt x="17" y="13"/>
                  </a:lnTo>
                  <a:lnTo>
                    <a:pt x="23" y="6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4" y="4"/>
                  </a:lnTo>
                  <a:lnTo>
                    <a:pt x="32" y="9"/>
                  </a:lnTo>
                  <a:lnTo>
                    <a:pt x="27" y="14"/>
                  </a:lnTo>
                  <a:lnTo>
                    <a:pt x="20" y="20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3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38" name="Freeform 9337"/>
            <p:cNvSpPr/>
            <p:nvPr/>
          </p:nvSpPr>
          <p:spPr>
            <a:xfrm>
              <a:off x="4464" y="672"/>
              <a:ext cx="49" cy="11"/>
            </a:xfrm>
            <a:custGeom>
              <a:avLst/>
              <a:gdLst/>
              <a:ahLst/>
              <a:cxnLst/>
              <a:pathLst>
                <a:path w="57" h="13">
                  <a:moveTo>
                    <a:pt x="0" y="1"/>
                  </a:moveTo>
                  <a:lnTo>
                    <a:pt x="7" y="1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3"/>
                  </a:lnTo>
                  <a:lnTo>
                    <a:pt x="54" y="5"/>
                  </a:lnTo>
                  <a:lnTo>
                    <a:pt x="57" y="8"/>
                  </a:lnTo>
                  <a:lnTo>
                    <a:pt x="56" y="12"/>
                  </a:lnTo>
                  <a:lnTo>
                    <a:pt x="50" y="13"/>
                  </a:lnTo>
                  <a:lnTo>
                    <a:pt x="43" y="12"/>
                  </a:lnTo>
                  <a:lnTo>
                    <a:pt x="34" y="9"/>
                  </a:lnTo>
                  <a:lnTo>
                    <a:pt x="25" y="7"/>
                  </a:lnTo>
                  <a:lnTo>
                    <a:pt x="15" y="5"/>
                  </a:lnTo>
                  <a:lnTo>
                    <a:pt x="7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39" name="Freeform 9338"/>
            <p:cNvSpPr/>
            <p:nvPr/>
          </p:nvSpPr>
          <p:spPr>
            <a:xfrm>
              <a:off x="4455" y="686"/>
              <a:ext cx="49" cy="16"/>
            </a:xfrm>
            <a:custGeom>
              <a:avLst/>
              <a:gdLst/>
              <a:ahLst/>
              <a:cxnLst/>
              <a:pathLst>
                <a:path w="55" h="20">
                  <a:moveTo>
                    <a:pt x="0" y="0"/>
                  </a:moveTo>
                  <a:lnTo>
                    <a:pt x="6" y="0"/>
                  </a:lnTo>
                  <a:lnTo>
                    <a:pt x="14" y="1"/>
                  </a:lnTo>
                  <a:lnTo>
                    <a:pt x="22" y="3"/>
                  </a:lnTo>
                  <a:lnTo>
                    <a:pt x="31" y="5"/>
                  </a:lnTo>
                  <a:lnTo>
                    <a:pt x="40" y="7"/>
                  </a:lnTo>
                  <a:lnTo>
                    <a:pt x="47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3" y="20"/>
                  </a:lnTo>
                  <a:lnTo>
                    <a:pt x="48" y="20"/>
                  </a:lnTo>
                  <a:lnTo>
                    <a:pt x="40" y="18"/>
                  </a:lnTo>
                  <a:lnTo>
                    <a:pt x="31" y="14"/>
                  </a:lnTo>
                  <a:lnTo>
                    <a:pt x="21" y="11"/>
                  </a:lnTo>
                  <a:lnTo>
                    <a:pt x="12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40" name="Freeform 9339"/>
            <p:cNvSpPr/>
            <p:nvPr/>
          </p:nvSpPr>
          <p:spPr>
            <a:xfrm>
              <a:off x="4480" y="648"/>
              <a:ext cx="47" cy="10"/>
            </a:xfrm>
            <a:custGeom>
              <a:avLst/>
              <a:gdLst/>
              <a:ahLst/>
              <a:cxnLst/>
              <a:pathLst>
                <a:path w="54" h="13">
                  <a:moveTo>
                    <a:pt x="0" y="7"/>
                  </a:moveTo>
                  <a:lnTo>
                    <a:pt x="2" y="5"/>
                  </a:lnTo>
                  <a:lnTo>
                    <a:pt x="8" y="3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4" y="3"/>
                  </a:lnTo>
                  <a:lnTo>
                    <a:pt x="50" y="5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0" y="13"/>
                  </a:lnTo>
                  <a:lnTo>
                    <a:pt x="44" y="13"/>
                  </a:lnTo>
                  <a:lnTo>
                    <a:pt x="34" y="11"/>
                  </a:lnTo>
                  <a:lnTo>
                    <a:pt x="25" y="10"/>
                  </a:lnTo>
                  <a:lnTo>
                    <a:pt x="16" y="8"/>
                  </a:lnTo>
                  <a:lnTo>
                    <a:pt x="7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41" name="Freeform 9340"/>
            <p:cNvSpPr/>
            <p:nvPr/>
          </p:nvSpPr>
          <p:spPr>
            <a:xfrm>
              <a:off x="4485" y="620"/>
              <a:ext cx="56" cy="14"/>
            </a:xfrm>
            <a:custGeom>
              <a:avLst/>
              <a:gdLst/>
              <a:ahLst/>
              <a:cxnLst/>
              <a:pathLst>
                <a:path w="63" h="17">
                  <a:moveTo>
                    <a:pt x="0" y="17"/>
                  </a:moveTo>
                  <a:lnTo>
                    <a:pt x="7" y="14"/>
                  </a:lnTo>
                  <a:lnTo>
                    <a:pt x="16" y="9"/>
                  </a:lnTo>
                  <a:lnTo>
                    <a:pt x="26" y="6"/>
                  </a:lnTo>
                  <a:lnTo>
                    <a:pt x="37" y="2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63" y="5"/>
                  </a:lnTo>
                  <a:lnTo>
                    <a:pt x="62" y="8"/>
                  </a:lnTo>
                  <a:lnTo>
                    <a:pt x="56" y="12"/>
                  </a:lnTo>
                  <a:lnTo>
                    <a:pt x="48" y="13"/>
                  </a:lnTo>
                  <a:lnTo>
                    <a:pt x="38" y="14"/>
                  </a:lnTo>
                  <a:lnTo>
                    <a:pt x="26" y="15"/>
                  </a:lnTo>
                  <a:lnTo>
                    <a:pt x="16" y="15"/>
                  </a:lnTo>
                  <a:lnTo>
                    <a:pt x="7" y="1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42" name="Freeform 9341"/>
            <p:cNvSpPr/>
            <p:nvPr/>
          </p:nvSpPr>
          <p:spPr>
            <a:xfrm>
              <a:off x="4495" y="592"/>
              <a:ext cx="62" cy="17"/>
            </a:xfrm>
            <a:custGeom>
              <a:avLst/>
              <a:gdLst/>
              <a:ahLst/>
              <a:cxnLst/>
              <a:pathLst>
                <a:path w="69" h="20">
                  <a:moveTo>
                    <a:pt x="0" y="20"/>
                  </a:moveTo>
                  <a:lnTo>
                    <a:pt x="6" y="17"/>
                  </a:lnTo>
                  <a:lnTo>
                    <a:pt x="16" y="13"/>
                  </a:lnTo>
                  <a:lnTo>
                    <a:pt x="28" y="8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69" y="4"/>
                  </a:lnTo>
                  <a:lnTo>
                    <a:pt x="66" y="8"/>
                  </a:lnTo>
                  <a:lnTo>
                    <a:pt x="59" y="12"/>
                  </a:lnTo>
                  <a:lnTo>
                    <a:pt x="49" y="14"/>
                  </a:lnTo>
                  <a:lnTo>
                    <a:pt x="37" y="16"/>
                  </a:lnTo>
                  <a:lnTo>
                    <a:pt x="26" y="17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43" name="Freeform 9342"/>
            <p:cNvSpPr/>
            <p:nvPr/>
          </p:nvSpPr>
          <p:spPr>
            <a:xfrm>
              <a:off x="4497" y="532"/>
              <a:ext cx="65" cy="32"/>
            </a:xfrm>
            <a:custGeom>
              <a:avLst/>
              <a:gdLst/>
              <a:ahLst/>
              <a:cxnLst/>
              <a:pathLst>
                <a:path w="74" h="36">
                  <a:moveTo>
                    <a:pt x="0" y="36"/>
                  </a:moveTo>
                  <a:lnTo>
                    <a:pt x="7" y="30"/>
                  </a:lnTo>
                  <a:lnTo>
                    <a:pt x="18" y="23"/>
                  </a:lnTo>
                  <a:lnTo>
                    <a:pt x="28" y="16"/>
                  </a:lnTo>
                  <a:lnTo>
                    <a:pt x="41" y="9"/>
                  </a:lnTo>
                  <a:lnTo>
                    <a:pt x="52" y="5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4" y="2"/>
                  </a:lnTo>
                  <a:lnTo>
                    <a:pt x="73" y="6"/>
                  </a:lnTo>
                  <a:lnTo>
                    <a:pt x="66" y="10"/>
                  </a:lnTo>
                  <a:lnTo>
                    <a:pt x="54" y="15"/>
                  </a:lnTo>
                  <a:lnTo>
                    <a:pt x="42" y="19"/>
                  </a:lnTo>
                  <a:lnTo>
                    <a:pt x="28" y="23"/>
                  </a:lnTo>
                  <a:lnTo>
                    <a:pt x="15" y="28"/>
                  </a:lnTo>
                  <a:lnTo>
                    <a:pt x="6" y="3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44" name="Freeform 9343"/>
            <p:cNvSpPr/>
            <p:nvPr/>
          </p:nvSpPr>
          <p:spPr>
            <a:xfrm>
              <a:off x="4492" y="474"/>
              <a:ext cx="60" cy="39"/>
            </a:xfrm>
            <a:custGeom>
              <a:avLst/>
              <a:gdLst/>
              <a:ahLst/>
              <a:cxnLst/>
              <a:pathLst>
                <a:path w="68" h="43">
                  <a:moveTo>
                    <a:pt x="0" y="43"/>
                  </a:moveTo>
                  <a:lnTo>
                    <a:pt x="5" y="38"/>
                  </a:lnTo>
                  <a:lnTo>
                    <a:pt x="14" y="30"/>
                  </a:lnTo>
                  <a:lnTo>
                    <a:pt x="24" y="22"/>
                  </a:lnTo>
                  <a:lnTo>
                    <a:pt x="35" y="14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4" y="0"/>
                  </a:lnTo>
                  <a:lnTo>
                    <a:pt x="68" y="3"/>
                  </a:lnTo>
                  <a:lnTo>
                    <a:pt x="67" y="7"/>
                  </a:lnTo>
                  <a:lnTo>
                    <a:pt x="60" y="13"/>
                  </a:lnTo>
                  <a:lnTo>
                    <a:pt x="50" y="19"/>
                  </a:lnTo>
                  <a:lnTo>
                    <a:pt x="38" y="25"/>
                  </a:lnTo>
                  <a:lnTo>
                    <a:pt x="25" y="30"/>
                  </a:lnTo>
                  <a:lnTo>
                    <a:pt x="14" y="36"/>
                  </a:lnTo>
                  <a:lnTo>
                    <a:pt x="4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45" name="Freeform 9344"/>
            <p:cNvSpPr/>
            <p:nvPr/>
          </p:nvSpPr>
          <p:spPr>
            <a:xfrm>
              <a:off x="4499" y="555"/>
              <a:ext cx="54" cy="31"/>
            </a:xfrm>
            <a:custGeom>
              <a:avLst/>
              <a:gdLst/>
              <a:ahLst/>
              <a:cxnLst/>
              <a:pathLst>
                <a:path w="62" h="35">
                  <a:moveTo>
                    <a:pt x="0" y="35"/>
                  </a:moveTo>
                  <a:lnTo>
                    <a:pt x="5" y="31"/>
                  </a:lnTo>
                  <a:lnTo>
                    <a:pt x="13" y="25"/>
                  </a:lnTo>
                  <a:lnTo>
                    <a:pt x="24" y="17"/>
                  </a:lnTo>
                  <a:lnTo>
                    <a:pt x="34" y="10"/>
                  </a:lnTo>
                  <a:lnTo>
                    <a:pt x="45" y="4"/>
                  </a:lnTo>
                  <a:lnTo>
                    <a:pt x="53" y="1"/>
                  </a:lnTo>
                  <a:lnTo>
                    <a:pt x="60" y="0"/>
                  </a:lnTo>
                  <a:lnTo>
                    <a:pt x="62" y="2"/>
                  </a:lnTo>
                  <a:lnTo>
                    <a:pt x="60" y="8"/>
                  </a:lnTo>
                  <a:lnTo>
                    <a:pt x="54" y="12"/>
                  </a:lnTo>
                  <a:lnTo>
                    <a:pt x="45" y="17"/>
                  </a:lnTo>
                  <a:lnTo>
                    <a:pt x="34" y="21"/>
                  </a:lnTo>
                  <a:lnTo>
                    <a:pt x="23" y="26"/>
                  </a:lnTo>
                  <a:lnTo>
                    <a:pt x="12" y="30"/>
                  </a:lnTo>
                  <a:lnTo>
                    <a:pt x="4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46" name="Freeform 9345"/>
            <p:cNvSpPr/>
            <p:nvPr/>
          </p:nvSpPr>
          <p:spPr>
            <a:xfrm>
              <a:off x="4425" y="534"/>
              <a:ext cx="77" cy="49"/>
            </a:xfrm>
            <a:custGeom>
              <a:avLst/>
              <a:gdLst/>
              <a:ahLst/>
              <a:cxnLst/>
              <a:pathLst>
                <a:path w="88" h="58">
                  <a:moveTo>
                    <a:pt x="0" y="1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27" y="8"/>
                  </a:lnTo>
                  <a:lnTo>
                    <a:pt x="42" y="18"/>
                  </a:lnTo>
                  <a:lnTo>
                    <a:pt x="57" y="27"/>
                  </a:lnTo>
                  <a:lnTo>
                    <a:pt x="71" y="37"/>
                  </a:lnTo>
                  <a:lnTo>
                    <a:pt x="82" y="49"/>
                  </a:lnTo>
                  <a:lnTo>
                    <a:pt x="88" y="58"/>
                  </a:lnTo>
                  <a:lnTo>
                    <a:pt x="81" y="54"/>
                  </a:lnTo>
                  <a:lnTo>
                    <a:pt x="70" y="47"/>
                  </a:lnTo>
                  <a:lnTo>
                    <a:pt x="55" y="39"/>
                  </a:lnTo>
                  <a:lnTo>
                    <a:pt x="39" y="30"/>
                  </a:lnTo>
                  <a:lnTo>
                    <a:pt x="24" y="21"/>
                  </a:lnTo>
                  <a:lnTo>
                    <a:pt x="11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47" name="Freeform 9346"/>
            <p:cNvSpPr/>
            <p:nvPr/>
          </p:nvSpPr>
          <p:spPr>
            <a:xfrm>
              <a:off x="4439" y="500"/>
              <a:ext cx="60" cy="43"/>
            </a:xfrm>
            <a:custGeom>
              <a:avLst/>
              <a:gdLst/>
              <a:ahLst/>
              <a:cxnLst/>
              <a:pathLst>
                <a:path w="69" h="50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20" y="7"/>
                  </a:lnTo>
                  <a:lnTo>
                    <a:pt x="32" y="13"/>
                  </a:lnTo>
                  <a:lnTo>
                    <a:pt x="43" y="21"/>
                  </a:lnTo>
                  <a:lnTo>
                    <a:pt x="54" y="30"/>
                  </a:lnTo>
                  <a:lnTo>
                    <a:pt x="63" y="39"/>
                  </a:lnTo>
                  <a:lnTo>
                    <a:pt x="69" y="50"/>
                  </a:lnTo>
                  <a:lnTo>
                    <a:pt x="62" y="44"/>
                  </a:lnTo>
                  <a:lnTo>
                    <a:pt x="52" y="37"/>
                  </a:lnTo>
                  <a:lnTo>
                    <a:pt x="40" y="29"/>
                  </a:lnTo>
                  <a:lnTo>
                    <a:pt x="27" y="21"/>
                  </a:lnTo>
                  <a:lnTo>
                    <a:pt x="17" y="14"/>
                  </a:lnTo>
                  <a:lnTo>
                    <a:pt x="8" y="8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48" name="Freeform 9347"/>
            <p:cNvSpPr/>
            <p:nvPr/>
          </p:nvSpPr>
          <p:spPr>
            <a:xfrm>
              <a:off x="4495" y="500"/>
              <a:ext cx="62" cy="37"/>
            </a:xfrm>
            <a:custGeom>
              <a:avLst/>
              <a:gdLst/>
              <a:ahLst/>
              <a:cxnLst/>
              <a:pathLst>
                <a:path w="69" h="43">
                  <a:moveTo>
                    <a:pt x="0" y="43"/>
                  </a:moveTo>
                  <a:lnTo>
                    <a:pt x="6" y="37"/>
                  </a:lnTo>
                  <a:lnTo>
                    <a:pt x="14" y="30"/>
                  </a:lnTo>
                  <a:lnTo>
                    <a:pt x="26" y="22"/>
                  </a:lnTo>
                  <a:lnTo>
                    <a:pt x="37" y="14"/>
                  </a:lnTo>
                  <a:lnTo>
                    <a:pt x="47" y="7"/>
                  </a:lnTo>
                  <a:lnTo>
                    <a:pt x="58" y="3"/>
                  </a:lnTo>
                  <a:lnTo>
                    <a:pt x="65" y="0"/>
                  </a:lnTo>
                  <a:lnTo>
                    <a:pt x="69" y="3"/>
                  </a:lnTo>
                  <a:lnTo>
                    <a:pt x="68" y="7"/>
                  </a:lnTo>
                  <a:lnTo>
                    <a:pt x="61" y="13"/>
                  </a:lnTo>
                  <a:lnTo>
                    <a:pt x="51" y="19"/>
                  </a:lnTo>
                  <a:lnTo>
                    <a:pt x="38" y="25"/>
                  </a:lnTo>
                  <a:lnTo>
                    <a:pt x="26" y="29"/>
                  </a:lnTo>
                  <a:lnTo>
                    <a:pt x="14" y="35"/>
                  </a:lnTo>
                  <a:lnTo>
                    <a:pt x="5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49" name="Freeform 9348"/>
            <p:cNvSpPr/>
            <p:nvPr/>
          </p:nvSpPr>
          <p:spPr>
            <a:xfrm>
              <a:off x="3227" y="2237"/>
              <a:ext cx="263" cy="102"/>
            </a:xfrm>
            <a:custGeom>
              <a:avLst/>
              <a:gdLst/>
              <a:ahLst/>
              <a:cxnLst/>
              <a:pathLst>
                <a:path w="301" h="116">
                  <a:moveTo>
                    <a:pt x="301" y="21"/>
                  </a:moveTo>
                  <a:lnTo>
                    <a:pt x="301" y="22"/>
                  </a:lnTo>
                  <a:lnTo>
                    <a:pt x="297" y="24"/>
                  </a:lnTo>
                  <a:lnTo>
                    <a:pt x="294" y="25"/>
                  </a:lnTo>
                  <a:lnTo>
                    <a:pt x="294" y="28"/>
                  </a:lnTo>
                  <a:lnTo>
                    <a:pt x="270" y="20"/>
                  </a:lnTo>
                  <a:lnTo>
                    <a:pt x="246" y="15"/>
                  </a:lnTo>
                  <a:lnTo>
                    <a:pt x="223" y="14"/>
                  </a:lnTo>
                  <a:lnTo>
                    <a:pt x="200" y="14"/>
                  </a:lnTo>
                  <a:lnTo>
                    <a:pt x="180" y="17"/>
                  </a:lnTo>
                  <a:lnTo>
                    <a:pt x="159" y="22"/>
                  </a:lnTo>
                  <a:lnTo>
                    <a:pt x="138" y="29"/>
                  </a:lnTo>
                  <a:lnTo>
                    <a:pt x="120" y="37"/>
                  </a:lnTo>
                  <a:lnTo>
                    <a:pt x="101" y="46"/>
                  </a:lnTo>
                  <a:lnTo>
                    <a:pt x="83" y="55"/>
                  </a:lnTo>
                  <a:lnTo>
                    <a:pt x="67" y="66"/>
                  </a:lnTo>
                  <a:lnTo>
                    <a:pt x="52" y="77"/>
                  </a:lnTo>
                  <a:lnTo>
                    <a:pt x="37" y="88"/>
                  </a:lnTo>
                  <a:lnTo>
                    <a:pt x="23" y="98"/>
                  </a:lnTo>
                  <a:lnTo>
                    <a:pt x="12" y="107"/>
                  </a:lnTo>
                  <a:lnTo>
                    <a:pt x="0" y="116"/>
                  </a:lnTo>
                  <a:lnTo>
                    <a:pt x="5" y="105"/>
                  </a:lnTo>
                  <a:lnTo>
                    <a:pt x="13" y="93"/>
                  </a:lnTo>
                  <a:lnTo>
                    <a:pt x="24" y="81"/>
                  </a:lnTo>
                  <a:lnTo>
                    <a:pt x="39" y="68"/>
                  </a:lnTo>
                  <a:lnTo>
                    <a:pt x="57" y="56"/>
                  </a:lnTo>
                  <a:lnTo>
                    <a:pt x="76" y="44"/>
                  </a:lnTo>
                  <a:lnTo>
                    <a:pt x="98" y="32"/>
                  </a:lnTo>
                  <a:lnTo>
                    <a:pt x="121" y="23"/>
                  </a:lnTo>
                  <a:lnTo>
                    <a:pt x="145" y="14"/>
                  </a:lnTo>
                  <a:lnTo>
                    <a:pt x="169" y="7"/>
                  </a:lnTo>
                  <a:lnTo>
                    <a:pt x="194" y="2"/>
                  </a:lnTo>
                  <a:lnTo>
                    <a:pt x="218" y="0"/>
                  </a:lnTo>
                  <a:lnTo>
                    <a:pt x="241" y="0"/>
                  </a:lnTo>
                  <a:lnTo>
                    <a:pt x="263" y="3"/>
                  </a:lnTo>
                  <a:lnTo>
                    <a:pt x="282" y="10"/>
                  </a:lnTo>
                  <a:lnTo>
                    <a:pt x="301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50" name="Freeform 9349"/>
            <p:cNvSpPr/>
            <p:nvPr/>
          </p:nvSpPr>
          <p:spPr>
            <a:xfrm>
              <a:off x="3268" y="2288"/>
              <a:ext cx="17" cy="88"/>
            </a:xfrm>
            <a:custGeom>
              <a:avLst/>
              <a:gdLst/>
              <a:ahLst/>
              <a:cxnLst/>
              <a:pathLst>
                <a:path w="21" h="100">
                  <a:moveTo>
                    <a:pt x="4" y="100"/>
                  </a:moveTo>
                  <a:lnTo>
                    <a:pt x="0" y="87"/>
                  </a:lnTo>
                  <a:lnTo>
                    <a:pt x="0" y="58"/>
                  </a:lnTo>
                  <a:lnTo>
                    <a:pt x="7" y="26"/>
                  </a:lnTo>
                  <a:lnTo>
                    <a:pt x="21" y="0"/>
                  </a:lnTo>
                  <a:lnTo>
                    <a:pt x="16" y="25"/>
                  </a:lnTo>
                  <a:lnTo>
                    <a:pt x="12" y="58"/>
                  </a:lnTo>
                  <a:lnTo>
                    <a:pt x="8" y="87"/>
                  </a:lnTo>
                  <a:lnTo>
                    <a:pt x="4" y="10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51" name="Freeform 9350"/>
            <p:cNvSpPr/>
            <p:nvPr/>
          </p:nvSpPr>
          <p:spPr>
            <a:xfrm>
              <a:off x="3283" y="2272"/>
              <a:ext cx="27" cy="105"/>
            </a:xfrm>
            <a:custGeom>
              <a:avLst/>
              <a:gdLst/>
              <a:ahLst/>
              <a:cxnLst/>
              <a:pathLst>
                <a:path w="28" h="120">
                  <a:moveTo>
                    <a:pt x="4" y="120"/>
                  </a:moveTo>
                  <a:lnTo>
                    <a:pt x="1" y="116"/>
                  </a:lnTo>
                  <a:lnTo>
                    <a:pt x="0" y="105"/>
                  </a:lnTo>
                  <a:lnTo>
                    <a:pt x="1" y="89"/>
                  </a:lnTo>
                  <a:lnTo>
                    <a:pt x="3" y="69"/>
                  </a:lnTo>
                  <a:lnTo>
                    <a:pt x="8" y="50"/>
                  </a:lnTo>
                  <a:lnTo>
                    <a:pt x="13" y="30"/>
                  </a:lnTo>
                  <a:lnTo>
                    <a:pt x="20" y="13"/>
                  </a:lnTo>
                  <a:lnTo>
                    <a:pt x="28" y="0"/>
                  </a:lnTo>
                  <a:lnTo>
                    <a:pt x="24" y="26"/>
                  </a:lnTo>
                  <a:lnTo>
                    <a:pt x="18" y="66"/>
                  </a:lnTo>
                  <a:lnTo>
                    <a:pt x="12" y="104"/>
                  </a:lnTo>
                  <a:lnTo>
                    <a:pt x="4" y="1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52" name="Freeform 9351"/>
            <p:cNvSpPr/>
            <p:nvPr/>
          </p:nvSpPr>
          <p:spPr>
            <a:xfrm>
              <a:off x="3327" y="2255"/>
              <a:ext cx="19" cy="110"/>
            </a:xfrm>
            <a:custGeom>
              <a:avLst/>
              <a:gdLst/>
              <a:ahLst/>
              <a:cxnLst/>
              <a:pathLst>
                <a:path w="22" h="125">
                  <a:moveTo>
                    <a:pt x="6" y="125"/>
                  </a:moveTo>
                  <a:lnTo>
                    <a:pt x="0" y="108"/>
                  </a:lnTo>
                  <a:lnTo>
                    <a:pt x="2" y="70"/>
                  </a:lnTo>
                  <a:lnTo>
                    <a:pt x="9" y="28"/>
                  </a:lnTo>
                  <a:lnTo>
                    <a:pt x="22" y="0"/>
                  </a:lnTo>
                  <a:lnTo>
                    <a:pt x="20" y="25"/>
                  </a:lnTo>
                  <a:lnTo>
                    <a:pt x="16" y="68"/>
                  </a:lnTo>
                  <a:lnTo>
                    <a:pt x="12" y="108"/>
                  </a:lnTo>
                  <a:lnTo>
                    <a:pt x="6" y="1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53" name="Freeform 9352"/>
            <p:cNvSpPr/>
            <p:nvPr/>
          </p:nvSpPr>
          <p:spPr>
            <a:xfrm>
              <a:off x="3355" y="2248"/>
              <a:ext cx="16" cy="98"/>
            </a:xfrm>
            <a:custGeom>
              <a:avLst/>
              <a:gdLst/>
              <a:ahLst/>
              <a:cxnLst/>
              <a:pathLst>
                <a:path w="18" h="111">
                  <a:moveTo>
                    <a:pt x="4" y="111"/>
                  </a:moveTo>
                  <a:lnTo>
                    <a:pt x="0" y="96"/>
                  </a:lnTo>
                  <a:lnTo>
                    <a:pt x="1" y="61"/>
                  </a:lnTo>
                  <a:lnTo>
                    <a:pt x="7" y="23"/>
                  </a:lnTo>
                  <a:lnTo>
                    <a:pt x="18" y="0"/>
                  </a:lnTo>
                  <a:lnTo>
                    <a:pt x="16" y="25"/>
                  </a:lnTo>
                  <a:lnTo>
                    <a:pt x="15" y="63"/>
                  </a:lnTo>
                  <a:lnTo>
                    <a:pt x="12" y="98"/>
                  </a:lnTo>
                  <a:lnTo>
                    <a:pt x="4" y="1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54" name="Freeform 9353"/>
            <p:cNvSpPr/>
            <p:nvPr/>
          </p:nvSpPr>
          <p:spPr>
            <a:xfrm>
              <a:off x="3401" y="2241"/>
              <a:ext cx="14" cy="84"/>
            </a:xfrm>
            <a:custGeom>
              <a:avLst/>
              <a:gdLst/>
              <a:ahLst/>
              <a:cxnLst/>
              <a:pathLst>
                <a:path w="15" h="94">
                  <a:moveTo>
                    <a:pt x="10" y="94"/>
                  </a:moveTo>
                  <a:lnTo>
                    <a:pt x="4" y="83"/>
                  </a:lnTo>
                  <a:lnTo>
                    <a:pt x="0" y="56"/>
                  </a:lnTo>
                  <a:lnTo>
                    <a:pt x="2" y="25"/>
                  </a:lnTo>
                  <a:lnTo>
                    <a:pt x="14" y="0"/>
                  </a:lnTo>
                  <a:lnTo>
                    <a:pt x="14" y="23"/>
                  </a:lnTo>
                  <a:lnTo>
                    <a:pt x="15" y="54"/>
                  </a:lnTo>
                  <a:lnTo>
                    <a:pt x="15" y="83"/>
                  </a:lnTo>
                  <a:lnTo>
                    <a:pt x="10" y="9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55" name="Freeform 9354"/>
            <p:cNvSpPr/>
            <p:nvPr/>
          </p:nvSpPr>
          <p:spPr>
            <a:xfrm>
              <a:off x="3469" y="2249"/>
              <a:ext cx="14" cy="43"/>
            </a:xfrm>
            <a:custGeom>
              <a:avLst/>
              <a:gdLst/>
              <a:ahLst/>
              <a:cxnLst/>
              <a:pathLst>
                <a:path w="18" h="46">
                  <a:moveTo>
                    <a:pt x="15" y="46"/>
                  </a:moveTo>
                  <a:lnTo>
                    <a:pt x="8" y="40"/>
                  </a:lnTo>
                  <a:lnTo>
                    <a:pt x="3" y="26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12" y="30"/>
                  </a:lnTo>
                  <a:lnTo>
                    <a:pt x="18" y="41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56" name="Freeform 9355"/>
            <p:cNvSpPr/>
            <p:nvPr/>
          </p:nvSpPr>
          <p:spPr>
            <a:xfrm>
              <a:off x="3243" y="2307"/>
              <a:ext cx="17" cy="74"/>
            </a:xfrm>
            <a:custGeom>
              <a:avLst/>
              <a:gdLst/>
              <a:ahLst/>
              <a:cxnLst/>
              <a:pathLst>
                <a:path w="21" h="86">
                  <a:moveTo>
                    <a:pt x="4" y="86"/>
                  </a:moveTo>
                  <a:lnTo>
                    <a:pt x="0" y="77"/>
                  </a:lnTo>
                  <a:lnTo>
                    <a:pt x="0" y="52"/>
                  </a:lnTo>
                  <a:lnTo>
                    <a:pt x="7" y="25"/>
                  </a:lnTo>
                  <a:lnTo>
                    <a:pt x="21" y="0"/>
                  </a:lnTo>
                  <a:lnTo>
                    <a:pt x="16" y="25"/>
                  </a:lnTo>
                  <a:lnTo>
                    <a:pt x="12" y="52"/>
                  </a:lnTo>
                  <a:lnTo>
                    <a:pt x="8" y="77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57" name="Freeform 9356"/>
            <p:cNvSpPr/>
            <p:nvPr/>
          </p:nvSpPr>
          <p:spPr>
            <a:xfrm>
              <a:off x="3306" y="2265"/>
              <a:ext cx="19" cy="105"/>
            </a:xfrm>
            <a:custGeom>
              <a:avLst/>
              <a:gdLst/>
              <a:ahLst/>
              <a:cxnLst/>
              <a:pathLst>
                <a:path w="23" h="121">
                  <a:moveTo>
                    <a:pt x="6" y="121"/>
                  </a:moveTo>
                  <a:lnTo>
                    <a:pt x="0" y="105"/>
                  </a:lnTo>
                  <a:lnTo>
                    <a:pt x="2" y="68"/>
                  </a:lnTo>
                  <a:lnTo>
                    <a:pt x="9" y="28"/>
                  </a:lnTo>
                  <a:lnTo>
                    <a:pt x="23" y="0"/>
                  </a:lnTo>
                  <a:lnTo>
                    <a:pt x="21" y="24"/>
                  </a:lnTo>
                  <a:lnTo>
                    <a:pt x="17" y="66"/>
                  </a:lnTo>
                  <a:lnTo>
                    <a:pt x="11" y="105"/>
                  </a:lnTo>
                  <a:lnTo>
                    <a:pt x="6" y="1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58" name="Freeform 9357"/>
            <p:cNvSpPr/>
            <p:nvPr/>
          </p:nvSpPr>
          <p:spPr>
            <a:xfrm>
              <a:off x="3382" y="2242"/>
              <a:ext cx="12" cy="97"/>
            </a:xfrm>
            <a:custGeom>
              <a:avLst/>
              <a:gdLst/>
              <a:ahLst/>
              <a:cxnLst/>
              <a:pathLst>
                <a:path w="14" h="109">
                  <a:moveTo>
                    <a:pt x="11" y="109"/>
                  </a:moveTo>
                  <a:lnTo>
                    <a:pt x="4" y="96"/>
                  </a:lnTo>
                  <a:lnTo>
                    <a:pt x="0" y="63"/>
                  </a:lnTo>
                  <a:lnTo>
                    <a:pt x="3" y="28"/>
                  </a:lnTo>
                  <a:lnTo>
                    <a:pt x="13" y="0"/>
                  </a:lnTo>
                  <a:lnTo>
                    <a:pt x="13" y="25"/>
                  </a:lnTo>
                  <a:lnTo>
                    <a:pt x="14" y="62"/>
                  </a:lnTo>
                  <a:lnTo>
                    <a:pt x="14" y="96"/>
                  </a:lnTo>
                  <a:lnTo>
                    <a:pt x="11" y="10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59" name="Freeform 9358"/>
            <p:cNvSpPr/>
            <p:nvPr/>
          </p:nvSpPr>
          <p:spPr>
            <a:xfrm>
              <a:off x="3424" y="2242"/>
              <a:ext cx="8" cy="78"/>
            </a:xfrm>
            <a:custGeom>
              <a:avLst/>
              <a:gdLst/>
              <a:ahLst/>
              <a:cxnLst/>
              <a:pathLst>
                <a:path w="12" h="88">
                  <a:moveTo>
                    <a:pt x="5" y="88"/>
                  </a:moveTo>
                  <a:lnTo>
                    <a:pt x="0" y="76"/>
                  </a:lnTo>
                  <a:lnTo>
                    <a:pt x="0" y="47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11" y="19"/>
                  </a:lnTo>
                  <a:lnTo>
                    <a:pt x="11" y="48"/>
                  </a:lnTo>
                  <a:lnTo>
                    <a:pt x="9" y="75"/>
                  </a:lnTo>
                  <a:lnTo>
                    <a:pt x="5" y="8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60" name="Freeform 9359"/>
            <p:cNvSpPr/>
            <p:nvPr/>
          </p:nvSpPr>
          <p:spPr>
            <a:xfrm>
              <a:off x="3446" y="2246"/>
              <a:ext cx="13" cy="47"/>
            </a:xfrm>
            <a:custGeom>
              <a:avLst/>
              <a:gdLst/>
              <a:ahLst/>
              <a:cxnLst/>
              <a:pathLst>
                <a:path w="15" h="54">
                  <a:moveTo>
                    <a:pt x="11" y="54"/>
                  </a:moveTo>
                  <a:lnTo>
                    <a:pt x="6" y="47"/>
                  </a:lnTo>
                  <a:lnTo>
                    <a:pt x="1" y="30"/>
                  </a:lnTo>
                  <a:lnTo>
                    <a:pt x="0" y="12"/>
                  </a:lnTo>
                  <a:lnTo>
                    <a:pt x="6" y="0"/>
                  </a:lnTo>
                  <a:lnTo>
                    <a:pt x="6" y="15"/>
                  </a:lnTo>
                  <a:lnTo>
                    <a:pt x="10" y="34"/>
                  </a:lnTo>
                  <a:lnTo>
                    <a:pt x="15" y="49"/>
                  </a:lnTo>
                  <a:lnTo>
                    <a:pt x="11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61" name="Freeform 9360"/>
            <p:cNvSpPr/>
            <p:nvPr/>
          </p:nvSpPr>
          <p:spPr>
            <a:xfrm>
              <a:off x="3220" y="2323"/>
              <a:ext cx="19" cy="47"/>
            </a:xfrm>
            <a:custGeom>
              <a:avLst/>
              <a:gdLst/>
              <a:ahLst/>
              <a:cxnLst/>
              <a:pathLst>
                <a:path w="22" h="54">
                  <a:moveTo>
                    <a:pt x="22" y="0"/>
                  </a:moveTo>
                  <a:lnTo>
                    <a:pt x="21" y="11"/>
                  </a:lnTo>
                  <a:lnTo>
                    <a:pt x="17" y="31"/>
                  </a:lnTo>
                  <a:lnTo>
                    <a:pt x="12" y="48"/>
                  </a:lnTo>
                  <a:lnTo>
                    <a:pt x="3" y="54"/>
                  </a:lnTo>
                  <a:lnTo>
                    <a:pt x="0" y="45"/>
                  </a:lnTo>
                  <a:lnTo>
                    <a:pt x="6" y="29"/>
                  </a:lnTo>
                  <a:lnTo>
                    <a:pt x="15" y="1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62" name="Freeform 9361"/>
            <p:cNvSpPr/>
            <p:nvPr/>
          </p:nvSpPr>
          <p:spPr>
            <a:xfrm>
              <a:off x="3197" y="2320"/>
              <a:ext cx="46" cy="8"/>
            </a:xfrm>
            <a:custGeom>
              <a:avLst/>
              <a:gdLst/>
              <a:ahLst/>
              <a:cxnLst/>
              <a:pathLst>
                <a:path w="51" h="11">
                  <a:moveTo>
                    <a:pt x="51" y="3"/>
                  </a:moveTo>
                  <a:lnTo>
                    <a:pt x="48" y="3"/>
                  </a:lnTo>
                  <a:lnTo>
                    <a:pt x="41" y="1"/>
                  </a:lnTo>
                  <a:lnTo>
                    <a:pt x="33" y="1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5" y="11"/>
                  </a:lnTo>
                  <a:lnTo>
                    <a:pt x="12" y="11"/>
                  </a:lnTo>
                  <a:lnTo>
                    <a:pt x="20" y="10"/>
                  </a:lnTo>
                  <a:lnTo>
                    <a:pt x="29" y="8"/>
                  </a:lnTo>
                  <a:lnTo>
                    <a:pt x="39" y="6"/>
                  </a:lnTo>
                  <a:lnTo>
                    <a:pt x="46" y="4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63" name="Freeform 9362"/>
            <p:cNvSpPr/>
            <p:nvPr/>
          </p:nvSpPr>
          <p:spPr>
            <a:xfrm>
              <a:off x="3190" y="2337"/>
              <a:ext cx="39" cy="28"/>
            </a:xfrm>
            <a:custGeom>
              <a:avLst/>
              <a:gdLst/>
              <a:ahLst/>
              <a:cxnLst/>
              <a:pathLst>
                <a:path w="44" h="32">
                  <a:moveTo>
                    <a:pt x="44" y="0"/>
                  </a:moveTo>
                  <a:lnTo>
                    <a:pt x="41" y="2"/>
                  </a:lnTo>
                  <a:lnTo>
                    <a:pt x="35" y="5"/>
                  </a:lnTo>
                  <a:lnTo>
                    <a:pt x="28" y="8"/>
                  </a:lnTo>
                  <a:lnTo>
                    <a:pt x="19" y="12"/>
                  </a:lnTo>
                  <a:lnTo>
                    <a:pt x="11" y="16"/>
                  </a:lnTo>
                  <a:lnTo>
                    <a:pt x="5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9" y="31"/>
                  </a:lnTo>
                  <a:lnTo>
                    <a:pt x="14" y="28"/>
                  </a:lnTo>
                  <a:lnTo>
                    <a:pt x="21" y="22"/>
                  </a:lnTo>
                  <a:lnTo>
                    <a:pt x="28" y="16"/>
                  </a:lnTo>
                  <a:lnTo>
                    <a:pt x="35" y="9"/>
                  </a:lnTo>
                  <a:lnTo>
                    <a:pt x="41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64" name="Freeform 9363"/>
            <p:cNvSpPr/>
            <p:nvPr/>
          </p:nvSpPr>
          <p:spPr>
            <a:xfrm>
              <a:off x="3443" y="2190"/>
              <a:ext cx="12" cy="59"/>
            </a:xfrm>
            <a:custGeom>
              <a:avLst/>
              <a:gdLst/>
              <a:ahLst/>
              <a:cxnLst/>
              <a:pathLst>
                <a:path w="14" h="68">
                  <a:moveTo>
                    <a:pt x="12" y="68"/>
                  </a:moveTo>
                  <a:lnTo>
                    <a:pt x="4" y="52"/>
                  </a:lnTo>
                  <a:lnTo>
                    <a:pt x="0" y="30"/>
                  </a:lnTo>
                  <a:lnTo>
                    <a:pt x="1" y="10"/>
                  </a:lnTo>
                  <a:lnTo>
                    <a:pt x="8" y="0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2" y="49"/>
                  </a:lnTo>
                  <a:lnTo>
                    <a:pt x="12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65" name="Freeform 9364"/>
            <p:cNvSpPr/>
            <p:nvPr/>
          </p:nvSpPr>
          <p:spPr>
            <a:xfrm>
              <a:off x="3476" y="2202"/>
              <a:ext cx="23" cy="58"/>
            </a:xfrm>
            <a:custGeom>
              <a:avLst/>
              <a:gdLst/>
              <a:ahLst/>
              <a:cxnLst/>
              <a:pathLst>
                <a:path w="28" h="64">
                  <a:moveTo>
                    <a:pt x="0" y="64"/>
                  </a:moveTo>
                  <a:lnTo>
                    <a:pt x="3" y="49"/>
                  </a:lnTo>
                  <a:lnTo>
                    <a:pt x="8" y="27"/>
                  </a:lnTo>
                  <a:lnTo>
                    <a:pt x="15" y="9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27" y="9"/>
                  </a:lnTo>
                  <a:lnTo>
                    <a:pt x="24" y="18"/>
                  </a:lnTo>
                  <a:lnTo>
                    <a:pt x="20" y="30"/>
                  </a:lnTo>
                  <a:lnTo>
                    <a:pt x="14" y="41"/>
                  </a:lnTo>
                  <a:lnTo>
                    <a:pt x="8" y="52"/>
                  </a:lnTo>
                  <a:lnTo>
                    <a:pt x="4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66" name="Freeform 9365"/>
            <p:cNvSpPr/>
            <p:nvPr/>
          </p:nvSpPr>
          <p:spPr>
            <a:xfrm>
              <a:off x="3420" y="2190"/>
              <a:ext cx="12" cy="54"/>
            </a:xfrm>
            <a:custGeom>
              <a:avLst/>
              <a:gdLst/>
              <a:ahLst/>
              <a:cxnLst/>
              <a:pathLst>
                <a:path w="15" h="62">
                  <a:moveTo>
                    <a:pt x="15" y="62"/>
                  </a:moveTo>
                  <a:lnTo>
                    <a:pt x="6" y="54"/>
                  </a:lnTo>
                  <a:lnTo>
                    <a:pt x="0" y="3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3"/>
                  </a:lnTo>
                  <a:lnTo>
                    <a:pt x="14" y="21"/>
                  </a:lnTo>
                  <a:lnTo>
                    <a:pt x="14" y="44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67" name="Freeform 9366"/>
            <p:cNvSpPr/>
            <p:nvPr/>
          </p:nvSpPr>
          <p:spPr>
            <a:xfrm>
              <a:off x="3396" y="2186"/>
              <a:ext cx="17" cy="58"/>
            </a:xfrm>
            <a:custGeom>
              <a:avLst/>
              <a:gdLst/>
              <a:ahLst/>
              <a:cxnLst/>
              <a:pathLst>
                <a:path w="20" h="67">
                  <a:moveTo>
                    <a:pt x="20" y="67"/>
                  </a:moveTo>
                  <a:lnTo>
                    <a:pt x="10" y="54"/>
                  </a:lnTo>
                  <a:lnTo>
                    <a:pt x="3" y="34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0" y="5"/>
                  </a:lnTo>
                  <a:lnTo>
                    <a:pt x="12" y="22"/>
                  </a:lnTo>
                  <a:lnTo>
                    <a:pt x="15" y="45"/>
                  </a:lnTo>
                  <a:lnTo>
                    <a:pt x="20" y="6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68" name="Freeform 9367"/>
            <p:cNvSpPr/>
            <p:nvPr/>
          </p:nvSpPr>
          <p:spPr>
            <a:xfrm>
              <a:off x="3371" y="2190"/>
              <a:ext cx="25" cy="56"/>
            </a:xfrm>
            <a:custGeom>
              <a:avLst/>
              <a:gdLst/>
              <a:ahLst/>
              <a:cxnLst/>
              <a:pathLst>
                <a:path w="27" h="64">
                  <a:moveTo>
                    <a:pt x="27" y="64"/>
                  </a:moveTo>
                  <a:lnTo>
                    <a:pt x="20" y="59"/>
                  </a:lnTo>
                  <a:lnTo>
                    <a:pt x="15" y="51"/>
                  </a:lnTo>
                  <a:lnTo>
                    <a:pt x="9" y="40"/>
                  </a:lnTo>
                  <a:lnTo>
                    <a:pt x="5" y="30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" y="3"/>
                  </a:lnTo>
                  <a:lnTo>
                    <a:pt x="3" y="0"/>
                  </a:lnTo>
                  <a:lnTo>
                    <a:pt x="10" y="6"/>
                  </a:lnTo>
                  <a:lnTo>
                    <a:pt x="16" y="24"/>
                  </a:lnTo>
                  <a:lnTo>
                    <a:pt x="22" y="46"/>
                  </a:lnTo>
                  <a:lnTo>
                    <a:pt x="27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69" name="Freeform 9368"/>
            <p:cNvSpPr/>
            <p:nvPr/>
          </p:nvSpPr>
          <p:spPr>
            <a:xfrm>
              <a:off x="3339" y="2193"/>
              <a:ext cx="36" cy="56"/>
            </a:xfrm>
            <a:custGeom>
              <a:avLst/>
              <a:gdLst/>
              <a:ahLst/>
              <a:cxnLst/>
              <a:pathLst>
                <a:path w="40" h="66">
                  <a:moveTo>
                    <a:pt x="40" y="66"/>
                  </a:moveTo>
                  <a:lnTo>
                    <a:pt x="33" y="59"/>
                  </a:lnTo>
                  <a:lnTo>
                    <a:pt x="26" y="51"/>
                  </a:lnTo>
                  <a:lnTo>
                    <a:pt x="18" y="41"/>
                  </a:lnTo>
                  <a:lnTo>
                    <a:pt x="11" y="30"/>
                  </a:lnTo>
                  <a:lnTo>
                    <a:pt x="4" y="21"/>
                  </a:lnTo>
                  <a:lnTo>
                    <a:pt x="1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0"/>
                  </a:lnTo>
                  <a:lnTo>
                    <a:pt x="14" y="6"/>
                  </a:lnTo>
                  <a:lnTo>
                    <a:pt x="18" y="15"/>
                  </a:lnTo>
                  <a:lnTo>
                    <a:pt x="24" y="26"/>
                  </a:lnTo>
                  <a:lnTo>
                    <a:pt x="29" y="38"/>
                  </a:lnTo>
                  <a:lnTo>
                    <a:pt x="32" y="50"/>
                  </a:lnTo>
                  <a:lnTo>
                    <a:pt x="37" y="59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70" name="Freeform 9369"/>
            <p:cNvSpPr/>
            <p:nvPr/>
          </p:nvSpPr>
          <p:spPr>
            <a:xfrm>
              <a:off x="3303" y="2202"/>
              <a:ext cx="47" cy="58"/>
            </a:xfrm>
            <a:custGeom>
              <a:avLst/>
              <a:gdLst/>
              <a:ahLst/>
              <a:cxnLst/>
              <a:pathLst>
                <a:path w="56" h="65">
                  <a:moveTo>
                    <a:pt x="56" y="65"/>
                  </a:moveTo>
                  <a:lnTo>
                    <a:pt x="49" y="60"/>
                  </a:lnTo>
                  <a:lnTo>
                    <a:pt x="39" y="52"/>
                  </a:lnTo>
                  <a:lnTo>
                    <a:pt x="29" y="41"/>
                  </a:lnTo>
                  <a:lnTo>
                    <a:pt x="19" y="31"/>
                  </a:lnTo>
                  <a:lnTo>
                    <a:pt x="9" y="19"/>
                  </a:lnTo>
                  <a:lnTo>
                    <a:pt x="3" y="10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16" y="8"/>
                  </a:lnTo>
                  <a:lnTo>
                    <a:pt x="24" y="17"/>
                  </a:lnTo>
                  <a:lnTo>
                    <a:pt x="33" y="29"/>
                  </a:lnTo>
                  <a:lnTo>
                    <a:pt x="39" y="41"/>
                  </a:lnTo>
                  <a:lnTo>
                    <a:pt x="46" y="52"/>
                  </a:lnTo>
                  <a:lnTo>
                    <a:pt x="52" y="61"/>
                  </a:lnTo>
                  <a:lnTo>
                    <a:pt x="56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71" name="Freeform 9370"/>
            <p:cNvSpPr/>
            <p:nvPr/>
          </p:nvSpPr>
          <p:spPr>
            <a:xfrm>
              <a:off x="3266" y="2211"/>
              <a:ext cx="56" cy="59"/>
            </a:xfrm>
            <a:custGeom>
              <a:avLst/>
              <a:gdLst/>
              <a:ahLst/>
              <a:cxnLst/>
              <a:pathLst>
                <a:path w="63" h="68">
                  <a:moveTo>
                    <a:pt x="63" y="68"/>
                  </a:moveTo>
                  <a:lnTo>
                    <a:pt x="55" y="63"/>
                  </a:lnTo>
                  <a:lnTo>
                    <a:pt x="46" y="55"/>
                  </a:lnTo>
                  <a:lnTo>
                    <a:pt x="33" y="46"/>
                  </a:lnTo>
                  <a:lnTo>
                    <a:pt x="22" y="35"/>
                  </a:lnTo>
                  <a:lnTo>
                    <a:pt x="12" y="24"/>
                  </a:lnTo>
                  <a:lnTo>
                    <a:pt x="3" y="14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0"/>
                  </a:lnTo>
                  <a:lnTo>
                    <a:pt x="16" y="6"/>
                  </a:lnTo>
                  <a:lnTo>
                    <a:pt x="24" y="15"/>
                  </a:lnTo>
                  <a:lnTo>
                    <a:pt x="33" y="27"/>
                  </a:lnTo>
                  <a:lnTo>
                    <a:pt x="41" y="40"/>
                  </a:lnTo>
                  <a:lnTo>
                    <a:pt x="49" y="52"/>
                  </a:lnTo>
                  <a:lnTo>
                    <a:pt x="58" y="62"/>
                  </a:lnTo>
                  <a:lnTo>
                    <a:pt x="6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72" name="Freeform 9371"/>
            <p:cNvSpPr/>
            <p:nvPr/>
          </p:nvSpPr>
          <p:spPr>
            <a:xfrm>
              <a:off x="3238" y="2227"/>
              <a:ext cx="65" cy="56"/>
            </a:xfrm>
            <a:custGeom>
              <a:avLst/>
              <a:gdLst/>
              <a:ahLst/>
              <a:cxnLst/>
              <a:pathLst>
                <a:path w="73" h="64">
                  <a:moveTo>
                    <a:pt x="73" y="64"/>
                  </a:moveTo>
                  <a:lnTo>
                    <a:pt x="64" y="60"/>
                  </a:lnTo>
                  <a:lnTo>
                    <a:pt x="53" y="55"/>
                  </a:lnTo>
                  <a:lnTo>
                    <a:pt x="40" y="49"/>
                  </a:lnTo>
                  <a:lnTo>
                    <a:pt x="28" y="41"/>
                  </a:lnTo>
                  <a:lnTo>
                    <a:pt x="17" y="32"/>
                  </a:lnTo>
                  <a:lnTo>
                    <a:pt x="8" y="22"/>
                  </a:lnTo>
                  <a:lnTo>
                    <a:pt x="2" y="13"/>
                  </a:lnTo>
                  <a:lnTo>
                    <a:pt x="0" y="3"/>
                  </a:lnTo>
                  <a:lnTo>
                    <a:pt x="2" y="0"/>
                  </a:lnTo>
                  <a:lnTo>
                    <a:pt x="10" y="5"/>
                  </a:lnTo>
                  <a:lnTo>
                    <a:pt x="20" y="13"/>
                  </a:lnTo>
                  <a:lnTo>
                    <a:pt x="33" y="23"/>
                  </a:lnTo>
                  <a:lnTo>
                    <a:pt x="46" y="36"/>
                  </a:lnTo>
                  <a:lnTo>
                    <a:pt x="57" y="48"/>
                  </a:lnTo>
                  <a:lnTo>
                    <a:pt x="68" y="57"/>
                  </a:lnTo>
                  <a:lnTo>
                    <a:pt x="73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73" name="Freeform 9372"/>
            <p:cNvSpPr/>
            <p:nvPr/>
          </p:nvSpPr>
          <p:spPr>
            <a:xfrm>
              <a:off x="3215" y="2262"/>
              <a:ext cx="70" cy="28"/>
            </a:xfrm>
            <a:custGeom>
              <a:avLst/>
              <a:gdLst/>
              <a:ahLst/>
              <a:cxnLst/>
              <a:pathLst>
                <a:path w="81" h="31">
                  <a:moveTo>
                    <a:pt x="0" y="1"/>
                  </a:moveTo>
                  <a:lnTo>
                    <a:pt x="5" y="0"/>
                  </a:lnTo>
                  <a:lnTo>
                    <a:pt x="13" y="2"/>
                  </a:lnTo>
                  <a:lnTo>
                    <a:pt x="23" y="6"/>
                  </a:lnTo>
                  <a:lnTo>
                    <a:pt x="36" y="11"/>
                  </a:lnTo>
                  <a:lnTo>
                    <a:pt x="49" y="16"/>
                  </a:lnTo>
                  <a:lnTo>
                    <a:pt x="61" y="22"/>
                  </a:lnTo>
                  <a:lnTo>
                    <a:pt x="73" y="26"/>
                  </a:lnTo>
                  <a:lnTo>
                    <a:pt x="81" y="29"/>
                  </a:lnTo>
                  <a:lnTo>
                    <a:pt x="69" y="31"/>
                  </a:lnTo>
                  <a:lnTo>
                    <a:pt x="57" y="30"/>
                  </a:lnTo>
                  <a:lnTo>
                    <a:pt x="42" y="27"/>
                  </a:lnTo>
                  <a:lnTo>
                    <a:pt x="28" y="24"/>
                  </a:lnTo>
                  <a:lnTo>
                    <a:pt x="15" y="19"/>
                  </a:lnTo>
                  <a:lnTo>
                    <a:pt x="5" y="14"/>
                  </a:lnTo>
                  <a:lnTo>
                    <a:pt x="0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74" name="Freeform 9373"/>
            <p:cNvSpPr/>
            <p:nvPr/>
          </p:nvSpPr>
          <p:spPr>
            <a:xfrm>
              <a:off x="3192" y="2283"/>
              <a:ext cx="70" cy="26"/>
            </a:xfrm>
            <a:custGeom>
              <a:avLst/>
              <a:gdLst/>
              <a:ahLst/>
              <a:cxnLst/>
              <a:pathLst>
                <a:path w="78" h="30">
                  <a:moveTo>
                    <a:pt x="0" y="0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3" y="6"/>
                  </a:lnTo>
                  <a:lnTo>
                    <a:pt x="36" y="10"/>
                  </a:lnTo>
                  <a:lnTo>
                    <a:pt x="49" y="16"/>
                  </a:lnTo>
                  <a:lnTo>
                    <a:pt x="61" y="21"/>
                  </a:lnTo>
                  <a:lnTo>
                    <a:pt x="71" y="25"/>
                  </a:lnTo>
                  <a:lnTo>
                    <a:pt x="78" y="28"/>
                  </a:lnTo>
                  <a:lnTo>
                    <a:pt x="68" y="30"/>
                  </a:lnTo>
                  <a:lnTo>
                    <a:pt x="55" y="29"/>
                  </a:lnTo>
                  <a:lnTo>
                    <a:pt x="40" y="28"/>
                  </a:lnTo>
                  <a:lnTo>
                    <a:pt x="28" y="24"/>
                  </a:lnTo>
                  <a:lnTo>
                    <a:pt x="15" y="18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75" name="Freeform 9374"/>
            <p:cNvSpPr/>
            <p:nvPr/>
          </p:nvSpPr>
          <p:spPr>
            <a:xfrm>
              <a:off x="2985" y="2178"/>
              <a:ext cx="346" cy="77"/>
            </a:xfrm>
            <a:custGeom>
              <a:avLst/>
              <a:gdLst/>
              <a:ahLst/>
              <a:cxnLst/>
              <a:pathLst>
                <a:path w="394" h="88">
                  <a:moveTo>
                    <a:pt x="388" y="13"/>
                  </a:moveTo>
                  <a:lnTo>
                    <a:pt x="390" y="10"/>
                  </a:lnTo>
                  <a:lnTo>
                    <a:pt x="391" y="7"/>
                  </a:lnTo>
                  <a:lnTo>
                    <a:pt x="393" y="3"/>
                  </a:lnTo>
                  <a:lnTo>
                    <a:pt x="394" y="0"/>
                  </a:lnTo>
                  <a:lnTo>
                    <a:pt x="364" y="16"/>
                  </a:lnTo>
                  <a:lnTo>
                    <a:pt x="335" y="30"/>
                  </a:lnTo>
                  <a:lnTo>
                    <a:pt x="307" y="41"/>
                  </a:lnTo>
                  <a:lnTo>
                    <a:pt x="279" y="51"/>
                  </a:lnTo>
                  <a:lnTo>
                    <a:pt x="251" y="59"/>
                  </a:lnTo>
                  <a:lnTo>
                    <a:pt x="224" y="65"/>
                  </a:lnTo>
                  <a:lnTo>
                    <a:pt x="198" y="69"/>
                  </a:lnTo>
                  <a:lnTo>
                    <a:pt x="173" y="73"/>
                  </a:lnTo>
                  <a:lnTo>
                    <a:pt x="148" y="75"/>
                  </a:lnTo>
                  <a:lnTo>
                    <a:pt x="124" y="76"/>
                  </a:lnTo>
                  <a:lnTo>
                    <a:pt x="101" y="77"/>
                  </a:lnTo>
                  <a:lnTo>
                    <a:pt x="79" y="77"/>
                  </a:lnTo>
                  <a:lnTo>
                    <a:pt x="57" y="77"/>
                  </a:lnTo>
                  <a:lnTo>
                    <a:pt x="38" y="77"/>
                  </a:lnTo>
                  <a:lnTo>
                    <a:pt x="18" y="76"/>
                  </a:lnTo>
                  <a:lnTo>
                    <a:pt x="0" y="76"/>
                  </a:lnTo>
                  <a:lnTo>
                    <a:pt x="13" y="79"/>
                  </a:lnTo>
                  <a:lnTo>
                    <a:pt x="28" y="83"/>
                  </a:lnTo>
                  <a:lnTo>
                    <a:pt x="47" y="85"/>
                  </a:lnTo>
                  <a:lnTo>
                    <a:pt x="70" y="86"/>
                  </a:lnTo>
                  <a:lnTo>
                    <a:pt x="95" y="88"/>
                  </a:lnTo>
                  <a:lnTo>
                    <a:pt x="122" y="88"/>
                  </a:lnTo>
                  <a:lnTo>
                    <a:pt x="151" y="85"/>
                  </a:lnTo>
                  <a:lnTo>
                    <a:pt x="181" y="83"/>
                  </a:lnTo>
                  <a:lnTo>
                    <a:pt x="209" y="79"/>
                  </a:lnTo>
                  <a:lnTo>
                    <a:pt x="239" y="75"/>
                  </a:lnTo>
                  <a:lnTo>
                    <a:pt x="269" y="68"/>
                  </a:lnTo>
                  <a:lnTo>
                    <a:pt x="297" y="60"/>
                  </a:lnTo>
                  <a:lnTo>
                    <a:pt x="323" y="51"/>
                  </a:lnTo>
                  <a:lnTo>
                    <a:pt x="348" y="40"/>
                  </a:lnTo>
                  <a:lnTo>
                    <a:pt x="369" y="28"/>
                  </a:lnTo>
                  <a:lnTo>
                    <a:pt x="388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76" name="Freeform 9375"/>
            <p:cNvSpPr/>
            <p:nvPr/>
          </p:nvSpPr>
          <p:spPr>
            <a:xfrm>
              <a:off x="3008" y="2199"/>
              <a:ext cx="49" cy="50"/>
            </a:xfrm>
            <a:custGeom>
              <a:avLst/>
              <a:gdLst/>
              <a:ahLst/>
              <a:cxnLst/>
              <a:pathLst>
                <a:path w="57" h="59">
                  <a:moveTo>
                    <a:pt x="1" y="0"/>
                  </a:moveTo>
                  <a:lnTo>
                    <a:pt x="0" y="3"/>
                  </a:lnTo>
                  <a:lnTo>
                    <a:pt x="1" y="9"/>
                  </a:lnTo>
                  <a:lnTo>
                    <a:pt x="5" y="17"/>
                  </a:lnTo>
                  <a:lnTo>
                    <a:pt x="12" y="28"/>
                  </a:lnTo>
                  <a:lnTo>
                    <a:pt x="20" y="38"/>
                  </a:lnTo>
                  <a:lnTo>
                    <a:pt x="31" y="47"/>
                  </a:lnTo>
                  <a:lnTo>
                    <a:pt x="43" y="54"/>
                  </a:lnTo>
                  <a:lnTo>
                    <a:pt x="57" y="59"/>
                  </a:lnTo>
                  <a:lnTo>
                    <a:pt x="50" y="53"/>
                  </a:lnTo>
                  <a:lnTo>
                    <a:pt x="43" y="44"/>
                  </a:lnTo>
                  <a:lnTo>
                    <a:pt x="35" y="33"/>
                  </a:lnTo>
                  <a:lnTo>
                    <a:pt x="26" y="23"/>
                  </a:lnTo>
                  <a:lnTo>
                    <a:pt x="19" y="14"/>
                  </a:lnTo>
                  <a:lnTo>
                    <a:pt x="11" y="6"/>
                  </a:lnTo>
                  <a:lnTo>
                    <a:pt x="5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77" name="Freeform 9376"/>
            <p:cNvSpPr/>
            <p:nvPr/>
          </p:nvSpPr>
          <p:spPr>
            <a:xfrm>
              <a:off x="3055" y="2192"/>
              <a:ext cx="63" cy="59"/>
            </a:xfrm>
            <a:custGeom>
              <a:avLst/>
              <a:gdLst/>
              <a:ahLst/>
              <a:cxnLst/>
              <a:pathLst>
                <a:path w="73" h="68">
                  <a:moveTo>
                    <a:pt x="3" y="0"/>
                  </a:moveTo>
                  <a:lnTo>
                    <a:pt x="0" y="5"/>
                  </a:lnTo>
                  <a:lnTo>
                    <a:pt x="3" y="12"/>
                  </a:lnTo>
                  <a:lnTo>
                    <a:pt x="9" y="22"/>
                  </a:lnTo>
                  <a:lnTo>
                    <a:pt x="19" y="34"/>
                  </a:lnTo>
                  <a:lnTo>
                    <a:pt x="31" y="45"/>
                  </a:lnTo>
                  <a:lnTo>
                    <a:pt x="44" y="55"/>
                  </a:lnTo>
                  <a:lnTo>
                    <a:pt x="59" y="63"/>
                  </a:lnTo>
                  <a:lnTo>
                    <a:pt x="73" y="68"/>
                  </a:lnTo>
                  <a:lnTo>
                    <a:pt x="67" y="63"/>
                  </a:lnTo>
                  <a:lnTo>
                    <a:pt x="59" y="54"/>
                  </a:lnTo>
                  <a:lnTo>
                    <a:pt x="50" y="43"/>
                  </a:lnTo>
                  <a:lnTo>
                    <a:pt x="38" y="30"/>
                  </a:lnTo>
                  <a:lnTo>
                    <a:pt x="28" y="17"/>
                  </a:lnTo>
                  <a:lnTo>
                    <a:pt x="17" y="8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78" name="Freeform 9377"/>
            <p:cNvSpPr/>
            <p:nvPr/>
          </p:nvSpPr>
          <p:spPr>
            <a:xfrm>
              <a:off x="3094" y="2181"/>
              <a:ext cx="56" cy="67"/>
            </a:xfrm>
            <a:custGeom>
              <a:avLst/>
              <a:gdLst/>
              <a:ahLst/>
              <a:cxnLst/>
              <a:pathLst>
                <a:path w="63" h="76">
                  <a:moveTo>
                    <a:pt x="2" y="0"/>
                  </a:moveTo>
                  <a:lnTo>
                    <a:pt x="0" y="5"/>
                  </a:lnTo>
                  <a:lnTo>
                    <a:pt x="1" y="14"/>
                  </a:lnTo>
                  <a:lnTo>
                    <a:pt x="7" y="26"/>
                  </a:lnTo>
                  <a:lnTo>
                    <a:pt x="16" y="38"/>
                  </a:lnTo>
                  <a:lnTo>
                    <a:pt x="27" y="51"/>
                  </a:lnTo>
                  <a:lnTo>
                    <a:pt x="38" y="63"/>
                  </a:lnTo>
                  <a:lnTo>
                    <a:pt x="51" y="72"/>
                  </a:lnTo>
                  <a:lnTo>
                    <a:pt x="63" y="76"/>
                  </a:lnTo>
                  <a:lnTo>
                    <a:pt x="60" y="71"/>
                  </a:lnTo>
                  <a:lnTo>
                    <a:pt x="53" y="60"/>
                  </a:lnTo>
                  <a:lnTo>
                    <a:pt x="45" y="48"/>
                  </a:lnTo>
                  <a:lnTo>
                    <a:pt x="35" y="33"/>
                  </a:lnTo>
                  <a:lnTo>
                    <a:pt x="24" y="20"/>
                  </a:lnTo>
                  <a:lnTo>
                    <a:pt x="15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79" name="Freeform 9378"/>
            <p:cNvSpPr/>
            <p:nvPr/>
          </p:nvSpPr>
          <p:spPr>
            <a:xfrm>
              <a:off x="3159" y="2178"/>
              <a:ext cx="49" cy="61"/>
            </a:xfrm>
            <a:custGeom>
              <a:avLst/>
              <a:gdLst/>
              <a:ahLst/>
              <a:cxnLst/>
              <a:pathLst>
                <a:path w="55" h="70">
                  <a:moveTo>
                    <a:pt x="1" y="0"/>
                  </a:moveTo>
                  <a:lnTo>
                    <a:pt x="0" y="3"/>
                  </a:lnTo>
                  <a:lnTo>
                    <a:pt x="2" y="13"/>
                  </a:lnTo>
                  <a:lnTo>
                    <a:pt x="8" y="23"/>
                  </a:lnTo>
                  <a:lnTo>
                    <a:pt x="15" y="36"/>
                  </a:lnTo>
                  <a:lnTo>
                    <a:pt x="24" y="48"/>
                  </a:lnTo>
                  <a:lnTo>
                    <a:pt x="34" y="59"/>
                  </a:lnTo>
                  <a:lnTo>
                    <a:pt x="45" y="67"/>
                  </a:lnTo>
                  <a:lnTo>
                    <a:pt x="55" y="70"/>
                  </a:lnTo>
                  <a:lnTo>
                    <a:pt x="51" y="63"/>
                  </a:lnTo>
                  <a:lnTo>
                    <a:pt x="45" y="54"/>
                  </a:lnTo>
                  <a:lnTo>
                    <a:pt x="38" y="41"/>
                  </a:lnTo>
                  <a:lnTo>
                    <a:pt x="31" y="29"/>
                  </a:lnTo>
                  <a:lnTo>
                    <a:pt x="23" y="16"/>
                  </a:lnTo>
                  <a:lnTo>
                    <a:pt x="15" y="7"/>
                  </a:lnTo>
                  <a:lnTo>
                    <a:pt x="8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80" name="Freeform 9379"/>
            <p:cNvSpPr/>
            <p:nvPr/>
          </p:nvSpPr>
          <p:spPr>
            <a:xfrm>
              <a:off x="3197" y="2176"/>
              <a:ext cx="35" cy="56"/>
            </a:xfrm>
            <a:custGeom>
              <a:avLst/>
              <a:gdLst/>
              <a:ahLst/>
              <a:cxnLst/>
              <a:pathLst>
                <a:path w="39" h="63">
                  <a:moveTo>
                    <a:pt x="3" y="0"/>
                  </a:moveTo>
                  <a:lnTo>
                    <a:pt x="1" y="3"/>
                  </a:lnTo>
                  <a:lnTo>
                    <a:pt x="0" y="10"/>
                  </a:lnTo>
                  <a:lnTo>
                    <a:pt x="1" y="19"/>
                  </a:lnTo>
                  <a:lnTo>
                    <a:pt x="4" y="30"/>
                  </a:lnTo>
                  <a:lnTo>
                    <a:pt x="10" y="41"/>
                  </a:lnTo>
                  <a:lnTo>
                    <a:pt x="17" y="50"/>
                  </a:lnTo>
                  <a:lnTo>
                    <a:pt x="27" y="58"/>
                  </a:lnTo>
                  <a:lnTo>
                    <a:pt x="39" y="63"/>
                  </a:lnTo>
                  <a:lnTo>
                    <a:pt x="35" y="56"/>
                  </a:lnTo>
                  <a:lnTo>
                    <a:pt x="31" y="47"/>
                  </a:lnTo>
                  <a:lnTo>
                    <a:pt x="26" y="37"/>
                  </a:lnTo>
                  <a:lnTo>
                    <a:pt x="22" y="25"/>
                  </a:lnTo>
                  <a:lnTo>
                    <a:pt x="17" y="15"/>
                  </a:lnTo>
                  <a:lnTo>
                    <a:pt x="12" y="5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81" name="Freeform 9380"/>
            <p:cNvSpPr/>
            <p:nvPr/>
          </p:nvSpPr>
          <p:spPr>
            <a:xfrm>
              <a:off x="3259" y="2167"/>
              <a:ext cx="26" cy="42"/>
            </a:xfrm>
            <a:custGeom>
              <a:avLst/>
              <a:gdLst/>
              <a:ahLst/>
              <a:cxnLst/>
              <a:pathLst>
                <a:path w="30" h="49">
                  <a:moveTo>
                    <a:pt x="2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11" y="35"/>
                  </a:lnTo>
                  <a:lnTo>
                    <a:pt x="17" y="42"/>
                  </a:lnTo>
                  <a:lnTo>
                    <a:pt x="24" y="47"/>
                  </a:lnTo>
                  <a:lnTo>
                    <a:pt x="30" y="49"/>
                  </a:lnTo>
                  <a:lnTo>
                    <a:pt x="24" y="37"/>
                  </a:lnTo>
                  <a:lnTo>
                    <a:pt x="17" y="21"/>
                  </a:lnTo>
                  <a:lnTo>
                    <a:pt x="1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82" name="Freeform 9381"/>
            <p:cNvSpPr/>
            <p:nvPr/>
          </p:nvSpPr>
          <p:spPr>
            <a:xfrm>
              <a:off x="3290" y="2172"/>
              <a:ext cx="20" cy="27"/>
            </a:xfrm>
            <a:custGeom>
              <a:avLst/>
              <a:gdLst/>
              <a:ahLst/>
              <a:cxnLst/>
              <a:pathLst>
                <a:path w="22" h="31">
                  <a:moveTo>
                    <a:pt x="2" y="1"/>
                  </a:moveTo>
                  <a:lnTo>
                    <a:pt x="0" y="10"/>
                  </a:lnTo>
                  <a:lnTo>
                    <a:pt x="4" y="22"/>
                  </a:lnTo>
                  <a:lnTo>
                    <a:pt x="12" y="31"/>
                  </a:lnTo>
                  <a:lnTo>
                    <a:pt x="22" y="30"/>
                  </a:lnTo>
                  <a:lnTo>
                    <a:pt x="13" y="24"/>
                  </a:lnTo>
                  <a:lnTo>
                    <a:pt x="10" y="10"/>
                  </a:lnTo>
                  <a:lnTo>
                    <a:pt x="7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83" name="Freeform 9382"/>
            <p:cNvSpPr/>
            <p:nvPr/>
          </p:nvSpPr>
          <p:spPr>
            <a:xfrm>
              <a:off x="3032" y="2195"/>
              <a:ext cx="57" cy="56"/>
            </a:xfrm>
            <a:custGeom>
              <a:avLst/>
              <a:gdLst/>
              <a:ahLst/>
              <a:cxnLst/>
              <a:pathLst>
                <a:path w="64" h="64">
                  <a:moveTo>
                    <a:pt x="2" y="0"/>
                  </a:moveTo>
                  <a:lnTo>
                    <a:pt x="0" y="4"/>
                  </a:lnTo>
                  <a:lnTo>
                    <a:pt x="1" y="11"/>
                  </a:lnTo>
                  <a:lnTo>
                    <a:pt x="7" y="20"/>
                  </a:lnTo>
                  <a:lnTo>
                    <a:pt x="15" y="31"/>
                  </a:lnTo>
                  <a:lnTo>
                    <a:pt x="25" y="42"/>
                  </a:lnTo>
                  <a:lnTo>
                    <a:pt x="38" y="51"/>
                  </a:lnTo>
                  <a:lnTo>
                    <a:pt x="51" y="59"/>
                  </a:lnTo>
                  <a:lnTo>
                    <a:pt x="64" y="64"/>
                  </a:lnTo>
                  <a:lnTo>
                    <a:pt x="60" y="58"/>
                  </a:lnTo>
                  <a:lnTo>
                    <a:pt x="52" y="50"/>
                  </a:lnTo>
                  <a:lnTo>
                    <a:pt x="44" y="39"/>
                  </a:lnTo>
                  <a:lnTo>
                    <a:pt x="34" y="27"/>
                  </a:lnTo>
                  <a:lnTo>
                    <a:pt x="25" y="16"/>
                  </a:lnTo>
                  <a:lnTo>
                    <a:pt x="16" y="6"/>
                  </a:lnTo>
                  <a:lnTo>
                    <a:pt x="8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84" name="Freeform 9383"/>
            <p:cNvSpPr/>
            <p:nvPr/>
          </p:nvSpPr>
          <p:spPr>
            <a:xfrm>
              <a:off x="2982" y="2206"/>
              <a:ext cx="45" cy="43"/>
            </a:xfrm>
            <a:custGeom>
              <a:avLst/>
              <a:gdLst/>
              <a:ahLst/>
              <a:cxnLst/>
              <a:pathLst>
                <a:path w="52" h="51">
                  <a:moveTo>
                    <a:pt x="3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5" y="16"/>
                  </a:lnTo>
                  <a:lnTo>
                    <a:pt x="11" y="24"/>
                  </a:lnTo>
                  <a:lnTo>
                    <a:pt x="18" y="32"/>
                  </a:lnTo>
                  <a:lnTo>
                    <a:pt x="27" y="40"/>
                  </a:lnTo>
                  <a:lnTo>
                    <a:pt x="38" y="47"/>
                  </a:lnTo>
                  <a:lnTo>
                    <a:pt x="52" y="51"/>
                  </a:lnTo>
                  <a:lnTo>
                    <a:pt x="45" y="45"/>
                  </a:lnTo>
                  <a:lnTo>
                    <a:pt x="38" y="37"/>
                  </a:lnTo>
                  <a:lnTo>
                    <a:pt x="31" y="28"/>
                  </a:lnTo>
                  <a:lnTo>
                    <a:pt x="24" y="20"/>
                  </a:lnTo>
                  <a:lnTo>
                    <a:pt x="18" y="12"/>
                  </a:lnTo>
                  <a:lnTo>
                    <a:pt x="12" y="5"/>
                  </a:lnTo>
                  <a:lnTo>
                    <a:pt x="6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85" name="Freeform 9384"/>
            <p:cNvSpPr/>
            <p:nvPr/>
          </p:nvSpPr>
          <p:spPr>
            <a:xfrm>
              <a:off x="3136" y="2185"/>
              <a:ext cx="47" cy="61"/>
            </a:xfrm>
            <a:custGeom>
              <a:avLst/>
              <a:gdLst/>
              <a:ahLst/>
              <a:cxnLst/>
              <a:pathLst>
                <a:path w="56" h="69">
                  <a:moveTo>
                    <a:pt x="1" y="0"/>
                  </a:moveTo>
                  <a:lnTo>
                    <a:pt x="0" y="3"/>
                  </a:lnTo>
                  <a:lnTo>
                    <a:pt x="1" y="12"/>
                  </a:lnTo>
                  <a:lnTo>
                    <a:pt x="7" y="23"/>
                  </a:lnTo>
                  <a:lnTo>
                    <a:pt x="15" y="36"/>
                  </a:lnTo>
                  <a:lnTo>
                    <a:pt x="24" y="47"/>
                  </a:lnTo>
                  <a:lnTo>
                    <a:pt x="35" y="59"/>
                  </a:lnTo>
                  <a:lnTo>
                    <a:pt x="45" y="66"/>
                  </a:lnTo>
                  <a:lnTo>
                    <a:pt x="56" y="69"/>
                  </a:lnTo>
                  <a:lnTo>
                    <a:pt x="51" y="62"/>
                  </a:lnTo>
                  <a:lnTo>
                    <a:pt x="45" y="53"/>
                  </a:lnTo>
                  <a:lnTo>
                    <a:pt x="38" y="40"/>
                  </a:lnTo>
                  <a:lnTo>
                    <a:pt x="31" y="28"/>
                  </a:lnTo>
                  <a:lnTo>
                    <a:pt x="23" y="16"/>
                  </a:lnTo>
                  <a:lnTo>
                    <a:pt x="15" y="6"/>
                  </a:lnTo>
                  <a:lnTo>
                    <a:pt x="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86" name="Freeform 9385"/>
            <p:cNvSpPr/>
            <p:nvPr/>
          </p:nvSpPr>
          <p:spPr>
            <a:xfrm>
              <a:off x="3224" y="2172"/>
              <a:ext cx="35" cy="51"/>
            </a:xfrm>
            <a:custGeom>
              <a:avLst/>
              <a:gdLst/>
              <a:ahLst/>
              <a:cxnLst/>
              <a:pathLst>
                <a:path w="40" h="59">
                  <a:moveTo>
                    <a:pt x="2" y="0"/>
                  </a:moveTo>
                  <a:lnTo>
                    <a:pt x="0" y="4"/>
                  </a:lnTo>
                  <a:lnTo>
                    <a:pt x="1" y="10"/>
                  </a:lnTo>
                  <a:lnTo>
                    <a:pt x="5" y="20"/>
                  </a:lnTo>
                  <a:lnTo>
                    <a:pt x="11" y="31"/>
                  </a:lnTo>
                  <a:lnTo>
                    <a:pt x="18" y="42"/>
                  </a:lnTo>
                  <a:lnTo>
                    <a:pt x="26" y="50"/>
                  </a:lnTo>
                  <a:lnTo>
                    <a:pt x="33" y="57"/>
                  </a:lnTo>
                  <a:lnTo>
                    <a:pt x="40" y="59"/>
                  </a:lnTo>
                  <a:lnTo>
                    <a:pt x="38" y="53"/>
                  </a:lnTo>
                  <a:lnTo>
                    <a:pt x="33" y="45"/>
                  </a:lnTo>
                  <a:lnTo>
                    <a:pt x="28" y="36"/>
                  </a:lnTo>
                  <a:lnTo>
                    <a:pt x="23" y="25"/>
                  </a:lnTo>
                  <a:lnTo>
                    <a:pt x="17" y="16"/>
                  </a:lnTo>
                  <a:lnTo>
                    <a:pt x="11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87" name="Freeform 9386"/>
            <p:cNvSpPr/>
            <p:nvPr/>
          </p:nvSpPr>
          <p:spPr>
            <a:xfrm>
              <a:off x="2952" y="2241"/>
              <a:ext cx="52" cy="8"/>
            </a:xfrm>
            <a:custGeom>
              <a:avLst/>
              <a:gdLst/>
              <a:ahLst/>
              <a:cxnLst/>
              <a:pathLst>
                <a:path w="61" h="9">
                  <a:moveTo>
                    <a:pt x="61" y="4"/>
                  </a:moveTo>
                  <a:lnTo>
                    <a:pt x="56" y="4"/>
                  </a:lnTo>
                  <a:lnTo>
                    <a:pt x="48" y="5"/>
                  </a:lnTo>
                  <a:lnTo>
                    <a:pt x="38" y="6"/>
                  </a:lnTo>
                  <a:lnTo>
                    <a:pt x="27" y="8"/>
                  </a:lnTo>
                  <a:lnTo>
                    <a:pt x="17" y="9"/>
                  </a:lnTo>
                  <a:lnTo>
                    <a:pt x="8" y="9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7" y="1"/>
                  </a:lnTo>
                  <a:lnTo>
                    <a:pt x="46" y="2"/>
                  </a:lnTo>
                  <a:lnTo>
                    <a:pt x="55" y="3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88" name="Freeform 9387"/>
            <p:cNvSpPr/>
            <p:nvPr/>
          </p:nvSpPr>
          <p:spPr>
            <a:xfrm>
              <a:off x="2990" y="2251"/>
              <a:ext cx="74" cy="58"/>
            </a:xfrm>
            <a:custGeom>
              <a:avLst/>
              <a:gdLst/>
              <a:ahLst/>
              <a:cxnLst/>
              <a:pathLst>
                <a:path w="84" h="66">
                  <a:moveTo>
                    <a:pt x="84" y="0"/>
                  </a:moveTo>
                  <a:lnTo>
                    <a:pt x="75" y="5"/>
                  </a:lnTo>
                  <a:lnTo>
                    <a:pt x="61" y="12"/>
                  </a:lnTo>
                  <a:lnTo>
                    <a:pt x="46" y="21"/>
                  </a:lnTo>
                  <a:lnTo>
                    <a:pt x="30" y="31"/>
                  </a:lnTo>
                  <a:lnTo>
                    <a:pt x="16" y="43"/>
                  </a:lnTo>
                  <a:lnTo>
                    <a:pt x="5" y="52"/>
                  </a:lnTo>
                  <a:lnTo>
                    <a:pt x="0" y="60"/>
                  </a:lnTo>
                  <a:lnTo>
                    <a:pt x="1" y="66"/>
                  </a:lnTo>
                  <a:lnTo>
                    <a:pt x="8" y="66"/>
                  </a:lnTo>
                  <a:lnTo>
                    <a:pt x="17" y="60"/>
                  </a:lnTo>
                  <a:lnTo>
                    <a:pt x="28" y="51"/>
                  </a:lnTo>
                  <a:lnTo>
                    <a:pt x="41" y="39"/>
                  </a:lnTo>
                  <a:lnTo>
                    <a:pt x="53" y="27"/>
                  </a:lnTo>
                  <a:lnTo>
                    <a:pt x="65" y="15"/>
                  </a:lnTo>
                  <a:lnTo>
                    <a:pt x="76" y="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89" name="Freeform 9388"/>
            <p:cNvSpPr/>
            <p:nvPr/>
          </p:nvSpPr>
          <p:spPr>
            <a:xfrm>
              <a:off x="3024" y="2249"/>
              <a:ext cx="66" cy="62"/>
            </a:xfrm>
            <a:custGeom>
              <a:avLst/>
              <a:gdLst/>
              <a:ahLst/>
              <a:cxnLst/>
              <a:pathLst>
                <a:path w="76" h="70">
                  <a:moveTo>
                    <a:pt x="76" y="0"/>
                  </a:moveTo>
                  <a:lnTo>
                    <a:pt x="66" y="6"/>
                  </a:lnTo>
                  <a:lnTo>
                    <a:pt x="54" y="15"/>
                  </a:lnTo>
                  <a:lnTo>
                    <a:pt x="40" y="25"/>
                  </a:lnTo>
                  <a:lnTo>
                    <a:pt x="25" y="38"/>
                  </a:lnTo>
                  <a:lnTo>
                    <a:pt x="13" y="49"/>
                  </a:lnTo>
                  <a:lnTo>
                    <a:pt x="4" y="59"/>
                  </a:lnTo>
                  <a:lnTo>
                    <a:pt x="0" y="67"/>
                  </a:lnTo>
                  <a:lnTo>
                    <a:pt x="2" y="70"/>
                  </a:lnTo>
                  <a:lnTo>
                    <a:pt x="9" y="68"/>
                  </a:lnTo>
                  <a:lnTo>
                    <a:pt x="18" y="61"/>
                  </a:lnTo>
                  <a:lnTo>
                    <a:pt x="29" y="50"/>
                  </a:lnTo>
                  <a:lnTo>
                    <a:pt x="40" y="38"/>
                  </a:lnTo>
                  <a:lnTo>
                    <a:pt x="51" y="25"/>
                  </a:lnTo>
                  <a:lnTo>
                    <a:pt x="61" y="14"/>
                  </a:lnTo>
                  <a:lnTo>
                    <a:pt x="70" y="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90" name="Freeform 9389"/>
            <p:cNvSpPr/>
            <p:nvPr/>
          </p:nvSpPr>
          <p:spPr>
            <a:xfrm>
              <a:off x="3059" y="2248"/>
              <a:ext cx="59" cy="66"/>
            </a:xfrm>
            <a:custGeom>
              <a:avLst/>
              <a:gdLst/>
              <a:ahLst/>
              <a:cxnLst/>
              <a:pathLst>
                <a:path w="68" h="75">
                  <a:moveTo>
                    <a:pt x="68" y="0"/>
                  </a:moveTo>
                  <a:lnTo>
                    <a:pt x="58" y="7"/>
                  </a:lnTo>
                  <a:lnTo>
                    <a:pt x="46" y="17"/>
                  </a:lnTo>
                  <a:lnTo>
                    <a:pt x="33" y="28"/>
                  </a:lnTo>
                  <a:lnTo>
                    <a:pt x="21" y="41"/>
                  </a:lnTo>
                  <a:lnTo>
                    <a:pt x="10" y="54"/>
                  </a:lnTo>
                  <a:lnTo>
                    <a:pt x="3" y="63"/>
                  </a:lnTo>
                  <a:lnTo>
                    <a:pt x="0" y="71"/>
                  </a:lnTo>
                  <a:lnTo>
                    <a:pt x="2" y="75"/>
                  </a:lnTo>
                  <a:lnTo>
                    <a:pt x="8" y="72"/>
                  </a:lnTo>
                  <a:lnTo>
                    <a:pt x="16" y="65"/>
                  </a:lnTo>
                  <a:lnTo>
                    <a:pt x="25" y="54"/>
                  </a:lnTo>
                  <a:lnTo>
                    <a:pt x="35" y="41"/>
                  </a:lnTo>
                  <a:lnTo>
                    <a:pt x="44" y="27"/>
                  </a:lnTo>
                  <a:lnTo>
                    <a:pt x="53" y="15"/>
                  </a:lnTo>
                  <a:lnTo>
                    <a:pt x="61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91" name="Freeform 9390"/>
            <p:cNvSpPr/>
            <p:nvPr/>
          </p:nvSpPr>
          <p:spPr>
            <a:xfrm>
              <a:off x="3103" y="2242"/>
              <a:ext cx="45" cy="64"/>
            </a:xfrm>
            <a:custGeom>
              <a:avLst/>
              <a:gdLst/>
              <a:ahLst/>
              <a:cxnLst/>
              <a:pathLst>
                <a:path w="52" h="70">
                  <a:moveTo>
                    <a:pt x="52" y="0"/>
                  </a:moveTo>
                  <a:lnTo>
                    <a:pt x="45" y="7"/>
                  </a:lnTo>
                  <a:lnTo>
                    <a:pt x="35" y="16"/>
                  </a:lnTo>
                  <a:lnTo>
                    <a:pt x="25" y="28"/>
                  </a:lnTo>
                  <a:lnTo>
                    <a:pt x="15" y="39"/>
                  </a:lnTo>
                  <a:lnTo>
                    <a:pt x="7" y="51"/>
                  </a:lnTo>
                  <a:lnTo>
                    <a:pt x="2" y="61"/>
                  </a:lnTo>
                  <a:lnTo>
                    <a:pt x="0" y="68"/>
                  </a:lnTo>
                  <a:lnTo>
                    <a:pt x="5" y="70"/>
                  </a:lnTo>
                  <a:lnTo>
                    <a:pt x="12" y="68"/>
                  </a:lnTo>
                  <a:lnTo>
                    <a:pt x="19" y="61"/>
                  </a:lnTo>
                  <a:lnTo>
                    <a:pt x="26" y="52"/>
                  </a:lnTo>
                  <a:lnTo>
                    <a:pt x="32" y="40"/>
                  </a:lnTo>
                  <a:lnTo>
                    <a:pt x="37" y="28"/>
                  </a:lnTo>
                  <a:lnTo>
                    <a:pt x="42" y="16"/>
                  </a:lnTo>
                  <a:lnTo>
                    <a:pt x="48" y="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92" name="Freeform 9391"/>
            <p:cNvSpPr/>
            <p:nvPr/>
          </p:nvSpPr>
          <p:spPr>
            <a:xfrm>
              <a:off x="3141" y="2239"/>
              <a:ext cx="41" cy="61"/>
            </a:xfrm>
            <a:custGeom>
              <a:avLst/>
              <a:gdLst/>
              <a:ahLst/>
              <a:cxnLst/>
              <a:pathLst>
                <a:path w="47" h="69">
                  <a:moveTo>
                    <a:pt x="47" y="0"/>
                  </a:moveTo>
                  <a:lnTo>
                    <a:pt x="42" y="7"/>
                  </a:lnTo>
                  <a:lnTo>
                    <a:pt x="32" y="16"/>
                  </a:lnTo>
                  <a:lnTo>
                    <a:pt x="23" y="29"/>
                  </a:lnTo>
                  <a:lnTo>
                    <a:pt x="14" y="41"/>
                  </a:lnTo>
                  <a:lnTo>
                    <a:pt x="6" y="52"/>
                  </a:lnTo>
                  <a:lnTo>
                    <a:pt x="1" y="61"/>
                  </a:lnTo>
                  <a:lnTo>
                    <a:pt x="0" y="68"/>
                  </a:lnTo>
                  <a:lnTo>
                    <a:pt x="5" y="69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5" y="49"/>
                  </a:lnTo>
                  <a:lnTo>
                    <a:pt x="31" y="36"/>
                  </a:lnTo>
                  <a:lnTo>
                    <a:pt x="36" y="24"/>
                  </a:lnTo>
                  <a:lnTo>
                    <a:pt x="40" y="14"/>
                  </a:lnTo>
                  <a:lnTo>
                    <a:pt x="44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93" name="Freeform 9392"/>
            <p:cNvSpPr/>
            <p:nvPr/>
          </p:nvSpPr>
          <p:spPr>
            <a:xfrm>
              <a:off x="3190" y="2234"/>
              <a:ext cx="21" cy="52"/>
            </a:xfrm>
            <a:custGeom>
              <a:avLst/>
              <a:gdLst/>
              <a:ahLst/>
              <a:cxnLst/>
              <a:pathLst>
                <a:path w="26" h="59">
                  <a:moveTo>
                    <a:pt x="26" y="0"/>
                  </a:moveTo>
                  <a:lnTo>
                    <a:pt x="20" y="6"/>
                  </a:lnTo>
                  <a:lnTo>
                    <a:pt x="14" y="16"/>
                  </a:lnTo>
                  <a:lnTo>
                    <a:pt x="9" y="26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3"/>
                  </a:lnTo>
                  <a:lnTo>
                    <a:pt x="3" y="58"/>
                  </a:lnTo>
                  <a:lnTo>
                    <a:pt x="9" y="59"/>
                  </a:lnTo>
                  <a:lnTo>
                    <a:pt x="19" y="51"/>
                  </a:lnTo>
                  <a:lnTo>
                    <a:pt x="21" y="33"/>
                  </a:lnTo>
                  <a:lnTo>
                    <a:pt x="22" y="1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94" name="Freeform 9393"/>
            <p:cNvSpPr/>
            <p:nvPr/>
          </p:nvSpPr>
          <p:spPr>
            <a:xfrm>
              <a:off x="3225" y="2228"/>
              <a:ext cx="11" cy="46"/>
            </a:xfrm>
            <a:custGeom>
              <a:avLst/>
              <a:gdLst/>
              <a:ahLst/>
              <a:cxnLst/>
              <a:pathLst>
                <a:path w="11" h="51">
                  <a:moveTo>
                    <a:pt x="11" y="0"/>
                  </a:moveTo>
                  <a:lnTo>
                    <a:pt x="6" y="12"/>
                  </a:lnTo>
                  <a:lnTo>
                    <a:pt x="1" y="31"/>
                  </a:lnTo>
                  <a:lnTo>
                    <a:pt x="0" y="46"/>
                  </a:lnTo>
                  <a:lnTo>
                    <a:pt x="6" y="51"/>
                  </a:lnTo>
                  <a:lnTo>
                    <a:pt x="11" y="45"/>
                  </a:lnTo>
                  <a:lnTo>
                    <a:pt x="11" y="31"/>
                  </a:lnTo>
                  <a:lnTo>
                    <a:pt x="10" y="1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95" name="Freeform 9394"/>
            <p:cNvSpPr/>
            <p:nvPr/>
          </p:nvSpPr>
          <p:spPr>
            <a:xfrm>
              <a:off x="3252" y="2221"/>
              <a:ext cx="14" cy="44"/>
            </a:xfrm>
            <a:custGeom>
              <a:avLst/>
              <a:gdLst/>
              <a:ahLst/>
              <a:cxnLst/>
              <a:pathLst>
                <a:path w="15" h="50">
                  <a:moveTo>
                    <a:pt x="7" y="0"/>
                  </a:moveTo>
                  <a:lnTo>
                    <a:pt x="2" y="11"/>
                  </a:lnTo>
                  <a:lnTo>
                    <a:pt x="0" y="28"/>
                  </a:lnTo>
                  <a:lnTo>
                    <a:pt x="2" y="43"/>
                  </a:lnTo>
                  <a:lnTo>
                    <a:pt x="9" y="50"/>
                  </a:lnTo>
                  <a:lnTo>
                    <a:pt x="15" y="46"/>
                  </a:lnTo>
                  <a:lnTo>
                    <a:pt x="13" y="33"/>
                  </a:lnTo>
                  <a:lnTo>
                    <a:pt x="8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96" name="Freeform 9395"/>
            <p:cNvSpPr/>
            <p:nvPr/>
          </p:nvSpPr>
          <p:spPr>
            <a:xfrm>
              <a:off x="3275" y="2207"/>
              <a:ext cx="14" cy="44"/>
            </a:xfrm>
            <a:custGeom>
              <a:avLst/>
              <a:gdLst/>
              <a:ahLst/>
              <a:cxnLst/>
              <a:pathLst>
                <a:path w="16" h="49">
                  <a:moveTo>
                    <a:pt x="15" y="0"/>
                  </a:moveTo>
                  <a:lnTo>
                    <a:pt x="8" y="6"/>
                  </a:lnTo>
                  <a:lnTo>
                    <a:pt x="1" y="21"/>
                  </a:lnTo>
                  <a:lnTo>
                    <a:pt x="0" y="39"/>
                  </a:lnTo>
                  <a:lnTo>
                    <a:pt x="7" y="49"/>
                  </a:lnTo>
                  <a:lnTo>
                    <a:pt x="15" y="46"/>
                  </a:lnTo>
                  <a:lnTo>
                    <a:pt x="16" y="32"/>
                  </a:lnTo>
                  <a:lnTo>
                    <a:pt x="15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97" name="Freeform 9396"/>
            <p:cNvSpPr/>
            <p:nvPr/>
          </p:nvSpPr>
          <p:spPr>
            <a:xfrm>
              <a:off x="3292" y="2199"/>
              <a:ext cx="12" cy="47"/>
            </a:xfrm>
            <a:custGeom>
              <a:avLst/>
              <a:gdLst/>
              <a:ahLst/>
              <a:cxnLst/>
              <a:pathLst>
                <a:path w="15" h="54">
                  <a:moveTo>
                    <a:pt x="11" y="0"/>
                  </a:moveTo>
                  <a:lnTo>
                    <a:pt x="7" y="12"/>
                  </a:lnTo>
                  <a:lnTo>
                    <a:pt x="2" y="27"/>
                  </a:lnTo>
                  <a:lnTo>
                    <a:pt x="0" y="43"/>
                  </a:lnTo>
                  <a:lnTo>
                    <a:pt x="6" y="54"/>
                  </a:lnTo>
                  <a:lnTo>
                    <a:pt x="12" y="51"/>
                  </a:lnTo>
                  <a:lnTo>
                    <a:pt x="15" y="34"/>
                  </a:lnTo>
                  <a:lnTo>
                    <a:pt x="14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98" name="Freeform 9397"/>
            <p:cNvSpPr/>
            <p:nvPr/>
          </p:nvSpPr>
          <p:spPr>
            <a:xfrm>
              <a:off x="2962" y="2249"/>
              <a:ext cx="74" cy="48"/>
            </a:xfrm>
            <a:custGeom>
              <a:avLst/>
              <a:gdLst/>
              <a:ahLst/>
              <a:cxnLst/>
              <a:pathLst>
                <a:path w="85" h="54">
                  <a:moveTo>
                    <a:pt x="3" y="54"/>
                  </a:moveTo>
                  <a:lnTo>
                    <a:pt x="7" y="52"/>
                  </a:lnTo>
                  <a:lnTo>
                    <a:pt x="15" y="46"/>
                  </a:lnTo>
                  <a:lnTo>
                    <a:pt x="24" y="38"/>
                  </a:lnTo>
                  <a:lnTo>
                    <a:pt x="37" y="29"/>
                  </a:lnTo>
                  <a:lnTo>
                    <a:pt x="50" y="18"/>
                  </a:lnTo>
                  <a:lnTo>
                    <a:pt x="62" y="9"/>
                  </a:lnTo>
                  <a:lnTo>
                    <a:pt x="75" y="3"/>
                  </a:lnTo>
                  <a:lnTo>
                    <a:pt x="85" y="0"/>
                  </a:lnTo>
                  <a:lnTo>
                    <a:pt x="72" y="3"/>
                  </a:lnTo>
                  <a:lnTo>
                    <a:pt x="57" y="9"/>
                  </a:lnTo>
                  <a:lnTo>
                    <a:pt x="41" y="17"/>
                  </a:lnTo>
                  <a:lnTo>
                    <a:pt x="26" y="25"/>
                  </a:lnTo>
                  <a:lnTo>
                    <a:pt x="13" y="34"/>
                  </a:lnTo>
                  <a:lnTo>
                    <a:pt x="4" y="42"/>
                  </a:lnTo>
                  <a:lnTo>
                    <a:pt x="0" y="49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399" name="Freeform 9398"/>
            <p:cNvSpPr/>
            <p:nvPr/>
          </p:nvSpPr>
          <p:spPr>
            <a:xfrm>
              <a:off x="2950" y="2246"/>
              <a:ext cx="54" cy="30"/>
            </a:xfrm>
            <a:custGeom>
              <a:avLst/>
              <a:gdLst/>
              <a:ahLst/>
              <a:cxnLst/>
              <a:pathLst>
                <a:path w="63" h="35">
                  <a:moveTo>
                    <a:pt x="63" y="0"/>
                  </a:moveTo>
                  <a:lnTo>
                    <a:pt x="55" y="4"/>
                  </a:lnTo>
                  <a:lnTo>
                    <a:pt x="44" y="8"/>
                  </a:lnTo>
                  <a:lnTo>
                    <a:pt x="33" y="14"/>
                  </a:lnTo>
                  <a:lnTo>
                    <a:pt x="22" y="19"/>
                  </a:lnTo>
                  <a:lnTo>
                    <a:pt x="12" y="24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6" y="35"/>
                  </a:lnTo>
                  <a:lnTo>
                    <a:pt x="13" y="31"/>
                  </a:lnTo>
                  <a:lnTo>
                    <a:pt x="22" y="27"/>
                  </a:lnTo>
                  <a:lnTo>
                    <a:pt x="32" y="21"/>
                  </a:lnTo>
                  <a:lnTo>
                    <a:pt x="42" y="14"/>
                  </a:lnTo>
                  <a:lnTo>
                    <a:pt x="50" y="8"/>
                  </a:lnTo>
                  <a:lnTo>
                    <a:pt x="58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00" name="Freeform 9399"/>
            <p:cNvSpPr/>
            <p:nvPr/>
          </p:nvSpPr>
          <p:spPr>
            <a:xfrm>
              <a:off x="3150" y="2028"/>
              <a:ext cx="291" cy="81"/>
            </a:xfrm>
            <a:custGeom>
              <a:avLst/>
              <a:gdLst/>
              <a:ahLst/>
              <a:cxnLst/>
              <a:pathLst>
                <a:path w="331" h="91">
                  <a:moveTo>
                    <a:pt x="330" y="77"/>
                  </a:moveTo>
                  <a:lnTo>
                    <a:pt x="331" y="80"/>
                  </a:lnTo>
                  <a:lnTo>
                    <a:pt x="330" y="84"/>
                  </a:lnTo>
                  <a:lnTo>
                    <a:pt x="329" y="87"/>
                  </a:lnTo>
                  <a:lnTo>
                    <a:pt x="329" y="91"/>
                  </a:lnTo>
                  <a:lnTo>
                    <a:pt x="309" y="72"/>
                  </a:lnTo>
                  <a:lnTo>
                    <a:pt x="289" y="56"/>
                  </a:lnTo>
                  <a:lnTo>
                    <a:pt x="267" y="42"/>
                  </a:lnTo>
                  <a:lnTo>
                    <a:pt x="245" y="32"/>
                  </a:lnTo>
                  <a:lnTo>
                    <a:pt x="222" y="24"/>
                  </a:lnTo>
                  <a:lnTo>
                    <a:pt x="199" y="18"/>
                  </a:lnTo>
                  <a:lnTo>
                    <a:pt x="177" y="13"/>
                  </a:lnTo>
                  <a:lnTo>
                    <a:pt x="154" y="11"/>
                  </a:lnTo>
                  <a:lnTo>
                    <a:pt x="132" y="10"/>
                  </a:lnTo>
                  <a:lnTo>
                    <a:pt x="110" y="10"/>
                  </a:lnTo>
                  <a:lnTo>
                    <a:pt x="88" y="11"/>
                  </a:lnTo>
                  <a:lnTo>
                    <a:pt x="69" y="13"/>
                  </a:lnTo>
                  <a:lnTo>
                    <a:pt x="49" y="16"/>
                  </a:lnTo>
                  <a:lnTo>
                    <a:pt x="32" y="18"/>
                  </a:lnTo>
                  <a:lnTo>
                    <a:pt x="15" y="20"/>
                  </a:lnTo>
                  <a:lnTo>
                    <a:pt x="0" y="23"/>
                  </a:lnTo>
                  <a:lnTo>
                    <a:pt x="10" y="16"/>
                  </a:lnTo>
                  <a:lnTo>
                    <a:pt x="25" y="10"/>
                  </a:lnTo>
                  <a:lnTo>
                    <a:pt x="43" y="5"/>
                  </a:lnTo>
                  <a:lnTo>
                    <a:pt x="63" y="3"/>
                  </a:lnTo>
                  <a:lnTo>
                    <a:pt x="86" y="1"/>
                  </a:lnTo>
                  <a:lnTo>
                    <a:pt x="110" y="0"/>
                  </a:lnTo>
                  <a:lnTo>
                    <a:pt x="135" y="1"/>
                  </a:lnTo>
                  <a:lnTo>
                    <a:pt x="162" y="2"/>
                  </a:lnTo>
                  <a:lnTo>
                    <a:pt x="188" y="5"/>
                  </a:lnTo>
                  <a:lnTo>
                    <a:pt x="214" y="11"/>
                  </a:lnTo>
                  <a:lnTo>
                    <a:pt x="238" y="17"/>
                  </a:lnTo>
                  <a:lnTo>
                    <a:pt x="262" y="26"/>
                  </a:lnTo>
                  <a:lnTo>
                    <a:pt x="283" y="35"/>
                  </a:lnTo>
                  <a:lnTo>
                    <a:pt x="302" y="48"/>
                  </a:lnTo>
                  <a:lnTo>
                    <a:pt x="317" y="61"/>
                  </a:lnTo>
                  <a:lnTo>
                    <a:pt x="330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01" name="Freeform 9400"/>
            <p:cNvSpPr/>
            <p:nvPr/>
          </p:nvSpPr>
          <p:spPr>
            <a:xfrm>
              <a:off x="3159" y="2037"/>
              <a:ext cx="38" cy="58"/>
            </a:xfrm>
            <a:custGeom>
              <a:avLst/>
              <a:gdLst/>
              <a:ahLst/>
              <a:cxnLst/>
              <a:pathLst>
                <a:path w="44" h="67">
                  <a:moveTo>
                    <a:pt x="44" y="0"/>
                  </a:moveTo>
                  <a:lnTo>
                    <a:pt x="35" y="7"/>
                  </a:lnTo>
                  <a:lnTo>
                    <a:pt x="26" y="15"/>
                  </a:lnTo>
                  <a:lnTo>
                    <a:pt x="18" y="25"/>
                  </a:lnTo>
                  <a:lnTo>
                    <a:pt x="10" y="37"/>
                  </a:lnTo>
                  <a:lnTo>
                    <a:pt x="4" y="47"/>
                  </a:lnTo>
                  <a:lnTo>
                    <a:pt x="1" y="56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4" y="65"/>
                  </a:lnTo>
                  <a:lnTo>
                    <a:pt x="9" y="61"/>
                  </a:lnTo>
                  <a:lnTo>
                    <a:pt x="14" y="53"/>
                  </a:lnTo>
                  <a:lnTo>
                    <a:pt x="18" y="44"/>
                  </a:lnTo>
                  <a:lnTo>
                    <a:pt x="24" y="32"/>
                  </a:lnTo>
                  <a:lnTo>
                    <a:pt x="30" y="21"/>
                  </a:lnTo>
                  <a:lnTo>
                    <a:pt x="37" y="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02" name="Freeform 9401"/>
            <p:cNvSpPr/>
            <p:nvPr/>
          </p:nvSpPr>
          <p:spPr>
            <a:xfrm>
              <a:off x="3168" y="2035"/>
              <a:ext cx="57" cy="69"/>
            </a:xfrm>
            <a:custGeom>
              <a:avLst/>
              <a:gdLst/>
              <a:ahLst/>
              <a:cxnLst/>
              <a:pathLst>
                <a:path w="66" h="78">
                  <a:moveTo>
                    <a:pt x="1" y="78"/>
                  </a:moveTo>
                  <a:lnTo>
                    <a:pt x="0" y="74"/>
                  </a:lnTo>
                  <a:lnTo>
                    <a:pt x="4" y="65"/>
                  </a:lnTo>
                  <a:lnTo>
                    <a:pt x="9" y="55"/>
                  </a:lnTo>
                  <a:lnTo>
                    <a:pt x="17" y="41"/>
                  </a:lnTo>
                  <a:lnTo>
                    <a:pt x="28" y="28"/>
                  </a:lnTo>
                  <a:lnTo>
                    <a:pt x="39" y="16"/>
                  </a:lnTo>
                  <a:lnTo>
                    <a:pt x="52" y="5"/>
                  </a:lnTo>
                  <a:lnTo>
                    <a:pt x="66" y="0"/>
                  </a:lnTo>
                  <a:lnTo>
                    <a:pt x="58" y="8"/>
                  </a:lnTo>
                  <a:lnTo>
                    <a:pt x="50" y="20"/>
                  </a:lnTo>
                  <a:lnTo>
                    <a:pt x="39" y="33"/>
                  </a:lnTo>
                  <a:lnTo>
                    <a:pt x="29" y="47"/>
                  </a:lnTo>
                  <a:lnTo>
                    <a:pt x="20" y="59"/>
                  </a:lnTo>
                  <a:lnTo>
                    <a:pt x="12" y="70"/>
                  </a:lnTo>
                  <a:lnTo>
                    <a:pt x="5" y="77"/>
                  </a:lnTo>
                  <a:lnTo>
                    <a:pt x="1" y="7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03" name="Freeform 9402"/>
            <p:cNvSpPr/>
            <p:nvPr/>
          </p:nvSpPr>
          <p:spPr>
            <a:xfrm>
              <a:off x="3206" y="2034"/>
              <a:ext cx="74" cy="80"/>
            </a:xfrm>
            <a:custGeom>
              <a:avLst/>
              <a:gdLst/>
              <a:ahLst/>
              <a:cxnLst/>
              <a:pathLst>
                <a:path w="84" h="92">
                  <a:moveTo>
                    <a:pt x="1" y="92"/>
                  </a:moveTo>
                  <a:lnTo>
                    <a:pt x="0" y="88"/>
                  </a:lnTo>
                  <a:lnTo>
                    <a:pt x="5" y="77"/>
                  </a:lnTo>
                  <a:lnTo>
                    <a:pt x="14" y="64"/>
                  </a:lnTo>
                  <a:lnTo>
                    <a:pt x="25" y="49"/>
                  </a:lnTo>
                  <a:lnTo>
                    <a:pt x="39" y="32"/>
                  </a:lnTo>
                  <a:lnTo>
                    <a:pt x="54" y="19"/>
                  </a:lnTo>
                  <a:lnTo>
                    <a:pt x="70" y="7"/>
                  </a:lnTo>
                  <a:lnTo>
                    <a:pt x="84" y="0"/>
                  </a:lnTo>
                  <a:lnTo>
                    <a:pt x="77" y="7"/>
                  </a:lnTo>
                  <a:lnTo>
                    <a:pt x="68" y="20"/>
                  </a:lnTo>
                  <a:lnTo>
                    <a:pt x="55" y="35"/>
                  </a:lnTo>
                  <a:lnTo>
                    <a:pt x="41" y="52"/>
                  </a:lnTo>
                  <a:lnTo>
                    <a:pt x="29" y="68"/>
                  </a:lnTo>
                  <a:lnTo>
                    <a:pt x="16" y="82"/>
                  </a:lnTo>
                  <a:lnTo>
                    <a:pt x="7" y="90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04" name="Freeform 9403"/>
            <p:cNvSpPr/>
            <p:nvPr/>
          </p:nvSpPr>
          <p:spPr>
            <a:xfrm>
              <a:off x="3264" y="2039"/>
              <a:ext cx="68" cy="89"/>
            </a:xfrm>
            <a:custGeom>
              <a:avLst/>
              <a:gdLst/>
              <a:ahLst/>
              <a:cxnLst/>
              <a:pathLst>
                <a:path w="77" h="102">
                  <a:moveTo>
                    <a:pt x="1" y="102"/>
                  </a:moveTo>
                  <a:lnTo>
                    <a:pt x="0" y="95"/>
                  </a:lnTo>
                  <a:lnTo>
                    <a:pt x="4" y="83"/>
                  </a:lnTo>
                  <a:lnTo>
                    <a:pt x="12" y="68"/>
                  </a:lnTo>
                  <a:lnTo>
                    <a:pt x="24" y="51"/>
                  </a:lnTo>
                  <a:lnTo>
                    <a:pt x="37" y="34"/>
                  </a:lnTo>
                  <a:lnTo>
                    <a:pt x="50" y="19"/>
                  </a:lnTo>
                  <a:lnTo>
                    <a:pt x="64" y="7"/>
                  </a:lnTo>
                  <a:lnTo>
                    <a:pt x="77" y="0"/>
                  </a:lnTo>
                  <a:lnTo>
                    <a:pt x="72" y="8"/>
                  </a:lnTo>
                  <a:lnTo>
                    <a:pt x="63" y="21"/>
                  </a:lnTo>
                  <a:lnTo>
                    <a:pt x="51" y="38"/>
                  </a:lnTo>
                  <a:lnTo>
                    <a:pt x="39" y="57"/>
                  </a:lnTo>
                  <a:lnTo>
                    <a:pt x="26" y="74"/>
                  </a:lnTo>
                  <a:lnTo>
                    <a:pt x="15" y="89"/>
                  </a:lnTo>
                  <a:lnTo>
                    <a:pt x="7" y="99"/>
                  </a:lnTo>
                  <a:lnTo>
                    <a:pt x="1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05" name="Freeform 9404"/>
            <p:cNvSpPr/>
            <p:nvPr/>
          </p:nvSpPr>
          <p:spPr>
            <a:xfrm>
              <a:off x="3296" y="2049"/>
              <a:ext cx="57" cy="81"/>
            </a:xfrm>
            <a:custGeom>
              <a:avLst/>
              <a:gdLst/>
              <a:ahLst/>
              <a:cxnLst/>
              <a:pathLst>
                <a:path w="67" h="92">
                  <a:moveTo>
                    <a:pt x="0" y="92"/>
                  </a:moveTo>
                  <a:lnTo>
                    <a:pt x="0" y="87"/>
                  </a:lnTo>
                  <a:lnTo>
                    <a:pt x="4" y="77"/>
                  </a:lnTo>
                  <a:lnTo>
                    <a:pt x="12" y="62"/>
                  </a:lnTo>
                  <a:lnTo>
                    <a:pt x="22" y="46"/>
                  </a:lnTo>
                  <a:lnTo>
                    <a:pt x="34" y="30"/>
                  </a:lnTo>
                  <a:lnTo>
                    <a:pt x="46" y="15"/>
                  </a:lnTo>
                  <a:lnTo>
                    <a:pt x="57" y="4"/>
                  </a:lnTo>
                  <a:lnTo>
                    <a:pt x="67" y="0"/>
                  </a:lnTo>
                  <a:lnTo>
                    <a:pt x="61" y="8"/>
                  </a:lnTo>
                  <a:lnTo>
                    <a:pt x="53" y="22"/>
                  </a:lnTo>
                  <a:lnTo>
                    <a:pt x="44" y="38"/>
                  </a:lnTo>
                  <a:lnTo>
                    <a:pt x="34" y="54"/>
                  </a:lnTo>
                  <a:lnTo>
                    <a:pt x="24" y="70"/>
                  </a:lnTo>
                  <a:lnTo>
                    <a:pt x="14" y="83"/>
                  </a:lnTo>
                  <a:lnTo>
                    <a:pt x="6" y="91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06" name="Freeform 9405"/>
            <p:cNvSpPr/>
            <p:nvPr/>
          </p:nvSpPr>
          <p:spPr>
            <a:xfrm>
              <a:off x="3345" y="2062"/>
              <a:ext cx="51" cy="66"/>
            </a:xfrm>
            <a:custGeom>
              <a:avLst/>
              <a:gdLst/>
              <a:ahLst/>
              <a:cxnLst/>
              <a:pathLst>
                <a:path w="56" h="77">
                  <a:moveTo>
                    <a:pt x="1" y="77"/>
                  </a:moveTo>
                  <a:lnTo>
                    <a:pt x="0" y="72"/>
                  </a:lnTo>
                  <a:lnTo>
                    <a:pt x="1" y="64"/>
                  </a:lnTo>
                  <a:lnTo>
                    <a:pt x="6" y="52"/>
                  </a:lnTo>
                  <a:lnTo>
                    <a:pt x="14" y="40"/>
                  </a:lnTo>
                  <a:lnTo>
                    <a:pt x="22" y="27"/>
                  </a:lnTo>
                  <a:lnTo>
                    <a:pt x="32" y="15"/>
                  </a:lnTo>
                  <a:lnTo>
                    <a:pt x="44" y="6"/>
                  </a:lnTo>
                  <a:lnTo>
                    <a:pt x="56" y="0"/>
                  </a:lnTo>
                  <a:lnTo>
                    <a:pt x="50" y="9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27" y="47"/>
                  </a:lnTo>
                  <a:lnTo>
                    <a:pt x="18" y="59"/>
                  </a:lnTo>
                  <a:lnTo>
                    <a:pt x="11" y="70"/>
                  </a:lnTo>
                  <a:lnTo>
                    <a:pt x="6" y="75"/>
                  </a:lnTo>
                  <a:lnTo>
                    <a:pt x="1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07" name="Freeform 9406"/>
            <p:cNvSpPr/>
            <p:nvPr/>
          </p:nvSpPr>
          <p:spPr>
            <a:xfrm>
              <a:off x="3417" y="2100"/>
              <a:ext cx="14" cy="41"/>
            </a:xfrm>
            <a:custGeom>
              <a:avLst/>
              <a:gdLst/>
              <a:ahLst/>
              <a:cxnLst/>
              <a:pathLst>
                <a:path w="15" h="46">
                  <a:moveTo>
                    <a:pt x="4" y="46"/>
                  </a:moveTo>
                  <a:lnTo>
                    <a:pt x="0" y="38"/>
                  </a:lnTo>
                  <a:lnTo>
                    <a:pt x="0" y="23"/>
                  </a:lnTo>
                  <a:lnTo>
                    <a:pt x="4" y="7"/>
                  </a:lnTo>
                  <a:lnTo>
                    <a:pt x="15" y="0"/>
                  </a:lnTo>
                  <a:lnTo>
                    <a:pt x="9" y="13"/>
                  </a:lnTo>
                  <a:lnTo>
                    <a:pt x="9" y="30"/>
                  </a:lnTo>
                  <a:lnTo>
                    <a:pt x="9" y="44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08" name="Freeform 9407"/>
            <p:cNvSpPr/>
            <p:nvPr/>
          </p:nvSpPr>
          <p:spPr>
            <a:xfrm>
              <a:off x="3190" y="2032"/>
              <a:ext cx="65" cy="75"/>
            </a:xfrm>
            <a:custGeom>
              <a:avLst/>
              <a:gdLst/>
              <a:ahLst/>
              <a:cxnLst/>
              <a:pathLst>
                <a:path w="75" h="85">
                  <a:moveTo>
                    <a:pt x="2" y="85"/>
                  </a:moveTo>
                  <a:lnTo>
                    <a:pt x="0" y="81"/>
                  </a:lnTo>
                  <a:lnTo>
                    <a:pt x="4" y="71"/>
                  </a:lnTo>
                  <a:lnTo>
                    <a:pt x="11" y="59"/>
                  </a:lnTo>
                  <a:lnTo>
                    <a:pt x="21" y="45"/>
                  </a:lnTo>
                  <a:lnTo>
                    <a:pt x="34" y="30"/>
                  </a:lnTo>
                  <a:lnTo>
                    <a:pt x="48" y="17"/>
                  </a:lnTo>
                  <a:lnTo>
                    <a:pt x="62" y="7"/>
                  </a:lnTo>
                  <a:lnTo>
                    <a:pt x="75" y="0"/>
                  </a:lnTo>
                  <a:lnTo>
                    <a:pt x="70" y="7"/>
                  </a:lnTo>
                  <a:lnTo>
                    <a:pt x="60" y="18"/>
                  </a:lnTo>
                  <a:lnTo>
                    <a:pt x="50" y="33"/>
                  </a:lnTo>
                  <a:lnTo>
                    <a:pt x="38" y="48"/>
                  </a:lnTo>
                  <a:lnTo>
                    <a:pt x="27" y="63"/>
                  </a:lnTo>
                  <a:lnTo>
                    <a:pt x="15" y="76"/>
                  </a:lnTo>
                  <a:lnTo>
                    <a:pt x="7" y="84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09" name="Freeform 9408"/>
            <p:cNvSpPr/>
            <p:nvPr/>
          </p:nvSpPr>
          <p:spPr>
            <a:xfrm>
              <a:off x="3239" y="2034"/>
              <a:ext cx="65" cy="87"/>
            </a:xfrm>
            <a:custGeom>
              <a:avLst/>
              <a:gdLst/>
              <a:ahLst/>
              <a:cxnLst/>
              <a:pathLst>
                <a:path w="74" h="99">
                  <a:moveTo>
                    <a:pt x="1" y="99"/>
                  </a:moveTo>
                  <a:lnTo>
                    <a:pt x="0" y="94"/>
                  </a:lnTo>
                  <a:lnTo>
                    <a:pt x="3" y="82"/>
                  </a:lnTo>
                  <a:lnTo>
                    <a:pt x="11" y="67"/>
                  </a:lnTo>
                  <a:lnTo>
                    <a:pt x="22" y="50"/>
                  </a:lnTo>
                  <a:lnTo>
                    <a:pt x="34" y="33"/>
                  </a:lnTo>
                  <a:lnTo>
                    <a:pt x="48" y="18"/>
                  </a:lnTo>
                  <a:lnTo>
                    <a:pt x="61" y="6"/>
                  </a:lnTo>
                  <a:lnTo>
                    <a:pt x="74" y="0"/>
                  </a:lnTo>
                  <a:lnTo>
                    <a:pt x="69" y="8"/>
                  </a:lnTo>
                  <a:lnTo>
                    <a:pt x="60" y="21"/>
                  </a:lnTo>
                  <a:lnTo>
                    <a:pt x="49" y="38"/>
                  </a:lnTo>
                  <a:lnTo>
                    <a:pt x="38" y="56"/>
                  </a:lnTo>
                  <a:lnTo>
                    <a:pt x="25" y="73"/>
                  </a:lnTo>
                  <a:lnTo>
                    <a:pt x="15" y="88"/>
                  </a:lnTo>
                  <a:lnTo>
                    <a:pt x="6" y="97"/>
                  </a:lnTo>
                  <a:lnTo>
                    <a:pt x="1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10" name="Freeform 9409"/>
            <p:cNvSpPr/>
            <p:nvPr/>
          </p:nvSpPr>
          <p:spPr>
            <a:xfrm>
              <a:off x="3325" y="2049"/>
              <a:ext cx="50" cy="85"/>
            </a:xfrm>
            <a:custGeom>
              <a:avLst/>
              <a:gdLst/>
              <a:ahLst/>
              <a:cxnLst/>
              <a:pathLst>
                <a:path w="55" h="95">
                  <a:moveTo>
                    <a:pt x="1" y="95"/>
                  </a:moveTo>
                  <a:lnTo>
                    <a:pt x="0" y="90"/>
                  </a:lnTo>
                  <a:lnTo>
                    <a:pt x="1" y="79"/>
                  </a:lnTo>
                  <a:lnTo>
                    <a:pt x="6" y="65"/>
                  </a:lnTo>
                  <a:lnTo>
                    <a:pt x="13" y="49"/>
                  </a:lnTo>
                  <a:lnTo>
                    <a:pt x="21" y="33"/>
                  </a:lnTo>
                  <a:lnTo>
                    <a:pt x="31" y="18"/>
                  </a:lnTo>
                  <a:lnTo>
                    <a:pt x="43" y="7"/>
                  </a:lnTo>
                  <a:lnTo>
                    <a:pt x="55" y="0"/>
                  </a:lnTo>
                  <a:lnTo>
                    <a:pt x="49" y="9"/>
                  </a:lnTo>
                  <a:lnTo>
                    <a:pt x="43" y="22"/>
                  </a:lnTo>
                  <a:lnTo>
                    <a:pt x="34" y="38"/>
                  </a:lnTo>
                  <a:lnTo>
                    <a:pt x="26" y="55"/>
                  </a:lnTo>
                  <a:lnTo>
                    <a:pt x="18" y="71"/>
                  </a:lnTo>
                  <a:lnTo>
                    <a:pt x="11" y="85"/>
                  </a:lnTo>
                  <a:lnTo>
                    <a:pt x="6" y="93"/>
                  </a:lnTo>
                  <a:lnTo>
                    <a:pt x="1" y="9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11" name="Freeform 9410"/>
            <p:cNvSpPr/>
            <p:nvPr/>
          </p:nvSpPr>
          <p:spPr>
            <a:xfrm>
              <a:off x="3361" y="2070"/>
              <a:ext cx="51" cy="63"/>
            </a:xfrm>
            <a:custGeom>
              <a:avLst/>
              <a:gdLst/>
              <a:ahLst/>
              <a:cxnLst/>
              <a:pathLst>
                <a:path w="58" h="70">
                  <a:moveTo>
                    <a:pt x="1" y="7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2" y="45"/>
                  </a:lnTo>
                  <a:lnTo>
                    <a:pt x="21" y="32"/>
                  </a:lnTo>
                  <a:lnTo>
                    <a:pt x="31" y="21"/>
                  </a:lnTo>
                  <a:lnTo>
                    <a:pt x="42" y="9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12" name="Freeform 9411"/>
            <p:cNvSpPr/>
            <p:nvPr/>
          </p:nvSpPr>
          <p:spPr>
            <a:xfrm>
              <a:off x="3399" y="2079"/>
              <a:ext cx="20" cy="46"/>
            </a:xfrm>
            <a:custGeom>
              <a:avLst/>
              <a:gdLst/>
              <a:ahLst/>
              <a:cxnLst/>
              <a:pathLst>
                <a:path w="22" h="52">
                  <a:moveTo>
                    <a:pt x="2" y="52"/>
                  </a:moveTo>
                  <a:lnTo>
                    <a:pt x="0" y="43"/>
                  </a:lnTo>
                  <a:lnTo>
                    <a:pt x="3" y="26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4"/>
                  </a:lnTo>
                  <a:lnTo>
                    <a:pt x="11" y="32"/>
                  </a:lnTo>
                  <a:lnTo>
                    <a:pt x="8" y="49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13" name="Freeform 9412"/>
            <p:cNvSpPr/>
            <p:nvPr/>
          </p:nvSpPr>
          <p:spPr>
            <a:xfrm>
              <a:off x="3136" y="2044"/>
              <a:ext cx="39" cy="35"/>
            </a:xfrm>
            <a:custGeom>
              <a:avLst/>
              <a:gdLst/>
              <a:ahLst/>
              <a:cxnLst/>
              <a:pathLst>
                <a:path w="45" h="40">
                  <a:moveTo>
                    <a:pt x="45" y="0"/>
                  </a:moveTo>
                  <a:lnTo>
                    <a:pt x="42" y="3"/>
                  </a:lnTo>
                  <a:lnTo>
                    <a:pt x="37" y="9"/>
                  </a:lnTo>
                  <a:lnTo>
                    <a:pt x="31" y="17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2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14" name="Freeform 9413"/>
            <p:cNvSpPr/>
            <p:nvPr/>
          </p:nvSpPr>
          <p:spPr>
            <a:xfrm>
              <a:off x="3119" y="2042"/>
              <a:ext cx="49" cy="11"/>
            </a:xfrm>
            <a:custGeom>
              <a:avLst/>
              <a:gdLst/>
              <a:ahLst/>
              <a:cxnLst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6"/>
                  </a:lnTo>
                  <a:lnTo>
                    <a:pt x="48" y="4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15" name="Freeform 9414"/>
            <p:cNvSpPr/>
            <p:nvPr/>
          </p:nvSpPr>
          <p:spPr>
            <a:xfrm>
              <a:off x="3131" y="2005"/>
              <a:ext cx="46" cy="41"/>
            </a:xfrm>
            <a:custGeom>
              <a:avLst/>
              <a:gdLst/>
              <a:ahLst/>
              <a:cxnLst/>
              <a:pathLst>
                <a:path w="51" h="45">
                  <a:moveTo>
                    <a:pt x="51" y="45"/>
                  </a:moveTo>
                  <a:lnTo>
                    <a:pt x="44" y="40"/>
                  </a:lnTo>
                  <a:lnTo>
                    <a:pt x="35" y="35"/>
                  </a:lnTo>
                  <a:lnTo>
                    <a:pt x="26" y="28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4"/>
                  </a:lnTo>
                  <a:lnTo>
                    <a:pt x="47" y="40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16" name="Freeform 9415"/>
            <p:cNvSpPr/>
            <p:nvPr/>
          </p:nvSpPr>
          <p:spPr>
            <a:xfrm>
              <a:off x="3406" y="2014"/>
              <a:ext cx="13" cy="60"/>
            </a:xfrm>
            <a:custGeom>
              <a:avLst/>
              <a:gdLst/>
              <a:ahLst/>
              <a:cxnLst/>
              <a:pathLst>
                <a:path w="15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7"/>
                  </a:lnTo>
                  <a:lnTo>
                    <a:pt x="7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17" name="Freeform 9416"/>
            <p:cNvSpPr/>
            <p:nvPr/>
          </p:nvSpPr>
          <p:spPr>
            <a:xfrm>
              <a:off x="3419" y="2026"/>
              <a:ext cx="26" cy="56"/>
            </a:xfrm>
            <a:custGeom>
              <a:avLst/>
              <a:gdLst/>
              <a:ahLst/>
              <a:cxnLst/>
              <a:pathLst>
                <a:path w="30" h="65">
                  <a:moveTo>
                    <a:pt x="0" y="65"/>
                  </a:moveTo>
                  <a:lnTo>
                    <a:pt x="2" y="49"/>
                  </a:lnTo>
                  <a:lnTo>
                    <a:pt x="8" y="28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29" y="8"/>
                  </a:lnTo>
                  <a:lnTo>
                    <a:pt x="25" y="18"/>
                  </a:lnTo>
                  <a:lnTo>
                    <a:pt x="21" y="29"/>
                  </a:lnTo>
                  <a:lnTo>
                    <a:pt x="14" y="41"/>
                  </a:lnTo>
                  <a:lnTo>
                    <a:pt x="8" y="51"/>
                  </a:lnTo>
                  <a:lnTo>
                    <a:pt x="3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18" name="Freeform 9417"/>
            <p:cNvSpPr/>
            <p:nvPr/>
          </p:nvSpPr>
          <p:spPr>
            <a:xfrm>
              <a:off x="3382" y="2014"/>
              <a:ext cx="14" cy="56"/>
            </a:xfrm>
            <a:custGeom>
              <a:avLst/>
              <a:gdLst/>
              <a:ahLst/>
              <a:cxnLst/>
              <a:pathLst>
                <a:path w="15" h="65">
                  <a:moveTo>
                    <a:pt x="8" y="65"/>
                  </a:moveTo>
                  <a:lnTo>
                    <a:pt x="3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19" name="Freeform 9418"/>
            <p:cNvSpPr/>
            <p:nvPr/>
          </p:nvSpPr>
          <p:spPr>
            <a:xfrm>
              <a:off x="3361" y="1998"/>
              <a:ext cx="10" cy="62"/>
            </a:xfrm>
            <a:custGeom>
              <a:avLst/>
              <a:gdLst/>
              <a:ahLst/>
              <a:cxnLst/>
              <a:pathLst>
                <a:path w="12" h="69">
                  <a:moveTo>
                    <a:pt x="12" y="69"/>
                  </a:moveTo>
                  <a:lnTo>
                    <a:pt x="6" y="55"/>
                  </a:lnTo>
                  <a:lnTo>
                    <a:pt x="1" y="33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7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20" name="Freeform 9419"/>
            <p:cNvSpPr/>
            <p:nvPr/>
          </p:nvSpPr>
          <p:spPr>
            <a:xfrm>
              <a:off x="3338" y="1988"/>
              <a:ext cx="12" cy="59"/>
            </a:xfrm>
            <a:custGeom>
              <a:avLst/>
              <a:gdLst/>
              <a:ahLst/>
              <a:cxnLst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0" y="9"/>
                  </a:lnTo>
                  <a:lnTo>
                    <a:pt x="12" y="27"/>
                  </a:lnTo>
                  <a:lnTo>
                    <a:pt x="12" y="50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21" name="Freeform 9420"/>
            <p:cNvSpPr/>
            <p:nvPr/>
          </p:nvSpPr>
          <p:spPr>
            <a:xfrm>
              <a:off x="3313" y="1975"/>
              <a:ext cx="16" cy="67"/>
            </a:xfrm>
            <a:custGeom>
              <a:avLst/>
              <a:gdLst/>
              <a:ahLst/>
              <a:cxnLst/>
              <a:pathLst>
                <a:path w="18" h="76">
                  <a:moveTo>
                    <a:pt x="18" y="76"/>
                  </a:moveTo>
                  <a:lnTo>
                    <a:pt x="10" y="56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7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22" name="Freeform 9421"/>
            <p:cNvSpPr/>
            <p:nvPr/>
          </p:nvSpPr>
          <p:spPr>
            <a:xfrm>
              <a:off x="3282" y="1965"/>
              <a:ext cx="23" cy="74"/>
            </a:xfrm>
            <a:custGeom>
              <a:avLst/>
              <a:gdLst/>
              <a:ahLst/>
              <a:cxnLst/>
              <a:pathLst>
                <a:path w="27" h="84">
                  <a:moveTo>
                    <a:pt x="27" y="84"/>
                  </a:moveTo>
                  <a:lnTo>
                    <a:pt x="23" y="76"/>
                  </a:lnTo>
                  <a:lnTo>
                    <a:pt x="18" y="63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39"/>
                  </a:lnTo>
                  <a:lnTo>
                    <a:pt x="23" y="67"/>
                  </a:lnTo>
                  <a:lnTo>
                    <a:pt x="27" y="8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23" name="Freeform 9422"/>
            <p:cNvSpPr/>
            <p:nvPr/>
          </p:nvSpPr>
          <p:spPr>
            <a:xfrm>
              <a:off x="3256" y="1958"/>
              <a:ext cx="29" cy="79"/>
            </a:xfrm>
            <a:custGeom>
              <a:avLst/>
              <a:gdLst/>
              <a:ahLst/>
              <a:cxnLst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0"/>
                  </a:lnTo>
                  <a:lnTo>
                    <a:pt x="12" y="56"/>
                  </a:lnTo>
                  <a:lnTo>
                    <a:pt x="6" y="40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3"/>
                  </a:lnTo>
                  <a:lnTo>
                    <a:pt x="6" y="0"/>
                  </a:lnTo>
                  <a:lnTo>
                    <a:pt x="18" y="10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24" name="Freeform 9423"/>
            <p:cNvSpPr/>
            <p:nvPr/>
          </p:nvSpPr>
          <p:spPr>
            <a:xfrm>
              <a:off x="3208" y="1965"/>
              <a:ext cx="49" cy="75"/>
            </a:xfrm>
            <a:custGeom>
              <a:avLst/>
              <a:gdLst/>
              <a:ahLst/>
              <a:cxnLst/>
              <a:pathLst>
                <a:path w="56" h="85">
                  <a:moveTo>
                    <a:pt x="56" y="85"/>
                  </a:moveTo>
                  <a:lnTo>
                    <a:pt x="47" y="77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39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6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25" name="Freeform 9424"/>
            <p:cNvSpPr/>
            <p:nvPr/>
          </p:nvSpPr>
          <p:spPr>
            <a:xfrm>
              <a:off x="3166" y="1977"/>
              <a:ext cx="63" cy="62"/>
            </a:xfrm>
            <a:custGeom>
              <a:avLst/>
              <a:gdLst/>
              <a:ahLst/>
              <a:cxnLst/>
              <a:pathLst>
                <a:path w="71" h="70">
                  <a:moveTo>
                    <a:pt x="71" y="70"/>
                  </a:moveTo>
                  <a:lnTo>
                    <a:pt x="63" y="64"/>
                  </a:lnTo>
                  <a:lnTo>
                    <a:pt x="51" y="56"/>
                  </a:lnTo>
                  <a:lnTo>
                    <a:pt x="38" y="46"/>
                  </a:lnTo>
                  <a:lnTo>
                    <a:pt x="24" y="34"/>
                  </a:lnTo>
                  <a:lnTo>
                    <a:pt x="13" y="23"/>
                  </a:lnTo>
                  <a:lnTo>
                    <a:pt x="3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6"/>
                  </a:lnTo>
                  <a:lnTo>
                    <a:pt x="53" y="40"/>
                  </a:lnTo>
                  <a:lnTo>
                    <a:pt x="62" y="52"/>
                  </a:lnTo>
                  <a:lnTo>
                    <a:pt x="69" y="63"/>
                  </a:lnTo>
                  <a:lnTo>
                    <a:pt x="7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26" name="Freeform 9425"/>
            <p:cNvSpPr/>
            <p:nvPr/>
          </p:nvSpPr>
          <p:spPr>
            <a:xfrm>
              <a:off x="3145" y="1986"/>
              <a:ext cx="58" cy="56"/>
            </a:xfrm>
            <a:custGeom>
              <a:avLst/>
              <a:gdLst/>
              <a:ahLst/>
              <a:cxnLst/>
              <a:pathLst>
                <a:path w="64" h="65">
                  <a:moveTo>
                    <a:pt x="3" y="0"/>
                  </a:moveTo>
                  <a:lnTo>
                    <a:pt x="7" y="1"/>
                  </a:lnTo>
                  <a:lnTo>
                    <a:pt x="12" y="7"/>
                  </a:lnTo>
                  <a:lnTo>
                    <a:pt x="21" y="16"/>
                  </a:lnTo>
                  <a:lnTo>
                    <a:pt x="29" y="27"/>
                  </a:lnTo>
                  <a:lnTo>
                    <a:pt x="38" y="38"/>
                  </a:lnTo>
                  <a:lnTo>
                    <a:pt x="47" y="48"/>
                  </a:lnTo>
                  <a:lnTo>
                    <a:pt x="56" y="58"/>
                  </a:lnTo>
                  <a:lnTo>
                    <a:pt x="64" y="65"/>
                  </a:lnTo>
                  <a:lnTo>
                    <a:pt x="53" y="61"/>
                  </a:lnTo>
                  <a:lnTo>
                    <a:pt x="40" y="53"/>
                  </a:lnTo>
                  <a:lnTo>
                    <a:pt x="29" y="44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4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27" name="Freeform 9426"/>
            <p:cNvSpPr/>
            <p:nvPr/>
          </p:nvSpPr>
          <p:spPr>
            <a:xfrm>
              <a:off x="2870" y="2096"/>
              <a:ext cx="273" cy="67"/>
            </a:xfrm>
            <a:custGeom>
              <a:avLst/>
              <a:gdLst/>
              <a:ahLst/>
              <a:cxnLst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2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4"/>
                  </a:lnTo>
                  <a:lnTo>
                    <a:pt x="224" y="25"/>
                  </a:lnTo>
                  <a:lnTo>
                    <a:pt x="203" y="19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2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8"/>
                  </a:lnTo>
                  <a:lnTo>
                    <a:pt x="62" y="22"/>
                  </a:lnTo>
                  <a:lnTo>
                    <a:pt x="44" y="26"/>
                  </a:lnTo>
                  <a:lnTo>
                    <a:pt x="28" y="30"/>
                  </a:lnTo>
                  <a:lnTo>
                    <a:pt x="13" y="34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4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4"/>
                  </a:lnTo>
                  <a:lnTo>
                    <a:pt x="218" y="10"/>
                  </a:lnTo>
                  <a:lnTo>
                    <a:pt x="242" y="17"/>
                  </a:lnTo>
                  <a:lnTo>
                    <a:pt x="263" y="26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28" name="Freeform 9427"/>
            <p:cNvSpPr/>
            <p:nvPr/>
          </p:nvSpPr>
          <p:spPr>
            <a:xfrm>
              <a:off x="2875" y="2112"/>
              <a:ext cx="33" cy="60"/>
            </a:xfrm>
            <a:custGeom>
              <a:avLst/>
              <a:gdLst/>
              <a:ahLst/>
              <a:cxnLst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2"/>
                  </a:lnTo>
                  <a:lnTo>
                    <a:pt x="12" y="54"/>
                  </a:lnTo>
                  <a:lnTo>
                    <a:pt x="16" y="44"/>
                  </a:lnTo>
                  <a:lnTo>
                    <a:pt x="21" y="32"/>
                  </a:lnTo>
                  <a:lnTo>
                    <a:pt x="27" y="21"/>
                  </a:lnTo>
                  <a:lnTo>
                    <a:pt x="32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29" name="Freeform 9428"/>
            <p:cNvSpPr/>
            <p:nvPr/>
          </p:nvSpPr>
          <p:spPr>
            <a:xfrm>
              <a:off x="2893" y="2105"/>
              <a:ext cx="38" cy="67"/>
            </a:xfrm>
            <a:custGeom>
              <a:avLst/>
              <a:gdLst/>
              <a:ahLst/>
              <a:cxnLst/>
              <a:pathLst>
                <a:path w="45" h="75">
                  <a:moveTo>
                    <a:pt x="1" y="75"/>
                  </a:moveTo>
                  <a:lnTo>
                    <a:pt x="0" y="72"/>
                  </a:lnTo>
                  <a:lnTo>
                    <a:pt x="1" y="65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6" y="31"/>
                  </a:lnTo>
                  <a:lnTo>
                    <a:pt x="24" y="20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1"/>
                  </a:lnTo>
                  <a:lnTo>
                    <a:pt x="26" y="34"/>
                  </a:lnTo>
                  <a:lnTo>
                    <a:pt x="21" y="46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4" y="7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30" name="Freeform 9429"/>
            <p:cNvSpPr/>
            <p:nvPr/>
          </p:nvSpPr>
          <p:spPr>
            <a:xfrm>
              <a:off x="2933" y="2100"/>
              <a:ext cx="52" cy="86"/>
            </a:xfrm>
            <a:custGeom>
              <a:avLst/>
              <a:gdLst/>
              <a:ahLst/>
              <a:cxnLst/>
              <a:pathLst>
                <a:path w="60" h="98">
                  <a:moveTo>
                    <a:pt x="1" y="98"/>
                  </a:moveTo>
                  <a:lnTo>
                    <a:pt x="0" y="92"/>
                  </a:lnTo>
                  <a:lnTo>
                    <a:pt x="2" y="82"/>
                  </a:lnTo>
                  <a:lnTo>
                    <a:pt x="8" y="68"/>
                  </a:lnTo>
                  <a:lnTo>
                    <a:pt x="15" y="52"/>
                  </a:lnTo>
                  <a:lnTo>
                    <a:pt x="25" y="36"/>
                  </a:lnTo>
                  <a:lnTo>
                    <a:pt x="37" y="21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1"/>
                  </a:lnTo>
                  <a:lnTo>
                    <a:pt x="40" y="37"/>
                  </a:lnTo>
                  <a:lnTo>
                    <a:pt x="31" y="56"/>
                  </a:lnTo>
                  <a:lnTo>
                    <a:pt x="22" y="72"/>
                  </a:lnTo>
                  <a:lnTo>
                    <a:pt x="14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31" name="Freeform 9430"/>
            <p:cNvSpPr/>
            <p:nvPr/>
          </p:nvSpPr>
          <p:spPr>
            <a:xfrm>
              <a:off x="2978" y="2105"/>
              <a:ext cx="58" cy="91"/>
            </a:xfrm>
            <a:custGeom>
              <a:avLst/>
              <a:gdLst/>
              <a:ahLst/>
              <a:cxnLst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1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39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32" name="Freeform 9431"/>
            <p:cNvSpPr/>
            <p:nvPr/>
          </p:nvSpPr>
          <p:spPr>
            <a:xfrm>
              <a:off x="3008" y="2112"/>
              <a:ext cx="62" cy="76"/>
            </a:xfrm>
            <a:custGeom>
              <a:avLst/>
              <a:gdLst/>
              <a:ahLst/>
              <a:cxnLst/>
              <a:pathLst>
                <a:path w="71" h="87">
                  <a:moveTo>
                    <a:pt x="0" y="87"/>
                  </a:moveTo>
                  <a:lnTo>
                    <a:pt x="0" y="82"/>
                  </a:lnTo>
                  <a:lnTo>
                    <a:pt x="5" y="72"/>
                  </a:lnTo>
                  <a:lnTo>
                    <a:pt x="14" y="58"/>
                  </a:lnTo>
                  <a:lnTo>
                    <a:pt x="25" y="43"/>
                  </a:lnTo>
                  <a:lnTo>
                    <a:pt x="37" y="28"/>
                  </a:lnTo>
                  <a:lnTo>
                    <a:pt x="50" y="14"/>
                  </a:lnTo>
                  <a:lnTo>
                    <a:pt x="62" y="5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1"/>
                  </a:lnTo>
                  <a:lnTo>
                    <a:pt x="46" y="36"/>
                  </a:lnTo>
                  <a:lnTo>
                    <a:pt x="35" y="52"/>
                  </a:lnTo>
                  <a:lnTo>
                    <a:pt x="24" y="67"/>
                  </a:lnTo>
                  <a:lnTo>
                    <a:pt x="14" y="79"/>
                  </a:lnTo>
                  <a:lnTo>
                    <a:pt x="6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33" name="Freeform 9432"/>
            <p:cNvSpPr/>
            <p:nvPr/>
          </p:nvSpPr>
          <p:spPr>
            <a:xfrm>
              <a:off x="3042" y="2123"/>
              <a:ext cx="52" cy="63"/>
            </a:xfrm>
            <a:custGeom>
              <a:avLst/>
              <a:gdLst/>
              <a:ahLst/>
              <a:cxnLst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5"/>
                  </a:lnTo>
                  <a:lnTo>
                    <a:pt x="27" y="24"/>
                  </a:lnTo>
                  <a:lnTo>
                    <a:pt x="37" y="12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2"/>
                  </a:lnTo>
                  <a:lnTo>
                    <a:pt x="20" y="55"/>
                  </a:lnTo>
                  <a:lnTo>
                    <a:pt x="12" y="64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34" name="Freeform 9433"/>
            <p:cNvSpPr/>
            <p:nvPr/>
          </p:nvSpPr>
          <p:spPr>
            <a:xfrm>
              <a:off x="3075" y="2140"/>
              <a:ext cx="46" cy="44"/>
            </a:xfrm>
            <a:custGeom>
              <a:avLst/>
              <a:gdLst/>
              <a:ahLst/>
              <a:cxnLst/>
              <a:pathLst>
                <a:path w="53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4"/>
                  </a:lnTo>
                  <a:lnTo>
                    <a:pt x="38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6"/>
                  </a:lnTo>
                  <a:lnTo>
                    <a:pt x="40" y="13"/>
                  </a:lnTo>
                  <a:lnTo>
                    <a:pt x="33" y="21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35" name="Freeform 9434"/>
            <p:cNvSpPr/>
            <p:nvPr/>
          </p:nvSpPr>
          <p:spPr>
            <a:xfrm>
              <a:off x="3105" y="2149"/>
              <a:ext cx="31" cy="32"/>
            </a:xfrm>
            <a:custGeom>
              <a:avLst/>
              <a:gdLst/>
              <a:ahLst/>
              <a:cxnLst/>
              <a:pathLst>
                <a:path w="34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36" name="Freeform 9435"/>
            <p:cNvSpPr/>
            <p:nvPr/>
          </p:nvSpPr>
          <p:spPr>
            <a:xfrm>
              <a:off x="2850" y="2123"/>
              <a:ext cx="36" cy="38"/>
            </a:xfrm>
            <a:custGeom>
              <a:avLst/>
              <a:gdLst/>
              <a:ahLst/>
              <a:cxnLst/>
              <a:pathLst>
                <a:path w="40" h="44">
                  <a:moveTo>
                    <a:pt x="40" y="0"/>
                  </a:moveTo>
                  <a:lnTo>
                    <a:pt x="38" y="3"/>
                  </a:lnTo>
                  <a:lnTo>
                    <a:pt x="33" y="10"/>
                  </a:lnTo>
                  <a:lnTo>
                    <a:pt x="28" y="18"/>
                  </a:lnTo>
                  <a:lnTo>
                    <a:pt x="23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6"/>
                  </a:lnTo>
                  <a:lnTo>
                    <a:pt x="13" y="19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37" name="Freeform 9436"/>
            <p:cNvSpPr/>
            <p:nvPr/>
          </p:nvSpPr>
          <p:spPr>
            <a:xfrm>
              <a:off x="2845" y="2102"/>
              <a:ext cx="42" cy="19"/>
            </a:xfrm>
            <a:custGeom>
              <a:avLst/>
              <a:gdLst/>
              <a:ahLst/>
              <a:cxnLst/>
              <a:pathLst>
                <a:path w="47" h="21">
                  <a:moveTo>
                    <a:pt x="47" y="21"/>
                  </a:moveTo>
                  <a:lnTo>
                    <a:pt x="44" y="20"/>
                  </a:lnTo>
                  <a:lnTo>
                    <a:pt x="39" y="17"/>
                  </a:lnTo>
                  <a:lnTo>
                    <a:pt x="32" y="12"/>
                  </a:lnTo>
                  <a:lnTo>
                    <a:pt x="24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9" y="12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0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38" name="Freeform 9437"/>
            <p:cNvSpPr/>
            <p:nvPr/>
          </p:nvSpPr>
          <p:spPr>
            <a:xfrm>
              <a:off x="2833" y="2125"/>
              <a:ext cx="46" cy="10"/>
            </a:xfrm>
            <a:custGeom>
              <a:avLst/>
              <a:gdLst/>
              <a:ahLst/>
              <a:cxnLst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39" name="Freeform 9438"/>
            <p:cNvSpPr/>
            <p:nvPr/>
          </p:nvSpPr>
          <p:spPr>
            <a:xfrm>
              <a:off x="2859" y="2079"/>
              <a:ext cx="42" cy="35"/>
            </a:xfrm>
            <a:custGeom>
              <a:avLst/>
              <a:gdLst/>
              <a:ahLst/>
              <a:cxnLst/>
              <a:pathLst>
                <a:path w="48" h="41">
                  <a:moveTo>
                    <a:pt x="48" y="41"/>
                  </a:moveTo>
                  <a:lnTo>
                    <a:pt x="42" y="37"/>
                  </a:lnTo>
                  <a:lnTo>
                    <a:pt x="34" y="31"/>
                  </a:lnTo>
                  <a:lnTo>
                    <a:pt x="25" y="26"/>
                  </a:lnTo>
                  <a:lnTo>
                    <a:pt x="16" y="20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4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7"/>
                  </a:lnTo>
                  <a:lnTo>
                    <a:pt x="48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40" name="Freeform 9439"/>
            <p:cNvSpPr/>
            <p:nvPr/>
          </p:nvSpPr>
          <p:spPr>
            <a:xfrm>
              <a:off x="3115" y="2082"/>
              <a:ext cx="13" cy="60"/>
            </a:xfrm>
            <a:custGeom>
              <a:avLst/>
              <a:gdLst/>
              <a:ahLst/>
              <a:cxnLst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6"/>
                  </a:lnTo>
                  <a:lnTo>
                    <a:pt x="6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41" name="Freeform 9440"/>
            <p:cNvSpPr/>
            <p:nvPr/>
          </p:nvSpPr>
          <p:spPr>
            <a:xfrm>
              <a:off x="3131" y="2093"/>
              <a:ext cx="19" cy="58"/>
            </a:xfrm>
            <a:custGeom>
              <a:avLst/>
              <a:gdLst/>
              <a:ahLst/>
              <a:cxnLst/>
              <a:pathLst>
                <a:path w="23" h="66">
                  <a:moveTo>
                    <a:pt x="0" y="66"/>
                  </a:moveTo>
                  <a:lnTo>
                    <a:pt x="1" y="51"/>
                  </a:lnTo>
                  <a:lnTo>
                    <a:pt x="4" y="29"/>
                  </a:lnTo>
                  <a:lnTo>
                    <a:pt x="11" y="10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9"/>
                  </a:lnTo>
                  <a:lnTo>
                    <a:pt x="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42" name="Freeform 9441"/>
            <p:cNvSpPr/>
            <p:nvPr/>
          </p:nvSpPr>
          <p:spPr>
            <a:xfrm>
              <a:off x="3085" y="2068"/>
              <a:ext cx="13" cy="55"/>
            </a:xfrm>
            <a:custGeom>
              <a:avLst/>
              <a:gdLst/>
              <a:ahLst/>
              <a:cxnLst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2" y="23"/>
                  </a:lnTo>
                  <a:lnTo>
                    <a:pt x="9" y="44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43" name="Freeform 9442"/>
            <p:cNvSpPr/>
            <p:nvPr/>
          </p:nvSpPr>
          <p:spPr>
            <a:xfrm>
              <a:off x="3050" y="2053"/>
              <a:ext cx="20" cy="64"/>
            </a:xfrm>
            <a:custGeom>
              <a:avLst/>
              <a:gdLst/>
              <a:ahLst/>
              <a:cxnLst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3" y="8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44" name="Freeform 9443"/>
            <p:cNvSpPr/>
            <p:nvPr/>
          </p:nvSpPr>
          <p:spPr>
            <a:xfrm>
              <a:off x="3019" y="2035"/>
              <a:ext cx="23" cy="72"/>
            </a:xfrm>
            <a:custGeom>
              <a:avLst/>
              <a:gdLst/>
              <a:ahLst/>
              <a:cxnLst/>
              <a:pathLst>
                <a:path w="25" h="80">
                  <a:moveTo>
                    <a:pt x="25" y="80"/>
                  </a:moveTo>
                  <a:lnTo>
                    <a:pt x="22" y="72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8" y="38"/>
                  </a:lnTo>
                  <a:lnTo>
                    <a:pt x="22" y="6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45" name="Freeform 9444"/>
            <p:cNvSpPr/>
            <p:nvPr/>
          </p:nvSpPr>
          <p:spPr>
            <a:xfrm>
              <a:off x="2949" y="2030"/>
              <a:ext cx="36" cy="77"/>
            </a:xfrm>
            <a:custGeom>
              <a:avLst/>
              <a:gdLst/>
              <a:ahLst/>
              <a:cxnLst/>
              <a:pathLst>
                <a:path w="44" h="86">
                  <a:moveTo>
                    <a:pt x="44" y="86"/>
                  </a:moveTo>
                  <a:lnTo>
                    <a:pt x="37" y="78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0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46" name="Freeform 9445"/>
            <p:cNvSpPr/>
            <p:nvPr/>
          </p:nvSpPr>
          <p:spPr>
            <a:xfrm>
              <a:off x="2882" y="2042"/>
              <a:ext cx="44" cy="70"/>
            </a:xfrm>
            <a:custGeom>
              <a:avLst/>
              <a:gdLst/>
              <a:ahLst/>
              <a:cxnLst/>
              <a:pathLst>
                <a:path w="52" h="79">
                  <a:moveTo>
                    <a:pt x="52" y="79"/>
                  </a:moveTo>
                  <a:lnTo>
                    <a:pt x="45" y="72"/>
                  </a:lnTo>
                  <a:lnTo>
                    <a:pt x="37" y="63"/>
                  </a:lnTo>
                  <a:lnTo>
                    <a:pt x="27" y="50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9" y="35"/>
                  </a:lnTo>
                  <a:lnTo>
                    <a:pt x="36" y="50"/>
                  </a:lnTo>
                  <a:lnTo>
                    <a:pt x="43" y="63"/>
                  </a:lnTo>
                  <a:lnTo>
                    <a:pt x="47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47" name="Freeform 9446"/>
            <p:cNvSpPr/>
            <p:nvPr/>
          </p:nvSpPr>
          <p:spPr>
            <a:xfrm>
              <a:off x="2975" y="2040"/>
              <a:ext cx="40" cy="63"/>
            </a:xfrm>
            <a:custGeom>
              <a:avLst/>
              <a:gdLst/>
              <a:ahLst/>
              <a:cxnLst/>
              <a:pathLst>
                <a:path w="45" h="73">
                  <a:moveTo>
                    <a:pt x="45" y="73"/>
                  </a:moveTo>
                  <a:lnTo>
                    <a:pt x="39" y="66"/>
                  </a:lnTo>
                  <a:lnTo>
                    <a:pt x="31" y="57"/>
                  </a:lnTo>
                  <a:lnTo>
                    <a:pt x="23" y="45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8" y="33"/>
                  </a:lnTo>
                  <a:lnTo>
                    <a:pt x="32" y="45"/>
                  </a:lnTo>
                  <a:lnTo>
                    <a:pt x="38" y="58"/>
                  </a:lnTo>
                  <a:lnTo>
                    <a:pt x="42" y="67"/>
                  </a:lnTo>
                  <a:lnTo>
                    <a:pt x="45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48" name="Freeform 9447"/>
            <p:cNvSpPr/>
            <p:nvPr/>
          </p:nvSpPr>
          <p:spPr>
            <a:xfrm>
              <a:off x="2952" y="2098"/>
              <a:ext cx="58" cy="93"/>
            </a:xfrm>
            <a:custGeom>
              <a:avLst/>
              <a:gdLst/>
              <a:ahLst/>
              <a:cxnLst/>
              <a:pathLst>
                <a:path w="67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4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8"/>
                  </a:lnTo>
                  <a:lnTo>
                    <a:pt x="67" y="0"/>
                  </a:lnTo>
                  <a:lnTo>
                    <a:pt x="62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4" y="59"/>
                  </a:lnTo>
                  <a:lnTo>
                    <a:pt x="24" y="77"/>
                  </a:lnTo>
                  <a:lnTo>
                    <a:pt x="14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49" name="Freeform 9448"/>
            <p:cNvSpPr/>
            <p:nvPr/>
          </p:nvSpPr>
          <p:spPr>
            <a:xfrm>
              <a:off x="2912" y="2102"/>
              <a:ext cx="51" cy="73"/>
            </a:xfrm>
            <a:custGeom>
              <a:avLst/>
              <a:gdLst/>
              <a:ahLst/>
              <a:cxnLst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0"/>
                  </a:lnTo>
                  <a:lnTo>
                    <a:pt x="34" y="35"/>
                  </a:lnTo>
                  <a:lnTo>
                    <a:pt x="25" y="49"/>
                  </a:lnTo>
                  <a:lnTo>
                    <a:pt x="17" y="63"/>
                  </a:lnTo>
                  <a:lnTo>
                    <a:pt x="9" y="73"/>
                  </a:lnTo>
                  <a:lnTo>
                    <a:pt x="3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50" name="Freeform 9449"/>
            <p:cNvSpPr/>
            <p:nvPr/>
          </p:nvSpPr>
          <p:spPr>
            <a:xfrm>
              <a:off x="2912" y="2037"/>
              <a:ext cx="45" cy="70"/>
            </a:xfrm>
            <a:custGeom>
              <a:avLst/>
              <a:gdLst/>
              <a:ahLst/>
              <a:cxnLst/>
              <a:pathLst>
                <a:path w="52" h="79">
                  <a:moveTo>
                    <a:pt x="52" y="79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3"/>
                  </a:lnTo>
                  <a:lnTo>
                    <a:pt x="47" y="74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51" name="Freeform 9450"/>
            <p:cNvSpPr/>
            <p:nvPr/>
          </p:nvSpPr>
          <p:spPr>
            <a:xfrm>
              <a:off x="2672" y="2198"/>
              <a:ext cx="231" cy="56"/>
            </a:xfrm>
            <a:custGeom>
              <a:avLst/>
              <a:gdLst/>
              <a:ahLst/>
              <a:cxnLst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2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7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6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1"/>
                  </a:lnTo>
                  <a:lnTo>
                    <a:pt x="165" y="5"/>
                  </a:lnTo>
                  <a:lnTo>
                    <a:pt x="186" y="9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2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52" name="Freeform 9451"/>
            <p:cNvSpPr/>
            <p:nvPr/>
          </p:nvSpPr>
          <p:spPr>
            <a:xfrm>
              <a:off x="2675" y="2212"/>
              <a:ext cx="28" cy="49"/>
            </a:xfrm>
            <a:custGeom>
              <a:avLst/>
              <a:gdLst/>
              <a:ahLst/>
              <a:cxnLst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53" name="Freeform 9452"/>
            <p:cNvSpPr/>
            <p:nvPr/>
          </p:nvSpPr>
          <p:spPr>
            <a:xfrm>
              <a:off x="2691" y="2207"/>
              <a:ext cx="33" cy="54"/>
            </a:xfrm>
            <a:custGeom>
              <a:avLst/>
              <a:gdLst/>
              <a:ahLst/>
              <a:cxnLst/>
              <a:pathLst>
                <a:path w="38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3" y="46"/>
                  </a:lnTo>
                  <a:lnTo>
                    <a:pt x="8" y="37"/>
                  </a:lnTo>
                  <a:lnTo>
                    <a:pt x="13" y="27"/>
                  </a:lnTo>
                  <a:lnTo>
                    <a:pt x="20" y="17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8"/>
                  </a:lnTo>
                  <a:lnTo>
                    <a:pt x="23" y="28"/>
                  </a:lnTo>
                  <a:lnTo>
                    <a:pt x="17" y="38"/>
                  </a:lnTo>
                  <a:lnTo>
                    <a:pt x="12" y="49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54" name="Freeform 9453"/>
            <p:cNvSpPr/>
            <p:nvPr/>
          </p:nvSpPr>
          <p:spPr>
            <a:xfrm>
              <a:off x="2724" y="2202"/>
              <a:ext cx="46" cy="72"/>
            </a:xfrm>
            <a:custGeom>
              <a:avLst/>
              <a:gdLst/>
              <a:ahLst/>
              <a:cxnLst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55" name="Freeform 9454"/>
            <p:cNvSpPr/>
            <p:nvPr/>
          </p:nvSpPr>
          <p:spPr>
            <a:xfrm>
              <a:off x="2763" y="2205"/>
              <a:ext cx="49" cy="77"/>
            </a:xfrm>
            <a:custGeom>
              <a:avLst/>
              <a:gdLst/>
              <a:ahLst/>
              <a:cxnLst/>
              <a:pathLst>
                <a:path w="57" h="90">
                  <a:moveTo>
                    <a:pt x="2" y="90"/>
                  </a:moveTo>
                  <a:lnTo>
                    <a:pt x="0" y="85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7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8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56" name="Freeform 9455"/>
            <p:cNvSpPr/>
            <p:nvPr/>
          </p:nvSpPr>
          <p:spPr>
            <a:xfrm>
              <a:off x="2789" y="2212"/>
              <a:ext cx="53" cy="63"/>
            </a:xfrm>
            <a:custGeom>
              <a:avLst/>
              <a:gdLst/>
              <a:ahLst/>
              <a:cxnLst/>
              <a:pathLst>
                <a:path w="60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4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7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57" name="Freeform 9456"/>
            <p:cNvSpPr/>
            <p:nvPr/>
          </p:nvSpPr>
          <p:spPr>
            <a:xfrm>
              <a:off x="2817" y="2221"/>
              <a:ext cx="46" cy="53"/>
            </a:xfrm>
            <a:custGeom>
              <a:avLst/>
              <a:gdLst/>
              <a:ahLst/>
              <a:cxnLst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29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5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6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5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58" name="Freeform 9457"/>
            <p:cNvSpPr/>
            <p:nvPr/>
          </p:nvSpPr>
          <p:spPr>
            <a:xfrm>
              <a:off x="2845" y="2235"/>
              <a:ext cx="39" cy="39"/>
            </a:xfrm>
            <a:custGeom>
              <a:avLst/>
              <a:gdLst/>
              <a:ahLst/>
              <a:cxnLst/>
              <a:pathLst>
                <a:path w="45" h="42">
                  <a:moveTo>
                    <a:pt x="0" y="42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59" name="Freeform 9458"/>
            <p:cNvSpPr/>
            <p:nvPr/>
          </p:nvSpPr>
          <p:spPr>
            <a:xfrm>
              <a:off x="2871" y="2246"/>
              <a:ext cx="27" cy="22"/>
            </a:xfrm>
            <a:custGeom>
              <a:avLst/>
              <a:gdLst/>
              <a:ahLst/>
              <a:cxnLst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7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60" name="Freeform 9459"/>
            <p:cNvSpPr/>
            <p:nvPr/>
          </p:nvSpPr>
          <p:spPr>
            <a:xfrm>
              <a:off x="2656" y="2221"/>
              <a:ext cx="30" cy="32"/>
            </a:xfrm>
            <a:custGeom>
              <a:avLst/>
              <a:gdLst/>
              <a:ahLst/>
              <a:cxnLst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61" name="Freeform 9460"/>
            <p:cNvSpPr/>
            <p:nvPr/>
          </p:nvSpPr>
          <p:spPr>
            <a:xfrm>
              <a:off x="2651" y="2203"/>
              <a:ext cx="35" cy="16"/>
            </a:xfrm>
            <a:custGeom>
              <a:avLst/>
              <a:gdLst/>
              <a:ahLst/>
              <a:cxnLst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1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62" name="Freeform 9461"/>
            <p:cNvSpPr/>
            <p:nvPr/>
          </p:nvSpPr>
          <p:spPr>
            <a:xfrm>
              <a:off x="2640" y="2223"/>
              <a:ext cx="39" cy="9"/>
            </a:xfrm>
            <a:custGeom>
              <a:avLst/>
              <a:gdLst/>
              <a:ahLst/>
              <a:cxnLst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63" name="Freeform 9462"/>
            <p:cNvSpPr/>
            <p:nvPr/>
          </p:nvSpPr>
          <p:spPr>
            <a:xfrm>
              <a:off x="2663" y="2184"/>
              <a:ext cx="35" cy="30"/>
            </a:xfrm>
            <a:custGeom>
              <a:avLst/>
              <a:gdLst/>
              <a:ahLst/>
              <a:cxnLst/>
              <a:pathLst>
                <a:path w="42" h="33">
                  <a:moveTo>
                    <a:pt x="42" y="33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4" y="25"/>
                  </a:lnTo>
                  <a:lnTo>
                    <a:pt x="38" y="30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64" name="Freeform 9463"/>
            <p:cNvSpPr/>
            <p:nvPr/>
          </p:nvSpPr>
          <p:spPr>
            <a:xfrm>
              <a:off x="2879" y="2188"/>
              <a:ext cx="12" cy="51"/>
            </a:xfrm>
            <a:custGeom>
              <a:avLst/>
              <a:gdLst/>
              <a:ahLst/>
              <a:cxnLst/>
              <a:pathLst>
                <a:path w="13" h="58">
                  <a:moveTo>
                    <a:pt x="2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2" y="9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4"/>
                  </a:lnTo>
                  <a:lnTo>
                    <a:pt x="6" y="43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65" name="Freeform 9464"/>
            <p:cNvSpPr/>
            <p:nvPr/>
          </p:nvSpPr>
          <p:spPr>
            <a:xfrm>
              <a:off x="2893" y="2196"/>
              <a:ext cx="17" cy="50"/>
            </a:xfrm>
            <a:custGeom>
              <a:avLst/>
              <a:gdLst/>
              <a:ahLst/>
              <a:cxnLst/>
              <a:pathLst>
                <a:path w="18" h="55">
                  <a:moveTo>
                    <a:pt x="0" y="55"/>
                  </a:moveTo>
                  <a:lnTo>
                    <a:pt x="1" y="41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66" name="Freeform 9465"/>
            <p:cNvSpPr/>
            <p:nvPr/>
          </p:nvSpPr>
          <p:spPr>
            <a:xfrm>
              <a:off x="2854" y="2174"/>
              <a:ext cx="10" cy="47"/>
            </a:xfrm>
            <a:custGeom>
              <a:avLst/>
              <a:gdLst/>
              <a:ahLst/>
              <a:cxnLst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67" name="Freeform 9466"/>
            <p:cNvSpPr/>
            <p:nvPr/>
          </p:nvSpPr>
          <p:spPr>
            <a:xfrm>
              <a:off x="2824" y="2161"/>
              <a:ext cx="18" cy="55"/>
            </a:xfrm>
            <a:custGeom>
              <a:avLst/>
              <a:gdLst/>
              <a:ahLst/>
              <a:cxnLst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6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68" name="Freeform 9467"/>
            <p:cNvSpPr/>
            <p:nvPr/>
          </p:nvSpPr>
          <p:spPr>
            <a:xfrm>
              <a:off x="2798" y="2147"/>
              <a:ext cx="19" cy="60"/>
            </a:xfrm>
            <a:custGeom>
              <a:avLst/>
              <a:gdLst/>
              <a:ahLst/>
              <a:cxnLst/>
              <a:pathLst>
                <a:path w="21" h="70">
                  <a:moveTo>
                    <a:pt x="21" y="70"/>
                  </a:moveTo>
                  <a:lnTo>
                    <a:pt x="13" y="53"/>
                  </a:lnTo>
                  <a:lnTo>
                    <a:pt x="5" y="29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1"/>
                  </a:lnTo>
                  <a:lnTo>
                    <a:pt x="16" y="32"/>
                  </a:lnTo>
                  <a:lnTo>
                    <a:pt x="19" y="55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69" name="Freeform 9468"/>
            <p:cNvSpPr/>
            <p:nvPr/>
          </p:nvSpPr>
          <p:spPr>
            <a:xfrm>
              <a:off x="2738" y="2142"/>
              <a:ext cx="32" cy="65"/>
            </a:xfrm>
            <a:custGeom>
              <a:avLst/>
              <a:gdLst/>
              <a:ahLst/>
              <a:cxnLst/>
              <a:pathLst>
                <a:path w="37" h="72">
                  <a:moveTo>
                    <a:pt x="37" y="72"/>
                  </a:moveTo>
                  <a:lnTo>
                    <a:pt x="31" y="65"/>
                  </a:lnTo>
                  <a:lnTo>
                    <a:pt x="24" y="56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8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7"/>
                  </a:lnTo>
                  <a:lnTo>
                    <a:pt x="32" y="67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70" name="Freeform 9469"/>
            <p:cNvSpPr/>
            <p:nvPr/>
          </p:nvSpPr>
          <p:spPr>
            <a:xfrm>
              <a:off x="2682" y="2153"/>
              <a:ext cx="37" cy="59"/>
            </a:xfrm>
            <a:custGeom>
              <a:avLst/>
              <a:gdLst/>
              <a:ahLst/>
              <a:cxnLst/>
              <a:pathLst>
                <a:path w="44" h="68">
                  <a:moveTo>
                    <a:pt x="44" y="68"/>
                  </a:moveTo>
                  <a:lnTo>
                    <a:pt x="38" y="63"/>
                  </a:lnTo>
                  <a:lnTo>
                    <a:pt x="31" y="54"/>
                  </a:lnTo>
                  <a:lnTo>
                    <a:pt x="22" y="44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8"/>
                  </a:lnTo>
                  <a:lnTo>
                    <a:pt x="24" y="30"/>
                  </a:lnTo>
                  <a:lnTo>
                    <a:pt x="30" y="43"/>
                  </a:lnTo>
                  <a:lnTo>
                    <a:pt x="36" y="54"/>
                  </a:lnTo>
                  <a:lnTo>
                    <a:pt x="41" y="64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71" name="Freeform 9470"/>
            <p:cNvSpPr/>
            <p:nvPr/>
          </p:nvSpPr>
          <p:spPr>
            <a:xfrm>
              <a:off x="2761" y="2149"/>
              <a:ext cx="33" cy="56"/>
            </a:xfrm>
            <a:custGeom>
              <a:avLst/>
              <a:gdLst/>
              <a:ahLst/>
              <a:cxnLst/>
              <a:pathLst>
                <a:path w="37" h="62">
                  <a:moveTo>
                    <a:pt x="37" y="62"/>
                  </a:moveTo>
                  <a:lnTo>
                    <a:pt x="32" y="56"/>
                  </a:lnTo>
                  <a:lnTo>
                    <a:pt x="25" y="48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49"/>
                  </a:lnTo>
                  <a:lnTo>
                    <a:pt x="35" y="57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72" name="Freeform 9471"/>
            <p:cNvSpPr/>
            <p:nvPr/>
          </p:nvSpPr>
          <p:spPr>
            <a:xfrm>
              <a:off x="2742" y="2200"/>
              <a:ext cx="49" cy="79"/>
            </a:xfrm>
            <a:custGeom>
              <a:avLst/>
              <a:gdLst/>
              <a:ahLst/>
              <a:cxnLst/>
              <a:pathLst>
                <a:path w="58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9" y="62"/>
                  </a:lnTo>
                  <a:lnTo>
                    <a:pt x="17" y="47"/>
                  </a:lnTo>
                  <a:lnTo>
                    <a:pt x="27" y="32"/>
                  </a:lnTo>
                  <a:lnTo>
                    <a:pt x="38" y="18"/>
                  </a:lnTo>
                  <a:lnTo>
                    <a:pt x="48" y="6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9"/>
                  </a:lnTo>
                  <a:lnTo>
                    <a:pt x="39" y="34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2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73" name="Freeform 9472"/>
            <p:cNvSpPr/>
            <p:nvPr/>
          </p:nvSpPr>
          <p:spPr>
            <a:xfrm>
              <a:off x="2708" y="2203"/>
              <a:ext cx="42" cy="62"/>
            </a:xfrm>
            <a:custGeom>
              <a:avLst/>
              <a:gdLst/>
              <a:ahLst/>
              <a:cxnLst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49"/>
                  </a:lnTo>
                  <a:lnTo>
                    <a:pt x="13" y="38"/>
                  </a:lnTo>
                  <a:lnTo>
                    <a:pt x="20" y="26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8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74" name="Freeform 9473"/>
            <p:cNvSpPr/>
            <p:nvPr/>
          </p:nvSpPr>
          <p:spPr>
            <a:xfrm>
              <a:off x="2707" y="2149"/>
              <a:ext cx="38" cy="60"/>
            </a:xfrm>
            <a:custGeom>
              <a:avLst/>
              <a:gdLst/>
              <a:ahLst/>
              <a:cxnLst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2"/>
                  </a:lnTo>
                  <a:lnTo>
                    <a:pt x="15" y="32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2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75" name="Freeform 9474"/>
            <p:cNvSpPr/>
            <p:nvPr/>
          </p:nvSpPr>
          <p:spPr>
            <a:xfrm>
              <a:off x="4264" y="1283"/>
              <a:ext cx="151" cy="156"/>
            </a:xfrm>
            <a:custGeom>
              <a:avLst/>
              <a:gdLst/>
              <a:ahLst/>
              <a:cxnLst/>
              <a:pathLst>
                <a:path w="173" h="178">
                  <a:moveTo>
                    <a:pt x="43" y="39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0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8"/>
                  </a:lnTo>
                  <a:lnTo>
                    <a:pt x="26" y="138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8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39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9" y="1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39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76" name="Freeform 9475"/>
            <p:cNvSpPr/>
            <p:nvPr/>
          </p:nvSpPr>
          <p:spPr>
            <a:xfrm>
              <a:off x="4157" y="1488"/>
              <a:ext cx="156" cy="270"/>
            </a:xfrm>
            <a:custGeom>
              <a:avLst/>
              <a:gdLst/>
              <a:ahLst/>
              <a:cxnLst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2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6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6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9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4"/>
                  </a:lnTo>
                  <a:lnTo>
                    <a:pt x="134" y="247"/>
                  </a:lnTo>
                  <a:lnTo>
                    <a:pt x="147" y="241"/>
                  </a:lnTo>
                  <a:lnTo>
                    <a:pt x="161" y="239"/>
                  </a:lnTo>
                  <a:lnTo>
                    <a:pt x="154" y="225"/>
                  </a:lnTo>
                  <a:lnTo>
                    <a:pt x="150" y="208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77" name="Freeform 9476"/>
            <p:cNvSpPr/>
            <p:nvPr/>
          </p:nvSpPr>
          <p:spPr>
            <a:xfrm>
              <a:off x="4555" y="1419"/>
              <a:ext cx="293" cy="225"/>
            </a:xfrm>
            <a:custGeom>
              <a:avLst/>
              <a:gdLst/>
              <a:ahLst/>
              <a:cxnLst/>
              <a:pathLst>
                <a:path w="334" h="256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5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1"/>
                  </a:lnTo>
                  <a:lnTo>
                    <a:pt x="181" y="256"/>
                  </a:lnTo>
                  <a:lnTo>
                    <a:pt x="191" y="248"/>
                  </a:lnTo>
                  <a:lnTo>
                    <a:pt x="204" y="241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6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5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4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78" name="Freeform 9477"/>
            <p:cNvSpPr/>
            <p:nvPr/>
          </p:nvSpPr>
          <p:spPr>
            <a:xfrm>
              <a:off x="4404" y="1084"/>
              <a:ext cx="258" cy="316"/>
            </a:xfrm>
            <a:custGeom>
              <a:avLst/>
              <a:gdLst/>
              <a:ahLst/>
              <a:cxnLst/>
              <a:pathLst>
                <a:path w="293" h="361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8"/>
                  </a:lnTo>
                  <a:lnTo>
                    <a:pt x="185" y="183"/>
                  </a:lnTo>
                  <a:lnTo>
                    <a:pt x="160" y="194"/>
                  </a:lnTo>
                  <a:lnTo>
                    <a:pt x="134" y="211"/>
                  </a:lnTo>
                  <a:lnTo>
                    <a:pt x="112" y="235"/>
                  </a:lnTo>
                  <a:lnTo>
                    <a:pt x="95" y="270"/>
                  </a:lnTo>
                  <a:lnTo>
                    <a:pt x="89" y="286"/>
                  </a:lnTo>
                  <a:lnTo>
                    <a:pt x="85" y="301"/>
                  </a:lnTo>
                  <a:lnTo>
                    <a:pt x="80" y="314"/>
                  </a:lnTo>
                  <a:lnTo>
                    <a:pt x="76" y="324"/>
                  </a:lnTo>
                  <a:lnTo>
                    <a:pt x="71" y="333"/>
                  </a:lnTo>
                  <a:lnTo>
                    <a:pt x="65" y="341"/>
                  </a:lnTo>
                  <a:lnTo>
                    <a:pt x="61" y="346"/>
                  </a:lnTo>
                  <a:lnTo>
                    <a:pt x="54" y="348"/>
                  </a:lnTo>
                  <a:lnTo>
                    <a:pt x="47" y="349"/>
                  </a:lnTo>
                  <a:lnTo>
                    <a:pt x="39" y="351"/>
                  </a:lnTo>
                  <a:lnTo>
                    <a:pt x="31" y="352"/>
                  </a:lnTo>
                  <a:lnTo>
                    <a:pt x="24" y="354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5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4" y="345"/>
                  </a:lnTo>
                  <a:lnTo>
                    <a:pt x="42" y="329"/>
                  </a:lnTo>
                  <a:lnTo>
                    <a:pt x="55" y="309"/>
                  </a:lnTo>
                  <a:lnTo>
                    <a:pt x="64" y="287"/>
                  </a:lnTo>
                  <a:lnTo>
                    <a:pt x="69" y="265"/>
                  </a:lnTo>
                  <a:lnTo>
                    <a:pt x="71" y="244"/>
                  </a:lnTo>
                  <a:lnTo>
                    <a:pt x="72" y="226"/>
                  </a:lnTo>
                  <a:lnTo>
                    <a:pt x="72" y="213"/>
                  </a:lnTo>
                  <a:lnTo>
                    <a:pt x="72" y="202"/>
                  </a:lnTo>
                  <a:lnTo>
                    <a:pt x="69" y="187"/>
                  </a:lnTo>
                  <a:lnTo>
                    <a:pt x="65" y="172"/>
                  </a:lnTo>
                  <a:lnTo>
                    <a:pt x="61" y="155"/>
                  </a:lnTo>
                  <a:lnTo>
                    <a:pt x="70" y="152"/>
                  </a:lnTo>
                  <a:lnTo>
                    <a:pt x="81" y="147"/>
                  </a:lnTo>
                  <a:lnTo>
                    <a:pt x="93" y="137"/>
                  </a:lnTo>
                  <a:lnTo>
                    <a:pt x="104" y="126"/>
                  </a:lnTo>
                  <a:lnTo>
                    <a:pt x="114" y="112"/>
                  </a:lnTo>
                  <a:lnTo>
                    <a:pt x="119" y="96"/>
                  </a:lnTo>
                  <a:lnTo>
                    <a:pt x="120" y="80"/>
                  </a:lnTo>
                  <a:lnTo>
                    <a:pt x="117" y="64"/>
                  </a:lnTo>
                  <a:lnTo>
                    <a:pt x="130" y="62"/>
                  </a:lnTo>
                  <a:lnTo>
                    <a:pt x="145" y="58"/>
                  </a:lnTo>
                  <a:lnTo>
                    <a:pt x="163" y="52"/>
                  </a:lnTo>
                  <a:lnTo>
                    <a:pt x="181" y="43"/>
                  </a:lnTo>
                  <a:lnTo>
                    <a:pt x="200" y="34"/>
                  </a:lnTo>
                  <a:lnTo>
                    <a:pt x="216" y="22"/>
                  </a:lnTo>
                  <a:lnTo>
                    <a:pt x="229" y="12"/>
                  </a:lnTo>
                  <a:lnTo>
                    <a:pt x="238" y="0"/>
                  </a:lnTo>
                  <a:lnTo>
                    <a:pt x="237" y="14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5"/>
                  </a:lnTo>
                  <a:lnTo>
                    <a:pt x="256" y="82"/>
                  </a:lnTo>
                  <a:lnTo>
                    <a:pt x="267" y="97"/>
                  </a:lnTo>
                  <a:lnTo>
                    <a:pt x="279" y="110"/>
                  </a:lnTo>
                  <a:lnTo>
                    <a:pt x="293" y="119"/>
                  </a:lnTo>
                  <a:lnTo>
                    <a:pt x="284" y="120"/>
                  </a:lnTo>
                  <a:lnTo>
                    <a:pt x="274" y="124"/>
                  </a:lnTo>
                  <a:lnTo>
                    <a:pt x="266" y="128"/>
                  </a:lnTo>
                  <a:lnTo>
                    <a:pt x="257" y="135"/>
                  </a:lnTo>
                  <a:lnTo>
                    <a:pt x="252" y="142"/>
                  </a:lnTo>
                  <a:lnTo>
                    <a:pt x="249" y="152"/>
                  </a:lnTo>
                  <a:lnTo>
                    <a:pt x="251" y="163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79" name="Freeform 9478"/>
            <p:cNvSpPr/>
            <p:nvPr/>
          </p:nvSpPr>
          <p:spPr>
            <a:xfrm>
              <a:off x="4320" y="1088"/>
              <a:ext cx="151" cy="309"/>
            </a:xfrm>
            <a:custGeom>
              <a:avLst/>
              <a:gdLst/>
              <a:ahLst/>
              <a:cxnLst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7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1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1"/>
                  </a:lnTo>
                  <a:lnTo>
                    <a:pt x="55" y="254"/>
                  </a:lnTo>
                  <a:lnTo>
                    <a:pt x="57" y="249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3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1"/>
                  </a:lnTo>
                  <a:lnTo>
                    <a:pt x="9" y="234"/>
                  </a:lnTo>
                  <a:lnTo>
                    <a:pt x="0" y="201"/>
                  </a:lnTo>
                  <a:lnTo>
                    <a:pt x="2" y="167"/>
                  </a:lnTo>
                  <a:lnTo>
                    <a:pt x="16" y="133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5"/>
                  </a:lnTo>
                  <a:lnTo>
                    <a:pt x="147" y="11"/>
                  </a:lnTo>
                  <a:lnTo>
                    <a:pt x="151" y="10"/>
                  </a:lnTo>
                  <a:lnTo>
                    <a:pt x="155" y="7"/>
                  </a:lnTo>
                  <a:lnTo>
                    <a:pt x="161" y="4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8"/>
                  </a:lnTo>
                  <a:lnTo>
                    <a:pt x="169" y="221"/>
                  </a:lnTo>
                  <a:lnTo>
                    <a:pt x="168" y="239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80" name="Freeform 9479"/>
            <p:cNvSpPr/>
            <p:nvPr/>
          </p:nvSpPr>
          <p:spPr>
            <a:xfrm>
              <a:off x="4083" y="1237"/>
              <a:ext cx="740" cy="519"/>
            </a:xfrm>
            <a:custGeom>
              <a:avLst/>
              <a:gdLst/>
              <a:ahLst/>
              <a:cxnLst/>
              <a:pathLst>
                <a:path w="844" h="593">
                  <a:moveTo>
                    <a:pt x="402" y="349"/>
                  </a:moveTo>
                  <a:lnTo>
                    <a:pt x="410" y="391"/>
                  </a:lnTo>
                  <a:lnTo>
                    <a:pt x="410" y="435"/>
                  </a:lnTo>
                  <a:lnTo>
                    <a:pt x="404" y="474"/>
                  </a:lnTo>
                  <a:lnTo>
                    <a:pt x="391" y="505"/>
                  </a:lnTo>
                  <a:lnTo>
                    <a:pt x="383" y="517"/>
                  </a:lnTo>
                  <a:lnTo>
                    <a:pt x="376" y="528"/>
                  </a:lnTo>
                  <a:lnTo>
                    <a:pt x="369" y="538"/>
                  </a:lnTo>
                  <a:lnTo>
                    <a:pt x="363" y="549"/>
                  </a:lnTo>
                  <a:lnTo>
                    <a:pt x="357" y="558"/>
                  </a:lnTo>
                  <a:lnTo>
                    <a:pt x="353" y="570"/>
                  </a:lnTo>
                  <a:lnTo>
                    <a:pt x="349" y="580"/>
                  </a:lnTo>
                  <a:lnTo>
                    <a:pt x="346" y="593"/>
                  </a:lnTo>
                  <a:lnTo>
                    <a:pt x="343" y="585"/>
                  </a:lnTo>
                  <a:lnTo>
                    <a:pt x="340" y="573"/>
                  </a:lnTo>
                  <a:lnTo>
                    <a:pt x="333" y="560"/>
                  </a:lnTo>
                  <a:lnTo>
                    <a:pt x="326" y="545"/>
                  </a:lnTo>
                  <a:lnTo>
                    <a:pt x="316" y="530"/>
                  </a:lnTo>
                  <a:lnTo>
                    <a:pt x="307" y="515"/>
                  </a:lnTo>
                  <a:lnTo>
                    <a:pt x="295" y="504"/>
                  </a:lnTo>
                  <a:lnTo>
                    <a:pt x="285" y="494"/>
                  </a:lnTo>
                  <a:lnTo>
                    <a:pt x="279" y="489"/>
                  </a:lnTo>
                  <a:lnTo>
                    <a:pt x="273" y="484"/>
                  </a:lnTo>
                  <a:lnTo>
                    <a:pt x="269" y="480"/>
                  </a:lnTo>
                  <a:lnTo>
                    <a:pt x="264" y="475"/>
                  </a:lnTo>
                  <a:lnTo>
                    <a:pt x="260" y="469"/>
                  </a:lnTo>
                  <a:lnTo>
                    <a:pt x="257" y="465"/>
                  </a:lnTo>
                  <a:lnTo>
                    <a:pt x="254" y="459"/>
                  </a:lnTo>
                  <a:lnTo>
                    <a:pt x="250" y="454"/>
                  </a:lnTo>
                  <a:lnTo>
                    <a:pt x="239" y="421"/>
                  </a:lnTo>
                  <a:lnTo>
                    <a:pt x="235" y="389"/>
                  </a:lnTo>
                  <a:lnTo>
                    <a:pt x="236" y="360"/>
                  </a:lnTo>
                  <a:lnTo>
                    <a:pt x="241" y="338"/>
                  </a:lnTo>
                  <a:lnTo>
                    <a:pt x="244" y="326"/>
                  </a:lnTo>
                  <a:lnTo>
                    <a:pt x="250" y="316"/>
                  </a:lnTo>
                  <a:lnTo>
                    <a:pt x="257" y="305"/>
                  </a:lnTo>
                  <a:lnTo>
                    <a:pt x="265" y="292"/>
                  </a:lnTo>
                  <a:lnTo>
                    <a:pt x="274" y="280"/>
                  </a:lnTo>
                  <a:lnTo>
                    <a:pt x="284" y="268"/>
                  </a:lnTo>
                  <a:lnTo>
                    <a:pt x="292" y="254"/>
                  </a:lnTo>
                  <a:lnTo>
                    <a:pt x="300" y="240"/>
                  </a:lnTo>
                  <a:lnTo>
                    <a:pt x="302" y="231"/>
                  </a:lnTo>
                  <a:lnTo>
                    <a:pt x="303" y="220"/>
                  </a:lnTo>
                  <a:lnTo>
                    <a:pt x="301" y="214"/>
                  </a:lnTo>
                  <a:lnTo>
                    <a:pt x="298" y="211"/>
                  </a:lnTo>
                  <a:lnTo>
                    <a:pt x="292" y="216"/>
                  </a:lnTo>
                  <a:lnTo>
                    <a:pt x="287" y="224"/>
                  </a:lnTo>
                  <a:lnTo>
                    <a:pt x="284" y="232"/>
                  </a:lnTo>
                  <a:lnTo>
                    <a:pt x="281" y="240"/>
                  </a:lnTo>
                  <a:lnTo>
                    <a:pt x="278" y="253"/>
                  </a:lnTo>
                  <a:lnTo>
                    <a:pt x="273" y="264"/>
                  </a:lnTo>
                  <a:lnTo>
                    <a:pt x="267" y="276"/>
                  </a:lnTo>
                  <a:lnTo>
                    <a:pt x="262" y="286"/>
                  </a:lnTo>
                  <a:lnTo>
                    <a:pt x="247" y="306"/>
                  </a:lnTo>
                  <a:lnTo>
                    <a:pt x="231" y="323"/>
                  </a:lnTo>
                  <a:lnTo>
                    <a:pt x="212" y="337"/>
                  </a:lnTo>
                  <a:lnTo>
                    <a:pt x="194" y="347"/>
                  </a:lnTo>
                  <a:lnTo>
                    <a:pt x="174" y="355"/>
                  </a:lnTo>
                  <a:lnTo>
                    <a:pt x="155" y="361"/>
                  </a:lnTo>
                  <a:lnTo>
                    <a:pt x="136" y="363"/>
                  </a:lnTo>
                  <a:lnTo>
                    <a:pt x="118" y="363"/>
                  </a:lnTo>
                  <a:lnTo>
                    <a:pt x="112" y="362"/>
                  </a:lnTo>
                  <a:lnTo>
                    <a:pt x="106" y="361"/>
                  </a:lnTo>
                  <a:lnTo>
                    <a:pt x="100" y="360"/>
                  </a:lnTo>
                  <a:lnTo>
                    <a:pt x="95" y="359"/>
                  </a:lnTo>
                  <a:lnTo>
                    <a:pt x="84" y="354"/>
                  </a:lnTo>
                  <a:lnTo>
                    <a:pt x="74" y="351"/>
                  </a:lnTo>
                  <a:lnTo>
                    <a:pt x="64" y="345"/>
                  </a:lnTo>
                  <a:lnTo>
                    <a:pt x="53" y="340"/>
                  </a:lnTo>
                  <a:lnTo>
                    <a:pt x="42" y="335"/>
                  </a:lnTo>
                  <a:lnTo>
                    <a:pt x="29" y="329"/>
                  </a:lnTo>
                  <a:lnTo>
                    <a:pt x="15" y="323"/>
                  </a:lnTo>
                  <a:lnTo>
                    <a:pt x="0" y="316"/>
                  </a:lnTo>
                  <a:lnTo>
                    <a:pt x="8" y="314"/>
                  </a:lnTo>
                  <a:lnTo>
                    <a:pt x="19" y="311"/>
                  </a:lnTo>
                  <a:lnTo>
                    <a:pt x="30" y="308"/>
                  </a:lnTo>
                  <a:lnTo>
                    <a:pt x="42" y="303"/>
                  </a:lnTo>
                  <a:lnTo>
                    <a:pt x="53" y="298"/>
                  </a:lnTo>
                  <a:lnTo>
                    <a:pt x="64" y="291"/>
                  </a:lnTo>
                  <a:lnTo>
                    <a:pt x="72" y="283"/>
                  </a:lnTo>
                  <a:lnTo>
                    <a:pt x="79" y="272"/>
                  </a:lnTo>
                  <a:lnTo>
                    <a:pt x="87" y="257"/>
                  </a:lnTo>
                  <a:lnTo>
                    <a:pt x="99" y="240"/>
                  </a:lnTo>
                  <a:lnTo>
                    <a:pt x="113" y="223"/>
                  </a:lnTo>
                  <a:lnTo>
                    <a:pt x="130" y="208"/>
                  </a:lnTo>
                  <a:lnTo>
                    <a:pt x="149" y="195"/>
                  </a:lnTo>
                  <a:lnTo>
                    <a:pt x="170" y="186"/>
                  </a:lnTo>
                  <a:lnTo>
                    <a:pt x="190" y="182"/>
                  </a:lnTo>
                  <a:lnTo>
                    <a:pt x="212" y="185"/>
                  </a:lnTo>
                  <a:lnTo>
                    <a:pt x="216" y="187"/>
                  </a:lnTo>
                  <a:lnTo>
                    <a:pt x="221" y="189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9"/>
                  </a:lnTo>
                  <a:lnTo>
                    <a:pt x="242" y="188"/>
                  </a:lnTo>
                  <a:lnTo>
                    <a:pt x="246" y="186"/>
                  </a:lnTo>
                  <a:lnTo>
                    <a:pt x="248" y="184"/>
                  </a:lnTo>
                  <a:lnTo>
                    <a:pt x="251" y="180"/>
                  </a:lnTo>
                  <a:lnTo>
                    <a:pt x="257" y="179"/>
                  </a:lnTo>
                  <a:lnTo>
                    <a:pt x="262" y="181"/>
                  </a:lnTo>
                  <a:lnTo>
                    <a:pt x="265" y="182"/>
                  </a:lnTo>
                  <a:lnTo>
                    <a:pt x="258" y="189"/>
                  </a:lnTo>
                  <a:lnTo>
                    <a:pt x="251" y="197"/>
                  </a:lnTo>
                  <a:lnTo>
                    <a:pt x="247" y="208"/>
                  </a:lnTo>
                  <a:lnTo>
                    <a:pt x="244" y="216"/>
                  </a:lnTo>
                  <a:lnTo>
                    <a:pt x="244" y="218"/>
                  </a:lnTo>
                  <a:lnTo>
                    <a:pt x="246" y="220"/>
                  </a:lnTo>
                  <a:lnTo>
                    <a:pt x="247" y="222"/>
                  </a:lnTo>
                  <a:lnTo>
                    <a:pt x="248" y="224"/>
                  </a:lnTo>
                  <a:lnTo>
                    <a:pt x="250" y="225"/>
                  </a:lnTo>
                  <a:lnTo>
                    <a:pt x="251" y="226"/>
                  </a:lnTo>
                  <a:lnTo>
                    <a:pt x="254" y="227"/>
                  </a:lnTo>
                  <a:lnTo>
                    <a:pt x="255" y="227"/>
                  </a:lnTo>
                  <a:lnTo>
                    <a:pt x="263" y="229"/>
                  </a:lnTo>
                  <a:lnTo>
                    <a:pt x="271" y="227"/>
                  </a:lnTo>
                  <a:lnTo>
                    <a:pt x="278" y="224"/>
                  </a:lnTo>
                  <a:lnTo>
                    <a:pt x="284" y="219"/>
                  </a:lnTo>
                  <a:lnTo>
                    <a:pt x="287" y="211"/>
                  </a:lnTo>
                  <a:lnTo>
                    <a:pt x="287" y="202"/>
                  </a:lnTo>
                  <a:lnTo>
                    <a:pt x="286" y="194"/>
                  </a:lnTo>
                  <a:lnTo>
                    <a:pt x="282" y="187"/>
                  </a:lnTo>
                  <a:lnTo>
                    <a:pt x="280" y="184"/>
                  </a:lnTo>
                  <a:lnTo>
                    <a:pt x="280" y="180"/>
                  </a:lnTo>
                  <a:lnTo>
                    <a:pt x="282" y="178"/>
                  </a:lnTo>
                  <a:lnTo>
                    <a:pt x="285" y="177"/>
                  </a:lnTo>
                  <a:lnTo>
                    <a:pt x="287" y="178"/>
                  </a:lnTo>
                  <a:lnTo>
                    <a:pt x="289" y="180"/>
                  </a:lnTo>
                  <a:lnTo>
                    <a:pt x="290" y="186"/>
                  </a:lnTo>
                  <a:lnTo>
                    <a:pt x="292" y="192"/>
                  </a:lnTo>
                  <a:lnTo>
                    <a:pt x="294" y="197"/>
                  </a:lnTo>
                  <a:lnTo>
                    <a:pt x="298" y="203"/>
                  </a:lnTo>
                  <a:lnTo>
                    <a:pt x="308" y="204"/>
                  </a:lnTo>
                  <a:lnTo>
                    <a:pt x="319" y="197"/>
                  </a:lnTo>
                  <a:lnTo>
                    <a:pt x="324" y="202"/>
                  </a:lnTo>
                  <a:lnTo>
                    <a:pt x="330" y="205"/>
                  </a:lnTo>
                  <a:lnTo>
                    <a:pt x="336" y="208"/>
                  </a:lnTo>
                  <a:lnTo>
                    <a:pt x="345" y="209"/>
                  </a:lnTo>
                  <a:lnTo>
                    <a:pt x="351" y="207"/>
                  </a:lnTo>
                  <a:lnTo>
                    <a:pt x="358" y="203"/>
                  </a:lnTo>
                  <a:lnTo>
                    <a:pt x="364" y="196"/>
                  </a:lnTo>
                  <a:lnTo>
                    <a:pt x="369" y="186"/>
                  </a:lnTo>
                  <a:lnTo>
                    <a:pt x="373" y="184"/>
                  </a:lnTo>
                  <a:lnTo>
                    <a:pt x="379" y="182"/>
                  </a:lnTo>
                  <a:lnTo>
                    <a:pt x="385" y="180"/>
                  </a:lnTo>
                  <a:lnTo>
                    <a:pt x="392" y="179"/>
                  </a:lnTo>
                  <a:lnTo>
                    <a:pt x="399" y="177"/>
                  </a:lnTo>
                  <a:lnTo>
                    <a:pt x="407" y="176"/>
                  </a:lnTo>
                  <a:lnTo>
                    <a:pt x="415" y="174"/>
                  </a:lnTo>
                  <a:lnTo>
                    <a:pt x="422" y="173"/>
                  </a:lnTo>
                  <a:lnTo>
                    <a:pt x="429" y="171"/>
                  </a:lnTo>
                  <a:lnTo>
                    <a:pt x="433" y="166"/>
                  </a:lnTo>
                  <a:lnTo>
                    <a:pt x="439" y="158"/>
                  </a:lnTo>
                  <a:lnTo>
                    <a:pt x="444" y="149"/>
                  </a:lnTo>
                  <a:lnTo>
                    <a:pt x="448" y="139"/>
                  </a:lnTo>
                  <a:lnTo>
                    <a:pt x="453" y="126"/>
                  </a:lnTo>
                  <a:lnTo>
                    <a:pt x="457" y="111"/>
                  </a:lnTo>
                  <a:lnTo>
                    <a:pt x="463" y="95"/>
                  </a:lnTo>
                  <a:lnTo>
                    <a:pt x="480" y="60"/>
                  </a:lnTo>
                  <a:lnTo>
                    <a:pt x="502" y="36"/>
                  </a:lnTo>
                  <a:lnTo>
                    <a:pt x="528" y="19"/>
                  </a:lnTo>
                  <a:lnTo>
                    <a:pt x="553" y="8"/>
                  </a:lnTo>
                  <a:lnTo>
                    <a:pt x="577" y="3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2"/>
                  </a:lnTo>
                  <a:lnTo>
                    <a:pt x="654" y="3"/>
                  </a:lnTo>
                  <a:lnTo>
                    <a:pt x="667" y="5"/>
                  </a:lnTo>
                  <a:lnTo>
                    <a:pt x="682" y="8"/>
                  </a:lnTo>
                  <a:lnTo>
                    <a:pt x="697" y="13"/>
                  </a:lnTo>
                  <a:lnTo>
                    <a:pt x="711" y="19"/>
                  </a:lnTo>
                  <a:lnTo>
                    <a:pt x="723" y="25"/>
                  </a:lnTo>
                  <a:lnTo>
                    <a:pt x="736" y="30"/>
                  </a:lnTo>
                  <a:lnTo>
                    <a:pt x="750" y="35"/>
                  </a:lnTo>
                  <a:lnTo>
                    <a:pt x="764" y="38"/>
                  </a:lnTo>
                  <a:lnTo>
                    <a:pt x="779" y="40"/>
                  </a:lnTo>
                  <a:lnTo>
                    <a:pt x="792" y="41"/>
                  </a:lnTo>
                  <a:lnTo>
                    <a:pt x="806" y="42"/>
                  </a:lnTo>
                  <a:lnTo>
                    <a:pt x="819" y="42"/>
                  </a:lnTo>
                  <a:lnTo>
                    <a:pt x="830" y="41"/>
                  </a:lnTo>
                  <a:lnTo>
                    <a:pt x="844" y="41"/>
                  </a:lnTo>
                  <a:lnTo>
                    <a:pt x="844" y="45"/>
                  </a:lnTo>
                  <a:lnTo>
                    <a:pt x="838" y="52"/>
                  </a:lnTo>
                  <a:lnTo>
                    <a:pt x="833" y="58"/>
                  </a:lnTo>
                  <a:lnTo>
                    <a:pt x="820" y="75"/>
                  </a:lnTo>
                  <a:lnTo>
                    <a:pt x="805" y="96"/>
                  </a:lnTo>
                  <a:lnTo>
                    <a:pt x="788" y="119"/>
                  </a:lnTo>
                  <a:lnTo>
                    <a:pt x="768" y="143"/>
                  </a:lnTo>
                  <a:lnTo>
                    <a:pt x="749" y="165"/>
                  </a:lnTo>
                  <a:lnTo>
                    <a:pt x="729" y="185"/>
                  </a:lnTo>
                  <a:lnTo>
                    <a:pt x="710" y="200"/>
                  </a:lnTo>
                  <a:lnTo>
                    <a:pt x="691" y="208"/>
                  </a:lnTo>
                  <a:lnTo>
                    <a:pt x="680" y="211"/>
                  </a:lnTo>
                  <a:lnTo>
                    <a:pt x="665" y="217"/>
                  </a:lnTo>
                  <a:lnTo>
                    <a:pt x="647" y="223"/>
                  </a:lnTo>
                  <a:lnTo>
                    <a:pt x="630" y="229"/>
                  </a:lnTo>
                  <a:lnTo>
                    <a:pt x="610" y="234"/>
                  </a:lnTo>
                  <a:lnTo>
                    <a:pt x="593" y="239"/>
                  </a:lnTo>
                  <a:lnTo>
                    <a:pt x="576" y="242"/>
                  </a:lnTo>
                  <a:lnTo>
                    <a:pt x="561" y="243"/>
                  </a:lnTo>
                  <a:lnTo>
                    <a:pt x="546" y="242"/>
                  </a:lnTo>
                  <a:lnTo>
                    <a:pt x="530" y="239"/>
                  </a:lnTo>
                  <a:lnTo>
                    <a:pt x="513" y="234"/>
                  </a:lnTo>
                  <a:lnTo>
                    <a:pt x="495" y="229"/>
                  </a:lnTo>
                  <a:lnTo>
                    <a:pt x="479" y="223"/>
                  </a:lnTo>
                  <a:lnTo>
                    <a:pt x="465" y="217"/>
                  </a:lnTo>
                  <a:lnTo>
                    <a:pt x="455" y="212"/>
                  </a:lnTo>
                  <a:lnTo>
                    <a:pt x="449" y="209"/>
                  </a:lnTo>
                  <a:lnTo>
                    <a:pt x="442" y="204"/>
                  </a:lnTo>
                  <a:lnTo>
                    <a:pt x="437" y="200"/>
                  </a:lnTo>
                  <a:lnTo>
                    <a:pt x="431" y="196"/>
                  </a:lnTo>
                  <a:lnTo>
                    <a:pt x="424" y="192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2"/>
                  </a:lnTo>
                  <a:lnTo>
                    <a:pt x="392" y="194"/>
                  </a:lnTo>
                  <a:lnTo>
                    <a:pt x="384" y="195"/>
                  </a:lnTo>
                  <a:lnTo>
                    <a:pt x="378" y="197"/>
                  </a:lnTo>
                  <a:lnTo>
                    <a:pt x="373" y="200"/>
                  </a:lnTo>
                  <a:lnTo>
                    <a:pt x="368" y="204"/>
                  </a:lnTo>
                  <a:lnTo>
                    <a:pt x="366" y="209"/>
                  </a:lnTo>
                  <a:lnTo>
                    <a:pt x="368" y="212"/>
                  </a:lnTo>
                  <a:lnTo>
                    <a:pt x="372" y="215"/>
                  </a:lnTo>
                  <a:lnTo>
                    <a:pt x="377" y="216"/>
                  </a:lnTo>
                  <a:lnTo>
                    <a:pt x="383" y="216"/>
                  </a:lnTo>
                  <a:lnTo>
                    <a:pt x="389" y="216"/>
                  </a:lnTo>
                  <a:lnTo>
                    <a:pt x="396" y="216"/>
                  </a:lnTo>
                  <a:lnTo>
                    <a:pt x="406" y="215"/>
                  </a:lnTo>
                  <a:lnTo>
                    <a:pt x="414" y="214"/>
                  </a:lnTo>
                  <a:lnTo>
                    <a:pt x="423" y="212"/>
                  </a:lnTo>
                  <a:lnTo>
                    <a:pt x="431" y="211"/>
                  </a:lnTo>
                  <a:lnTo>
                    <a:pt x="439" y="210"/>
                  </a:lnTo>
                  <a:lnTo>
                    <a:pt x="448" y="210"/>
                  </a:lnTo>
                  <a:lnTo>
                    <a:pt x="457" y="210"/>
                  </a:lnTo>
                  <a:lnTo>
                    <a:pt x="468" y="212"/>
                  </a:lnTo>
                  <a:lnTo>
                    <a:pt x="482" y="216"/>
                  </a:lnTo>
                  <a:lnTo>
                    <a:pt x="498" y="222"/>
                  </a:lnTo>
                  <a:lnTo>
                    <a:pt x="516" y="230"/>
                  </a:lnTo>
                  <a:lnTo>
                    <a:pt x="539" y="240"/>
                  </a:lnTo>
                  <a:lnTo>
                    <a:pt x="556" y="252"/>
                  </a:lnTo>
                  <a:lnTo>
                    <a:pt x="574" y="267"/>
                  </a:lnTo>
                  <a:lnTo>
                    <a:pt x="587" y="284"/>
                  </a:lnTo>
                  <a:lnTo>
                    <a:pt x="601" y="305"/>
                  </a:lnTo>
                  <a:lnTo>
                    <a:pt x="612" y="326"/>
                  </a:lnTo>
                  <a:lnTo>
                    <a:pt x="621" y="349"/>
                  </a:lnTo>
                  <a:lnTo>
                    <a:pt x="628" y="375"/>
                  </a:lnTo>
                  <a:lnTo>
                    <a:pt x="632" y="399"/>
                  </a:lnTo>
                  <a:lnTo>
                    <a:pt x="635" y="415"/>
                  </a:lnTo>
                  <a:lnTo>
                    <a:pt x="635" y="431"/>
                  </a:lnTo>
                  <a:lnTo>
                    <a:pt x="635" y="447"/>
                  </a:lnTo>
                  <a:lnTo>
                    <a:pt x="632" y="462"/>
                  </a:lnTo>
                  <a:lnTo>
                    <a:pt x="622" y="451"/>
                  </a:lnTo>
                  <a:lnTo>
                    <a:pt x="608" y="441"/>
                  </a:lnTo>
                  <a:lnTo>
                    <a:pt x="590" y="431"/>
                  </a:lnTo>
                  <a:lnTo>
                    <a:pt x="570" y="423"/>
                  </a:lnTo>
                  <a:lnTo>
                    <a:pt x="549" y="416"/>
                  </a:lnTo>
                  <a:lnTo>
                    <a:pt x="528" y="409"/>
                  </a:lnTo>
                  <a:lnTo>
                    <a:pt x="508" y="406"/>
                  </a:lnTo>
                  <a:lnTo>
                    <a:pt x="491" y="403"/>
                  </a:lnTo>
                  <a:lnTo>
                    <a:pt x="480" y="400"/>
                  </a:lnTo>
                  <a:lnTo>
                    <a:pt x="468" y="398"/>
                  </a:lnTo>
                  <a:lnTo>
                    <a:pt x="455" y="396"/>
                  </a:lnTo>
                  <a:lnTo>
                    <a:pt x="441" y="390"/>
                  </a:lnTo>
                  <a:lnTo>
                    <a:pt x="429" y="384"/>
                  </a:lnTo>
                  <a:lnTo>
                    <a:pt x="417" y="375"/>
                  </a:lnTo>
                  <a:lnTo>
                    <a:pt x="408" y="362"/>
                  </a:lnTo>
                  <a:lnTo>
                    <a:pt x="401" y="347"/>
                  </a:lnTo>
                  <a:lnTo>
                    <a:pt x="392" y="326"/>
                  </a:lnTo>
                  <a:lnTo>
                    <a:pt x="381" y="308"/>
                  </a:lnTo>
                  <a:lnTo>
                    <a:pt x="376" y="290"/>
                  </a:lnTo>
                  <a:lnTo>
                    <a:pt x="376" y="262"/>
                  </a:lnTo>
                  <a:lnTo>
                    <a:pt x="374" y="254"/>
                  </a:lnTo>
                  <a:lnTo>
                    <a:pt x="371" y="246"/>
                  </a:lnTo>
                  <a:lnTo>
                    <a:pt x="365" y="239"/>
                  </a:lnTo>
                  <a:lnTo>
                    <a:pt x="359" y="232"/>
                  </a:lnTo>
                  <a:lnTo>
                    <a:pt x="351" y="226"/>
                  </a:lnTo>
                  <a:lnTo>
                    <a:pt x="343" y="222"/>
                  </a:lnTo>
                  <a:lnTo>
                    <a:pt x="338" y="217"/>
                  </a:lnTo>
                  <a:lnTo>
                    <a:pt x="332" y="215"/>
                  </a:lnTo>
                  <a:lnTo>
                    <a:pt x="324" y="211"/>
                  </a:lnTo>
                  <a:lnTo>
                    <a:pt x="317" y="209"/>
                  </a:lnTo>
                  <a:lnTo>
                    <a:pt x="312" y="210"/>
                  </a:lnTo>
                  <a:lnTo>
                    <a:pt x="311" y="214"/>
                  </a:lnTo>
                  <a:lnTo>
                    <a:pt x="312" y="220"/>
                  </a:lnTo>
                  <a:lnTo>
                    <a:pt x="313" y="226"/>
                  </a:lnTo>
                  <a:lnTo>
                    <a:pt x="315" y="233"/>
                  </a:lnTo>
                  <a:lnTo>
                    <a:pt x="318" y="240"/>
                  </a:lnTo>
                  <a:lnTo>
                    <a:pt x="323" y="245"/>
                  </a:lnTo>
                  <a:lnTo>
                    <a:pt x="331" y="253"/>
                  </a:lnTo>
                  <a:lnTo>
                    <a:pt x="342" y="263"/>
                  </a:lnTo>
                  <a:lnTo>
                    <a:pt x="355" y="276"/>
                  </a:lnTo>
                  <a:lnTo>
                    <a:pt x="369" y="291"/>
                  </a:lnTo>
                  <a:lnTo>
                    <a:pt x="383" y="308"/>
                  </a:lnTo>
                  <a:lnTo>
                    <a:pt x="393" y="328"/>
                  </a:lnTo>
                  <a:lnTo>
                    <a:pt x="402" y="34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81" name="Freeform 9480"/>
            <p:cNvSpPr/>
            <p:nvPr/>
          </p:nvSpPr>
          <p:spPr>
            <a:xfrm>
              <a:off x="4096" y="1160"/>
              <a:ext cx="221" cy="226"/>
            </a:xfrm>
            <a:custGeom>
              <a:avLst/>
              <a:gdLst/>
              <a:ahLst/>
              <a:cxnLst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0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0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5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79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5"/>
                  </a:lnTo>
                  <a:lnTo>
                    <a:pt x="103" y="27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3"/>
                  </a:lnTo>
                  <a:lnTo>
                    <a:pt x="29" y="9"/>
                  </a:lnTo>
                  <a:lnTo>
                    <a:pt x="1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1"/>
                  </a:lnTo>
                  <a:lnTo>
                    <a:pt x="48" y="126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5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82" name="Freeform 9481"/>
            <p:cNvSpPr/>
            <p:nvPr/>
          </p:nvSpPr>
          <p:spPr>
            <a:xfrm>
              <a:off x="4334" y="1293"/>
              <a:ext cx="23" cy="25"/>
            </a:xfrm>
            <a:custGeom>
              <a:avLst/>
              <a:gdLst/>
              <a:ahLst/>
              <a:cxnLst/>
              <a:pathLst>
                <a:path w="26" h="28">
                  <a:moveTo>
                    <a:pt x="0" y="11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3" y="24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83" name="Freeform 9482"/>
            <p:cNvSpPr/>
            <p:nvPr/>
          </p:nvSpPr>
          <p:spPr>
            <a:xfrm>
              <a:off x="4381" y="1326"/>
              <a:ext cx="25" cy="25"/>
            </a:xfrm>
            <a:custGeom>
              <a:avLst/>
              <a:gdLst/>
              <a:ahLst/>
              <a:cxnLst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7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84" name="Freeform 9483"/>
            <p:cNvSpPr/>
            <p:nvPr/>
          </p:nvSpPr>
          <p:spPr>
            <a:xfrm>
              <a:off x="4325" y="1356"/>
              <a:ext cx="25" cy="27"/>
            </a:xfrm>
            <a:custGeom>
              <a:avLst/>
              <a:gdLst/>
              <a:ahLst/>
              <a:cxnLst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85" name="Freeform 9484"/>
            <p:cNvSpPr/>
            <p:nvPr/>
          </p:nvSpPr>
          <p:spPr>
            <a:xfrm>
              <a:off x="4285" y="1326"/>
              <a:ext cx="25" cy="25"/>
            </a:xfrm>
            <a:custGeom>
              <a:avLst/>
              <a:gdLst/>
              <a:ahLst/>
              <a:cxnLst/>
              <a:pathLst>
                <a:path w="28" h="27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7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86" name="Freeform 9485"/>
            <p:cNvSpPr/>
            <p:nvPr/>
          </p:nvSpPr>
          <p:spPr>
            <a:xfrm>
              <a:off x="4269" y="1372"/>
              <a:ext cx="21" cy="23"/>
            </a:xfrm>
            <a:custGeom>
              <a:avLst/>
              <a:gdLst/>
              <a:ahLst/>
              <a:cxnLst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87" name="Freeform 9486"/>
            <p:cNvSpPr/>
            <p:nvPr/>
          </p:nvSpPr>
          <p:spPr>
            <a:xfrm>
              <a:off x="4310" y="1407"/>
              <a:ext cx="19" cy="25"/>
            </a:xfrm>
            <a:custGeom>
              <a:avLst/>
              <a:gdLst/>
              <a:ahLst/>
              <a:cxnLst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88" name="Freeform 9487"/>
            <p:cNvSpPr/>
            <p:nvPr/>
          </p:nvSpPr>
          <p:spPr>
            <a:xfrm>
              <a:off x="4343" y="1384"/>
              <a:ext cx="23" cy="28"/>
            </a:xfrm>
            <a:custGeom>
              <a:avLst/>
              <a:gdLst/>
              <a:ahLst/>
              <a:cxnLst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89" name="Freeform 9488"/>
            <p:cNvSpPr/>
            <p:nvPr/>
          </p:nvSpPr>
          <p:spPr>
            <a:xfrm>
              <a:off x="4371" y="1390"/>
              <a:ext cx="25" cy="22"/>
            </a:xfrm>
            <a:custGeom>
              <a:avLst/>
              <a:gdLst/>
              <a:ahLst/>
              <a:cxnLst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90" name="Freeform 9489"/>
            <p:cNvSpPr/>
            <p:nvPr/>
          </p:nvSpPr>
          <p:spPr>
            <a:xfrm>
              <a:off x="4117" y="1423"/>
              <a:ext cx="189" cy="128"/>
            </a:xfrm>
            <a:custGeom>
              <a:avLst/>
              <a:gdLst/>
              <a:ahLst/>
              <a:cxnLst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1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1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2"/>
                  </a:lnTo>
                  <a:lnTo>
                    <a:pt x="75" y="142"/>
                  </a:lnTo>
                  <a:lnTo>
                    <a:pt x="72" y="147"/>
                  </a:lnTo>
                  <a:lnTo>
                    <a:pt x="73" y="148"/>
                  </a:lnTo>
                  <a:lnTo>
                    <a:pt x="76" y="147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91" name="Freeform 9490"/>
            <p:cNvSpPr/>
            <p:nvPr/>
          </p:nvSpPr>
          <p:spPr>
            <a:xfrm>
              <a:off x="4131" y="1191"/>
              <a:ext cx="151" cy="144"/>
            </a:xfrm>
            <a:custGeom>
              <a:avLst/>
              <a:gdLst/>
              <a:ahLst/>
              <a:cxnLst/>
              <a:pathLst>
                <a:path w="173" h="165">
                  <a:moveTo>
                    <a:pt x="167" y="165"/>
                  </a:moveTo>
                  <a:lnTo>
                    <a:pt x="168" y="162"/>
                  </a:lnTo>
                  <a:lnTo>
                    <a:pt x="170" y="159"/>
                  </a:lnTo>
                  <a:lnTo>
                    <a:pt x="172" y="157"/>
                  </a:lnTo>
                  <a:lnTo>
                    <a:pt x="173" y="155"/>
                  </a:lnTo>
                  <a:lnTo>
                    <a:pt x="166" y="148"/>
                  </a:lnTo>
                  <a:lnTo>
                    <a:pt x="159" y="141"/>
                  </a:lnTo>
                  <a:lnTo>
                    <a:pt x="156" y="135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1" y="96"/>
                  </a:lnTo>
                  <a:lnTo>
                    <a:pt x="148" y="76"/>
                  </a:lnTo>
                  <a:lnTo>
                    <a:pt x="144" y="64"/>
                  </a:lnTo>
                  <a:lnTo>
                    <a:pt x="141" y="58"/>
                  </a:lnTo>
                  <a:lnTo>
                    <a:pt x="137" y="55"/>
                  </a:lnTo>
                  <a:lnTo>
                    <a:pt x="136" y="57"/>
                  </a:lnTo>
                  <a:lnTo>
                    <a:pt x="137" y="63"/>
                  </a:lnTo>
                  <a:lnTo>
                    <a:pt x="140" y="75"/>
                  </a:lnTo>
                  <a:lnTo>
                    <a:pt x="141" y="91"/>
                  </a:lnTo>
                  <a:lnTo>
                    <a:pt x="141" y="108"/>
                  </a:lnTo>
                  <a:lnTo>
                    <a:pt x="140" y="119"/>
                  </a:lnTo>
                  <a:lnTo>
                    <a:pt x="135" y="117"/>
                  </a:lnTo>
                  <a:lnTo>
                    <a:pt x="130" y="113"/>
                  </a:lnTo>
                  <a:lnTo>
                    <a:pt x="126" y="111"/>
                  </a:lnTo>
                  <a:lnTo>
                    <a:pt x="121" y="108"/>
                  </a:lnTo>
                  <a:lnTo>
                    <a:pt x="116" y="104"/>
                  </a:lnTo>
                  <a:lnTo>
                    <a:pt x="112" y="101"/>
                  </a:lnTo>
                  <a:lnTo>
                    <a:pt x="107" y="97"/>
                  </a:lnTo>
                  <a:lnTo>
                    <a:pt x="105" y="94"/>
                  </a:lnTo>
                  <a:lnTo>
                    <a:pt x="101" y="83"/>
                  </a:lnTo>
                  <a:lnTo>
                    <a:pt x="97" y="68"/>
                  </a:lnTo>
                  <a:lnTo>
                    <a:pt x="94" y="52"/>
                  </a:lnTo>
                  <a:lnTo>
                    <a:pt x="92" y="40"/>
                  </a:lnTo>
                  <a:lnTo>
                    <a:pt x="92" y="30"/>
                  </a:lnTo>
                  <a:lnTo>
                    <a:pt x="91" y="21"/>
                  </a:lnTo>
                  <a:lnTo>
                    <a:pt x="90" y="13"/>
                  </a:lnTo>
                  <a:lnTo>
                    <a:pt x="87" y="7"/>
                  </a:lnTo>
                  <a:lnTo>
                    <a:pt x="84" y="4"/>
                  </a:lnTo>
                  <a:lnTo>
                    <a:pt x="83" y="5"/>
                  </a:lnTo>
                  <a:lnTo>
                    <a:pt x="84" y="10"/>
                  </a:lnTo>
                  <a:lnTo>
                    <a:pt x="86" y="16"/>
                  </a:lnTo>
                  <a:lnTo>
                    <a:pt x="87" y="25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4"/>
                  </a:lnTo>
                  <a:lnTo>
                    <a:pt x="83" y="52"/>
                  </a:lnTo>
                  <a:lnTo>
                    <a:pt x="84" y="64"/>
                  </a:lnTo>
                  <a:lnTo>
                    <a:pt x="87" y="75"/>
                  </a:lnTo>
                  <a:lnTo>
                    <a:pt x="88" y="83"/>
                  </a:lnTo>
                  <a:lnTo>
                    <a:pt x="76" y="73"/>
                  </a:lnTo>
                  <a:lnTo>
                    <a:pt x="64" y="60"/>
                  </a:lnTo>
                  <a:lnTo>
                    <a:pt x="51" y="46"/>
                  </a:lnTo>
                  <a:lnTo>
                    <a:pt x="38" y="34"/>
                  </a:lnTo>
                  <a:lnTo>
                    <a:pt x="26" y="21"/>
                  </a:lnTo>
                  <a:lnTo>
                    <a:pt x="15" y="11"/>
                  </a:lnTo>
                  <a:lnTo>
                    <a:pt x="7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3"/>
                  </a:lnTo>
                  <a:lnTo>
                    <a:pt x="29" y="41"/>
                  </a:lnTo>
                  <a:lnTo>
                    <a:pt x="34" y="48"/>
                  </a:lnTo>
                  <a:lnTo>
                    <a:pt x="38" y="53"/>
                  </a:lnTo>
                  <a:lnTo>
                    <a:pt x="41" y="58"/>
                  </a:lnTo>
                  <a:lnTo>
                    <a:pt x="44" y="61"/>
                  </a:lnTo>
                  <a:lnTo>
                    <a:pt x="48" y="66"/>
                  </a:lnTo>
                  <a:lnTo>
                    <a:pt x="53" y="72"/>
                  </a:lnTo>
                  <a:lnTo>
                    <a:pt x="59" y="76"/>
                  </a:lnTo>
                  <a:lnTo>
                    <a:pt x="65" y="82"/>
                  </a:lnTo>
                  <a:lnTo>
                    <a:pt x="71" y="87"/>
                  </a:lnTo>
                  <a:lnTo>
                    <a:pt x="76" y="90"/>
                  </a:lnTo>
                  <a:lnTo>
                    <a:pt x="80" y="93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5" y="93"/>
                  </a:lnTo>
                  <a:lnTo>
                    <a:pt x="59" y="91"/>
                  </a:lnTo>
                  <a:lnTo>
                    <a:pt x="53" y="90"/>
                  </a:lnTo>
                  <a:lnTo>
                    <a:pt x="48" y="88"/>
                  </a:lnTo>
                  <a:lnTo>
                    <a:pt x="44" y="87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33" y="88"/>
                  </a:lnTo>
                  <a:lnTo>
                    <a:pt x="37" y="91"/>
                  </a:lnTo>
                  <a:lnTo>
                    <a:pt x="44" y="95"/>
                  </a:lnTo>
                  <a:lnTo>
                    <a:pt x="52" y="99"/>
                  </a:lnTo>
                  <a:lnTo>
                    <a:pt x="61" y="103"/>
                  </a:lnTo>
                  <a:lnTo>
                    <a:pt x="72" y="106"/>
                  </a:lnTo>
                  <a:lnTo>
                    <a:pt x="81" y="109"/>
                  </a:lnTo>
                  <a:lnTo>
                    <a:pt x="91" y="111"/>
                  </a:lnTo>
                  <a:lnTo>
                    <a:pt x="99" y="111"/>
                  </a:lnTo>
                  <a:lnTo>
                    <a:pt x="104" y="112"/>
                  </a:lnTo>
                  <a:lnTo>
                    <a:pt x="109" y="114"/>
                  </a:lnTo>
                  <a:lnTo>
                    <a:pt x="114" y="118"/>
                  </a:lnTo>
                  <a:lnTo>
                    <a:pt x="119" y="121"/>
                  </a:lnTo>
                  <a:lnTo>
                    <a:pt x="124" y="125"/>
                  </a:lnTo>
                  <a:lnTo>
                    <a:pt x="128" y="128"/>
                  </a:lnTo>
                  <a:lnTo>
                    <a:pt x="132" y="132"/>
                  </a:lnTo>
                  <a:lnTo>
                    <a:pt x="135" y="135"/>
                  </a:lnTo>
                  <a:lnTo>
                    <a:pt x="130" y="137"/>
                  </a:lnTo>
                  <a:lnTo>
                    <a:pt x="124" y="140"/>
                  </a:lnTo>
                  <a:lnTo>
                    <a:pt x="117" y="141"/>
                  </a:lnTo>
                  <a:lnTo>
                    <a:pt x="109" y="142"/>
                  </a:lnTo>
                  <a:lnTo>
                    <a:pt x="101" y="143"/>
                  </a:lnTo>
                  <a:lnTo>
                    <a:pt x="94" y="143"/>
                  </a:lnTo>
                  <a:lnTo>
                    <a:pt x="87" y="143"/>
                  </a:lnTo>
                  <a:lnTo>
                    <a:pt x="81" y="142"/>
                  </a:lnTo>
                  <a:lnTo>
                    <a:pt x="74" y="142"/>
                  </a:lnTo>
                  <a:lnTo>
                    <a:pt x="69" y="143"/>
                  </a:lnTo>
                  <a:lnTo>
                    <a:pt x="72" y="146"/>
                  </a:lnTo>
                  <a:lnTo>
                    <a:pt x="82" y="149"/>
                  </a:lnTo>
                  <a:lnTo>
                    <a:pt x="90" y="150"/>
                  </a:lnTo>
                  <a:lnTo>
                    <a:pt x="99" y="151"/>
                  </a:lnTo>
                  <a:lnTo>
                    <a:pt x="110" y="151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50"/>
                  </a:lnTo>
                  <a:lnTo>
                    <a:pt x="144" y="149"/>
                  </a:lnTo>
                  <a:lnTo>
                    <a:pt x="149" y="149"/>
                  </a:lnTo>
                  <a:lnTo>
                    <a:pt x="155" y="150"/>
                  </a:lnTo>
                  <a:lnTo>
                    <a:pt x="160" y="155"/>
                  </a:lnTo>
                  <a:lnTo>
                    <a:pt x="164" y="159"/>
                  </a:lnTo>
                  <a:lnTo>
                    <a:pt x="167" y="16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92" name="Freeform 9491"/>
            <p:cNvSpPr/>
            <p:nvPr/>
          </p:nvSpPr>
          <p:spPr>
            <a:xfrm>
              <a:off x="4355" y="1137"/>
              <a:ext cx="95" cy="219"/>
            </a:xfrm>
            <a:custGeom>
              <a:avLst/>
              <a:gdLst/>
              <a:ahLst/>
              <a:cxnLst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6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199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5" y="130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8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0"/>
                  </a:lnTo>
                  <a:lnTo>
                    <a:pt x="38" y="54"/>
                  </a:lnTo>
                  <a:lnTo>
                    <a:pt x="38" y="39"/>
                  </a:lnTo>
                  <a:lnTo>
                    <a:pt x="39" y="29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4"/>
                  </a:lnTo>
                  <a:lnTo>
                    <a:pt x="47" y="65"/>
                  </a:lnTo>
                  <a:lnTo>
                    <a:pt x="50" y="70"/>
                  </a:lnTo>
                  <a:lnTo>
                    <a:pt x="55" y="54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2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2"/>
                  </a:lnTo>
                  <a:lnTo>
                    <a:pt x="90" y="59"/>
                  </a:lnTo>
                  <a:lnTo>
                    <a:pt x="93" y="55"/>
                  </a:lnTo>
                  <a:lnTo>
                    <a:pt x="96" y="55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0"/>
                  </a:lnTo>
                  <a:lnTo>
                    <a:pt x="75" y="74"/>
                  </a:lnTo>
                  <a:lnTo>
                    <a:pt x="69" y="77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5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3"/>
                  </a:lnTo>
                  <a:lnTo>
                    <a:pt x="52" y="153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6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4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1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6"/>
                  </a:lnTo>
                  <a:lnTo>
                    <a:pt x="107" y="179"/>
                  </a:lnTo>
                  <a:lnTo>
                    <a:pt x="104" y="184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6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4"/>
                  </a:lnTo>
                  <a:lnTo>
                    <a:pt x="6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93" name="Freeform 9492"/>
            <p:cNvSpPr/>
            <p:nvPr/>
          </p:nvSpPr>
          <p:spPr>
            <a:xfrm>
              <a:off x="4336" y="1258"/>
              <a:ext cx="16" cy="28"/>
            </a:xfrm>
            <a:custGeom>
              <a:avLst/>
              <a:gdLst/>
              <a:ahLst/>
              <a:cxnLst/>
              <a:pathLst>
                <a:path w="20" h="33">
                  <a:moveTo>
                    <a:pt x="20" y="30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2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11"/>
                  </a:lnTo>
                  <a:lnTo>
                    <a:pt x="9" y="18"/>
                  </a:lnTo>
                  <a:lnTo>
                    <a:pt x="14" y="25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94" name="Freeform 9493"/>
            <p:cNvSpPr/>
            <p:nvPr/>
          </p:nvSpPr>
          <p:spPr>
            <a:xfrm>
              <a:off x="4462" y="1251"/>
              <a:ext cx="298" cy="181"/>
            </a:xfrm>
            <a:custGeom>
              <a:avLst/>
              <a:gdLst/>
              <a:ahLst/>
              <a:cxnLst/>
              <a:pathLst>
                <a:path w="341" h="208">
                  <a:moveTo>
                    <a:pt x="14" y="161"/>
                  </a:moveTo>
                  <a:lnTo>
                    <a:pt x="19" y="157"/>
                  </a:lnTo>
                  <a:lnTo>
                    <a:pt x="26" y="151"/>
                  </a:lnTo>
                  <a:lnTo>
                    <a:pt x="34" y="147"/>
                  </a:lnTo>
                  <a:lnTo>
                    <a:pt x="43" y="141"/>
                  </a:lnTo>
                  <a:lnTo>
                    <a:pt x="52" y="136"/>
                  </a:lnTo>
                  <a:lnTo>
                    <a:pt x="60" y="131"/>
                  </a:lnTo>
                  <a:lnTo>
                    <a:pt x="66" y="127"/>
                  </a:lnTo>
                  <a:lnTo>
                    <a:pt x="68" y="124"/>
                  </a:lnTo>
                  <a:lnTo>
                    <a:pt x="72" y="113"/>
                  </a:lnTo>
                  <a:lnTo>
                    <a:pt x="77" y="96"/>
                  </a:lnTo>
                  <a:lnTo>
                    <a:pt x="85" y="78"/>
                  </a:lnTo>
                  <a:lnTo>
                    <a:pt x="92" y="64"/>
                  </a:lnTo>
                  <a:lnTo>
                    <a:pt x="97" y="57"/>
                  </a:lnTo>
                  <a:lnTo>
                    <a:pt x="103" y="49"/>
                  </a:lnTo>
                  <a:lnTo>
                    <a:pt x="111" y="40"/>
                  </a:lnTo>
                  <a:lnTo>
                    <a:pt x="119" y="29"/>
                  </a:lnTo>
                  <a:lnTo>
                    <a:pt x="128" y="20"/>
                  </a:lnTo>
                  <a:lnTo>
                    <a:pt x="136" y="11"/>
                  </a:lnTo>
                  <a:lnTo>
                    <a:pt x="143" y="5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4"/>
                  </a:lnTo>
                  <a:lnTo>
                    <a:pt x="150" y="7"/>
                  </a:lnTo>
                  <a:lnTo>
                    <a:pt x="146" y="11"/>
                  </a:lnTo>
                  <a:lnTo>
                    <a:pt x="141" y="18"/>
                  </a:lnTo>
                  <a:lnTo>
                    <a:pt x="133" y="26"/>
                  </a:lnTo>
                  <a:lnTo>
                    <a:pt x="125" y="36"/>
                  </a:lnTo>
                  <a:lnTo>
                    <a:pt x="115" y="46"/>
                  </a:lnTo>
                  <a:lnTo>
                    <a:pt x="107" y="56"/>
                  </a:lnTo>
                  <a:lnTo>
                    <a:pt x="102" y="65"/>
                  </a:lnTo>
                  <a:lnTo>
                    <a:pt x="98" y="71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9" y="113"/>
                  </a:lnTo>
                  <a:lnTo>
                    <a:pt x="91" y="112"/>
                  </a:lnTo>
                  <a:lnTo>
                    <a:pt x="97" y="110"/>
                  </a:lnTo>
                  <a:lnTo>
                    <a:pt x="102" y="108"/>
                  </a:lnTo>
                  <a:lnTo>
                    <a:pt x="106" y="103"/>
                  </a:lnTo>
                  <a:lnTo>
                    <a:pt x="113" y="98"/>
                  </a:lnTo>
                  <a:lnTo>
                    <a:pt x="120" y="94"/>
                  </a:lnTo>
                  <a:lnTo>
                    <a:pt x="127" y="89"/>
                  </a:lnTo>
                  <a:lnTo>
                    <a:pt x="133" y="84"/>
                  </a:lnTo>
                  <a:lnTo>
                    <a:pt x="138" y="81"/>
                  </a:lnTo>
                  <a:lnTo>
                    <a:pt x="142" y="80"/>
                  </a:lnTo>
                  <a:lnTo>
                    <a:pt x="149" y="67"/>
                  </a:lnTo>
                  <a:lnTo>
                    <a:pt x="159" y="54"/>
                  </a:lnTo>
                  <a:lnTo>
                    <a:pt x="172" y="42"/>
                  </a:lnTo>
                  <a:lnTo>
                    <a:pt x="186" y="30"/>
                  </a:lnTo>
                  <a:lnTo>
                    <a:pt x="198" y="21"/>
                  </a:lnTo>
                  <a:lnTo>
                    <a:pt x="211" y="12"/>
                  </a:lnTo>
                  <a:lnTo>
                    <a:pt x="221" y="7"/>
                  </a:lnTo>
                  <a:lnTo>
                    <a:pt x="228" y="4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0" y="4"/>
                  </a:lnTo>
                  <a:lnTo>
                    <a:pt x="234" y="7"/>
                  </a:lnTo>
                  <a:lnTo>
                    <a:pt x="224" y="13"/>
                  </a:lnTo>
                  <a:lnTo>
                    <a:pt x="212" y="22"/>
                  </a:lnTo>
                  <a:lnTo>
                    <a:pt x="199" y="33"/>
                  </a:lnTo>
                  <a:lnTo>
                    <a:pt x="187" y="44"/>
                  </a:lnTo>
                  <a:lnTo>
                    <a:pt x="175" y="56"/>
                  </a:lnTo>
                  <a:lnTo>
                    <a:pt x="166" y="66"/>
                  </a:lnTo>
                  <a:lnTo>
                    <a:pt x="160" y="75"/>
                  </a:lnTo>
                  <a:lnTo>
                    <a:pt x="158" y="82"/>
                  </a:lnTo>
                  <a:lnTo>
                    <a:pt x="158" y="84"/>
                  </a:lnTo>
                  <a:lnTo>
                    <a:pt x="160" y="86"/>
                  </a:lnTo>
                  <a:lnTo>
                    <a:pt x="165" y="84"/>
                  </a:lnTo>
                  <a:lnTo>
                    <a:pt x="172" y="83"/>
                  </a:lnTo>
                  <a:lnTo>
                    <a:pt x="176" y="82"/>
                  </a:lnTo>
                  <a:lnTo>
                    <a:pt x="182" y="81"/>
                  </a:lnTo>
                  <a:lnTo>
                    <a:pt x="188" y="80"/>
                  </a:lnTo>
                  <a:lnTo>
                    <a:pt x="194" y="79"/>
                  </a:lnTo>
                  <a:lnTo>
                    <a:pt x="199" y="78"/>
                  </a:lnTo>
                  <a:lnTo>
                    <a:pt x="204" y="76"/>
                  </a:lnTo>
                  <a:lnTo>
                    <a:pt x="209" y="75"/>
                  </a:lnTo>
                  <a:lnTo>
                    <a:pt x="212" y="75"/>
                  </a:lnTo>
                  <a:lnTo>
                    <a:pt x="221" y="67"/>
                  </a:lnTo>
                  <a:lnTo>
                    <a:pt x="233" y="60"/>
                  </a:lnTo>
                  <a:lnTo>
                    <a:pt x="245" y="52"/>
                  </a:lnTo>
                  <a:lnTo>
                    <a:pt x="260" y="45"/>
                  </a:lnTo>
                  <a:lnTo>
                    <a:pt x="273" y="38"/>
                  </a:lnTo>
                  <a:lnTo>
                    <a:pt x="286" y="33"/>
                  </a:lnTo>
                  <a:lnTo>
                    <a:pt x="295" y="29"/>
                  </a:lnTo>
                  <a:lnTo>
                    <a:pt x="301" y="26"/>
                  </a:lnTo>
                  <a:lnTo>
                    <a:pt x="306" y="23"/>
                  </a:lnTo>
                  <a:lnTo>
                    <a:pt x="310" y="26"/>
                  </a:lnTo>
                  <a:lnTo>
                    <a:pt x="308" y="30"/>
                  </a:lnTo>
                  <a:lnTo>
                    <a:pt x="301" y="34"/>
                  </a:lnTo>
                  <a:lnTo>
                    <a:pt x="291" y="37"/>
                  </a:lnTo>
                  <a:lnTo>
                    <a:pt x="281" y="41"/>
                  </a:lnTo>
                  <a:lnTo>
                    <a:pt x="270" y="46"/>
                  </a:lnTo>
                  <a:lnTo>
                    <a:pt x="260" y="53"/>
                  </a:lnTo>
                  <a:lnTo>
                    <a:pt x="251" y="59"/>
                  </a:lnTo>
                  <a:lnTo>
                    <a:pt x="243" y="66"/>
                  </a:lnTo>
                  <a:lnTo>
                    <a:pt x="237" y="72"/>
                  </a:lnTo>
                  <a:lnTo>
                    <a:pt x="234" y="78"/>
                  </a:lnTo>
                  <a:lnTo>
                    <a:pt x="245" y="79"/>
                  </a:lnTo>
                  <a:lnTo>
                    <a:pt x="258" y="78"/>
                  </a:lnTo>
                  <a:lnTo>
                    <a:pt x="272" y="76"/>
                  </a:lnTo>
                  <a:lnTo>
                    <a:pt x="286" y="74"/>
                  </a:lnTo>
                  <a:lnTo>
                    <a:pt x="300" y="71"/>
                  </a:lnTo>
                  <a:lnTo>
                    <a:pt x="311" y="68"/>
                  </a:lnTo>
                  <a:lnTo>
                    <a:pt x="320" y="65"/>
                  </a:lnTo>
                  <a:lnTo>
                    <a:pt x="327" y="63"/>
                  </a:lnTo>
                  <a:lnTo>
                    <a:pt x="335" y="59"/>
                  </a:lnTo>
                  <a:lnTo>
                    <a:pt x="340" y="58"/>
                  </a:lnTo>
                  <a:lnTo>
                    <a:pt x="341" y="59"/>
                  </a:lnTo>
                  <a:lnTo>
                    <a:pt x="336" y="64"/>
                  </a:lnTo>
                  <a:lnTo>
                    <a:pt x="331" y="67"/>
                  </a:lnTo>
                  <a:lnTo>
                    <a:pt x="321" y="72"/>
                  </a:lnTo>
                  <a:lnTo>
                    <a:pt x="311" y="78"/>
                  </a:lnTo>
                  <a:lnTo>
                    <a:pt x="298" y="82"/>
                  </a:lnTo>
                  <a:lnTo>
                    <a:pt x="283" y="87"/>
                  </a:lnTo>
                  <a:lnTo>
                    <a:pt x="268" y="90"/>
                  </a:lnTo>
                  <a:lnTo>
                    <a:pt x="253" y="93"/>
                  </a:lnTo>
                  <a:lnTo>
                    <a:pt x="239" y="93"/>
                  </a:lnTo>
                  <a:lnTo>
                    <a:pt x="243" y="97"/>
                  </a:lnTo>
                  <a:lnTo>
                    <a:pt x="251" y="103"/>
                  </a:lnTo>
                  <a:lnTo>
                    <a:pt x="260" y="109"/>
                  </a:lnTo>
                  <a:lnTo>
                    <a:pt x="270" y="114"/>
                  </a:lnTo>
                  <a:lnTo>
                    <a:pt x="280" y="120"/>
                  </a:lnTo>
                  <a:lnTo>
                    <a:pt x="289" y="125"/>
                  </a:lnTo>
                  <a:lnTo>
                    <a:pt x="297" y="128"/>
                  </a:lnTo>
                  <a:lnTo>
                    <a:pt x="303" y="131"/>
                  </a:lnTo>
                  <a:lnTo>
                    <a:pt x="310" y="135"/>
                  </a:lnTo>
                  <a:lnTo>
                    <a:pt x="313" y="137"/>
                  </a:lnTo>
                  <a:lnTo>
                    <a:pt x="311" y="140"/>
                  </a:lnTo>
                  <a:lnTo>
                    <a:pt x="304" y="139"/>
                  </a:lnTo>
                  <a:lnTo>
                    <a:pt x="296" y="136"/>
                  </a:lnTo>
                  <a:lnTo>
                    <a:pt x="286" y="132"/>
                  </a:lnTo>
                  <a:lnTo>
                    <a:pt x="272" y="127"/>
                  </a:lnTo>
                  <a:lnTo>
                    <a:pt x="258" y="121"/>
                  </a:lnTo>
                  <a:lnTo>
                    <a:pt x="244" y="116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1"/>
                  </a:lnTo>
                  <a:lnTo>
                    <a:pt x="198" y="101"/>
                  </a:lnTo>
                  <a:lnTo>
                    <a:pt x="190" y="102"/>
                  </a:lnTo>
                  <a:lnTo>
                    <a:pt x="182" y="102"/>
                  </a:lnTo>
                  <a:lnTo>
                    <a:pt x="175" y="103"/>
                  </a:lnTo>
                  <a:lnTo>
                    <a:pt x="169" y="103"/>
                  </a:lnTo>
                  <a:lnTo>
                    <a:pt x="166" y="104"/>
                  </a:lnTo>
                  <a:lnTo>
                    <a:pt x="169" y="110"/>
                  </a:lnTo>
                  <a:lnTo>
                    <a:pt x="175" y="116"/>
                  </a:lnTo>
                  <a:lnTo>
                    <a:pt x="181" y="122"/>
                  </a:lnTo>
                  <a:lnTo>
                    <a:pt x="188" y="129"/>
                  </a:lnTo>
                  <a:lnTo>
                    <a:pt x="195" y="135"/>
                  </a:lnTo>
                  <a:lnTo>
                    <a:pt x="202" y="141"/>
                  </a:lnTo>
                  <a:lnTo>
                    <a:pt x="209" y="146"/>
                  </a:lnTo>
                  <a:lnTo>
                    <a:pt x="213" y="149"/>
                  </a:lnTo>
                  <a:lnTo>
                    <a:pt x="222" y="154"/>
                  </a:lnTo>
                  <a:lnTo>
                    <a:pt x="232" y="159"/>
                  </a:lnTo>
                  <a:lnTo>
                    <a:pt x="241" y="164"/>
                  </a:lnTo>
                  <a:lnTo>
                    <a:pt x="247" y="167"/>
                  </a:lnTo>
                  <a:lnTo>
                    <a:pt x="251" y="172"/>
                  </a:lnTo>
                  <a:lnTo>
                    <a:pt x="255" y="177"/>
                  </a:lnTo>
                  <a:lnTo>
                    <a:pt x="252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7" y="151"/>
                  </a:lnTo>
                  <a:lnTo>
                    <a:pt x="194" y="143"/>
                  </a:lnTo>
                  <a:lnTo>
                    <a:pt x="181" y="135"/>
                  </a:lnTo>
                  <a:lnTo>
                    <a:pt x="171" y="128"/>
                  </a:lnTo>
                  <a:lnTo>
                    <a:pt x="161" y="122"/>
                  </a:lnTo>
                  <a:lnTo>
                    <a:pt x="156" y="118"/>
                  </a:lnTo>
                  <a:lnTo>
                    <a:pt x="150" y="113"/>
                  </a:lnTo>
                  <a:lnTo>
                    <a:pt x="144" y="113"/>
                  </a:lnTo>
                  <a:lnTo>
                    <a:pt x="139" y="114"/>
                  </a:lnTo>
                  <a:lnTo>
                    <a:pt x="134" y="117"/>
                  </a:lnTo>
                  <a:lnTo>
                    <a:pt x="129" y="118"/>
                  </a:lnTo>
                  <a:lnTo>
                    <a:pt x="123" y="120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104" y="126"/>
                  </a:lnTo>
                  <a:lnTo>
                    <a:pt x="98" y="128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89" y="135"/>
                  </a:lnTo>
                  <a:lnTo>
                    <a:pt x="90" y="137"/>
                  </a:lnTo>
                  <a:lnTo>
                    <a:pt x="92" y="142"/>
                  </a:lnTo>
                  <a:lnTo>
                    <a:pt x="98" y="147"/>
                  </a:lnTo>
                  <a:lnTo>
                    <a:pt x="104" y="151"/>
                  </a:lnTo>
                  <a:lnTo>
                    <a:pt x="112" y="158"/>
                  </a:lnTo>
                  <a:lnTo>
                    <a:pt x="123" y="166"/>
                  </a:lnTo>
                  <a:lnTo>
                    <a:pt x="135" y="175"/>
                  </a:lnTo>
                  <a:lnTo>
                    <a:pt x="148" y="184"/>
                  </a:lnTo>
                  <a:lnTo>
                    <a:pt x="159" y="192"/>
                  </a:lnTo>
                  <a:lnTo>
                    <a:pt x="169" y="197"/>
                  </a:lnTo>
                  <a:lnTo>
                    <a:pt x="176" y="201"/>
                  </a:lnTo>
                  <a:lnTo>
                    <a:pt x="182" y="205"/>
                  </a:lnTo>
                  <a:lnTo>
                    <a:pt x="182" y="208"/>
                  </a:lnTo>
                  <a:lnTo>
                    <a:pt x="175" y="208"/>
                  </a:lnTo>
                  <a:lnTo>
                    <a:pt x="164" y="202"/>
                  </a:lnTo>
                  <a:lnTo>
                    <a:pt x="154" y="196"/>
                  </a:lnTo>
                  <a:lnTo>
                    <a:pt x="144" y="189"/>
                  </a:lnTo>
                  <a:lnTo>
                    <a:pt x="130" y="181"/>
                  </a:lnTo>
                  <a:lnTo>
                    <a:pt x="116" y="172"/>
                  </a:lnTo>
                  <a:lnTo>
                    <a:pt x="104" y="164"/>
                  </a:lnTo>
                  <a:lnTo>
                    <a:pt x="91" y="157"/>
                  </a:lnTo>
                  <a:lnTo>
                    <a:pt x="83" y="152"/>
                  </a:lnTo>
                  <a:lnTo>
                    <a:pt x="77" y="150"/>
                  </a:lnTo>
                  <a:lnTo>
                    <a:pt x="73" y="150"/>
                  </a:lnTo>
                  <a:lnTo>
                    <a:pt x="65" y="152"/>
                  </a:lnTo>
                  <a:lnTo>
                    <a:pt x="53" y="156"/>
                  </a:lnTo>
                  <a:lnTo>
                    <a:pt x="42" y="161"/>
                  </a:lnTo>
                  <a:lnTo>
                    <a:pt x="29" y="164"/>
                  </a:lnTo>
                  <a:lnTo>
                    <a:pt x="19" y="167"/>
                  </a:lnTo>
                  <a:lnTo>
                    <a:pt x="9" y="170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7" y="165"/>
                  </a:lnTo>
                  <a:lnTo>
                    <a:pt x="14" y="161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95" name="Freeform 9494"/>
            <p:cNvSpPr/>
            <p:nvPr/>
          </p:nvSpPr>
          <p:spPr>
            <a:xfrm>
              <a:off x="4403" y="1433"/>
              <a:ext cx="215" cy="181"/>
            </a:xfrm>
            <a:custGeom>
              <a:avLst/>
              <a:gdLst/>
              <a:ahLst/>
              <a:cxnLst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6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9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2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1"/>
                  </a:lnTo>
                  <a:lnTo>
                    <a:pt x="159" y="114"/>
                  </a:lnTo>
                  <a:lnTo>
                    <a:pt x="159" y="119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7"/>
                  </a:lnTo>
                  <a:lnTo>
                    <a:pt x="181" y="187"/>
                  </a:lnTo>
                  <a:lnTo>
                    <a:pt x="177" y="184"/>
                  </a:lnTo>
                  <a:lnTo>
                    <a:pt x="173" y="179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9"/>
                  </a:lnTo>
                  <a:lnTo>
                    <a:pt x="147" y="101"/>
                  </a:lnTo>
                  <a:lnTo>
                    <a:pt x="141" y="96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7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4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96" name="Freeform 9495"/>
            <p:cNvSpPr/>
            <p:nvPr/>
          </p:nvSpPr>
          <p:spPr>
            <a:xfrm>
              <a:off x="4290" y="1455"/>
              <a:ext cx="149" cy="247"/>
            </a:xfrm>
            <a:custGeom>
              <a:avLst/>
              <a:gdLst/>
              <a:ahLst/>
              <a:cxnLst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4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3"/>
                  </a:lnTo>
                  <a:lnTo>
                    <a:pt x="169" y="165"/>
                  </a:lnTo>
                  <a:lnTo>
                    <a:pt x="165" y="163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40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40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8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1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3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5"/>
                  </a:lnTo>
                  <a:lnTo>
                    <a:pt x="99" y="150"/>
                  </a:lnTo>
                  <a:lnTo>
                    <a:pt x="94" y="148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9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4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8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3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97" name="Freeform 9496"/>
            <p:cNvSpPr/>
            <p:nvPr/>
          </p:nvSpPr>
          <p:spPr>
            <a:xfrm>
              <a:off x="4439" y="1134"/>
              <a:ext cx="181" cy="256"/>
            </a:xfrm>
            <a:custGeom>
              <a:avLst/>
              <a:gdLst/>
              <a:ahLst/>
              <a:cxnLst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4"/>
                  </a:lnTo>
                  <a:lnTo>
                    <a:pt x="51" y="156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4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1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2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19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2"/>
                  </a:lnTo>
                  <a:lnTo>
                    <a:pt x="122" y="60"/>
                  </a:lnTo>
                  <a:lnTo>
                    <a:pt x="124" y="72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4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5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0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2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5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1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6"/>
                  </a:lnTo>
                  <a:lnTo>
                    <a:pt x="85" y="155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98" name="Freeform 9497"/>
            <p:cNvSpPr/>
            <p:nvPr/>
          </p:nvSpPr>
          <p:spPr>
            <a:xfrm>
              <a:off x="4178" y="1542"/>
              <a:ext cx="118" cy="198"/>
            </a:xfrm>
            <a:custGeom>
              <a:avLst/>
              <a:gdLst/>
              <a:ahLst/>
              <a:cxnLst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1"/>
                  </a:lnTo>
                  <a:lnTo>
                    <a:pt x="70" y="49"/>
                  </a:lnTo>
                  <a:lnTo>
                    <a:pt x="62" y="49"/>
                  </a:lnTo>
                  <a:lnTo>
                    <a:pt x="53" y="52"/>
                  </a:lnTo>
                  <a:lnTo>
                    <a:pt x="41" y="56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7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2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8"/>
                  </a:lnTo>
                  <a:lnTo>
                    <a:pt x="101" y="156"/>
                  </a:lnTo>
                  <a:lnTo>
                    <a:pt x="108" y="163"/>
                  </a:lnTo>
                  <a:lnTo>
                    <a:pt x="114" y="168"/>
                  </a:lnTo>
                  <a:lnTo>
                    <a:pt x="118" y="171"/>
                  </a:lnTo>
                  <a:lnTo>
                    <a:pt x="122" y="171"/>
                  </a:lnTo>
                  <a:lnTo>
                    <a:pt x="122" y="167"/>
                  </a:lnTo>
                  <a:lnTo>
                    <a:pt x="117" y="162"/>
                  </a:lnTo>
                  <a:lnTo>
                    <a:pt x="111" y="155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10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9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499" name="Freeform 9498"/>
            <p:cNvSpPr/>
            <p:nvPr/>
          </p:nvSpPr>
          <p:spPr>
            <a:xfrm>
              <a:off x="4587" y="1453"/>
              <a:ext cx="231" cy="182"/>
            </a:xfrm>
            <a:custGeom>
              <a:avLst/>
              <a:gdLst/>
              <a:ahLst/>
              <a:cxnLst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5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6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1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7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2"/>
                  </a:lnTo>
                  <a:lnTo>
                    <a:pt x="259" y="176"/>
                  </a:lnTo>
                  <a:lnTo>
                    <a:pt x="262" y="179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1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3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00" name="Freeform 9499"/>
            <p:cNvSpPr/>
            <p:nvPr/>
          </p:nvSpPr>
          <p:spPr>
            <a:xfrm>
              <a:off x="3319" y="1840"/>
              <a:ext cx="585" cy="581"/>
            </a:xfrm>
            <a:custGeom>
              <a:avLst/>
              <a:gdLst/>
              <a:ahLst/>
              <a:cxnLst/>
              <a:pathLst>
                <a:path w="667" h="663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5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1"/>
                  </a:lnTo>
                  <a:lnTo>
                    <a:pt x="202" y="104"/>
                  </a:lnTo>
                  <a:lnTo>
                    <a:pt x="184" y="99"/>
                  </a:lnTo>
                  <a:lnTo>
                    <a:pt x="162" y="96"/>
                  </a:lnTo>
                  <a:lnTo>
                    <a:pt x="139" y="91"/>
                  </a:lnTo>
                  <a:lnTo>
                    <a:pt x="116" y="86"/>
                  </a:lnTo>
                  <a:lnTo>
                    <a:pt x="95" y="81"/>
                  </a:lnTo>
                  <a:lnTo>
                    <a:pt x="77" y="76"/>
                  </a:lnTo>
                  <a:lnTo>
                    <a:pt x="62" y="72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4"/>
                  </a:lnTo>
                  <a:lnTo>
                    <a:pt x="45" y="72"/>
                  </a:lnTo>
                  <a:lnTo>
                    <a:pt x="52" y="86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4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6"/>
                  </a:lnTo>
                  <a:lnTo>
                    <a:pt x="107" y="232"/>
                  </a:lnTo>
                  <a:lnTo>
                    <a:pt x="121" y="247"/>
                  </a:lnTo>
                  <a:lnTo>
                    <a:pt x="137" y="260"/>
                  </a:lnTo>
                  <a:lnTo>
                    <a:pt x="154" y="269"/>
                  </a:lnTo>
                  <a:lnTo>
                    <a:pt x="171" y="276"/>
                  </a:lnTo>
                  <a:lnTo>
                    <a:pt x="187" y="280"/>
                  </a:lnTo>
                  <a:lnTo>
                    <a:pt x="202" y="286"/>
                  </a:lnTo>
                  <a:lnTo>
                    <a:pt x="215" y="291"/>
                  </a:lnTo>
                  <a:lnTo>
                    <a:pt x="228" y="298"/>
                  </a:lnTo>
                  <a:lnTo>
                    <a:pt x="238" y="306"/>
                  </a:lnTo>
                  <a:lnTo>
                    <a:pt x="248" y="316"/>
                  </a:lnTo>
                  <a:lnTo>
                    <a:pt x="258" y="330"/>
                  </a:lnTo>
                  <a:lnTo>
                    <a:pt x="248" y="332"/>
                  </a:lnTo>
                  <a:lnTo>
                    <a:pt x="239" y="332"/>
                  </a:lnTo>
                  <a:lnTo>
                    <a:pt x="230" y="331"/>
                  </a:lnTo>
                  <a:lnTo>
                    <a:pt x="222" y="329"/>
                  </a:lnTo>
                  <a:lnTo>
                    <a:pt x="213" y="326"/>
                  </a:lnTo>
                  <a:lnTo>
                    <a:pt x="203" y="323"/>
                  </a:lnTo>
                  <a:lnTo>
                    <a:pt x="194" y="321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4"/>
                  </a:lnTo>
                  <a:lnTo>
                    <a:pt x="128" y="331"/>
                  </a:lnTo>
                  <a:lnTo>
                    <a:pt x="115" y="339"/>
                  </a:lnTo>
                  <a:lnTo>
                    <a:pt x="102" y="349"/>
                  </a:lnTo>
                  <a:lnTo>
                    <a:pt x="92" y="361"/>
                  </a:lnTo>
                  <a:lnTo>
                    <a:pt x="84" y="374"/>
                  </a:lnTo>
                  <a:lnTo>
                    <a:pt x="76" y="386"/>
                  </a:lnTo>
                  <a:lnTo>
                    <a:pt x="66" y="398"/>
                  </a:lnTo>
                  <a:lnTo>
                    <a:pt x="56" y="408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7"/>
                  </a:lnTo>
                  <a:lnTo>
                    <a:pt x="10" y="442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14" y="461"/>
                  </a:lnTo>
                  <a:lnTo>
                    <a:pt x="17" y="463"/>
                  </a:lnTo>
                  <a:lnTo>
                    <a:pt x="22" y="466"/>
                  </a:lnTo>
                  <a:lnTo>
                    <a:pt x="28" y="469"/>
                  </a:lnTo>
                  <a:lnTo>
                    <a:pt x="37" y="473"/>
                  </a:lnTo>
                  <a:lnTo>
                    <a:pt x="46" y="476"/>
                  </a:lnTo>
                  <a:lnTo>
                    <a:pt x="56" y="480"/>
                  </a:lnTo>
                  <a:lnTo>
                    <a:pt x="66" y="483"/>
                  </a:lnTo>
                  <a:lnTo>
                    <a:pt x="79" y="487"/>
                  </a:lnTo>
                  <a:lnTo>
                    <a:pt x="98" y="490"/>
                  </a:lnTo>
                  <a:lnTo>
                    <a:pt x="117" y="492"/>
                  </a:lnTo>
                  <a:lnTo>
                    <a:pt x="138" y="491"/>
                  </a:lnTo>
                  <a:lnTo>
                    <a:pt x="159" y="488"/>
                  </a:lnTo>
                  <a:lnTo>
                    <a:pt x="178" y="481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5"/>
                  </a:lnTo>
                  <a:lnTo>
                    <a:pt x="235" y="427"/>
                  </a:lnTo>
                  <a:lnTo>
                    <a:pt x="238" y="419"/>
                  </a:lnTo>
                  <a:lnTo>
                    <a:pt x="243" y="409"/>
                  </a:lnTo>
                  <a:lnTo>
                    <a:pt x="246" y="400"/>
                  </a:lnTo>
                  <a:lnTo>
                    <a:pt x="251" y="389"/>
                  </a:lnTo>
                  <a:lnTo>
                    <a:pt x="255" y="377"/>
                  </a:lnTo>
                  <a:lnTo>
                    <a:pt x="261" y="368"/>
                  </a:lnTo>
                  <a:lnTo>
                    <a:pt x="267" y="360"/>
                  </a:lnTo>
                  <a:lnTo>
                    <a:pt x="273" y="354"/>
                  </a:lnTo>
                  <a:lnTo>
                    <a:pt x="279" y="348"/>
                  </a:lnTo>
                  <a:lnTo>
                    <a:pt x="286" y="345"/>
                  </a:lnTo>
                  <a:lnTo>
                    <a:pt x="294" y="344"/>
                  </a:lnTo>
                  <a:lnTo>
                    <a:pt x="294" y="353"/>
                  </a:lnTo>
                  <a:lnTo>
                    <a:pt x="294" y="361"/>
                  </a:lnTo>
                  <a:lnTo>
                    <a:pt x="297" y="368"/>
                  </a:lnTo>
                  <a:lnTo>
                    <a:pt x="300" y="372"/>
                  </a:lnTo>
                  <a:lnTo>
                    <a:pt x="299" y="390"/>
                  </a:lnTo>
                  <a:lnTo>
                    <a:pt x="294" y="404"/>
                  </a:lnTo>
                  <a:lnTo>
                    <a:pt x="284" y="415"/>
                  </a:lnTo>
                  <a:lnTo>
                    <a:pt x="268" y="423"/>
                  </a:lnTo>
                  <a:lnTo>
                    <a:pt x="263" y="425"/>
                  </a:lnTo>
                  <a:lnTo>
                    <a:pt x="258" y="428"/>
                  </a:lnTo>
                  <a:lnTo>
                    <a:pt x="253" y="430"/>
                  </a:lnTo>
                  <a:lnTo>
                    <a:pt x="248" y="434"/>
                  </a:lnTo>
                  <a:lnTo>
                    <a:pt x="244" y="437"/>
                  </a:lnTo>
                  <a:lnTo>
                    <a:pt x="239" y="440"/>
                  </a:lnTo>
                  <a:lnTo>
                    <a:pt x="235" y="444"/>
                  </a:lnTo>
                  <a:lnTo>
                    <a:pt x="231" y="447"/>
                  </a:lnTo>
                  <a:lnTo>
                    <a:pt x="221" y="459"/>
                  </a:lnTo>
                  <a:lnTo>
                    <a:pt x="212" y="472"/>
                  </a:lnTo>
                  <a:lnTo>
                    <a:pt x="203" y="485"/>
                  </a:lnTo>
                  <a:lnTo>
                    <a:pt x="197" y="499"/>
                  </a:lnTo>
                  <a:lnTo>
                    <a:pt x="192" y="514"/>
                  </a:lnTo>
                  <a:lnTo>
                    <a:pt x="189" y="529"/>
                  </a:lnTo>
                  <a:lnTo>
                    <a:pt x="189" y="545"/>
                  </a:lnTo>
                  <a:lnTo>
                    <a:pt x="190" y="560"/>
                  </a:lnTo>
                  <a:lnTo>
                    <a:pt x="191" y="571"/>
                  </a:lnTo>
                  <a:lnTo>
                    <a:pt x="193" y="580"/>
                  </a:lnTo>
                  <a:lnTo>
                    <a:pt x="194" y="589"/>
                  </a:lnTo>
                  <a:lnTo>
                    <a:pt x="194" y="597"/>
                  </a:lnTo>
                  <a:lnTo>
                    <a:pt x="195" y="617"/>
                  </a:lnTo>
                  <a:lnTo>
                    <a:pt x="194" y="632"/>
                  </a:lnTo>
                  <a:lnTo>
                    <a:pt x="191" y="643"/>
                  </a:lnTo>
                  <a:lnTo>
                    <a:pt x="186" y="652"/>
                  </a:lnTo>
                  <a:lnTo>
                    <a:pt x="183" y="661"/>
                  </a:lnTo>
                  <a:lnTo>
                    <a:pt x="185" y="663"/>
                  </a:lnTo>
                  <a:lnTo>
                    <a:pt x="192" y="663"/>
                  </a:lnTo>
                  <a:lnTo>
                    <a:pt x="202" y="662"/>
                  </a:lnTo>
                  <a:lnTo>
                    <a:pt x="225" y="659"/>
                  </a:lnTo>
                  <a:lnTo>
                    <a:pt x="247" y="654"/>
                  </a:lnTo>
                  <a:lnTo>
                    <a:pt x="267" y="647"/>
                  </a:lnTo>
                  <a:lnTo>
                    <a:pt x="285" y="637"/>
                  </a:lnTo>
                  <a:lnTo>
                    <a:pt x="301" y="626"/>
                  </a:lnTo>
                  <a:lnTo>
                    <a:pt x="316" y="612"/>
                  </a:lnTo>
                  <a:lnTo>
                    <a:pt x="329" y="598"/>
                  </a:lnTo>
                  <a:lnTo>
                    <a:pt x="339" y="582"/>
                  </a:lnTo>
                  <a:lnTo>
                    <a:pt x="349" y="566"/>
                  </a:lnTo>
                  <a:lnTo>
                    <a:pt x="355" y="548"/>
                  </a:lnTo>
                  <a:lnTo>
                    <a:pt x="360" y="530"/>
                  </a:lnTo>
                  <a:lnTo>
                    <a:pt x="362" y="512"/>
                  </a:lnTo>
                  <a:lnTo>
                    <a:pt x="362" y="492"/>
                  </a:lnTo>
                  <a:lnTo>
                    <a:pt x="360" y="474"/>
                  </a:lnTo>
                  <a:lnTo>
                    <a:pt x="357" y="455"/>
                  </a:lnTo>
                  <a:lnTo>
                    <a:pt x="350" y="438"/>
                  </a:lnTo>
                  <a:lnTo>
                    <a:pt x="342" y="421"/>
                  </a:lnTo>
                  <a:lnTo>
                    <a:pt x="335" y="408"/>
                  </a:lnTo>
                  <a:lnTo>
                    <a:pt x="329" y="398"/>
                  </a:lnTo>
                  <a:lnTo>
                    <a:pt x="327" y="389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6" y="381"/>
                  </a:lnTo>
                  <a:lnTo>
                    <a:pt x="350" y="377"/>
                  </a:lnTo>
                  <a:lnTo>
                    <a:pt x="360" y="389"/>
                  </a:lnTo>
                  <a:lnTo>
                    <a:pt x="367" y="406"/>
                  </a:lnTo>
                  <a:lnTo>
                    <a:pt x="370" y="427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6"/>
                  </a:lnTo>
                  <a:lnTo>
                    <a:pt x="383" y="491"/>
                  </a:lnTo>
                  <a:lnTo>
                    <a:pt x="389" y="505"/>
                  </a:lnTo>
                  <a:lnTo>
                    <a:pt x="398" y="518"/>
                  </a:lnTo>
                  <a:lnTo>
                    <a:pt x="410" y="530"/>
                  </a:lnTo>
                  <a:lnTo>
                    <a:pt x="425" y="541"/>
                  </a:lnTo>
                  <a:lnTo>
                    <a:pt x="444" y="550"/>
                  </a:lnTo>
                  <a:lnTo>
                    <a:pt x="465" y="558"/>
                  </a:lnTo>
                  <a:lnTo>
                    <a:pt x="484" y="565"/>
                  </a:lnTo>
                  <a:lnTo>
                    <a:pt x="503" y="573"/>
                  </a:lnTo>
                  <a:lnTo>
                    <a:pt x="520" y="580"/>
                  </a:lnTo>
                  <a:lnTo>
                    <a:pt x="535" y="589"/>
                  </a:lnTo>
                  <a:lnTo>
                    <a:pt x="549" y="599"/>
                  </a:lnTo>
                  <a:lnTo>
                    <a:pt x="559" y="611"/>
                  </a:lnTo>
                  <a:lnTo>
                    <a:pt x="568" y="625"/>
                  </a:lnTo>
                  <a:lnTo>
                    <a:pt x="573" y="604"/>
                  </a:lnTo>
                  <a:lnTo>
                    <a:pt x="577" y="575"/>
                  </a:lnTo>
                  <a:lnTo>
                    <a:pt x="578" y="543"/>
                  </a:lnTo>
                  <a:lnTo>
                    <a:pt x="575" y="508"/>
                  </a:lnTo>
                  <a:lnTo>
                    <a:pt x="567" y="476"/>
                  </a:lnTo>
                  <a:lnTo>
                    <a:pt x="552" y="446"/>
                  </a:lnTo>
                  <a:lnTo>
                    <a:pt x="530" y="423"/>
                  </a:lnTo>
                  <a:lnTo>
                    <a:pt x="498" y="409"/>
                  </a:lnTo>
                  <a:lnTo>
                    <a:pt x="487" y="407"/>
                  </a:lnTo>
                  <a:lnTo>
                    <a:pt x="476" y="405"/>
                  </a:lnTo>
                  <a:lnTo>
                    <a:pt x="466" y="401"/>
                  </a:lnTo>
                  <a:lnTo>
                    <a:pt x="457" y="399"/>
                  </a:lnTo>
                  <a:lnTo>
                    <a:pt x="448" y="397"/>
                  </a:lnTo>
                  <a:lnTo>
                    <a:pt x="441" y="395"/>
                  </a:lnTo>
                  <a:lnTo>
                    <a:pt x="434" y="393"/>
                  </a:lnTo>
                  <a:lnTo>
                    <a:pt x="429" y="392"/>
                  </a:lnTo>
                  <a:lnTo>
                    <a:pt x="434" y="387"/>
                  </a:lnTo>
                  <a:lnTo>
                    <a:pt x="437" y="382"/>
                  </a:lnTo>
                  <a:lnTo>
                    <a:pt x="441" y="376"/>
                  </a:lnTo>
                  <a:lnTo>
                    <a:pt x="442" y="371"/>
                  </a:lnTo>
                  <a:lnTo>
                    <a:pt x="464" y="382"/>
                  </a:lnTo>
                  <a:lnTo>
                    <a:pt x="487" y="391"/>
                  </a:lnTo>
                  <a:lnTo>
                    <a:pt x="507" y="397"/>
                  </a:lnTo>
                  <a:lnTo>
                    <a:pt x="529" y="400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8"/>
                  </a:lnTo>
                  <a:lnTo>
                    <a:pt x="598" y="393"/>
                  </a:lnTo>
                  <a:lnTo>
                    <a:pt x="612" y="387"/>
                  </a:lnTo>
                  <a:lnTo>
                    <a:pt x="624" y="383"/>
                  </a:lnTo>
                  <a:lnTo>
                    <a:pt x="633" y="378"/>
                  </a:lnTo>
                  <a:lnTo>
                    <a:pt x="642" y="375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70"/>
                  </a:lnTo>
                  <a:lnTo>
                    <a:pt x="667" y="370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1"/>
                  </a:lnTo>
                  <a:lnTo>
                    <a:pt x="619" y="341"/>
                  </a:lnTo>
                  <a:lnTo>
                    <a:pt x="610" y="331"/>
                  </a:lnTo>
                  <a:lnTo>
                    <a:pt x="601" y="319"/>
                  </a:lnTo>
                  <a:lnTo>
                    <a:pt x="593" y="308"/>
                  </a:lnTo>
                  <a:lnTo>
                    <a:pt x="585" y="295"/>
                  </a:lnTo>
                  <a:lnTo>
                    <a:pt x="574" y="283"/>
                  </a:lnTo>
                  <a:lnTo>
                    <a:pt x="560" y="271"/>
                  </a:lnTo>
                  <a:lnTo>
                    <a:pt x="543" y="262"/>
                  </a:lnTo>
                  <a:lnTo>
                    <a:pt x="525" y="254"/>
                  </a:lnTo>
                  <a:lnTo>
                    <a:pt x="504" y="249"/>
                  </a:lnTo>
                  <a:lnTo>
                    <a:pt x="484" y="247"/>
                  </a:lnTo>
                  <a:lnTo>
                    <a:pt x="466" y="249"/>
                  </a:lnTo>
                  <a:lnTo>
                    <a:pt x="451" y="256"/>
                  </a:lnTo>
                  <a:lnTo>
                    <a:pt x="442" y="263"/>
                  </a:lnTo>
                  <a:lnTo>
                    <a:pt x="433" y="268"/>
                  </a:lnTo>
                  <a:lnTo>
                    <a:pt x="426" y="272"/>
                  </a:lnTo>
                  <a:lnTo>
                    <a:pt x="419" y="276"/>
                  </a:lnTo>
                  <a:lnTo>
                    <a:pt x="413" y="279"/>
                  </a:lnTo>
                  <a:lnTo>
                    <a:pt x="408" y="281"/>
                  </a:lnTo>
                  <a:lnTo>
                    <a:pt x="405" y="283"/>
                  </a:lnTo>
                  <a:lnTo>
                    <a:pt x="402" y="284"/>
                  </a:lnTo>
                  <a:lnTo>
                    <a:pt x="402" y="278"/>
                  </a:lnTo>
                  <a:lnTo>
                    <a:pt x="402" y="271"/>
                  </a:lnTo>
                  <a:lnTo>
                    <a:pt x="400" y="263"/>
                  </a:lnTo>
                  <a:lnTo>
                    <a:pt x="398" y="258"/>
                  </a:lnTo>
                  <a:lnTo>
                    <a:pt x="404" y="255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8"/>
                  </a:lnTo>
                  <a:lnTo>
                    <a:pt x="438" y="246"/>
                  </a:lnTo>
                  <a:lnTo>
                    <a:pt x="444" y="243"/>
                  </a:lnTo>
                  <a:lnTo>
                    <a:pt x="459" y="232"/>
                  </a:lnTo>
                  <a:lnTo>
                    <a:pt x="472" y="215"/>
                  </a:lnTo>
                  <a:lnTo>
                    <a:pt x="482" y="194"/>
                  </a:lnTo>
                  <a:lnTo>
                    <a:pt x="489" y="172"/>
                  </a:lnTo>
                  <a:lnTo>
                    <a:pt x="495" y="149"/>
                  </a:lnTo>
                  <a:lnTo>
                    <a:pt x="496" y="127"/>
                  </a:lnTo>
                  <a:lnTo>
                    <a:pt x="495" y="109"/>
                  </a:lnTo>
                  <a:lnTo>
                    <a:pt x="489" y="94"/>
                  </a:lnTo>
                  <a:lnTo>
                    <a:pt x="480" y="71"/>
                  </a:lnTo>
                  <a:lnTo>
                    <a:pt x="474" y="44"/>
                  </a:lnTo>
                  <a:lnTo>
                    <a:pt x="473" y="20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50"/>
                  </a:lnTo>
                  <a:lnTo>
                    <a:pt x="421" y="59"/>
                  </a:lnTo>
                  <a:lnTo>
                    <a:pt x="411" y="66"/>
                  </a:lnTo>
                  <a:lnTo>
                    <a:pt x="400" y="71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6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6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1"/>
                  </a:lnTo>
                  <a:lnTo>
                    <a:pt x="304" y="240"/>
                  </a:lnTo>
                  <a:lnTo>
                    <a:pt x="297" y="241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01" name="Freeform 9500"/>
            <p:cNvSpPr/>
            <p:nvPr/>
          </p:nvSpPr>
          <p:spPr>
            <a:xfrm>
              <a:off x="3482" y="1802"/>
              <a:ext cx="179" cy="251"/>
            </a:xfrm>
            <a:custGeom>
              <a:avLst/>
              <a:gdLst/>
              <a:ahLst/>
              <a:cxnLst/>
              <a:pathLst>
                <a:path w="204" h="287">
                  <a:moveTo>
                    <a:pt x="204" y="119"/>
                  </a:moveTo>
                  <a:lnTo>
                    <a:pt x="191" y="124"/>
                  </a:lnTo>
                  <a:lnTo>
                    <a:pt x="179" y="132"/>
                  </a:lnTo>
                  <a:lnTo>
                    <a:pt x="167" y="141"/>
                  </a:lnTo>
                  <a:lnTo>
                    <a:pt x="156" y="151"/>
                  </a:lnTo>
                  <a:lnTo>
                    <a:pt x="146" y="164"/>
                  </a:lnTo>
                  <a:lnTo>
                    <a:pt x="137" y="179"/>
                  </a:lnTo>
                  <a:lnTo>
                    <a:pt x="130" y="194"/>
                  </a:lnTo>
                  <a:lnTo>
                    <a:pt x="126" y="211"/>
                  </a:lnTo>
                  <a:lnTo>
                    <a:pt x="125" y="217"/>
                  </a:lnTo>
                  <a:lnTo>
                    <a:pt x="123" y="222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6"/>
                  </a:lnTo>
                  <a:lnTo>
                    <a:pt x="123" y="260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5"/>
                  </a:lnTo>
                  <a:lnTo>
                    <a:pt x="111" y="286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200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6"/>
                  </a:lnTo>
                  <a:lnTo>
                    <a:pt x="16" y="149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10"/>
                  </a:lnTo>
                  <a:lnTo>
                    <a:pt x="0" y="103"/>
                  </a:lnTo>
                  <a:lnTo>
                    <a:pt x="6" y="95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40"/>
                  </a:lnTo>
                  <a:lnTo>
                    <a:pt x="27" y="26"/>
                  </a:lnTo>
                  <a:lnTo>
                    <a:pt x="24" y="12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8"/>
                  </a:lnTo>
                  <a:lnTo>
                    <a:pt x="49" y="27"/>
                  </a:lnTo>
                  <a:lnTo>
                    <a:pt x="61" y="34"/>
                  </a:lnTo>
                  <a:lnTo>
                    <a:pt x="74" y="41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3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4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02" name="Freeform 9501"/>
            <p:cNvSpPr/>
            <p:nvPr/>
          </p:nvSpPr>
          <p:spPr>
            <a:xfrm>
              <a:off x="3322" y="2221"/>
              <a:ext cx="200" cy="235"/>
            </a:xfrm>
            <a:custGeom>
              <a:avLst/>
              <a:gdLst/>
              <a:ahLst/>
              <a:cxnLst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2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0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4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03" name="Freeform 9502"/>
            <p:cNvSpPr/>
            <p:nvPr/>
          </p:nvSpPr>
          <p:spPr>
            <a:xfrm>
              <a:off x="3491" y="1830"/>
              <a:ext cx="126" cy="175"/>
            </a:xfrm>
            <a:custGeom>
              <a:avLst/>
              <a:gdLst/>
              <a:ahLst/>
              <a:cxnLst/>
              <a:pathLst>
                <a:path w="142" h="200">
                  <a:moveTo>
                    <a:pt x="115" y="178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4"/>
                  </a:lnTo>
                  <a:lnTo>
                    <a:pt x="111" y="200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2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49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1"/>
                  </a:lnTo>
                  <a:lnTo>
                    <a:pt x="53" y="139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3"/>
                  </a:lnTo>
                  <a:lnTo>
                    <a:pt x="36" y="132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2"/>
                  </a:lnTo>
                  <a:lnTo>
                    <a:pt x="55" y="133"/>
                  </a:lnTo>
                  <a:lnTo>
                    <a:pt x="64" y="133"/>
                  </a:lnTo>
                  <a:lnTo>
                    <a:pt x="72" y="134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6"/>
                  </a:lnTo>
                  <a:lnTo>
                    <a:pt x="81" y="117"/>
                  </a:lnTo>
                  <a:lnTo>
                    <a:pt x="78" y="110"/>
                  </a:lnTo>
                  <a:lnTo>
                    <a:pt x="74" y="104"/>
                  </a:lnTo>
                  <a:lnTo>
                    <a:pt x="63" y="100"/>
                  </a:lnTo>
                  <a:lnTo>
                    <a:pt x="53" y="95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79"/>
                  </a:lnTo>
                  <a:lnTo>
                    <a:pt x="17" y="74"/>
                  </a:lnTo>
                  <a:lnTo>
                    <a:pt x="10" y="72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6" y="65"/>
                  </a:lnTo>
                  <a:lnTo>
                    <a:pt x="12" y="68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6" y="79"/>
                  </a:lnTo>
                  <a:lnTo>
                    <a:pt x="47" y="84"/>
                  </a:lnTo>
                  <a:lnTo>
                    <a:pt x="56" y="87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2"/>
                  </a:lnTo>
                  <a:lnTo>
                    <a:pt x="62" y="58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0"/>
                  </a:lnTo>
                  <a:lnTo>
                    <a:pt x="36" y="12"/>
                  </a:lnTo>
                  <a:lnTo>
                    <a:pt x="33" y="7"/>
                  </a:lnTo>
                  <a:lnTo>
                    <a:pt x="30" y="2"/>
                  </a:lnTo>
                  <a:lnTo>
                    <a:pt x="31" y="0"/>
                  </a:lnTo>
                  <a:lnTo>
                    <a:pt x="36" y="2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4"/>
                  </a:lnTo>
                  <a:lnTo>
                    <a:pt x="66" y="45"/>
                  </a:lnTo>
                  <a:lnTo>
                    <a:pt x="72" y="56"/>
                  </a:lnTo>
                  <a:lnTo>
                    <a:pt x="77" y="66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100" y="56"/>
                  </a:lnTo>
                  <a:lnTo>
                    <a:pt x="104" y="39"/>
                  </a:lnTo>
                  <a:lnTo>
                    <a:pt x="107" y="26"/>
                  </a:lnTo>
                  <a:lnTo>
                    <a:pt x="107" y="20"/>
                  </a:lnTo>
                  <a:lnTo>
                    <a:pt x="108" y="19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3"/>
                  </a:lnTo>
                  <a:lnTo>
                    <a:pt x="108" y="63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1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2"/>
                  </a:lnTo>
                  <a:lnTo>
                    <a:pt x="116" y="129"/>
                  </a:lnTo>
                  <a:lnTo>
                    <a:pt x="120" y="125"/>
                  </a:lnTo>
                  <a:lnTo>
                    <a:pt x="125" y="122"/>
                  </a:lnTo>
                  <a:lnTo>
                    <a:pt x="129" y="117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1"/>
                  </a:lnTo>
                  <a:lnTo>
                    <a:pt x="141" y="100"/>
                  </a:lnTo>
                  <a:lnTo>
                    <a:pt x="142" y="103"/>
                  </a:lnTo>
                  <a:lnTo>
                    <a:pt x="142" y="110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7"/>
                  </a:lnTo>
                  <a:lnTo>
                    <a:pt x="127" y="134"/>
                  </a:lnTo>
                  <a:lnTo>
                    <a:pt x="122" y="140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8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04" name="Freeform 9503"/>
            <p:cNvSpPr/>
            <p:nvPr/>
          </p:nvSpPr>
          <p:spPr>
            <a:xfrm>
              <a:off x="3340" y="2267"/>
              <a:ext cx="123" cy="159"/>
            </a:xfrm>
            <a:custGeom>
              <a:avLst/>
              <a:gdLst/>
              <a:ahLst/>
              <a:cxnLst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1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4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7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29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05" name="Freeform 9504"/>
            <p:cNvSpPr/>
            <p:nvPr/>
          </p:nvSpPr>
          <p:spPr>
            <a:xfrm>
              <a:off x="3531" y="2051"/>
              <a:ext cx="175" cy="135"/>
            </a:xfrm>
            <a:custGeom>
              <a:avLst/>
              <a:gdLst/>
              <a:ahLst/>
              <a:cxnLst/>
              <a:pathLst>
                <a:path w="199" h="154">
                  <a:moveTo>
                    <a:pt x="109" y="16"/>
                  </a:moveTo>
                  <a:lnTo>
                    <a:pt x="112" y="13"/>
                  </a:lnTo>
                  <a:lnTo>
                    <a:pt x="118" y="10"/>
                  </a:lnTo>
                  <a:lnTo>
                    <a:pt x="125" y="9"/>
                  </a:lnTo>
                  <a:lnTo>
                    <a:pt x="132" y="9"/>
                  </a:lnTo>
                  <a:lnTo>
                    <a:pt x="138" y="9"/>
                  </a:lnTo>
                  <a:lnTo>
                    <a:pt x="145" y="10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8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8"/>
                  </a:lnTo>
                  <a:lnTo>
                    <a:pt x="152" y="53"/>
                  </a:lnTo>
                  <a:lnTo>
                    <a:pt x="142" y="55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4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3"/>
                  </a:lnTo>
                  <a:lnTo>
                    <a:pt x="132" y="62"/>
                  </a:lnTo>
                  <a:lnTo>
                    <a:pt x="139" y="63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0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3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0"/>
                  </a:lnTo>
                  <a:lnTo>
                    <a:pt x="155" y="101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0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6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4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0"/>
                  </a:lnTo>
                  <a:lnTo>
                    <a:pt x="114" y="96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8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6"/>
                  </a:lnTo>
                  <a:lnTo>
                    <a:pt x="84" y="149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2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0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8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3" y="26"/>
                  </a:lnTo>
                  <a:lnTo>
                    <a:pt x="34" y="17"/>
                  </a:lnTo>
                  <a:lnTo>
                    <a:pt x="39" y="9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8"/>
                  </a:lnTo>
                  <a:lnTo>
                    <a:pt x="99" y="55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2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2"/>
                  </a:lnTo>
                  <a:lnTo>
                    <a:pt x="106" y="24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06" name="Freeform 9505"/>
            <p:cNvSpPr/>
            <p:nvPr/>
          </p:nvSpPr>
          <p:spPr>
            <a:xfrm>
              <a:off x="3389" y="1930"/>
              <a:ext cx="163" cy="158"/>
            </a:xfrm>
            <a:custGeom>
              <a:avLst/>
              <a:gdLst/>
              <a:ahLst/>
              <a:cxnLst/>
              <a:pathLst>
                <a:path w="186" h="179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79"/>
                  </a:lnTo>
                  <a:lnTo>
                    <a:pt x="168" y="171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2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2"/>
                  </a:lnTo>
                  <a:lnTo>
                    <a:pt x="121" y="125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4"/>
                  </a:lnTo>
                  <a:lnTo>
                    <a:pt x="88" y="125"/>
                  </a:lnTo>
                  <a:lnTo>
                    <a:pt x="77" y="126"/>
                  </a:lnTo>
                  <a:lnTo>
                    <a:pt x="66" y="128"/>
                  </a:lnTo>
                  <a:lnTo>
                    <a:pt x="56" y="126"/>
                  </a:lnTo>
                  <a:lnTo>
                    <a:pt x="46" y="125"/>
                  </a:lnTo>
                  <a:lnTo>
                    <a:pt x="41" y="122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7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0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75" y="81"/>
                  </a:lnTo>
                  <a:lnTo>
                    <a:pt x="65" y="85"/>
                  </a:lnTo>
                  <a:lnTo>
                    <a:pt x="54" y="86"/>
                  </a:lnTo>
                  <a:lnTo>
                    <a:pt x="44" y="87"/>
                  </a:lnTo>
                  <a:lnTo>
                    <a:pt x="33" y="86"/>
                  </a:lnTo>
                  <a:lnTo>
                    <a:pt x="23" y="84"/>
                  </a:lnTo>
                  <a:lnTo>
                    <a:pt x="14" y="80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7" y="69"/>
                  </a:lnTo>
                  <a:lnTo>
                    <a:pt x="12" y="71"/>
                  </a:lnTo>
                  <a:lnTo>
                    <a:pt x="18" y="72"/>
                  </a:lnTo>
                  <a:lnTo>
                    <a:pt x="24" y="73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3"/>
                  </a:lnTo>
                  <a:lnTo>
                    <a:pt x="56" y="73"/>
                  </a:lnTo>
                  <a:lnTo>
                    <a:pt x="61" y="71"/>
                  </a:lnTo>
                  <a:lnTo>
                    <a:pt x="54" y="64"/>
                  </a:lnTo>
                  <a:lnTo>
                    <a:pt x="46" y="56"/>
                  </a:lnTo>
                  <a:lnTo>
                    <a:pt x="38" y="48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4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1"/>
                  </a:lnTo>
                  <a:lnTo>
                    <a:pt x="52" y="49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0"/>
                  </a:lnTo>
                  <a:lnTo>
                    <a:pt x="72" y="39"/>
                  </a:lnTo>
                  <a:lnTo>
                    <a:pt x="73" y="28"/>
                  </a:lnTo>
                  <a:lnTo>
                    <a:pt x="72" y="19"/>
                  </a:lnTo>
                  <a:lnTo>
                    <a:pt x="71" y="13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6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1"/>
                  </a:lnTo>
                  <a:lnTo>
                    <a:pt x="132" y="57"/>
                  </a:lnTo>
                  <a:lnTo>
                    <a:pt x="130" y="47"/>
                  </a:lnTo>
                  <a:lnTo>
                    <a:pt x="132" y="42"/>
                  </a:lnTo>
                  <a:lnTo>
                    <a:pt x="134" y="43"/>
                  </a:lnTo>
                  <a:lnTo>
                    <a:pt x="136" y="50"/>
                  </a:lnTo>
                  <a:lnTo>
                    <a:pt x="140" y="65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0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1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5"/>
                  </a:lnTo>
                  <a:lnTo>
                    <a:pt x="175" y="120"/>
                  </a:lnTo>
                  <a:lnTo>
                    <a:pt x="178" y="117"/>
                  </a:lnTo>
                  <a:lnTo>
                    <a:pt x="180" y="116"/>
                  </a:lnTo>
                  <a:lnTo>
                    <a:pt x="182" y="118"/>
                  </a:lnTo>
                  <a:lnTo>
                    <a:pt x="183" y="124"/>
                  </a:lnTo>
                  <a:lnTo>
                    <a:pt x="182" y="132"/>
                  </a:lnTo>
                  <a:lnTo>
                    <a:pt x="179" y="141"/>
                  </a:lnTo>
                  <a:lnTo>
                    <a:pt x="176" y="148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3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07" name="Freeform 9506"/>
            <p:cNvSpPr/>
            <p:nvPr/>
          </p:nvSpPr>
          <p:spPr>
            <a:xfrm>
              <a:off x="3599" y="1889"/>
              <a:ext cx="132" cy="176"/>
            </a:xfrm>
            <a:custGeom>
              <a:avLst/>
              <a:gdLst/>
              <a:ahLst/>
              <a:cxnLst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2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7"/>
                  </a:lnTo>
                  <a:lnTo>
                    <a:pt x="3" y="121"/>
                  </a:lnTo>
                  <a:lnTo>
                    <a:pt x="6" y="119"/>
                  </a:lnTo>
                  <a:lnTo>
                    <a:pt x="7" y="122"/>
                  </a:lnTo>
                  <a:lnTo>
                    <a:pt x="8" y="127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7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1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09"/>
                  </a:lnTo>
                  <a:lnTo>
                    <a:pt x="33" y="95"/>
                  </a:lnTo>
                  <a:lnTo>
                    <a:pt x="36" y="87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6" y="142"/>
                  </a:lnTo>
                  <a:lnTo>
                    <a:pt x="53" y="153"/>
                  </a:lnTo>
                  <a:lnTo>
                    <a:pt x="60" y="142"/>
                  </a:lnTo>
                  <a:lnTo>
                    <a:pt x="67" y="131"/>
                  </a:lnTo>
                  <a:lnTo>
                    <a:pt x="70" y="118"/>
                  </a:lnTo>
                  <a:lnTo>
                    <a:pt x="72" y="109"/>
                  </a:lnTo>
                  <a:lnTo>
                    <a:pt x="64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4" y="26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5"/>
                  </a:lnTo>
                  <a:lnTo>
                    <a:pt x="76" y="80"/>
                  </a:lnTo>
                  <a:lnTo>
                    <a:pt x="82" y="92"/>
                  </a:lnTo>
                  <a:lnTo>
                    <a:pt x="91" y="79"/>
                  </a:lnTo>
                  <a:lnTo>
                    <a:pt x="97" y="66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5"/>
                  </a:lnTo>
                  <a:lnTo>
                    <a:pt x="112" y="23"/>
                  </a:lnTo>
                  <a:lnTo>
                    <a:pt x="119" y="12"/>
                  </a:lnTo>
                  <a:lnTo>
                    <a:pt x="124" y="4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6"/>
                  </a:lnTo>
                  <a:lnTo>
                    <a:pt x="124" y="19"/>
                  </a:lnTo>
                  <a:lnTo>
                    <a:pt x="115" y="32"/>
                  </a:lnTo>
                  <a:lnTo>
                    <a:pt x="109" y="43"/>
                  </a:lnTo>
                  <a:lnTo>
                    <a:pt x="107" y="54"/>
                  </a:lnTo>
                  <a:lnTo>
                    <a:pt x="106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5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7"/>
                  </a:lnTo>
                  <a:lnTo>
                    <a:pt x="123" y="84"/>
                  </a:lnTo>
                  <a:lnTo>
                    <a:pt x="130" y="79"/>
                  </a:lnTo>
                  <a:lnTo>
                    <a:pt x="136" y="76"/>
                  </a:lnTo>
                  <a:lnTo>
                    <a:pt x="140" y="72"/>
                  </a:lnTo>
                  <a:lnTo>
                    <a:pt x="143" y="69"/>
                  </a:lnTo>
                  <a:lnTo>
                    <a:pt x="146" y="65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8" y="71"/>
                  </a:lnTo>
                  <a:lnTo>
                    <a:pt x="143" y="80"/>
                  </a:lnTo>
                  <a:lnTo>
                    <a:pt x="136" y="87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2"/>
                  </a:lnTo>
                  <a:lnTo>
                    <a:pt x="104" y="104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8"/>
                  </a:lnTo>
                  <a:lnTo>
                    <a:pt x="77" y="134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3"/>
                  </a:lnTo>
                  <a:lnTo>
                    <a:pt x="89" y="163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6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8"/>
                  </a:lnTo>
                  <a:lnTo>
                    <a:pt x="131" y="140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1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79"/>
                  </a:lnTo>
                  <a:lnTo>
                    <a:pt x="58" y="183"/>
                  </a:lnTo>
                  <a:lnTo>
                    <a:pt x="55" y="187"/>
                  </a:lnTo>
                  <a:lnTo>
                    <a:pt x="54" y="193"/>
                  </a:lnTo>
                  <a:lnTo>
                    <a:pt x="47" y="193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08" name="Freeform 9507"/>
            <p:cNvSpPr/>
            <p:nvPr/>
          </p:nvSpPr>
          <p:spPr>
            <a:xfrm>
              <a:off x="3664" y="2086"/>
              <a:ext cx="209" cy="96"/>
            </a:xfrm>
            <a:custGeom>
              <a:avLst/>
              <a:gdLst/>
              <a:ahLst/>
              <a:cxnLst/>
              <a:pathLst>
                <a:path w="237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0" y="41"/>
                  </a:lnTo>
                  <a:lnTo>
                    <a:pt x="19" y="41"/>
                  </a:lnTo>
                  <a:lnTo>
                    <a:pt x="31" y="41"/>
                  </a:lnTo>
                  <a:lnTo>
                    <a:pt x="41" y="42"/>
                  </a:lnTo>
                  <a:lnTo>
                    <a:pt x="51" y="44"/>
                  </a:lnTo>
                  <a:lnTo>
                    <a:pt x="59" y="46"/>
                  </a:lnTo>
                  <a:lnTo>
                    <a:pt x="66" y="49"/>
                  </a:lnTo>
                  <a:lnTo>
                    <a:pt x="70" y="51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6"/>
                  </a:lnTo>
                  <a:lnTo>
                    <a:pt x="80" y="74"/>
                  </a:lnTo>
                  <a:lnTo>
                    <a:pt x="85" y="81"/>
                  </a:lnTo>
                  <a:lnTo>
                    <a:pt x="91" y="88"/>
                  </a:lnTo>
                  <a:lnTo>
                    <a:pt x="96" y="94"/>
                  </a:lnTo>
                  <a:lnTo>
                    <a:pt x="104" y="98"/>
                  </a:lnTo>
                  <a:lnTo>
                    <a:pt x="111" y="101"/>
                  </a:lnTo>
                  <a:lnTo>
                    <a:pt x="114" y="99"/>
                  </a:lnTo>
                  <a:lnTo>
                    <a:pt x="111" y="96"/>
                  </a:lnTo>
                  <a:lnTo>
                    <a:pt x="106" y="89"/>
                  </a:lnTo>
                  <a:lnTo>
                    <a:pt x="99" y="81"/>
                  </a:lnTo>
                  <a:lnTo>
                    <a:pt x="93" y="71"/>
                  </a:lnTo>
                  <a:lnTo>
                    <a:pt x="91" y="60"/>
                  </a:lnTo>
                  <a:lnTo>
                    <a:pt x="89" y="52"/>
                  </a:lnTo>
                  <a:lnTo>
                    <a:pt x="95" y="52"/>
                  </a:lnTo>
                  <a:lnTo>
                    <a:pt x="101" y="52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6"/>
                  </a:lnTo>
                  <a:lnTo>
                    <a:pt x="125" y="57"/>
                  </a:lnTo>
                  <a:lnTo>
                    <a:pt x="129" y="59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2"/>
                  </a:lnTo>
                  <a:lnTo>
                    <a:pt x="140" y="79"/>
                  </a:lnTo>
                  <a:lnTo>
                    <a:pt x="145" y="86"/>
                  </a:lnTo>
                  <a:lnTo>
                    <a:pt x="150" y="92"/>
                  </a:lnTo>
                  <a:lnTo>
                    <a:pt x="157" y="98"/>
                  </a:lnTo>
                  <a:lnTo>
                    <a:pt x="163" y="103"/>
                  </a:lnTo>
                  <a:lnTo>
                    <a:pt x="170" y="106"/>
                  </a:lnTo>
                  <a:lnTo>
                    <a:pt x="182" y="110"/>
                  </a:lnTo>
                  <a:lnTo>
                    <a:pt x="188" y="110"/>
                  </a:lnTo>
                  <a:lnTo>
                    <a:pt x="191" y="107"/>
                  </a:lnTo>
                  <a:lnTo>
                    <a:pt x="185" y="104"/>
                  </a:lnTo>
                  <a:lnTo>
                    <a:pt x="177" y="99"/>
                  </a:lnTo>
                  <a:lnTo>
                    <a:pt x="170" y="95"/>
                  </a:lnTo>
                  <a:lnTo>
                    <a:pt x="163" y="89"/>
                  </a:lnTo>
                  <a:lnTo>
                    <a:pt x="159" y="84"/>
                  </a:lnTo>
                  <a:lnTo>
                    <a:pt x="154" y="79"/>
                  </a:lnTo>
                  <a:lnTo>
                    <a:pt x="149" y="74"/>
                  </a:lnTo>
                  <a:lnTo>
                    <a:pt x="147" y="69"/>
                  </a:lnTo>
                  <a:lnTo>
                    <a:pt x="146" y="66"/>
                  </a:lnTo>
                  <a:lnTo>
                    <a:pt x="155" y="71"/>
                  </a:lnTo>
                  <a:lnTo>
                    <a:pt x="167" y="74"/>
                  </a:lnTo>
                  <a:lnTo>
                    <a:pt x="179" y="76"/>
                  </a:lnTo>
                  <a:lnTo>
                    <a:pt x="192" y="79"/>
                  </a:lnTo>
                  <a:lnTo>
                    <a:pt x="205" y="81"/>
                  </a:lnTo>
                  <a:lnTo>
                    <a:pt x="215" y="82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1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5"/>
                  </a:lnTo>
                  <a:lnTo>
                    <a:pt x="208" y="73"/>
                  </a:lnTo>
                  <a:lnTo>
                    <a:pt x="196" y="69"/>
                  </a:lnTo>
                  <a:lnTo>
                    <a:pt x="185" y="66"/>
                  </a:lnTo>
                  <a:lnTo>
                    <a:pt x="175" y="62"/>
                  </a:lnTo>
                  <a:lnTo>
                    <a:pt x="165" y="59"/>
                  </a:lnTo>
                  <a:lnTo>
                    <a:pt x="157" y="57"/>
                  </a:lnTo>
                  <a:lnTo>
                    <a:pt x="154" y="54"/>
                  </a:lnTo>
                  <a:lnTo>
                    <a:pt x="161" y="48"/>
                  </a:lnTo>
                  <a:lnTo>
                    <a:pt x="169" y="42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7"/>
                  </a:lnTo>
                  <a:lnTo>
                    <a:pt x="191" y="35"/>
                  </a:lnTo>
                  <a:lnTo>
                    <a:pt x="188" y="31"/>
                  </a:lnTo>
                  <a:lnTo>
                    <a:pt x="182" y="29"/>
                  </a:lnTo>
                  <a:lnTo>
                    <a:pt x="177" y="28"/>
                  </a:lnTo>
                  <a:lnTo>
                    <a:pt x="171" y="29"/>
                  </a:lnTo>
                  <a:lnTo>
                    <a:pt x="165" y="30"/>
                  </a:lnTo>
                  <a:lnTo>
                    <a:pt x="160" y="33"/>
                  </a:lnTo>
                  <a:lnTo>
                    <a:pt x="154" y="36"/>
                  </a:lnTo>
                  <a:lnTo>
                    <a:pt x="149" y="38"/>
                  </a:lnTo>
                  <a:lnTo>
                    <a:pt x="145" y="43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4"/>
                  </a:lnTo>
                  <a:lnTo>
                    <a:pt x="109" y="43"/>
                  </a:lnTo>
                  <a:lnTo>
                    <a:pt x="102" y="43"/>
                  </a:lnTo>
                  <a:lnTo>
                    <a:pt x="97" y="43"/>
                  </a:lnTo>
                  <a:lnTo>
                    <a:pt x="95" y="43"/>
                  </a:lnTo>
                  <a:lnTo>
                    <a:pt x="94" y="33"/>
                  </a:lnTo>
                  <a:lnTo>
                    <a:pt x="97" y="23"/>
                  </a:lnTo>
                  <a:lnTo>
                    <a:pt x="104" y="14"/>
                  </a:lnTo>
                  <a:lnTo>
                    <a:pt x="115" y="7"/>
                  </a:lnTo>
                  <a:lnTo>
                    <a:pt x="123" y="4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5"/>
                  </a:lnTo>
                  <a:lnTo>
                    <a:pt x="97" y="8"/>
                  </a:lnTo>
                  <a:lnTo>
                    <a:pt x="91" y="14"/>
                  </a:lnTo>
                  <a:lnTo>
                    <a:pt x="83" y="19"/>
                  </a:lnTo>
                  <a:lnTo>
                    <a:pt x="77" y="24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09" name="Freeform 9508"/>
            <p:cNvSpPr/>
            <p:nvPr/>
          </p:nvSpPr>
          <p:spPr>
            <a:xfrm>
              <a:off x="3643" y="2170"/>
              <a:ext cx="170" cy="195"/>
            </a:xfrm>
            <a:custGeom>
              <a:avLst/>
              <a:gdLst/>
              <a:ahLst/>
              <a:cxnLst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8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1"/>
                  </a:lnTo>
                  <a:lnTo>
                    <a:pt x="36" y="117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1" y="48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3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1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0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7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6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7"/>
                  </a:lnTo>
                  <a:lnTo>
                    <a:pt x="167" y="83"/>
                  </a:lnTo>
                  <a:lnTo>
                    <a:pt x="160" y="79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79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3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49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1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3" y="33"/>
                  </a:lnTo>
                  <a:lnTo>
                    <a:pt x="66" y="32"/>
                  </a:lnTo>
                  <a:lnTo>
                    <a:pt x="59" y="33"/>
                  </a:lnTo>
                  <a:lnTo>
                    <a:pt x="55" y="33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10" name="Freeform 9509"/>
            <p:cNvSpPr/>
            <p:nvPr/>
          </p:nvSpPr>
          <p:spPr>
            <a:xfrm>
              <a:off x="3498" y="2188"/>
              <a:ext cx="128" cy="224"/>
            </a:xfrm>
            <a:custGeom>
              <a:avLst/>
              <a:gdLst/>
              <a:ahLst/>
              <a:cxnLst/>
              <a:pathLst>
                <a:path w="147" h="255">
                  <a:moveTo>
                    <a:pt x="97" y="12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2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5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8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1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0" y="141"/>
                  </a:lnTo>
                  <a:lnTo>
                    <a:pt x="9" y="149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4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79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7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7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4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1"/>
                  </a:lnTo>
                  <a:lnTo>
                    <a:pt x="93" y="110"/>
                  </a:lnTo>
                  <a:lnTo>
                    <a:pt x="97" y="111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1"/>
                  </a:lnTo>
                  <a:lnTo>
                    <a:pt x="132" y="158"/>
                  </a:lnTo>
                  <a:lnTo>
                    <a:pt x="133" y="164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5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6"/>
                  </a:lnTo>
                  <a:lnTo>
                    <a:pt x="147" y="88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5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5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11" name="Freeform 9510"/>
            <p:cNvSpPr/>
            <p:nvPr/>
          </p:nvSpPr>
          <p:spPr>
            <a:xfrm>
              <a:off x="3356" y="2137"/>
              <a:ext cx="205" cy="116"/>
            </a:xfrm>
            <a:custGeom>
              <a:avLst/>
              <a:gdLst/>
              <a:ahLst/>
              <a:cxnLst/>
              <a:pathLst>
                <a:path w="234" h="131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8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4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4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7"/>
                  </a:lnTo>
                  <a:lnTo>
                    <a:pt x="110" y="63"/>
                  </a:lnTo>
                  <a:lnTo>
                    <a:pt x="104" y="67"/>
                  </a:lnTo>
                  <a:lnTo>
                    <a:pt x="96" y="64"/>
                  </a:lnTo>
                  <a:lnTo>
                    <a:pt x="87" y="63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3"/>
                  </a:lnTo>
                  <a:lnTo>
                    <a:pt x="51" y="64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2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4"/>
                  </a:lnTo>
                  <a:lnTo>
                    <a:pt x="49" y="99"/>
                  </a:lnTo>
                  <a:lnTo>
                    <a:pt x="38" y="101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09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6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7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2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6"/>
                  </a:lnTo>
                  <a:lnTo>
                    <a:pt x="145" y="52"/>
                  </a:lnTo>
                  <a:lnTo>
                    <a:pt x="151" y="48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1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6"/>
                  </a:lnTo>
                  <a:lnTo>
                    <a:pt x="175" y="72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4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1"/>
                  </a:lnTo>
                  <a:lnTo>
                    <a:pt x="220" y="7"/>
                  </a:lnTo>
                  <a:lnTo>
                    <a:pt x="228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2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12" name="Freeform 9511"/>
            <p:cNvSpPr/>
            <p:nvPr/>
          </p:nvSpPr>
          <p:spPr>
            <a:xfrm>
              <a:off x="3640" y="2072"/>
              <a:ext cx="19" cy="21"/>
            </a:xfrm>
            <a:custGeom>
              <a:avLst/>
              <a:gdLst/>
              <a:ahLst/>
              <a:cxnLst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13" name="Freeform 9512"/>
            <p:cNvSpPr/>
            <p:nvPr/>
          </p:nvSpPr>
          <p:spPr>
            <a:xfrm>
              <a:off x="3636" y="2119"/>
              <a:ext cx="16" cy="14"/>
            </a:xfrm>
            <a:custGeom>
              <a:avLst/>
              <a:gdLst/>
              <a:ahLst/>
              <a:cxnLst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7" y="13"/>
                  </a:lnTo>
                  <a:lnTo>
                    <a:pt x="13" y="15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14" name="Freeform 9513"/>
            <p:cNvSpPr/>
            <p:nvPr/>
          </p:nvSpPr>
          <p:spPr>
            <a:xfrm>
              <a:off x="3671" y="2151"/>
              <a:ext cx="21" cy="21"/>
            </a:xfrm>
            <a:custGeom>
              <a:avLst/>
              <a:gdLst/>
              <a:ahLst/>
              <a:cxnLst/>
              <a:pathLst>
                <a:path w="24" h="23">
                  <a:moveTo>
                    <a:pt x="2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4" y="10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15" name="Freeform 9514"/>
            <p:cNvSpPr/>
            <p:nvPr/>
          </p:nvSpPr>
          <p:spPr>
            <a:xfrm>
              <a:off x="3592" y="2144"/>
              <a:ext cx="25" cy="23"/>
            </a:xfrm>
            <a:custGeom>
              <a:avLst/>
              <a:gdLst/>
              <a:ahLst/>
              <a:cxnLst/>
              <a:pathLst>
                <a:path w="26" h="25">
                  <a:moveTo>
                    <a:pt x="14" y="0"/>
                  </a:moveTo>
                  <a:lnTo>
                    <a:pt x="19" y="1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16" name="Freeform 9515"/>
            <p:cNvSpPr/>
            <p:nvPr/>
          </p:nvSpPr>
          <p:spPr>
            <a:xfrm>
              <a:off x="3582" y="2093"/>
              <a:ext cx="23" cy="23"/>
            </a:xfrm>
            <a:custGeom>
              <a:avLst/>
              <a:gdLst/>
              <a:ahLst/>
              <a:cxnLst/>
              <a:pathLst>
                <a:path w="27" h="26">
                  <a:moveTo>
                    <a:pt x="0" y="14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5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3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17" name="Freeform 9516"/>
            <p:cNvSpPr/>
            <p:nvPr/>
          </p:nvSpPr>
          <p:spPr>
            <a:xfrm>
              <a:off x="3545" y="2093"/>
              <a:ext cx="19" cy="19"/>
            </a:xfrm>
            <a:custGeom>
              <a:avLst/>
              <a:gdLst/>
              <a:ahLst/>
              <a:cxnLst/>
              <a:pathLst>
                <a:path w="23" h="22">
                  <a:moveTo>
                    <a:pt x="0" y="14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18" name="Freeform 9517"/>
            <p:cNvSpPr/>
            <p:nvPr/>
          </p:nvSpPr>
          <p:spPr>
            <a:xfrm>
              <a:off x="3575" y="2060"/>
              <a:ext cx="21" cy="19"/>
            </a:xfrm>
            <a:custGeom>
              <a:avLst/>
              <a:gdLst/>
              <a:ahLst/>
              <a:cxnLst/>
              <a:pathLst>
                <a:path w="24" h="23">
                  <a:moveTo>
                    <a:pt x="0" y="13"/>
                  </a:move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19" name="Freeform 9518"/>
            <p:cNvSpPr/>
            <p:nvPr/>
          </p:nvSpPr>
          <p:spPr>
            <a:xfrm>
              <a:off x="4292" y="1979"/>
              <a:ext cx="172" cy="167"/>
            </a:xfrm>
            <a:custGeom>
              <a:avLst/>
              <a:gdLst/>
              <a:ahLst/>
              <a:cxnLst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50"/>
                  </a:lnTo>
                  <a:lnTo>
                    <a:pt x="161" y="146"/>
                  </a:lnTo>
                  <a:lnTo>
                    <a:pt x="167" y="142"/>
                  </a:lnTo>
                  <a:lnTo>
                    <a:pt x="171" y="136"/>
                  </a:lnTo>
                  <a:lnTo>
                    <a:pt x="173" y="128"/>
                  </a:lnTo>
                  <a:lnTo>
                    <a:pt x="172" y="119"/>
                  </a:lnTo>
                  <a:lnTo>
                    <a:pt x="167" y="107"/>
                  </a:lnTo>
                  <a:lnTo>
                    <a:pt x="162" y="103"/>
                  </a:lnTo>
                  <a:lnTo>
                    <a:pt x="156" y="103"/>
                  </a:lnTo>
                  <a:lnTo>
                    <a:pt x="149" y="103"/>
                  </a:lnTo>
                  <a:lnTo>
                    <a:pt x="145" y="105"/>
                  </a:lnTo>
                  <a:lnTo>
                    <a:pt x="140" y="100"/>
                  </a:lnTo>
                  <a:lnTo>
                    <a:pt x="135" y="95"/>
                  </a:lnTo>
                  <a:lnTo>
                    <a:pt x="132" y="90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7" y="80"/>
                  </a:lnTo>
                  <a:lnTo>
                    <a:pt x="131" y="81"/>
                  </a:lnTo>
                  <a:lnTo>
                    <a:pt x="137" y="83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8"/>
                  </a:lnTo>
                  <a:lnTo>
                    <a:pt x="153" y="90"/>
                  </a:lnTo>
                  <a:lnTo>
                    <a:pt x="155" y="93"/>
                  </a:lnTo>
                  <a:lnTo>
                    <a:pt x="158" y="98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7"/>
                  </a:lnTo>
                  <a:lnTo>
                    <a:pt x="190" y="91"/>
                  </a:lnTo>
                  <a:lnTo>
                    <a:pt x="194" y="83"/>
                  </a:lnTo>
                  <a:lnTo>
                    <a:pt x="195" y="73"/>
                  </a:lnTo>
                  <a:lnTo>
                    <a:pt x="195" y="67"/>
                  </a:lnTo>
                  <a:lnTo>
                    <a:pt x="194" y="62"/>
                  </a:lnTo>
                  <a:lnTo>
                    <a:pt x="192" y="59"/>
                  </a:lnTo>
                  <a:lnTo>
                    <a:pt x="191" y="55"/>
                  </a:lnTo>
                  <a:lnTo>
                    <a:pt x="186" y="52"/>
                  </a:lnTo>
                  <a:lnTo>
                    <a:pt x="182" y="50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50"/>
                  </a:lnTo>
                  <a:lnTo>
                    <a:pt x="152" y="52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2"/>
                  </a:lnTo>
                  <a:lnTo>
                    <a:pt x="142" y="44"/>
                  </a:lnTo>
                  <a:lnTo>
                    <a:pt x="153" y="32"/>
                  </a:lnTo>
                  <a:lnTo>
                    <a:pt x="158" y="20"/>
                  </a:lnTo>
                  <a:lnTo>
                    <a:pt x="156" y="9"/>
                  </a:lnTo>
                  <a:lnTo>
                    <a:pt x="153" y="5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4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8"/>
                  </a:lnTo>
                  <a:lnTo>
                    <a:pt x="111" y="37"/>
                  </a:lnTo>
                  <a:lnTo>
                    <a:pt x="115" y="44"/>
                  </a:lnTo>
                  <a:lnTo>
                    <a:pt x="117" y="50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1"/>
                  </a:lnTo>
                  <a:lnTo>
                    <a:pt x="106" y="45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9"/>
                  </a:lnTo>
                  <a:lnTo>
                    <a:pt x="70" y="23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49" y="14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6" y="2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2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60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4"/>
                  </a:lnTo>
                  <a:lnTo>
                    <a:pt x="64" y="68"/>
                  </a:lnTo>
                  <a:lnTo>
                    <a:pt x="66" y="73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9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5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1" y="108"/>
                  </a:lnTo>
                  <a:lnTo>
                    <a:pt x="0" y="117"/>
                  </a:lnTo>
                  <a:lnTo>
                    <a:pt x="1" y="125"/>
                  </a:lnTo>
                  <a:lnTo>
                    <a:pt x="4" y="131"/>
                  </a:lnTo>
                  <a:lnTo>
                    <a:pt x="8" y="135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40"/>
                  </a:lnTo>
                  <a:lnTo>
                    <a:pt x="27" y="141"/>
                  </a:lnTo>
                  <a:lnTo>
                    <a:pt x="32" y="140"/>
                  </a:lnTo>
                  <a:lnTo>
                    <a:pt x="36" y="140"/>
                  </a:lnTo>
                  <a:lnTo>
                    <a:pt x="41" y="137"/>
                  </a:lnTo>
                  <a:lnTo>
                    <a:pt x="46" y="133"/>
                  </a:lnTo>
                  <a:lnTo>
                    <a:pt x="48" y="127"/>
                  </a:lnTo>
                  <a:lnTo>
                    <a:pt x="48" y="121"/>
                  </a:lnTo>
                  <a:lnTo>
                    <a:pt x="48" y="117"/>
                  </a:lnTo>
                  <a:lnTo>
                    <a:pt x="55" y="110"/>
                  </a:lnTo>
                  <a:lnTo>
                    <a:pt x="63" y="105"/>
                  </a:lnTo>
                  <a:lnTo>
                    <a:pt x="71" y="100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5"/>
                  </a:lnTo>
                  <a:lnTo>
                    <a:pt x="63" y="141"/>
                  </a:lnTo>
                  <a:lnTo>
                    <a:pt x="55" y="149"/>
                  </a:lnTo>
                  <a:lnTo>
                    <a:pt x="50" y="158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8"/>
                  </a:lnTo>
                  <a:lnTo>
                    <a:pt x="79" y="190"/>
                  </a:lnTo>
                  <a:lnTo>
                    <a:pt x="85" y="189"/>
                  </a:lnTo>
                  <a:lnTo>
                    <a:pt x="91" y="187"/>
                  </a:lnTo>
                  <a:lnTo>
                    <a:pt x="96" y="183"/>
                  </a:lnTo>
                  <a:lnTo>
                    <a:pt x="102" y="180"/>
                  </a:lnTo>
                  <a:lnTo>
                    <a:pt x="106" y="176"/>
                  </a:lnTo>
                  <a:lnTo>
                    <a:pt x="108" y="173"/>
                  </a:lnTo>
                  <a:lnTo>
                    <a:pt x="109" y="170"/>
                  </a:lnTo>
                  <a:lnTo>
                    <a:pt x="110" y="165"/>
                  </a:lnTo>
                  <a:lnTo>
                    <a:pt x="108" y="156"/>
                  </a:lnTo>
                  <a:lnTo>
                    <a:pt x="104" y="149"/>
                  </a:lnTo>
                  <a:lnTo>
                    <a:pt x="100" y="144"/>
                  </a:lnTo>
                  <a:lnTo>
                    <a:pt x="95" y="141"/>
                  </a:lnTo>
                  <a:lnTo>
                    <a:pt x="96" y="133"/>
                  </a:lnTo>
                  <a:lnTo>
                    <a:pt x="97" y="125"/>
                  </a:lnTo>
                  <a:lnTo>
                    <a:pt x="99" y="119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3"/>
                  </a:lnTo>
                  <a:lnTo>
                    <a:pt x="110" y="112"/>
                  </a:lnTo>
                  <a:lnTo>
                    <a:pt x="111" y="112"/>
                  </a:lnTo>
                  <a:lnTo>
                    <a:pt x="117" y="121"/>
                  </a:lnTo>
                  <a:lnTo>
                    <a:pt x="120" y="134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20" name="Freeform 9519"/>
            <p:cNvSpPr/>
            <p:nvPr/>
          </p:nvSpPr>
          <p:spPr>
            <a:xfrm>
              <a:off x="4422" y="1637"/>
              <a:ext cx="184" cy="289"/>
            </a:xfrm>
            <a:custGeom>
              <a:avLst/>
              <a:gdLst/>
              <a:ahLst/>
              <a:cxnLst/>
              <a:pathLst>
                <a:path w="211" h="328">
                  <a:moveTo>
                    <a:pt x="0" y="328"/>
                  </a:moveTo>
                  <a:lnTo>
                    <a:pt x="19" y="307"/>
                  </a:lnTo>
                  <a:lnTo>
                    <a:pt x="38" y="291"/>
                  </a:lnTo>
                  <a:lnTo>
                    <a:pt x="60" y="277"/>
                  </a:lnTo>
                  <a:lnTo>
                    <a:pt x="82" y="268"/>
                  </a:lnTo>
                  <a:lnTo>
                    <a:pt x="105" y="261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59"/>
                  </a:lnTo>
                  <a:lnTo>
                    <a:pt x="167" y="252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4"/>
                  </a:lnTo>
                  <a:lnTo>
                    <a:pt x="180" y="214"/>
                  </a:lnTo>
                  <a:lnTo>
                    <a:pt x="188" y="206"/>
                  </a:lnTo>
                  <a:lnTo>
                    <a:pt x="198" y="199"/>
                  </a:lnTo>
                  <a:lnTo>
                    <a:pt x="211" y="193"/>
                  </a:lnTo>
                  <a:lnTo>
                    <a:pt x="200" y="170"/>
                  </a:lnTo>
                  <a:lnTo>
                    <a:pt x="195" y="141"/>
                  </a:lnTo>
                  <a:lnTo>
                    <a:pt x="196" y="115"/>
                  </a:lnTo>
                  <a:lnTo>
                    <a:pt x="209" y="93"/>
                  </a:lnTo>
                  <a:lnTo>
                    <a:pt x="200" y="88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5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0"/>
                  </a:lnTo>
                  <a:lnTo>
                    <a:pt x="137" y="0"/>
                  </a:lnTo>
                  <a:lnTo>
                    <a:pt x="131" y="11"/>
                  </a:lnTo>
                  <a:lnTo>
                    <a:pt x="123" y="23"/>
                  </a:lnTo>
                  <a:lnTo>
                    <a:pt x="114" y="34"/>
                  </a:lnTo>
                  <a:lnTo>
                    <a:pt x="103" y="46"/>
                  </a:lnTo>
                  <a:lnTo>
                    <a:pt x="90" y="55"/>
                  </a:lnTo>
                  <a:lnTo>
                    <a:pt x="77" y="63"/>
                  </a:lnTo>
                  <a:lnTo>
                    <a:pt x="62" y="66"/>
                  </a:lnTo>
                  <a:lnTo>
                    <a:pt x="47" y="68"/>
                  </a:lnTo>
                  <a:lnTo>
                    <a:pt x="53" y="84"/>
                  </a:lnTo>
                  <a:lnTo>
                    <a:pt x="55" y="102"/>
                  </a:lnTo>
                  <a:lnTo>
                    <a:pt x="50" y="124"/>
                  </a:lnTo>
                  <a:lnTo>
                    <a:pt x="34" y="145"/>
                  </a:lnTo>
                  <a:lnTo>
                    <a:pt x="43" y="182"/>
                  </a:lnTo>
                  <a:lnTo>
                    <a:pt x="43" y="217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0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21" name="Freeform 9520"/>
            <p:cNvSpPr/>
            <p:nvPr/>
          </p:nvSpPr>
          <p:spPr>
            <a:xfrm>
              <a:off x="3852" y="1698"/>
              <a:ext cx="300" cy="256"/>
            </a:xfrm>
            <a:custGeom>
              <a:avLst/>
              <a:gdLst/>
              <a:ahLst/>
              <a:cxnLst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6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1"/>
                  </a:lnTo>
                  <a:lnTo>
                    <a:pt x="301" y="270"/>
                  </a:lnTo>
                  <a:lnTo>
                    <a:pt x="318" y="270"/>
                  </a:lnTo>
                  <a:lnTo>
                    <a:pt x="324" y="271"/>
                  </a:lnTo>
                  <a:lnTo>
                    <a:pt x="331" y="272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2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2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9"/>
                  </a:lnTo>
                  <a:lnTo>
                    <a:pt x="248" y="88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7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9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9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7"/>
                  </a:lnTo>
                  <a:lnTo>
                    <a:pt x="33" y="164"/>
                  </a:lnTo>
                  <a:lnTo>
                    <a:pt x="49" y="173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8"/>
                  </a:lnTo>
                  <a:lnTo>
                    <a:pt x="87" y="240"/>
                  </a:lnTo>
                  <a:lnTo>
                    <a:pt x="85" y="265"/>
                  </a:lnTo>
                  <a:lnTo>
                    <a:pt x="94" y="264"/>
                  </a:lnTo>
                  <a:lnTo>
                    <a:pt x="105" y="263"/>
                  </a:lnTo>
                  <a:lnTo>
                    <a:pt x="115" y="263"/>
                  </a:lnTo>
                  <a:lnTo>
                    <a:pt x="125" y="265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22" name="Freeform 9521"/>
            <p:cNvSpPr/>
            <p:nvPr/>
          </p:nvSpPr>
          <p:spPr>
            <a:xfrm>
              <a:off x="4004" y="2009"/>
              <a:ext cx="306" cy="322"/>
            </a:xfrm>
            <a:custGeom>
              <a:avLst/>
              <a:gdLst/>
              <a:ahLst/>
              <a:cxnLst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4"/>
                  </a:lnTo>
                  <a:lnTo>
                    <a:pt x="170" y="158"/>
                  </a:lnTo>
                  <a:lnTo>
                    <a:pt x="185" y="148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8"/>
                  </a:lnTo>
                  <a:lnTo>
                    <a:pt x="242" y="71"/>
                  </a:lnTo>
                  <a:lnTo>
                    <a:pt x="250" y="56"/>
                  </a:lnTo>
                  <a:lnTo>
                    <a:pt x="256" y="42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1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0" y="4"/>
                  </a:lnTo>
                  <a:lnTo>
                    <a:pt x="337" y="3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3"/>
                  </a:lnTo>
                  <a:lnTo>
                    <a:pt x="349" y="4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6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5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7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23" name="Freeform 9522"/>
            <p:cNvSpPr/>
            <p:nvPr/>
          </p:nvSpPr>
          <p:spPr>
            <a:xfrm>
              <a:off x="4199" y="2016"/>
              <a:ext cx="188" cy="326"/>
            </a:xfrm>
            <a:custGeom>
              <a:avLst/>
              <a:gdLst/>
              <a:ahLst/>
              <a:cxnLst/>
              <a:pathLst>
                <a:path w="213" h="373">
                  <a:moveTo>
                    <a:pt x="125" y="0"/>
                  </a:moveTo>
                  <a:lnTo>
                    <a:pt x="128" y="4"/>
                  </a:lnTo>
                  <a:lnTo>
                    <a:pt x="132" y="12"/>
                  </a:lnTo>
                  <a:lnTo>
                    <a:pt x="139" y="18"/>
                  </a:lnTo>
                  <a:lnTo>
                    <a:pt x="152" y="19"/>
                  </a:lnTo>
                  <a:lnTo>
                    <a:pt x="159" y="19"/>
                  </a:lnTo>
                  <a:lnTo>
                    <a:pt x="164" y="22"/>
                  </a:lnTo>
                  <a:lnTo>
                    <a:pt x="169" y="26"/>
                  </a:lnTo>
                  <a:lnTo>
                    <a:pt x="171" y="31"/>
                  </a:lnTo>
                  <a:lnTo>
                    <a:pt x="164" y="36"/>
                  </a:lnTo>
                  <a:lnTo>
                    <a:pt x="159" y="42"/>
                  </a:lnTo>
                  <a:lnTo>
                    <a:pt x="152" y="47"/>
                  </a:lnTo>
                  <a:lnTo>
                    <a:pt x="147" y="50"/>
                  </a:lnTo>
                  <a:lnTo>
                    <a:pt x="140" y="49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49"/>
                  </a:lnTo>
                  <a:lnTo>
                    <a:pt x="120" y="50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6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1"/>
                  </a:lnTo>
                  <a:lnTo>
                    <a:pt x="108" y="86"/>
                  </a:lnTo>
                  <a:lnTo>
                    <a:pt x="109" y="89"/>
                  </a:lnTo>
                  <a:lnTo>
                    <a:pt x="113" y="93"/>
                  </a:lnTo>
                  <a:lnTo>
                    <a:pt x="116" y="95"/>
                  </a:lnTo>
                  <a:lnTo>
                    <a:pt x="121" y="96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5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8"/>
                  </a:lnTo>
                  <a:lnTo>
                    <a:pt x="179" y="56"/>
                  </a:lnTo>
                  <a:lnTo>
                    <a:pt x="182" y="58"/>
                  </a:lnTo>
                  <a:lnTo>
                    <a:pt x="184" y="62"/>
                  </a:lnTo>
                  <a:lnTo>
                    <a:pt x="186" y="64"/>
                  </a:lnTo>
                  <a:lnTo>
                    <a:pt x="190" y="66"/>
                  </a:lnTo>
                  <a:lnTo>
                    <a:pt x="185" y="73"/>
                  </a:lnTo>
                  <a:lnTo>
                    <a:pt x="182" y="80"/>
                  </a:lnTo>
                  <a:lnTo>
                    <a:pt x="179" y="88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2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1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1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12" y="156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7"/>
                  </a:lnTo>
                  <a:lnTo>
                    <a:pt x="175" y="263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69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8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24" name="Freeform 9523"/>
            <p:cNvSpPr/>
            <p:nvPr/>
          </p:nvSpPr>
          <p:spPr>
            <a:xfrm>
              <a:off x="3838" y="1621"/>
              <a:ext cx="838" cy="544"/>
            </a:xfrm>
            <a:custGeom>
              <a:avLst/>
              <a:gdLst/>
              <a:ahLst/>
              <a:cxnLst/>
              <a:pathLst>
                <a:path w="957" h="620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4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9"/>
                  </a:lnTo>
                  <a:lnTo>
                    <a:pt x="573" y="67"/>
                  </a:lnTo>
                  <a:lnTo>
                    <a:pt x="581" y="57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6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2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1"/>
                  </a:lnTo>
                  <a:lnTo>
                    <a:pt x="710" y="236"/>
                  </a:lnTo>
                  <a:lnTo>
                    <a:pt x="704" y="268"/>
                  </a:lnTo>
                  <a:lnTo>
                    <a:pt x="697" y="292"/>
                  </a:lnTo>
                  <a:lnTo>
                    <a:pt x="691" y="303"/>
                  </a:lnTo>
                  <a:lnTo>
                    <a:pt x="684" y="315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2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4"/>
                  </a:lnTo>
                  <a:lnTo>
                    <a:pt x="615" y="414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7" y="420"/>
                  </a:lnTo>
                  <a:lnTo>
                    <a:pt x="633" y="413"/>
                  </a:lnTo>
                  <a:lnTo>
                    <a:pt x="637" y="404"/>
                  </a:lnTo>
                  <a:lnTo>
                    <a:pt x="641" y="395"/>
                  </a:lnTo>
                  <a:lnTo>
                    <a:pt x="646" y="382"/>
                  </a:lnTo>
                  <a:lnTo>
                    <a:pt x="652" y="369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7"/>
                  </a:lnTo>
                  <a:lnTo>
                    <a:pt x="815" y="276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4"/>
                  </a:lnTo>
                  <a:lnTo>
                    <a:pt x="858" y="286"/>
                  </a:lnTo>
                  <a:lnTo>
                    <a:pt x="870" y="292"/>
                  </a:lnTo>
                  <a:lnTo>
                    <a:pt x="880" y="298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6"/>
                  </a:lnTo>
                  <a:lnTo>
                    <a:pt x="957" y="345"/>
                  </a:lnTo>
                  <a:lnTo>
                    <a:pt x="948" y="346"/>
                  </a:lnTo>
                  <a:lnTo>
                    <a:pt x="937" y="348"/>
                  </a:lnTo>
                  <a:lnTo>
                    <a:pt x="924" y="351"/>
                  </a:lnTo>
                  <a:lnTo>
                    <a:pt x="910" y="354"/>
                  </a:lnTo>
                  <a:lnTo>
                    <a:pt x="897" y="359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3"/>
                  </a:lnTo>
                  <a:lnTo>
                    <a:pt x="855" y="399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60"/>
                  </a:lnTo>
                  <a:lnTo>
                    <a:pt x="757" y="467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60"/>
                  </a:lnTo>
                  <a:lnTo>
                    <a:pt x="701" y="458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8"/>
                  </a:lnTo>
                  <a:lnTo>
                    <a:pt x="671" y="460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60"/>
                  </a:lnTo>
                  <a:lnTo>
                    <a:pt x="660" y="454"/>
                  </a:lnTo>
                  <a:lnTo>
                    <a:pt x="668" y="445"/>
                  </a:lnTo>
                  <a:lnTo>
                    <a:pt x="675" y="436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1"/>
                  </a:lnTo>
                  <a:lnTo>
                    <a:pt x="676" y="420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4"/>
                  </a:lnTo>
                  <a:lnTo>
                    <a:pt x="671" y="413"/>
                  </a:lnTo>
                  <a:lnTo>
                    <a:pt x="668" y="412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3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6"/>
                  </a:lnTo>
                  <a:lnTo>
                    <a:pt x="630" y="445"/>
                  </a:lnTo>
                  <a:lnTo>
                    <a:pt x="634" y="452"/>
                  </a:lnTo>
                  <a:lnTo>
                    <a:pt x="636" y="458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9"/>
                  </a:lnTo>
                  <a:lnTo>
                    <a:pt x="625" y="453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7"/>
                  </a:lnTo>
                  <a:lnTo>
                    <a:pt x="589" y="431"/>
                  </a:lnTo>
                  <a:lnTo>
                    <a:pt x="583" y="427"/>
                  </a:lnTo>
                  <a:lnTo>
                    <a:pt x="576" y="423"/>
                  </a:lnTo>
                  <a:lnTo>
                    <a:pt x="568" y="422"/>
                  </a:lnTo>
                  <a:lnTo>
                    <a:pt x="560" y="423"/>
                  </a:lnTo>
                  <a:lnTo>
                    <a:pt x="552" y="427"/>
                  </a:lnTo>
                  <a:lnTo>
                    <a:pt x="545" y="432"/>
                  </a:lnTo>
                  <a:lnTo>
                    <a:pt x="538" y="443"/>
                  </a:lnTo>
                  <a:lnTo>
                    <a:pt x="534" y="444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50"/>
                  </a:lnTo>
                  <a:lnTo>
                    <a:pt x="497" y="451"/>
                  </a:lnTo>
                  <a:lnTo>
                    <a:pt x="488" y="452"/>
                  </a:lnTo>
                  <a:lnTo>
                    <a:pt x="479" y="452"/>
                  </a:lnTo>
                  <a:lnTo>
                    <a:pt x="471" y="454"/>
                  </a:lnTo>
                  <a:lnTo>
                    <a:pt x="464" y="458"/>
                  </a:lnTo>
                  <a:lnTo>
                    <a:pt x="459" y="465"/>
                  </a:lnTo>
                  <a:lnTo>
                    <a:pt x="453" y="474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1"/>
                  </a:lnTo>
                  <a:lnTo>
                    <a:pt x="401" y="567"/>
                  </a:lnTo>
                  <a:lnTo>
                    <a:pt x="389" y="581"/>
                  </a:lnTo>
                  <a:lnTo>
                    <a:pt x="375" y="591"/>
                  </a:lnTo>
                  <a:lnTo>
                    <a:pt x="360" y="601"/>
                  </a:lnTo>
                  <a:lnTo>
                    <a:pt x="345" y="607"/>
                  </a:lnTo>
                  <a:lnTo>
                    <a:pt x="331" y="612"/>
                  </a:lnTo>
                  <a:lnTo>
                    <a:pt x="316" y="616"/>
                  </a:lnTo>
                  <a:lnTo>
                    <a:pt x="302" y="618"/>
                  </a:lnTo>
                  <a:lnTo>
                    <a:pt x="288" y="619"/>
                  </a:lnTo>
                  <a:lnTo>
                    <a:pt x="277" y="620"/>
                  </a:lnTo>
                  <a:lnTo>
                    <a:pt x="265" y="619"/>
                  </a:lnTo>
                  <a:lnTo>
                    <a:pt x="255" y="619"/>
                  </a:lnTo>
                  <a:lnTo>
                    <a:pt x="247" y="618"/>
                  </a:lnTo>
                  <a:lnTo>
                    <a:pt x="241" y="617"/>
                  </a:lnTo>
                  <a:lnTo>
                    <a:pt x="237" y="617"/>
                  </a:lnTo>
                  <a:lnTo>
                    <a:pt x="228" y="616"/>
                  </a:lnTo>
                  <a:lnTo>
                    <a:pt x="218" y="613"/>
                  </a:lnTo>
                  <a:lnTo>
                    <a:pt x="205" y="610"/>
                  </a:lnTo>
                  <a:lnTo>
                    <a:pt x="190" y="605"/>
                  </a:lnTo>
                  <a:lnTo>
                    <a:pt x="176" y="599"/>
                  </a:lnTo>
                  <a:lnTo>
                    <a:pt x="159" y="594"/>
                  </a:lnTo>
                  <a:lnTo>
                    <a:pt x="146" y="586"/>
                  </a:lnTo>
                  <a:lnTo>
                    <a:pt x="132" y="578"/>
                  </a:lnTo>
                  <a:lnTo>
                    <a:pt x="118" y="569"/>
                  </a:lnTo>
                  <a:lnTo>
                    <a:pt x="104" y="563"/>
                  </a:lnTo>
                  <a:lnTo>
                    <a:pt x="89" y="558"/>
                  </a:lnTo>
                  <a:lnTo>
                    <a:pt x="73" y="553"/>
                  </a:lnTo>
                  <a:lnTo>
                    <a:pt x="58" y="551"/>
                  </a:lnTo>
                  <a:lnTo>
                    <a:pt x="43" y="549"/>
                  </a:lnTo>
                  <a:lnTo>
                    <a:pt x="28" y="548"/>
                  </a:lnTo>
                  <a:lnTo>
                    <a:pt x="15" y="548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4"/>
                  </a:lnTo>
                  <a:lnTo>
                    <a:pt x="15" y="528"/>
                  </a:lnTo>
                  <a:lnTo>
                    <a:pt x="32" y="511"/>
                  </a:lnTo>
                  <a:lnTo>
                    <a:pt x="51" y="490"/>
                  </a:lnTo>
                  <a:lnTo>
                    <a:pt x="73" y="466"/>
                  </a:lnTo>
                  <a:lnTo>
                    <a:pt x="96" y="443"/>
                  </a:lnTo>
                  <a:lnTo>
                    <a:pt x="120" y="421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5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60"/>
                  </a:lnTo>
                  <a:lnTo>
                    <a:pt x="319" y="359"/>
                  </a:lnTo>
                  <a:lnTo>
                    <a:pt x="336" y="359"/>
                  </a:lnTo>
                  <a:lnTo>
                    <a:pt x="352" y="361"/>
                  </a:lnTo>
                  <a:lnTo>
                    <a:pt x="369" y="367"/>
                  </a:lnTo>
                  <a:lnTo>
                    <a:pt x="387" y="374"/>
                  </a:lnTo>
                  <a:lnTo>
                    <a:pt x="406" y="382"/>
                  </a:lnTo>
                  <a:lnTo>
                    <a:pt x="422" y="390"/>
                  </a:lnTo>
                  <a:lnTo>
                    <a:pt x="436" y="398"/>
                  </a:lnTo>
                  <a:lnTo>
                    <a:pt x="447" y="404"/>
                  </a:lnTo>
                  <a:lnTo>
                    <a:pt x="453" y="408"/>
                  </a:lnTo>
                  <a:lnTo>
                    <a:pt x="460" y="414"/>
                  </a:lnTo>
                  <a:lnTo>
                    <a:pt x="466" y="420"/>
                  </a:lnTo>
                  <a:lnTo>
                    <a:pt x="473" y="425"/>
                  </a:lnTo>
                  <a:lnTo>
                    <a:pt x="479" y="430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30"/>
                  </a:lnTo>
                  <a:lnTo>
                    <a:pt x="535" y="428"/>
                  </a:lnTo>
                  <a:lnTo>
                    <a:pt x="542" y="423"/>
                  </a:lnTo>
                  <a:lnTo>
                    <a:pt x="544" y="420"/>
                  </a:lnTo>
                  <a:lnTo>
                    <a:pt x="543" y="416"/>
                  </a:lnTo>
                  <a:lnTo>
                    <a:pt x="538" y="412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7"/>
                  </a:lnTo>
                  <a:lnTo>
                    <a:pt x="433" y="404"/>
                  </a:lnTo>
                  <a:lnTo>
                    <a:pt x="418" y="398"/>
                  </a:lnTo>
                  <a:lnTo>
                    <a:pt x="402" y="389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1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1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8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5"/>
                  </a:lnTo>
                  <a:lnTo>
                    <a:pt x="284" y="109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8"/>
                  </a:lnTo>
                  <a:lnTo>
                    <a:pt x="347" y="159"/>
                  </a:lnTo>
                  <a:lnTo>
                    <a:pt x="369" y="170"/>
                  </a:lnTo>
                  <a:lnTo>
                    <a:pt x="392" y="178"/>
                  </a:lnTo>
                  <a:lnTo>
                    <a:pt x="413" y="185"/>
                  </a:lnTo>
                  <a:lnTo>
                    <a:pt x="431" y="190"/>
                  </a:lnTo>
                  <a:lnTo>
                    <a:pt x="443" y="194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1"/>
                  </a:lnTo>
                  <a:lnTo>
                    <a:pt x="517" y="245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8"/>
                  </a:lnTo>
                  <a:lnTo>
                    <a:pt x="544" y="330"/>
                  </a:lnTo>
                  <a:lnTo>
                    <a:pt x="540" y="360"/>
                  </a:lnTo>
                  <a:lnTo>
                    <a:pt x="540" y="369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3"/>
                  </a:lnTo>
                  <a:lnTo>
                    <a:pt x="583" y="416"/>
                  </a:lnTo>
                  <a:lnTo>
                    <a:pt x="591" y="421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20"/>
                  </a:lnTo>
                  <a:lnTo>
                    <a:pt x="605" y="413"/>
                  </a:lnTo>
                  <a:lnTo>
                    <a:pt x="605" y="406"/>
                  </a:lnTo>
                  <a:lnTo>
                    <a:pt x="604" y="398"/>
                  </a:lnTo>
                  <a:lnTo>
                    <a:pt x="600" y="390"/>
                  </a:lnTo>
                  <a:lnTo>
                    <a:pt x="596" y="384"/>
                  </a:lnTo>
                  <a:lnTo>
                    <a:pt x="588" y="375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9"/>
                  </a:lnTo>
                  <a:lnTo>
                    <a:pt x="538" y="308"/>
                  </a:lnTo>
                  <a:lnTo>
                    <a:pt x="528" y="285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25" name="Freeform 9524"/>
            <p:cNvSpPr/>
            <p:nvPr/>
          </p:nvSpPr>
          <p:spPr>
            <a:xfrm>
              <a:off x="4404" y="2042"/>
              <a:ext cx="216" cy="268"/>
            </a:xfrm>
            <a:custGeom>
              <a:avLst/>
              <a:gdLst/>
              <a:ahLst/>
              <a:cxnLst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8"/>
                  </a:lnTo>
                  <a:lnTo>
                    <a:pt x="56" y="24"/>
                  </a:lnTo>
                  <a:lnTo>
                    <a:pt x="48" y="27"/>
                  </a:lnTo>
                  <a:lnTo>
                    <a:pt x="38" y="27"/>
                  </a:lnTo>
                  <a:lnTo>
                    <a:pt x="31" y="25"/>
                  </a:lnTo>
                  <a:lnTo>
                    <a:pt x="28" y="20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2"/>
                  </a:lnTo>
                  <a:lnTo>
                    <a:pt x="17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2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7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4"/>
                  </a:lnTo>
                  <a:lnTo>
                    <a:pt x="44" y="42"/>
                  </a:lnTo>
                  <a:lnTo>
                    <a:pt x="46" y="49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2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6"/>
                  </a:lnTo>
                  <a:lnTo>
                    <a:pt x="37" y="209"/>
                  </a:lnTo>
                  <a:lnTo>
                    <a:pt x="64" y="231"/>
                  </a:lnTo>
                  <a:lnTo>
                    <a:pt x="97" y="249"/>
                  </a:lnTo>
                  <a:lnTo>
                    <a:pt x="139" y="262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4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1"/>
                  </a:lnTo>
                  <a:lnTo>
                    <a:pt x="202" y="120"/>
                  </a:lnTo>
                  <a:lnTo>
                    <a:pt x="194" y="94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26" name="Freeform 9525"/>
            <p:cNvSpPr/>
            <p:nvPr/>
          </p:nvSpPr>
          <p:spPr>
            <a:xfrm>
              <a:off x="4350" y="2107"/>
              <a:ext cx="26" cy="26"/>
            </a:xfrm>
            <a:custGeom>
              <a:avLst/>
              <a:gdLst/>
              <a:ahLst/>
              <a:cxnLst/>
              <a:pathLst>
                <a:path w="29" h="31">
                  <a:moveTo>
                    <a:pt x="29" y="20"/>
                  </a:moveTo>
                  <a:lnTo>
                    <a:pt x="27" y="26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27" name="Freeform 9526"/>
            <p:cNvSpPr/>
            <p:nvPr/>
          </p:nvSpPr>
          <p:spPr>
            <a:xfrm>
              <a:off x="4301" y="2063"/>
              <a:ext cx="28" cy="28"/>
            </a:xfrm>
            <a:custGeom>
              <a:avLst/>
              <a:gdLst/>
              <a:ahLst/>
              <a:cxnLst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28" name="Freeform 9527"/>
            <p:cNvSpPr/>
            <p:nvPr/>
          </p:nvSpPr>
          <p:spPr>
            <a:xfrm>
              <a:off x="4366" y="2037"/>
              <a:ext cx="28" cy="30"/>
            </a:xfrm>
            <a:custGeom>
              <a:avLst/>
              <a:gdLst/>
              <a:ahLst/>
              <a:cxnLst/>
              <a:pathLst>
                <a:path w="31" h="32">
                  <a:moveTo>
                    <a:pt x="27" y="28"/>
                  </a:moveTo>
                  <a:lnTo>
                    <a:pt x="23" y="31"/>
                  </a:lnTo>
                  <a:lnTo>
                    <a:pt x="16" y="32"/>
                  </a:lnTo>
                  <a:lnTo>
                    <a:pt x="9" y="32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29" name="Freeform 9528"/>
            <p:cNvSpPr/>
            <p:nvPr/>
          </p:nvSpPr>
          <p:spPr>
            <a:xfrm>
              <a:off x="4406" y="2077"/>
              <a:ext cx="28" cy="28"/>
            </a:xfrm>
            <a:custGeom>
              <a:avLst/>
              <a:gdLst/>
              <a:ahLst/>
              <a:cxnLst/>
              <a:pathLst>
                <a:path w="31" h="31">
                  <a:moveTo>
                    <a:pt x="24" y="31"/>
                  </a:moveTo>
                  <a:lnTo>
                    <a:pt x="29" y="26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3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30" name="Freeform 9529"/>
            <p:cNvSpPr/>
            <p:nvPr/>
          </p:nvSpPr>
          <p:spPr>
            <a:xfrm>
              <a:off x="4432" y="2030"/>
              <a:ext cx="25" cy="24"/>
            </a:xfrm>
            <a:custGeom>
              <a:avLst/>
              <a:gdLst/>
              <a:ahLst/>
              <a:cxnLst/>
              <a:pathLst>
                <a:path w="27" h="28">
                  <a:moveTo>
                    <a:pt x="27" y="11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5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31" name="Freeform 9530"/>
            <p:cNvSpPr/>
            <p:nvPr/>
          </p:nvSpPr>
          <p:spPr>
            <a:xfrm>
              <a:off x="4397" y="1986"/>
              <a:ext cx="21" cy="26"/>
            </a:xfrm>
            <a:custGeom>
              <a:avLst/>
              <a:gdLst/>
              <a:ahLst/>
              <a:cxnLst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32" name="Freeform 9531"/>
            <p:cNvSpPr/>
            <p:nvPr/>
          </p:nvSpPr>
          <p:spPr>
            <a:xfrm>
              <a:off x="4352" y="2003"/>
              <a:ext cx="26" cy="30"/>
            </a:xfrm>
            <a:custGeom>
              <a:avLst/>
              <a:gdLst/>
              <a:ahLst/>
              <a:cxnLst/>
              <a:pathLst>
                <a:path w="30" h="33">
                  <a:moveTo>
                    <a:pt x="27" y="17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9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6"/>
                  </a:lnTo>
                  <a:lnTo>
                    <a:pt x="30" y="11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33" name="Freeform 9532"/>
            <p:cNvSpPr/>
            <p:nvPr/>
          </p:nvSpPr>
          <p:spPr>
            <a:xfrm>
              <a:off x="4320" y="2000"/>
              <a:ext cx="26" cy="25"/>
            </a:xfrm>
            <a:custGeom>
              <a:avLst/>
              <a:gdLst/>
              <a:ahLst/>
              <a:cxnLst/>
              <a:pathLst>
                <a:path w="29" h="29">
                  <a:moveTo>
                    <a:pt x="5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34" name="Freeform 9533"/>
            <p:cNvSpPr/>
            <p:nvPr/>
          </p:nvSpPr>
          <p:spPr>
            <a:xfrm>
              <a:off x="4424" y="1870"/>
              <a:ext cx="215" cy="139"/>
            </a:xfrm>
            <a:custGeom>
              <a:avLst/>
              <a:gdLst/>
              <a:ahLst/>
              <a:cxnLst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14" y="137"/>
                  </a:lnTo>
                  <a:lnTo>
                    <a:pt x="19" y="133"/>
                  </a:lnTo>
                  <a:lnTo>
                    <a:pt x="22" y="131"/>
                  </a:lnTo>
                  <a:lnTo>
                    <a:pt x="24" y="129"/>
                  </a:lnTo>
                  <a:lnTo>
                    <a:pt x="34" y="133"/>
                  </a:lnTo>
                  <a:lnTo>
                    <a:pt x="46" y="139"/>
                  </a:lnTo>
                  <a:lnTo>
                    <a:pt x="61" y="145"/>
                  </a:lnTo>
                  <a:lnTo>
                    <a:pt x="77" y="149"/>
                  </a:lnTo>
                  <a:lnTo>
                    <a:pt x="95" y="154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6"/>
                  </a:lnTo>
                  <a:lnTo>
                    <a:pt x="144" y="155"/>
                  </a:lnTo>
                  <a:lnTo>
                    <a:pt x="140" y="154"/>
                  </a:lnTo>
                  <a:lnTo>
                    <a:pt x="133" y="154"/>
                  </a:lnTo>
                  <a:lnTo>
                    <a:pt x="120" y="154"/>
                  </a:lnTo>
                  <a:lnTo>
                    <a:pt x="106" y="152"/>
                  </a:lnTo>
                  <a:lnTo>
                    <a:pt x="92" y="147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2"/>
                  </a:lnTo>
                  <a:lnTo>
                    <a:pt x="45" y="126"/>
                  </a:lnTo>
                  <a:lnTo>
                    <a:pt x="38" y="121"/>
                  </a:lnTo>
                  <a:lnTo>
                    <a:pt x="36" y="117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9" y="103"/>
                  </a:lnTo>
                  <a:lnTo>
                    <a:pt x="74" y="101"/>
                  </a:lnTo>
                  <a:lnTo>
                    <a:pt x="81" y="105"/>
                  </a:lnTo>
                  <a:lnTo>
                    <a:pt x="92" y="109"/>
                  </a:lnTo>
                  <a:lnTo>
                    <a:pt x="105" y="114"/>
                  </a:lnTo>
                  <a:lnTo>
                    <a:pt x="119" y="118"/>
                  </a:lnTo>
                  <a:lnTo>
                    <a:pt x="133" y="123"/>
                  </a:lnTo>
                  <a:lnTo>
                    <a:pt x="147" y="125"/>
                  </a:lnTo>
                  <a:lnTo>
                    <a:pt x="159" y="126"/>
                  </a:lnTo>
                  <a:lnTo>
                    <a:pt x="168" y="125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8"/>
                  </a:lnTo>
                  <a:lnTo>
                    <a:pt x="144" y="117"/>
                  </a:lnTo>
                  <a:lnTo>
                    <a:pt x="137" y="116"/>
                  </a:lnTo>
                  <a:lnTo>
                    <a:pt x="130" y="114"/>
                  </a:lnTo>
                  <a:lnTo>
                    <a:pt x="123" y="110"/>
                  </a:lnTo>
                  <a:lnTo>
                    <a:pt x="117" y="108"/>
                  </a:lnTo>
                  <a:lnTo>
                    <a:pt x="105" y="103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4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7"/>
                  </a:lnTo>
                  <a:lnTo>
                    <a:pt x="107" y="86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1"/>
                  </a:lnTo>
                  <a:lnTo>
                    <a:pt x="133" y="80"/>
                  </a:lnTo>
                  <a:lnTo>
                    <a:pt x="138" y="81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7"/>
                  </a:lnTo>
                  <a:lnTo>
                    <a:pt x="161" y="91"/>
                  </a:lnTo>
                  <a:lnTo>
                    <a:pt x="167" y="93"/>
                  </a:lnTo>
                  <a:lnTo>
                    <a:pt x="172" y="95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5"/>
                  </a:lnTo>
                  <a:lnTo>
                    <a:pt x="186" y="93"/>
                  </a:lnTo>
                  <a:lnTo>
                    <a:pt x="181" y="91"/>
                  </a:lnTo>
                  <a:lnTo>
                    <a:pt x="175" y="87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0"/>
                  </a:lnTo>
                  <a:lnTo>
                    <a:pt x="157" y="78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2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5"/>
                  </a:lnTo>
                  <a:lnTo>
                    <a:pt x="226" y="63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8"/>
                  </a:lnTo>
                  <a:lnTo>
                    <a:pt x="247" y="56"/>
                  </a:lnTo>
                  <a:lnTo>
                    <a:pt x="243" y="55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5"/>
                  </a:lnTo>
                  <a:lnTo>
                    <a:pt x="188" y="56"/>
                  </a:lnTo>
                  <a:lnTo>
                    <a:pt x="174" y="58"/>
                  </a:lnTo>
                  <a:lnTo>
                    <a:pt x="163" y="61"/>
                  </a:lnTo>
                  <a:lnTo>
                    <a:pt x="152" y="63"/>
                  </a:lnTo>
                  <a:lnTo>
                    <a:pt x="145" y="65"/>
                  </a:lnTo>
                  <a:lnTo>
                    <a:pt x="149" y="52"/>
                  </a:lnTo>
                  <a:lnTo>
                    <a:pt x="155" y="34"/>
                  </a:lnTo>
                  <a:lnTo>
                    <a:pt x="161" y="17"/>
                  </a:lnTo>
                  <a:lnTo>
                    <a:pt x="170" y="7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4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3"/>
                  </a:lnTo>
                  <a:lnTo>
                    <a:pt x="138" y="42"/>
                  </a:lnTo>
                  <a:lnTo>
                    <a:pt x="133" y="52"/>
                  </a:lnTo>
                  <a:lnTo>
                    <a:pt x="129" y="58"/>
                  </a:lnTo>
                  <a:lnTo>
                    <a:pt x="128" y="64"/>
                  </a:lnTo>
                  <a:lnTo>
                    <a:pt x="122" y="65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2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79"/>
                  </a:lnTo>
                  <a:lnTo>
                    <a:pt x="73" y="80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7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0" y="5"/>
                  </a:lnTo>
                  <a:lnTo>
                    <a:pt x="85" y="12"/>
                  </a:lnTo>
                  <a:lnTo>
                    <a:pt x="77" y="26"/>
                  </a:lnTo>
                  <a:lnTo>
                    <a:pt x="67" y="45"/>
                  </a:lnTo>
                  <a:lnTo>
                    <a:pt x="60" y="65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09"/>
                  </a:lnTo>
                  <a:lnTo>
                    <a:pt x="23" y="111"/>
                  </a:lnTo>
                  <a:lnTo>
                    <a:pt x="20" y="111"/>
                  </a:lnTo>
                  <a:lnTo>
                    <a:pt x="19" y="109"/>
                  </a:lnTo>
                  <a:lnTo>
                    <a:pt x="20" y="103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8"/>
                  </a:lnTo>
                  <a:lnTo>
                    <a:pt x="34" y="34"/>
                  </a:lnTo>
                  <a:lnTo>
                    <a:pt x="23" y="50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35" name="Freeform 9534"/>
            <p:cNvSpPr/>
            <p:nvPr/>
          </p:nvSpPr>
          <p:spPr>
            <a:xfrm>
              <a:off x="4436" y="2096"/>
              <a:ext cx="149" cy="176"/>
            </a:xfrm>
            <a:custGeom>
              <a:avLst/>
              <a:gdLst/>
              <a:ahLst/>
              <a:cxnLst/>
              <a:pathLst>
                <a:path w="171" h="200">
                  <a:moveTo>
                    <a:pt x="8" y="0"/>
                  </a:moveTo>
                  <a:lnTo>
                    <a:pt x="6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7" y="18"/>
                  </a:lnTo>
                  <a:lnTo>
                    <a:pt x="14" y="26"/>
                  </a:lnTo>
                  <a:lnTo>
                    <a:pt x="18" y="34"/>
                  </a:lnTo>
                  <a:lnTo>
                    <a:pt x="18" y="41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2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7"/>
                  </a:lnTo>
                  <a:lnTo>
                    <a:pt x="42" y="61"/>
                  </a:lnTo>
                  <a:lnTo>
                    <a:pt x="47" y="64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2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6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3"/>
                  </a:lnTo>
                  <a:lnTo>
                    <a:pt x="82" y="155"/>
                  </a:lnTo>
                  <a:lnTo>
                    <a:pt x="84" y="148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6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2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09"/>
                  </a:lnTo>
                  <a:lnTo>
                    <a:pt x="110" y="103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3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0"/>
                  </a:lnTo>
                  <a:lnTo>
                    <a:pt x="105" y="76"/>
                  </a:lnTo>
                  <a:lnTo>
                    <a:pt x="95" y="71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4"/>
                  </a:lnTo>
                  <a:lnTo>
                    <a:pt x="66" y="62"/>
                  </a:lnTo>
                  <a:lnTo>
                    <a:pt x="61" y="57"/>
                  </a:lnTo>
                  <a:lnTo>
                    <a:pt x="56" y="54"/>
                  </a:lnTo>
                  <a:lnTo>
                    <a:pt x="51" y="49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45" y="34"/>
                  </a:lnTo>
                  <a:lnTo>
                    <a:pt x="52" y="33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3"/>
                  </a:lnTo>
                  <a:lnTo>
                    <a:pt x="99" y="34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19"/>
                  </a:lnTo>
                  <a:lnTo>
                    <a:pt x="27" y="19"/>
                  </a:lnTo>
                  <a:lnTo>
                    <a:pt x="20" y="17"/>
                  </a:lnTo>
                  <a:lnTo>
                    <a:pt x="15" y="12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36" name="Freeform 9535"/>
            <p:cNvSpPr/>
            <p:nvPr/>
          </p:nvSpPr>
          <p:spPr>
            <a:xfrm>
              <a:off x="4246" y="2065"/>
              <a:ext cx="111" cy="230"/>
            </a:xfrm>
            <a:custGeom>
              <a:avLst/>
              <a:gdLst/>
              <a:ahLst/>
              <a:cxnLst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6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4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39"/>
                  </a:lnTo>
                  <a:lnTo>
                    <a:pt x="110" y="154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6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1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7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29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7"/>
                  </a:lnTo>
                  <a:lnTo>
                    <a:pt x="39" y="218"/>
                  </a:lnTo>
                  <a:lnTo>
                    <a:pt x="34" y="229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0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4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1"/>
                  </a:lnTo>
                  <a:lnTo>
                    <a:pt x="28" y="191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3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3"/>
                  </a:lnTo>
                  <a:lnTo>
                    <a:pt x="56" y="131"/>
                  </a:lnTo>
                  <a:lnTo>
                    <a:pt x="63" y="112"/>
                  </a:lnTo>
                  <a:lnTo>
                    <a:pt x="68" y="101"/>
                  </a:lnTo>
                  <a:lnTo>
                    <a:pt x="60" y="100"/>
                  </a:lnTo>
                  <a:lnTo>
                    <a:pt x="51" y="100"/>
                  </a:lnTo>
                  <a:lnTo>
                    <a:pt x="41" y="100"/>
                  </a:lnTo>
                  <a:lnTo>
                    <a:pt x="33" y="100"/>
                  </a:lnTo>
                  <a:lnTo>
                    <a:pt x="24" y="101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0"/>
                  </a:lnTo>
                  <a:lnTo>
                    <a:pt x="17" y="97"/>
                  </a:lnTo>
                  <a:lnTo>
                    <a:pt x="26" y="93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4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7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6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6"/>
                  </a:lnTo>
                  <a:lnTo>
                    <a:pt x="45" y="48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3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5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4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54" y="30"/>
                  </a:lnTo>
                  <a:lnTo>
                    <a:pt x="55" y="33"/>
                  </a:lnTo>
                  <a:lnTo>
                    <a:pt x="59" y="37"/>
                  </a:lnTo>
                  <a:lnTo>
                    <a:pt x="62" y="39"/>
                  </a:lnTo>
                  <a:lnTo>
                    <a:pt x="67" y="40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39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2"/>
                  </a:lnTo>
                  <a:lnTo>
                    <a:pt x="125" y="0"/>
                  </a:lnTo>
                  <a:lnTo>
                    <a:pt x="119" y="8"/>
                  </a:lnTo>
                  <a:lnTo>
                    <a:pt x="110" y="16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3"/>
                  </a:lnTo>
                  <a:lnTo>
                    <a:pt x="113" y="38"/>
                  </a:lnTo>
                  <a:lnTo>
                    <a:pt x="117" y="39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37" name="Freeform 9536"/>
            <p:cNvSpPr/>
            <p:nvPr/>
          </p:nvSpPr>
          <p:spPr>
            <a:xfrm>
              <a:off x="4353" y="2144"/>
              <a:ext cx="18" cy="30"/>
            </a:xfrm>
            <a:custGeom>
              <a:avLst/>
              <a:gdLst/>
              <a:ahLst/>
              <a:cxnLst/>
              <a:pathLst>
                <a:path w="20" h="33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38" name="Freeform 9537"/>
            <p:cNvSpPr/>
            <p:nvPr/>
          </p:nvSpPr>
          <p:spPr>
            <a:xfrm>
              <a:off x="3910" y="1947"/>
              <a:ext cx="336" cy="204"/>
            </a:xfrm>
            <a:custGeom>
              <a:avLst/>
              <a:gdLst/>
              <a:ahLst/>
              <a:cxnLst/>
              <a:pathLst>
                <a:path w="386" h="232">
                  <a:moveTo>
                    <a:pt x="370" y="74"/>
                  </a:moveTo>
                  <a:lnTo>
                    <a:pt x="364" y="78"/>
                  </a:lnTo>
                  <a:lnTo>
                    <a:pt x="356" y="82"/>
                  </a:lnTo>
                  <a:lnTo>
                    <a:pt x="347" y="87"/>
                  </a:lnTo>
                  <a:lnTo>
                    <a:pt x="335" y="91"/>
                  </a:lnTo>
                  <a:lnTo>
                    <a:pt x="325" y="96"/>
                  </a:lnTo>
                  <a:lnTo>
                    <a:pt x="316" y="101"/>
                  </a:lnTo>
                  <a:lnTo>
                    <a:pt x="310" y="104"/>
                  </a:lnTo>
                  <a:lnTo>
                    <a:pt x="307" y="108"/>
                  </a:lnTo>
                  <a:lnTo>
                    <a:pt x="302" y="118"/>
                  </a:lnTo>
                  <a:lnTo>
                    <a:pt x="293" y="136"/>
                  </a:lnTo>
                  <a:lnTo>
                    <a:pt x="282" y="156"/>
                  </a:lnTo>
                  <a:lnTo>
                    <a:pt x="273" y="171"/>
                  </a:lnTo>
                  <a:lnTo>
                    <a:pt x="267" y="178"/>
                  </a:lnTo>
                  <a:lnTo>
                    <a:pt x="259" y="186"/>
                  </a:lnTo>
                  <a:lnTo>
                    <a:pt x="250" y="195"/>
                  </a:lnTo>
                  <a:lnTo>
                    <a:pt x="239" y="204"/>
                  </a:lnTo>
                  <a:lnTo>
                    <a:pt x="228" y="214"/>
                  </a:lnTo>
                  <a:lnTo>
                    <a:pt x="219" y="222"/>
                  </a:lnTo>
                  <a:lnTo>
                    <a:pt x="210" y="227"/>
                  </a:lnTo>
                  <a:lnTo>
                    <a:pt x="204" y="231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8" y="229"/>
                  </a:lnTo>
                  <a:lnTo>
                    <a:pt x="202" y="225"/>
                  </a:lnTo>
                  <a:lnTo>
                    <a:pt x="206" y="222"/>
                  </a:lnTo>
                  <a:lnTo>
                    <a:pt x="213" y="215"/>
                  </a:lnTo>
                  <a:lnTo>
                    <a:pt x="224" y="206"/>
                  </a:lnTo>
                  <a:lnTo>
                    <a:pt x="234" y="196"/>
                  </a:lnTo>
                  <a:lnTo>
                    <a:pt x="244" y="186"/>
                  </a:lnTo>
                  <a:lnTo>
                    <a:pt x="255" y="177"/>
                  </a:lnTo>
                  <a:lnTo>
                    <a:pt x="263" y="167"/>
                  </a:lnTo>
                  <a:lnTo>
                    <a:pt x="267" y="162"/>
                  </a:lnTo>
                  <a:lnTo>
                    <a:pt x="273" y="151"/>
                  </a:lnTo>
                  <a:lnTo>
                    <a:pt x="278" y="139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7"/>
                  </a:lnTo>
                  <a:lnTo>
                    <a:pt x="282" y="116"/>
                  </a:lnTo>
                  <a:lnTo>
                    <a:pt x="279" y="117"/>
                  </a:lnTo>
                  <a:lnTo>
                    <a:pt x="273" y="119"/>
                  </a:lnTo>
                  <a:lnTo>
                    <a:pt x="269" y="121"/>
                  </a:lnTo>
                  <a:lnTo>
                    <a:pt x="262" y="126"/>
                  </a:lnTo>
                  <a:lnTo>
                    <a:pt x="255" y="129"/>
                  </a:lnTo>
                  <a:lnTo>
                    <a:pt x="247" y="134"/>
                  </a:lnTo>
                  <a:lnTo>
                    <a:pt x="239" y="139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6"/>
                  </a:lnTo>
                  <a:lnTo>
                    <a:pt x="211" y="159"/>
                  </a:lnTo>
                  <a:lnTo>
                    <a:pt x="198" y="172"/>
                  </a:lnTo>
                  <a:lnTo>
                    <a:pt x="183" y="184"/>
                  </a:lnTo>
                  <a:lnTo>
                    <a:pt x="167" y="195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6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7"/>
                  </a:lnTo>
                  <a:lnTo>
                    <a:pt x="112" y="215"/>
                  </a:lnTo>
                  <a:lnTo>
                    <a:pt x="123" y="209"/>
                  </a:lnTo>
                  <a:lnTo>
                    <a:pt x="137" y="201"/>
                  </a:lnTo>
                  <a:lnTo>
                    <a:pt x="152" y="192"/>
                  </a:lnTo>
                  <a:lnTo>
                    <a:pt x="166" y="180"/>
                  </a:lnTo>
                  <a:lnTo>
                    <a:pt x="180" y="169"/>
                  </a:lnTo>
                  <a:lnTo>
                    <a:pt x="191" y="158"/>
                  </a:lnTo>
                  <a:lnTo>
                    <a:pt x="199" y="149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1" y="139"/>
                  </a:lnTo>
                  <a:lnTo>
                    <a:pt x="196" y="139"/>
                  </a:lnTo>
                  <a:lnTo>
                    <a:pt x="188" y="139"/>
                  </a:lnTo>
                  <a:lnTo>
                    <a:pt x="182" y="139"/>
                  </a:lnTo>
                  <a:lnTo>
                    <a:pt x="176" y="140"/>
                  </a:lnTo>
                  <a:lnTo>
                    <a:pt x="169" y="141"/>
                  </a:lnTo>
                  <a:lnTo>
                    <a:pt x="164" y="141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7"/>
                  </a:lnTo>
                  <a:lnTo>
                    <a:pt x="104" y="164"/>
                  </a:lnTo>
                  <a:lnTo>
                    <a:pt x="88" y="170"/>
                  </a:lnTo>
                  <a:lnTo>
                    <a:pt x="72" y="176"/>
                  </a:lnTo>
                  <a:lnTo>
                    <a:pt x="58" y="180"/>
                  </a:lnTo>
                  <a:lnTo>
                    <a:pt x="47" y="184"/>
                  </a:lnTo>
                  <a:lnTo>
                    <a:pt x="41" y="186"/>
                  </a:lnTo>
                  <a:lnTo>
                    <a:pt x="34" y="187"/>
                  </a:lnTo>
                  <a:lnTo>
                    <a:pt x="30" y="185"/>
                  </a:lnTo>
                  <a:lnTo>
                    <a:pt x="32" y="181"/>
                  </a:lnTo>
                  <a:lnTo>
                    <a:pt x="42" y="178"/>
                  </a:lnTo>
                  <a:lnTo>
                    <a:pt x="52" y="176"/>
                  </a:lnTo>
                  <a:lnTo>
                    <a:pt x="64" y="172"/>
                  </a:lnTo>
                  <a:lnTo>
                    <a:pt x="76" y="167"/>
                  </a:lnTo>
                  <a:lnTo>
                    <a:pt x="88" y="162"/>
                  </a:lnTo>
                  <a:lnTo>
                    <a:pt x="99" y="156"/>
                  </a:lnTo>
                  <a:lnTo>
                    <a:pt x="108" y="149"/>
                  </a:lnTo>
                  <a:lnTo>
                    <a:pt x="115" y="143"/>
                  </a:lnTo>
                  <a:lnTo>
                    <a:pt x="120" y="138"/>
                  </a:lnTo>
                  <a:lnTo>
                    <a:pt x="107" y="135"/>
                  </a:lnTo>
                  <a:lnTo>
                    <a:pt x="94" y="134"/>
                  </a:lnTo>
                  <a:lnTo>
                    <a:pt x="77" y="134"/>
                  </a:lnTo>
                  <a:lnTo>
                    <a:pt x="62" y="135"/>
                  </a:lnTo>
                  <a:lnTo>
                    <a:pt x="47" y="138"/>
                  </a:lnTo>
                  <a:lnTo>
                    <a:pt x="34" y="140"/>
                  </a:lnTo>
                  <a:lnTo>
                    <a:pt x="23" y="141"/>
                  </a:lnTo>
                  <a:lnTo>
                    <a:pt x="15" y="143"/>
                  </a:lnTo>
                  <a:lnTo>
                    <a:pt x="6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6" y="141"/>
                  </a:lnTo>
                  <a:lnTo>
                    <a:pt x="13" y="138"/>
                  </a:lnTo>
                  <a:lnTo>
                    <a:pt x="22" y="133"/>
                  </a:lnTo>
                  <a:lnTo>
                    <a:pt x="35" y="128"/>
                  </a:lnTo>
                  <a:lnTo>
                    <a:pt x="50" y="125"/>
                  </a:lnTo>
                  <a:lnTo>
                    <a:pt x="66" y="121"/>
                  </a:lnTo>
                  <a:lnTo>
                    <a:pt x="83" y="119"/>
                  </a:lnTo>
                  <a:lnTo>
                    <a:pt x="100" y="119"/>
                  </a:lnTo>
                  <a:lnTo>
                    <a:pt x="117" y="121"/>
                  </a:lnTo>
                  <a:lnTo>
                    <a:pt x="112" y="116"/>
                  </a:lnTo>
                  <a:lnTo>
                    <a:pt x="104" y="108"/>
                  </a:lnTo>
                  <a:lnTo>
                    <a:pt x="95" y="101"/>
                  </a:lnTo>
                  <a:lnTo>
                    <a:pt x="84" y="93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7" y="74"/>
                  </a:lnTo>
                  <a:lnTo>
                    <a:pt x="51" y="71"/>
                  </a:lnTo>
                  <a:lnTo>
                    <a:pt x="43" y="66"/>
                  </a:lnTo>
                  <a:lnTo>
                    <a:pt x="41" y="63"/>
                  </a:lnTo>
                  <a:lnTo>
                    <a:pt x="43" y="60"/>
                  </a:lnTo>
                  <a:lnTo>
                    <a:pt x="51" y="63"/>
                  </a:lnTo>
                  <a:lnTo>
                    <a:pt x="59" y="66"/>
                  </a:lnTo>
                  <a:lnTo>
                    <a:pt x="70" y="72"/>
                  </a:lnTo>
                  <a:lnTo>
                    <a:pt x="83" y="79"/>
                  </a:lnTo>
                  <a:lnTo>
                    <a:pt x="98" y="87"/>
                  </a:lnTo>
                  <a:lnTo>
                    <a:pt x="112" y="95"/>
                  </a:lnTo>
                  <a:lnTo>
                    <a:pt x="125" y="103"/>
                  </a:lnTo>
                  <a:lnTo>
                    <a:pt x="135" y="110"/>
                  </a:lnTo>
                  <a:lnTo>
                    <a:pt x="141" y="116"/>
                  </a:lnTo>
                  <a:lnTo>
                    <a:pt x="146" y="116"/>
                  </a:lnTo>
                  <a:lnTo>
                    <a:pt x="153" y="117"/>
                  </a:lnTo>
                  <a:lnTo>
                    <a:pt x="161" y="117"/>
                  </a:lnTo>
                  <a:lnTo>
                    <a:pt x="169" y="117"/>
                  </a:lnTo>
                  <a:lnTo>
                    <a:pt x="178" y="117"/>
                  </a:lnTo>
                  <a:lnTo>
                    <a:pt x="186" y="117"/>
                  </a:lnTo>
                  <a:lnTo>
                    <a:pt x="191" y="117"/>
                  </a:lnTo>
                  <a:lnTo>
                    <a:pt x="196" y="117"/>
                  </a:lnTo>
                  <a:lnTo>
                    <a:pt x="194" y="110"/>
                  </a:lnTo>
                  <a:lnTo>
                    <a:pt x="188" y="103"/>
                  </a:lnTo>
                  <a:lnTo>
                    <a:pt x="182" y="95"/>
                  </a:lnTo>
                  <a:lnTo>
                    <a:pt x="175" y="87"/>
                  </a:lnTo>
                  <a:lnTo>
                    <a:pt x="168" y="80"/>
                  </a:lnTo>
                  <a:lnTo>
                    <a:pt x="161" y="73"/>
                  </a:lnTo>
                  <a:lnTo>
                    <a:pt x="156" y="67"/>
                  </a:lnTo>
                  <a:lnTo>
                    <a:pt x="151" y="63"/>
                  </a:lnTo>
                  <a:lnTo>
                    <a:pt x="146" y="59"/>
                  </a:lnTo>
                  <a:lnTo>
                    <a:pt x="142" y="56"/>
                  </a:lnTo>
                  <a:lnTo>
                    <a:pt x="136" y="52"/>
                  </a:lnTo>
                  <a:lnTo>
                    <a:pt x="131" y="49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1"/>
                  </a:lnTo>
                  <a:lnTo>
                    <a:pt x="115" y="38"/>
                  </a:lnTo>
                  <a:lnTo>
                    <a:pt x="111" y="33"/>
                  </a:lnTo>
                  <a:lnTo>
                    <a:pt x="110" y="27"/>
                  </a:lnTo>
                  <a:lnTo>
                    <a:pt x="112" y="26"/>
                  </a:lnTo>
                  <a:lnTo>
                    <a:pt x="123" y="34"/>
                  </a:lnTo>
                  <a:lnTo>
                    <a:pt x="133" y="41"/>
                  </a:lnTo>
                  <a:lnTo>
                    <a:pt x="144" y="50"/>
                  </a:lnTo>
                  <a:lnTo>
                    <a:pt x="158" y="60"/>
                  </a:lnTo>
                  <a:lnTo>
                    <a:pt x="171" y="71"/>
                  </a:lnTo>
                  <a:lnTo>
                    <a:pt x="183" y="81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3"/>
                  </a:lnTo>
                  <a:lnTo>
                    <a:pt x="216" y="109"/>
                  </a:lnTo>
                  <a:lnTo>
                    <a:pt x="221" y="110"/>
                  </a:lnTo>
                  <a:lnTo>
                    <a:pt x="227" y="109"/>
                  </a:lnTo>
                  <a:lnTo>
                    <a:pt x="234" y="108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2"/>
                  </a:lnTo>
                  <a:lnTo>
                    <a:pt x="267" y="101"/>
                  </a:lnTo>
                  <a:lnTo>
                    <a:pt x="273" y="100"/>
                  </a:lnTo>
                  <a:lnTo>
                    <a:pt x="278" y="97"/>
                  </a:lnTo>
                  <a:lnTo>
                    <a:pt x="281" y="96"/>
                  </a:lnTo>
                  <a:lnTo>
                    <a:pt x="285" y="93"/>
                  </a:lnTo>
                  <a:lnTo>
                    <a:pt x="285" y="89"/>
                  </a:lnTo>
                  <a:lnTo>
                    <a:pt x="282" y="86"/>
                  </a:lnTo>
                  <a:lnTo>
                    <a:pt x="277" y="79"/>
                  </a:lnTo>
                  <a:lnTo>
                    <a:pt x="271" y="73"/>
                  </a:lnTo>
                  <a:lnTo>
                    <a:pt x="262" y="65"/>
                  </a:lnTo>
                  <a:lnTo>
                    <a:pt x="251" y="55"/>
                  </a:lnTo>
                  <a:lnTo>
                    <a:pt x="239" y="43"/>
                  </a:lnTo>
                  <a:lnTo>
                    <a:pt x="226" y="33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10"/>
                  </a:lnTo>
                  <a:lnTo>
                    <a:pt x="190" y="4"/>
                  </a:lnTo>
                  <a:lnTo>
                    <a:pt x="193" y="0"/>
                  </a:lnTo>
                  <a:lnTo>
                    <a:pt x="199" y="3"/>
                  </a:lnTo>
                  <a:lnTo>
                    <a:pt x="212" y="10"/>
                  </a:lnTo>
                  <a:lnTo>
                    <a:pt x="220" y="17"/>
                  </a:lnTo>
                  <a:lnTo>
                    <a:pt x="232" y="27"/>
                  </a:lnTo>
                  <a:lnTo>
                    <a:pt x="245" y="37"/>
                  </a:lnTo>
                  <a:lnTo>
                    <a:pt x="259" y="48"/>
                  </a:lnTo>
                  <a:lnTo>
                    <a:pt x="273" y="58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3"/>
                  </a:lnTo>
                  <a:lnTo>
                    <a:pt x="340" y="71"/>
                  </a:lnTo>
                  <a:lnTo>
                    <a:pt x="354" y="67"/>
                  </a:lnTo>
                  <a:lnTo>
                    <a:pt x="366" y="65"/>
                  </a:lnTo>
                  <a:lnTo>
                    <a:pt x="377" y="63"/>
                  </a:lnTo>
                  <a:lnTo>
                    <a:pt x="382" y="63"/>
                  </a:lnTo>
                  <a:lnTo>
                    <a:pt x="386" y="64"/>
                  </a:lnTo>
                  <a:lnTo>
                    <a:pt x="384" y="65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39" name="Freeform 9538"/>
            <p:cNvSpPr/>
            <p:nvPr/>
          </p:nvSpPr>
          <p:spPr>
            <a:xfrm>
              <a:off x="4096" y="1751"/>
              <a:ext cx="222" cy="223"/>
            </a:xfrm>
            <a:custGeom>
              <a:avLst/>
              <a:gdLst/>
              <a:ahLst/>
              <a:cxnLst/>
              <a:pathLst>
                <a:path w="254" h="254">
                  <a:moveTo>
                    <a:pt x="244" y="250"/>
                  </a:moveTo>
                  <a:lnTo>
                    <a:pt x="240" y="246"/>
                  </a:lnTo>
                  <a:lnTo>
                    <a:pt x="235" y="242"/>
                  </a:lnTo>
                  <a:lnTo>
                    <a:pt x="229" y="237"/>
                  </a:lnTo>
                  <a:lnTo>
                    <a:pt x="225" y="232"/>
                  </a:lnTo>
                  <a:lnTo>
                    <a:pt x="219" y="228"/>
                  </a:lnTo>
                  <a:lnTo>
                    <a:pt x="213" y="224"/>
                  </a:lnTo>
                  <a:lnTo>
                    <a:pt x="209" y="222"/>
                  </a:lnTo>
                  <a:lnTo>
                    <a:pt x="203" y="222"/>
                  </a:lnTo>
                  <a:lnTo>
                    <a:pt x="189" y="224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3"/>
                  </a:lnTo>
                  <a:lnTo>
                    <a:pt x="84" y="221"/>
                  </a:lnTo>
                  <a:lnTo>
                    <a:pt x="75" y="217"/>
                  </a:lnTo>
                  <a:lnTo>
                    <a:pt x="68" y="212"/>
                  </a:lnTo>
                  <a:lnTo>
                    <a:pt x="68" y="209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4"/>
                  </a:lnTo>
                  <a:lnTo>
                    <a:pt x="108" y="215"/>
                  </a:lnTo>
                  <a:lnTo>
                    <a:pt x="125" y="215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2" y="214"/>
                  </a:lnTo>
                  <a:lnTo>
                    <a:pt x="183" y="212"/>
                  </a:lnTo>
                  <a:lnTo>
                    <a:pt x="190" y="209"/>
                  </a:lnTo>
                  <a:lnTo>
                    <a:pt x="186" y="205"/>
                  </a:lnTo>
                  <a:lnTo>
                    <a:pt x="179" y="201"/>
                  </a:lnTo>
                  <a:lnTo>
                    <a:pt x="172" y="197"/>
                  </a:lnTo>
                  <a:lnTo>
                    <a:pt x="164" y="192"/>
                  </a:lnTo>
                  <a:lnTo>
                    <a:pt x="157" y="189"/>
                  </a:lnTo>
                  <a:lnTo>
                    <a:pt x="150" y="185"/>
                  </a:lnTo>
                  <a:lnTo>
                    <a:pt x="144" y="182"/>
                  </a:lnTo>
                  <a:lnTo>
                    <a:pt x="141" y="179"/>
                  </a:lnTo>
                  <a:lnTo>
                    <a:pt x="127" y="181"/>
                  </a:lnTo>
                  <a:lnTo>
                    <a:pt x="110" y="178"/>
                  </a:lnTo>
                  <a:lnTo>
                    <a:pt x="90" y="176"/>
                  </a:lnTo>
                  <a:lnTo>
                    <a:pt x="72" y="171"/>
                  </a:lnTo>
                  <a:lnTo>
                    <a:pt x="53" y="167"/>
                  </a:lnTo>
                  <a:lnTo>
                    <a:pt x="37" y="161"/>
                  </a:lnTo>
                  <a:lnTo>
                    <a:pt x="24" y="154"/>
                  </a:lnTo>
                  <a:lnTo>
                    <a:pt x="16" y="148"/>
                  </a:lnTo>
                  <a:lnTo>
                    <a:pt x="11" y="140"/>
                  </a:lnTo>
                  <a:lnTo>
                    <a:pt x="11" y="137"/>
                  </a:lnTo>
                  <a:lnTo>
                    <a:pt x="15" y="139"/>
                  </a:lnTo>
                  <a:lnTo>
                    <a:pt x="24" y="144"/>
                  </a:lnTo>
                  <a:lnTo>
                    <a:pt x="32" y="147"/>
                  </a:lnTo>
                  <a:lnTo>
                    <a:pt x="44" y="152"/>
                  </a:lnTo>
                  <a:lnTo>
                    <a:pt x="58" y="156"/>
                  </a:lnTo>
                  <a:lnTo>
                    <a:pt x="73" y="160"/>
                  </a:lnTo>
                  <a:lnTo>
                    <a:pt x="89" y="163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4"/>
                  </a:lnTo>
                  <a:lnTo>
                    <a:pt x="103" y="146"/>
                  </a:lnTo>
                  <a:lnTo>
                    <a:pt x="96" y="140"/>
                  </a:lnTo>
                  <a:lnTo>
                    <a:pt x="92" y="135"/>
                  </a:lnTo>
                  <a:lnTo>
                    <a:pt x="83" y="132"/>
                  </a:lnTo>
                  <a:lnTo>
                    <a:pt x="70" y="130"/>
                  </a:lnTo>
                  <a:lnTo>
                    <a:pt x="57" y="126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3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3"/>
                  </a:lnTo>
                  <a:lnTo>
                    <a:pt x="45" y="109"/>
                  </a:lnTo>
                  <a:lnTo>
                    <a:pt x="57" y="113"/>
                  </a:lnTo>
                  <a:lnTo>
                    <a:pt x="66" y="115"/>
                  </a:lnTo>
                  <a:lnTo>
                    <a:pt x="76" y="116"/>
                  </a:lnTo>
                  <a:lnTo>
                    <a:pt x="66" y="102"/>
                  </a:lnTo>
                  <a:lnTo>
                    <a:pt x="56" y="88"/>
                  </a:lnTo>
                  <a:lnTo>
                    <a:pt x="45" y="76"/>
                  </a:lnTo>
                  <a:lnTo>
                    <a:pt x="36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3"/>
                  </a:lnTo>
                  <a:lnTo>
                    <a:pt x="13" y="26"/>
                  </a:lnTo>
                  <a:lnTo>
                    <a:pt x="12" y="18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1"/>
                  </a:lnTo>
                  <a:lnTo>
                    <a:pt x="23" y="26"/>
                  </a:lnTo>
                  <a:lnTo>
                    <a:pt x="35" y="44"/>
                  </a:lnTo>
                  <a:lnTo>
                    <a:pt x="47" y="62"/>
                  </a:lnTo>
                  <a:lnTo>
                    <a:pt x="59" y="79"/>
                  </a:lnTo>
                  <a:lnTo>
                    <a:pt x="70" y="95"/>
                  </a:lnTo>
                  <a:lnTo>
                    <a:pt x="80" y="106"/>
                  </a:lnTo>
                  <a:lnTo>
                    <a:pt x="85" y="111"/>
                  </a:lnTo>
                  <a:lnTo>
                    <a:pt x="91" y="113"/>
                  </a:lnTo>
                  <a:lnTo>
                    <a:pt x="94" y="109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5"/>
                  </a:lnTo>
                  <a:lnTo>
                    <a:pt x="85" y="65"/>
                  </a:lnTo>
                  <a:lnTo>
                    <a:pt x="80" y="46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8"/>
                  </a:lnTo>
                  <a:lnTo>
                    <a:pt x="105" y="105"/>
                  </a:lnTo>
                  <a:lnTo>
                    <a:pt x="104" y="124"/>
                  </a:lnTo>
                  <a:lnTo>
                    <a:pt x="111" y="131"/>
                  </a:lnTo>
                  <a:lnTo>
                    <a:pt x="118" y="138"/>
                  </a:lnTo>
                  <a:lnTo>
                    <a:pt x="125" y="143"/>
                  </a:lnTo>
                  <a:lnTo>
                    <a:pt x="130" y="148"/>
                  </a:lnTo>
                  <a:lnTo>
                    <a:pt x="136" y="152"/>
                  </a:lnTo>
                  <a:lnTo>
                    <a:pt x="141" y="155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2"/>
                  </a:lnTo>
                  <a:lnTo>
                    <a:pt x="151" y="163"/>
                  </a:lnTo>
                  <a:lnTo>
                    <a:pt x="153" y="161"/>
                  </a:lnTo>
                  <a:lnTo>
                    <a:pt x="156" y="155"/>
                  </a:lnTo>
                  <a:lnTo>
                    <a:pt x="157" y="140"/>
                  </a:lnTo>
                  <a:lnTo>
                    <a:pt x="155" y="116"/>
                  </a:lnTo>
                  <a:lnTo>
                    <a:pt x="149" y="88"/>
                  </a:lnTo>
                  <a:lnTo>
                    <a:pt x="137" y="67"/>
                  </a:lnTo>
                  <a:lnTo>
                    <a:pt x="133" y="57"/>
                  </a:lnTo>
                  <a:lnTo>
                    <a:pt x="133" y="54"/>
                  </a:lnTo>
                  <a:lnTo>
                    <a:pt x="137" y="55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7"/>
                  </a:lnTo>
                  <a:lnTo>
                    <a:pt x="157" y="90"/>
                  </a:lnTo>
                  <a:lnTo>
                    <a:pt x="161" y="103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5"/>
                  </a:lnTo>
                  <a:lnTo>
                    <a:pt x="164" y="173"/>
                  </a:lnTo>
                  <a:lnTo>
                    <a:pt x="168" y="177"/>
                  </a:lnTo>
                  <a:lnTo>
                    <a:pt x="173" y="182"/>
                  </a:lnTo>
                  <a:lnTo>
                    <a:pt x="179" y="186"/>
                  </a:lnTo>
                  <a:lnTo>
                    <a:pt x="184" y="190"/>
                  </a:lnTo>
                  <a:lnTo>
                    <a:pt x="189" y="193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0"/>
                  </a:lnTo>
                  <a:lnTo>
                    <a:pt x="206" y="191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0"/>
                  </a:lnTo>
                  <a:lnTo>
                    <a:pt x="203" y="111"/>
                  </a:lnTo>
                  <a:lnTo>
                    <a:pt x="201" y="94"/>
                  </a:lnTo>
                  <a:lnTo>
                    <a:pt x="198" y="83"/>
                  </a:lnTo>
                  <a:lnTo>
                    <a:pt x="198" y="79"/>
                  </a:lnTo>
                  <a:lnTo>
                    <a:pt x="202" y="82"/>
                  </a:lnTo>
                  <a:lnTo>
                    <a:pt x="207" y="88"/>
                  </a:lnTo>
                  <a:lnTo>
                    <a:pt x="211" y="101"/>
                  </a:lnTo>
                  <a:lnTo>
                    <a:pt x="212" y="123"/>
                  </a:lnTo>
                  <a:lnTo>
                    <a:pt x="214" y="155"/>
                  </a:lnTo>
                  <a:lnTo>
                    <a:pt x="217" y="186"/>
                  </a:lnTo>
                  <a:lnTo>
                    <a:pt x="218" y="206"/>
                  </a:lnTo>
                  <a:lnTo>
                    <a:pt x="225" y="214"/>
                  </a:lnTo>
                  <a:lnTo>
                    <a:pt x="232" y="222"/>
                  </a:lnTo>
                  <a:lnTo>
                    <a:pt x="236" y="229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5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3"/>
                  </a:lnTo>
                  <a:lnTo>
                    <a:pt x="252" y="254"/>
                  </a:lnTo>
                  <a:lnTo>
                    <a:pt x="249" y="253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40" name="Freeform 9539"/>
            <p:cNvSpPr/>
            <p:nvPr/>
          </p:nvSpPr>
          <p:spPr>
            <a:xfrm>
              <a:off x="4296" y="1683"/>
              <a:ext cx="163" cy="273"/>
            </a:xfrm>
            <a:custGeom>
              <a:avLst/>
              <a:gdLst/>
              <a:ahLst/>
              <a:cxnLst/>
              <a:pathLst>
                <a:path w="186" h="313">
                  <a:moveTo>
                    <a:pt x="88" y="313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7"/>
                  </a:lnTo>
                  <a:lnTo>
                    <a:pt x="82" y="267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2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7"/>
                  </a:lnTo>
                  <a:lnTo>
                    <a:pt x="28" y="192"/>
                  </a:lnTo>
                  <a:lnTo>
                    <a:pt x="17" y="166"/>
                  </a:lnTo>
                  <a:lnTo>
                    <a:pt x="8" y="148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4" y="120"/>
                  </a:lnTo>
                  <a:lnTo>
                    <a:pt x="6" y="124"/>
                  </a:lnTo>
                  <a:lnTo>
                    <a:pt x="9" y="132"/>
                  </a:lnTo>
                  <a:lnTo>
                    <a:pt x="12" y="139"/>
                  </a:lnTo>
                  <a:lnTo>
                    <a:pt x="16" y="149"/>
                  </a:lnTo>
                  <a:lnTo>
                    <a:pt x="22" y="162"/>
                  </a:lnTo>
                  <a:lnTo>
                    <a:pt x="29" y="176"/>
                  </a:lnTo>
                  <a:lnTo>
                    <a:pt x="35" y="189"/>
                  </a:lnTo>
                  <a:lnTo>
                    <a:pt x="42" y="201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30"/>
                  </a:lnTo>
                  <a:lnTo>
                    <a:pt x="72" y="234"/>
                  </a:lnTo>
                  <a:lnTo>
                    <a:pt x="76" y="237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5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5"/>
                  </a:lnTo>
                  <a:lnTo>
                    <a:pt x="21" y="48"/>
                  </a:lnTo>
                  <a:lnTo>
                    <a:pt x="24" y="50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7" y="94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5"/>
                  </a:lnTo>
                  <a:lnTo>
                    <a:pt x="62" y="133"/>
                  </a:lnTo>
                  <a:lnTo>
                    <a:pt x="69" y="140"/>
                  </a:lnTo>
                  <a:lnTo>
                    <a:pt x="76" y="144"/>
                  </a:lnTo>
                  <a:lnTo>
                    <a:pt x="82" y="148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1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4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3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8"/>
                  </a:lnTo>
                  <a:lnTo>
                    <a:pt x="106" y="156"/>
                  </a:lnTo>
                  <a:lnTo>
                    <a:pt x="102" y="161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3"/>
                  </a:lnTo>
                  <a:lnTo>
                    <a:pt x="91" y="235"/>
                  </a:lnTo>
                  <a:lnTo>
                    <a:pt x="102" y="230"/>
                  </a:lnTo>
                  <a:lnTo>
                    <a:pt x="114" y="222"/>
                  </a:lnTo>
                  <a:lnTo>
                    <a:pt x="128" y="210"/>
                  </a:lnTo>
                  <a:lnTo>
                    <a:pt x="141" y="199"/>
                  </a:lnTo>
                  <a:lnTo>
                    <a:pt x="153" y="186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7"/>
                  </a:lnTo>
                  <a:lnTo>
                    <a:pt x="183" y="141"/>
                  </a:lnTo>
                  <a:lnTo>
                    <a:pt x="186" y="140"/>
                  </a:lnTo>
                  <a:lnTo>
                    <a:pt x="186" y="146"/>
                  </a:lnTo>
                  <a:lnTo>
                    <a:pt x="183" y="155"/>
                  </a:lnTo>
                  <a:lnTo>
                    <a:pt x="179" y="163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2"/>
                  </a:lnTo>
                  <a:lnTo>
                    <a:pt x="121" y="237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5"/>
                  </a:lnTo>
                  <a:lnTo>
                    <a:pt x="91" y="307"/>
                  </a:lnTo>
                  <a:lnTo>
                    <a:pt x="90" y="309"/>
                  </a:lnTo>
                  <a:lnTo>
                    <a:pt x="88" y="31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41" name="Freeform 9540"/>
            <p:cNvSpPr/>
            <p:nvPr/>
          </p:nvSpPr>
          <p:spPr>
            <a:xfrm>
              <a:off x="4048" y="2016"/>
              <a:ext cx="223" cy="263"/>
            </a:xfrm>
            <a:custGeom>
              <a:avLst/>
              <a:gdLst/>
              <a:ahLst/>
              <a:cxnLst/>
              <a:pathLst>
                <a:path w="253" h="299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4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3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3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3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2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3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6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39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7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299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2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3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1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4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09"/>
                  </a:lnTo>
                  <a:lnTo>
                    <a:pt x="62" y="204"/>
                  </a:lnTo>
                  <a:lnTo>
                    <a:pt x="75" y="200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6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28" y="156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7"/>
                  </a:lnTo>
                  <a:lnTo>
                    <a:pt x="129" y="144"/>
                  </a:lnTo>
                  <a:lnTo>
                    <a:pt x="134" y="140"/>
                  </a:lnTo>
                  <a:lnTo>
                    <a:pt x="138" y="137"/>
                  </a:lnTo>
                  <a:lnTo>
                    <a:pt x="142" y="139"/>
                  </a:lnTo>
                  <a:lnTo>
                    <a:pt x="144" y="140"/>
                  </a:lnTo>
                  <a:lnTo>
                    <a:pt x="145" y="140"/>
                  </a:lnTo>
                  <a:lnTo>
                    <a:pt x="146" y="140"/>
                  </a:lnTo>
                  <a:lnTo>
                    <a:pt x="152" y="133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1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0"/>
                  </a:lnTo>
                  <a:lnTo>
                    <a:pt x="225" y="6"/>
                  </a:lnTo>
                  <a:lnTo>
                    <a:pt x="230" y="3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42" name="Freeform 9541"/>
            <p:cNvSpPr/>
            <p:nvPr/>
          </p:nvSpPr>
          <p:spPr>
            <a:xfrm>
              <a:off x="4459" y="1656"/>
              <a:ext cx="128" cy="214"/>
            </a:xfrm>
            <a:custGeom>
              <a:avLst/>
              <a:gdLst/>
              <a:ahLst/>
              <a:cxnLst/>
              <a:pathLst>
                <a:path w="146" h="244">
                  <a:moveTo>
                    <a:pt x="31" y="240"/>
                  </a:moveTo>
                  <a:lnTo>
                    <a:pt x="39" y="230"/>
                  </a:lnTo>
                  <a:lnTo>
                    <a:pt x="48" y="216"/>
                  </a:lnTo>
                  <a:lnTo>
                    <a:pt x="57" y="204"/>
                  </a:lnTo>
                  <a:lnTo>
                    <a:pt x="61" y="195"/>
                  </a:lnTo>
                  <a:lnTo>
                    <a:pt x="69" y="195"/>
                  </a:lnTo>
                  <a:lnTo>
                    <a:pt x="80" y="193"/>
                  </a:lnTo>
                  <a:lnTo>
                    <a:pt x="92" y="190"/>
                  </a:lnTo>
                  <a:lnTo>
                    <a:pt x="106" y="185"/>
                  </a:lnTo>
                  <a:lnTo>
                    <a:pt x="117" y="180"/>
                  </a:lnTo>
                  <a:lnTo>
                    <a:pt x="128" y="175"/>
                  </a:lnTo>
                  <a:lnTo>
                    <a:pt x="136" y="170"/>
                  </a:lnTo>
                  <a:lnTo>
                    <a:pt x="139" y="167"/>
                  </a:lnTo>
                  <a:lnTo>
                    <a:pt x="141" y="161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1"/>
                  </a:lnTo>
                  <a:lnTo>
                    <a:pt x="131" y="163"/>
                  </a:lnTo>
                  <a:lnTo>
                    <a:pt x="123" y="167"/>
                  </a:lnTo>
                  <a:lnTo>
                    <a:pt x="114" y="170"/>
                  </a:lnTo>
                  <a:lnTo>
                    <a:pt x="103" y="175"/>
                  </a:lnTo>
                  <a:lnTo>
                    <a:pt x="92" y="179"/>
                  </a:lnTo>
                  <a:lnTo>
                    <a:pt x="81" y="183"/>
                  </a:lnTo>
                  <a:lnTo>
                    <a:pt x="73" y="185"/>
                  </a:lnTo>
                  <a:lnTo>
                    <a:pt x="67" y="186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2"/>
                  </a:lnTo>
                  <a:lnTo>
                    <a:pt x="85" y="133"/>
                  </a:lnTo>
                  <a:lnTo>
                    <a:pt x="92" y="127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4"/>
                  </a:lnTo>
                  <a:lnTo>
                    <a:pt x="128" y="96"/>
                  </a:lnTo>
                  <a:lnTo>
                    <a:pt x="136" y="89"/>
                  </a:lnTo>
                  <a:lnTo>
                    <a:pt x="141" y="84"/>
                  </a:lnTo>
                  <a:lnTo>
                    <a:pt x="145" y="79"/>
                  </a:lnTo>
                  <a:lnTo>
                    <a:pt x="146" y="74"/>
                  </a:lnTo>
                  <a:lnTo>
                    <a:pt x="146" y="71"/>
                  </a:lnTo>
                  <a:lnTo>
                    <a:pt x="144" y="71"/>
                  </a:lnTo>
                  <a:lnTo>
                    <a:pt x="139" y="76"/>
                  </a:lnTo>
                  <a:lnTo>
                    <a:pt x="134" y="79"/>
                  </a:lnTo>
                  <a:lnTo>
                    <a:pt x="129" y="85"/>
                  </a:lnTo>
                  <a:lnTo>
                    <a:pt x="122" y="91"/>
                  </a:lnTo>
                  <a:lnTo>
                    <a:pt x="114" y="96"/>
                  </a:lnTo>
                  <a:lnTo>
                    <a:pt x="106" y="102"/>
                  </a:lnTo>
                  <a:lnTo>
                    <a:pt x="98" y="108"/>
                  </a:lnTo>
                  <a:lnTo>
                    <a:pt x="91" y="112"/>
                  </a:lnTo>
                  <a:lnTo>
                    <a:pt x="86" y="115"/>
                  </a:lnTo>
                  <a:lnTo>
                    <a:pt x="87" y="94"/>
                  </a:lnTo>
                  <a:lnTo>
                    <a:pt x="88" y="61"/>
                  </a:lnTo>
                  <a:lnTo>
                    <a:pt x="90" y="27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4" y="10"/>
                  </a:lnTo>
                  <a:lnTo>
                    <a:pt x="81" y="32"/>
                  </a:lnTo>
                  <a:lnTo>
                    <a:pt x="79" y="68"/>
                  </a:lnTo>
                  <a:lnTo>
                    <a:pt x="76" y="103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6"/>
                  </a:lnTo>
                  <a:lnTo>
                    <a:pt x="65" y="123"/>
                  </a:lnTo>
                  <a:lnTo>
                    <a:pt x="64" y="117"/>
                  </a:lnTo>
                  <a:lnTo>
                    <a:pt x="63" y="111"/>
                  </a:lnTo>
                  <a:lnTo>
                    <a:pt x="58" y="103"/>
                  </a:lnTo>
                  <a:lnTo>
                    <a:pt x="54" y="94"/>
                  </a:lnTo>
                  <a:lnTo>
                    <a:pt x="47" y="84"/>
                  </a:lnTo>
                  <a:lnTo>
                    <a:pt x="40" y="73"/>
                  </a:lnTo>
                  <a:lnTo>
                    <a:pt x="33" y="64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3" y="64"/>
                  </a:lnTo>
                  <a:lnTo>
                    <a:pt x="29" y="73"/>
                  </a:lnTo>
                  <a:lnTo>
                    <a:pt x="37" y="86"/>
                  </a:lnTo>
                  <a:lnTo>
                    <a:pt x="46" y="103"/>
                  </a:lnTo>
                  <a:lnTo>
                    <a:pt x="55" y="119"/>
                  </a:lnTo>
                  <a:lnTo>
                    <a:pt x="60" y="132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2"/>
                  </a:lnTo>
                  <a:lnTo>
                    <a:pt x="50" y="180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79"/>
                  </a:lnTo>
                  <a:lnTo>
                    <a:pt x="39" y="174"/>
                  </a:lnTo>
                  <a:lnTo>
                    <a:pt x="35" y="169"/>
                  </a:lnTo>
                  <a:lnTo>
                    <a:pt x="31" y="164"/>
                  </a:lnTo>
                  <a:lnTo>
                    <a:pt x="25" y="157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39"/>
                  </a:lnTo>
                  <a:lnTo>
                    <a:pt x="3" y="134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4"/>
                  </a:lnTo>
                  <a:lnTo>
                    <a:pt x="19" y="163"/>
                  </a:lnTo>
                  <a:lnTo>
                    <a:pt x="26" y="172"/>
                  </a:lnTo>
                  <a:lnTo>
                    <a:pt x="32" y="182"/>
                  </a:lnTo>
                  <a:lnTo>
                    <a:pt x="34" y="187"/>
                  </a:lnTo>
                  <a:lnTo>
                    <a:pt x="35" y="194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1"/>
                  </a:lnTo>
                  <a:lnTo>
                    <a:pt x="23" y="239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43" name="Freeform 9542"/>
            <p:cNvSpPr/>
            <p:nvPr/>
          </p:nvSpPr>
          <p:spPr>
            <a:xfrm>
              <a:off x="3875" y="1716"/>
              <a:ext cx="243" cy="198"/>
            </a:xfrm>
            <a:custGeom>
              <a:avLst/>
              <a:gdLst/>
              <a:ahLst/>
              <a:cxnLst/>
              <a:pathLst>
                <a:path w="279" h="227">
                  <a:moveTo>
                    <a:pt x="279" y="227"/>
                  </a:moveTo>
                  <a:lnTo>
                    <a:pt x="273" y="222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1"/>
                  </a:lnTo>
                  <a:lnTo>
                    <a:pt x="252" y="200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1"/>
                  </a:lnTo>
                  <a:lnTo>
                    <a:pt x="232" y="187"/>
                  </a:lnTo>
                  <a:lnTo>
                    <a:pt x="226" y="184"/>
                  </a:lnTo>
                  <a:lnTo>
                    <a:pt x="221" y="180"/>
                  </a:lnTo>
                  <a:lnTo>
                    <a:pt x="219" y="177"/>
                  </a:lnTo>
                  <a:lnTo>
                    <a:pt x="221" y="156"/>
                  </a:lnTo>
                  <a:lnTo>
                    <a:pt x="225" y="132"/>
                  </a:lnTo>
                  <a:lnTo>
                    <a:pt x="226" y="110"/>
                  </a:lnTo>
                  <a:lnTo>
                    <a:pt x="225" y="94"/>
                  </a:lnTo>
                  <a:lnTo>
                    <a:pt x="222" y="87"/>
                  </a:lnTo>
                  <a:lnTo>
                    <a:pt x="221" y="87"/>
                  </a:lnTo>
                  <a:lnTo>
                    <a:pt x="220" y="93"/>
                  </a:lnTo>
                  <a:lnTo>
                    <a:pt x="221" y="101"/>
                  </a:lnTo>
                  <a:lnTo>
                    <a:pt x="219" y="116"/>
                  </a:lnTo>
                  <a:lnTo>
                    <a:pt x="214" y="139"/>
                  </a:lnTo>
                  <a:lnTo>
                    <a:pt x="208" y="161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8"/>
                  </a:lnTo>
                  <a:lnTo>
                    <a:pt x="173" y="140"/>
                  </a:lnTo>
                  <a:lnTo>
                    <a:pt x="166" y="132"/>
                  </a:lnTo>
                  <a:lnTo>
                    <a:pt x="160" y="127"/>
                  </a:lnTo>
                  <a:lnTo>
                    <a:pt x="157" y="124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3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40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3"/>
                  </a:lnTo>
                  <a:lnTo>
                    <a:pt x="95" y="79"/>
                  </a:lnTo>
                  <a:lnTo>
                    <a:pt x="74" y="63"/>
                  </a:lnTo>
                  <a:lnTo>
                    <a:pt x="53" y="49"/>
                  </a:lnTo>
                  <a:lnTo>
                    <a:pt x="36" y="35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40"/>
                  </a:lnTo>
                  <a:lnTo>
                    <a:pt x="42" y="50"/>
                  </a:lnTo>
                  <a:lnTo>
                    <a:pt x="59" y="64"/>
                  </a:lnTo>
                  <a:lnTo>
                    <a:pt x="77" y="79"/>
                  </a:lnTo>
                  <a:lnTo>
                    <a:pt x="97" y="94"/>
                  </a:lnTo>
                  <a:lnTo>
                    <a:pt x="113" y="106"/>
                  </a:lnTo>
                  <a:lnTo>
                    <a:pt x="127" y="117"/>
                  </a:lnTo>
                  <a:lnTo>
                    <a:pt x="136" y="123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1"/>
                  </a:lnTo>
                  <a:lnTo>
                    <a:pt x="98" y="132"/>
                  </a:lnTo>
                  <a:lnTo>
                    <a:pt x="82" y="133"/>
                  </a:lnTo>
                  <a:lnTo>
                    <a:pt x="63" y="132"/>
                  </a:lnTo>
                  <a:lnTo>
                    <a:pt x="46" y="131"/>
                  </a:lnTo>
                  <a:lnTo>
                    <a:pt x="31" y="128"/>
                  </a:lnTo>
                  <a:lnTo>
                    <a:pt x="17" y="125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2" y="131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8"/>
                  </a:lnTo>
                  <a:lnTo>
                    <a:pt x="74" y="140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3"/>
                  </a:lnTo>
                  <a:lnTo>
                    <a:pt x="172" y="171"/>
                  </a:lnTo>
                  <a:lnTo>
                    <a:pt x="179" y="178"/>
                  </a:lnTo>
                  <a:lnTo>
                    <a:pt x="183" y="182"/>
                  </a:lnTo>
                  <a:lnTo>
                    <a:pt x="187" y="186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200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5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3"/>
                  </a:lnTo>
                  <a:lnTo>
                    <a:pt x="100" y="225"/>
                  </a:lnTo>
                  <a:lnTo>
                    <a:pt x="113" y="224"/>
                  </a:lnTo>
                  <a:lnTo>
                    <a:pt x="121" y="222"/>
                  </a:lnTo>
                  <a:lnTo>
                    <a:pt x="133" y="219"/>
                  </a:lnTo>
                  <a:lnTo>
                    <a:pt x="145" y="215"/>
                  </a:lnTo>
                  <a:lnTo>
                    <a:pt x="159" y="210"/>
                  </a:lnTo>
                  <a:lnTo>
                    <a:pt x="172" y="207"/>
                  </a:lnTo>
                  <a:lnTo>
                    <a:pt x="183" y="202"/>
                  </a:lnTo>
                  <a:lnTo>
                    <a:pt x="192" y="199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7"/>
                  </a:lnTo>
                  <a:lnTo>
                    <a:pt x="241" y="211"/>
                  </a:lnTo>
                  <a:lnTo>
                    <a:pt x="249" y="215"/>
                  </a:lnTo>
                  <a:lnTo>
                    <a:pt x="257" y="219"/>
                  </a:lnTo>
                  <a:lnTo>
                    <a:pt x="264" y="223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9544" name="Group 9543"/>
          <p:cNvGrpSpPr/>
          <p:nvPr/>
        </p:nvGrpSpPr>
        <p:grpSpPr>
          <a:xfrm>
            <a:off x="6324600" y="4038600"/>
            <a:ext cx="2971800" cy="3048000"/>
            <a:chOff x="2640" y="432"/>
            <a:chExt cx="2208" cy="2024"/>
          </a:xfrm>
        </p:grpSpPr>
        <p:sp>
          <p:nvSpPr>
            <p:cNvPr id="9545" name="Rectangle 9544"/>
            <p:cNvSpPr>
              <a:spLocks noChangeAspect="1" noTextEdit="1"/>
            </p:cNvSpPr>
            <p:nvPr/>
          </p:nvSpPr>
          <p:spPr>
            <a:xfrm>
              <a:off x="2640" y="432"/>
              <a:ext cx="2208" cy="202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46" name="Freeform 9545"/>
            <p:cNvSpPr/>
            <p:nvPr/>
          </p:nvSpPr>
          <p:spPr>
            <a:xfrm>
              <a:off x="3683" y="2090"/>
              <a:ext cx="272" cy="109"/>
            </a:xfrm>
            <a:custGeom>
              <a:avLst/>
              <a:gdLst/>
              <a:ahLst/>
              <a:cxnLst/>
              <a:pathLst>
                <a:path w="310" h="123">
                  <a:moveTo>
                    <a:pt x="0" y="110"/>
                  </a:moveTo>
                  <a:lnTo>
                    <a:pt x="4" y="113"/>
                  </a:lnTo>
                  <a:lnTo>
                    <a:pt x="13" y="116"/>
                  </a:lnTo>
                  <a:lnTo>
                    <a:pt x="27" y="119"/>
                  </a:lnTo>
                  <a:lnTo>
                    <a:pt x="45" y="120"/>
                  </a:lnTo>
                  <a:lnTo>
                    <a:pt x="68" y="121"/>
                  </a:lnTo>
                  <a:lnTo>
                    <a:pt x="95" y="122"/>
                  </a:lnTo>
                  <a:lnTo>
                    <a:pt x="124" y="123"/>
                  </a:lnTo>
                  <a:lnTo>
                    <a:pt x="155" y="123"/>
                  </a:lnTo>
                  <a:lnTo>
                    <a:pt x="186" y="123"/>
                  </a:lnTo>
                  <a:lnTo>
                    <a:pt x="216" y="122"/>
                  </a:lnTo>
                  <a:lnTo>
                    <a:pt x="242" y="121"/>
                  </a:lnTo>
                  <a:lnTo>
                    <a:pt x="265" y="120"/>
                  </a:lnTo>
                  <a:lnTo>
                    <a:pt x="284" y="119"/>
                  </a:lnTo>
                  <a:lnTo>
                    <a:pt x="298" y="116"/>
                  </a:lnTo>
                  <a:lnTo>
                    <a:pt x="307" y="113"/>
                  </a:lnTo>
                  <a:lnTo>
                    <a:pt x="310" y="110"/>
                  </a:lnTo>
                  <a:lnTo>
                    <a:pt x="283" y="107"/>
                  </a:lnTo>
                  <a:lnTo>
                    <a:pt x="258" y="97"/>
                  </a:lnTo>
                  <a:lnTo>
                    <a:pt x="238" y="82"/>
                  </a:lnTo>
                  <a:lnTo>
                    <a:pt x="222" y="63"/>
                  </a:lnTo>
                  <a:lnTo>
                    <a:pt x="208" y="45"/>
                  </a:lnTo>
                  <a:lnTo>
                    <a:pt x="196" y="26"/>
                  </a:lnTo>
                  <a:lnTo>
                    <a:pt x="189" y="11"/>
                  </a:lnTo>
                  <a:lnTo>
                    <a:pt x="185" y="0"/>
                  </a:lnTo>
                  <a:lnTo>
                    <a:pt x="125" y="0"/>
                  </a:lnTo>
                  <a:lnTo>
                    <a:pt x="120" y="11"/>
                  </a:lnTo>
                  <a:lnTo>
                    <a:pt x="113" y="26"/>
                  </a:lnTo>
                  <a:lnTo>
                    <a:pt x="103" y="45"/>
                  </a:lnTo>
                  <a:lnTo>
                    <a:pt x="89" y="63"/>
                  </a:lnTo>
                  <a:lnTo>
                    <a:pt x="72" y="82"/>
                  </a:lnTo>
                  <a:lnTo>
                    <a:pt x="52" y="97"/>
                  </a:lnTo>
                  <a:lnTo>
                    <a:pt x="28" y="107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F72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47" name="Freeform 9546"/>
            <p:cNvSpPr/>
            <p:nvPr/>
          </p:nvSpPr>
          <p:spPr>
            <a:xfrm>
              <a:off x="4353" y="1018"/>
              <a:ext cx="99" cy="265"/>
            </a:xfrm>
            <a:custGeom>
              <a:avLst/>
              <a:gdLst/>
              <a:ahLst/>
              <a:cxnLst/>
              <a:pathLst>
                <a:path w="112" h="302">
                  <a:moveTo>
                    <a:pt x="88" y="302"/>
                  </a:moveTo>
                  <a:lnTo>
                    <a:pt x="87" y="302"/>
                  </a:lnTo>
                  <a:lnTo>
                    <a:pt x="86" y="299"/>
                  </a:lnTo>
                  <a:lnTo>
                    <a:pt x="84" y="296"/>
                  </a:lnTo>
                  <a:lnTo>
                    <a:pt x="83" y="295"/>
                  </a:lnTo>
                  <a:lnTo>
                    <a:pt x="97" y="248"/>
                  </a:lnTo>
                  <a:lnTo>
                    <a:pt x="99" y="203"/>
                  </a:lnTo>
                  <a:lnTo>
                    <a:pt x="91" y="160"/>
                  </a:lnTo>
                  <a:lnTo>
                    <a:pt x="78" y="120"/>
                  </a:lnTo>
                  <a:lnTo>
                    <a:pt x="60" y="84"/>
                  </a:lnTo>
                  <a:lnTo>
                    <a:pt x="39" y="52"/>
                  </a:lnTo>
                  <a:lnTo>
                    <a:pt x="18" y="23"/>
                  </a:lnTo>
                  <a:lnTo>
                    <a:pt x="0" y="0"/>
                  </a:lnTo>
                  <a:lnTo>
                    <a:pt x="23" y="13"/>
                  </a:lnTo>
                  <a:lnTo>
                    <a:pt x="47" y="39"/>
                  </a:lnTo>
                  <a:lnTo>
                    <a:pt x="71" y="78"/>
                  </a:lnTo>
                  <a:lnTo>
                    <a:pt x="91" y="122"/>
                  </a:lnTo>
                  <a:lnTo>
                    <a:pt x="106" y="171"/>
                  </a:lnTo>
                  <a:lnTo>
                    <a:pt x="112" y="219"/>
                  </a:lnTo>
                  <a:lnTo>
                    <a:pt x="107" y="264"/>
                  </a:lnTo>
                  <a:lnTo>
                    <a:pt x="88" y="3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48" name="Freeform 9547"/>
            <p:cNvSpPr/>
            <p:nvPr/>
          </p:nvSpPr>
          <p:spPr>
            <a:xfrm>
              <a:off x="4317" y="1058"/>
              <a:ext cx="87" cy="20"/>
            </a:xfrm>
            <a:custGeom>
              <a:avLst/>
              <a:gdLst/>
              <a:ahLst/>
              <a:cxnLst/>
              <a:pathLst>
                <a:path w="101" h="23">
                  <a:moveTo>
                    <a:pt x="0" y="3"/>
                  </a:moveTo>
                  <a:lnTo>
                    <a:pt x="4" y="0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42" y="1"/>
                  </a:lnTo>
                  <a:lnTo>
                    <a:pt x="58" y="4"/>
                  </a:lnTo>
                  <a:lnTo>
                    <a:pt x="74" y="8"/>
                  </a:lnTo>
                  <a:lnTo>
                    <a:pt x="89" y="15"/>
                  </a:lnTo>
                  <a:lnTo>
                    <a:pt x="101" y="23"/>
                  </a:lnTo>
                  <a:lnTo>
                    <a:pt x="89" y="21"/>
                  </a:lnTo>
                  <a:lnTo>
                    <a:pt x="75" y="18"/>
                  </a:lnTo>
                  <a:lnTo>
                    <a:pt x="58" y="15"/>
                  </a:lnTo>
                  <a:lnTo>
                    <a:pt x="42" y="13"/>
                  </a:lnTo>
                  <a:lnTo>
                    <a:pt x="26" y="11"/>
                  </a:lnTo>
                  <a:lnTo>
                    <a:pt x="13" y="7"/>
                  </a:lnTo>
                  <a:lnTo>
                    <a:pt x="4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49" name="Freeform 9548"/>
            <p:cNvSpPr/>
            <p:nvPr/>
          </p:nvSpPr>
          <p:spPr>
            <a:xfrm>
              <a:off x="4313" y="1074"/>
              <a:ext cx="105" cy="26"/>
            </a:xfrm>
            <a:custGeom>
              <a:avLst/>
              <a:gdLst/>
              <a:ahLst/>
              <a:cxnLst/>
              <a:pathLst>
                <a:path w="120" h="31">
                  <a:moveTo>
                    <a:pt x="0" y="3"/>
                  </a:moveTo>
                  <a:lnTo>
                    <a:pt x="5" y="1"/>
                  </a:lnTo>
                  <a:lnTo>
                    <a:pt x="15" y="0"/>
                  </a:lnTo>
                  <a:lnTo>
                    <a:pt x="31" y="1"/>
                  </a:lnTo>
                  <a:lnTo>
                    <a:pt x="51" y="4"/>
                  </a:lnTo>
                  <a:lnTo>
                    <a:pt x="70" y="9"/>
                  </a:lnTo>
                  <a:lnTo>
                    <a:pt x="90" y="16"/>
                  </a:lnTo>
                  <a:lnTo>
                    <a:pt x="107" y="23"/>
                  </a:lnTo>
                  <a:lnTo>
                    <a:pt x="120" y="31"/>
                  </a:lnTo>
                  <a:lnTo>
                    <a:pt x="110" y="28"/>
                  </a:lnTo>
                  <a:lnTo>
                    <a:pt x="94" y="25"/>
                  </a:lnTo>
                  <a:lnTo>
                    <a:pt x="75" y="23"/>
                  </a:lnTo>
                  <a:lnTo>
                    <a:pt x="54" y="18"/>
                  </a:lnTo>
                  <a:lnTo>
                    <a:pt x="33" y="15"/>
                  </a:lnTo>
                  <a:lnTo>
                    <a:pt x="16" y="11"/>
                  </a:lnTo>
                  <a:lnTo>
                    <a:pt x="5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50" name="Freeform 9549"/>
            <p:cNvSpPr/>
            <p:nvPr/>
          </p:nvSpPr>
          <p:spPr>
            <a:xfrm>
              <a:off x="4327" y="1118"/>
              <a:ext cx="109" cy="21"/>
            </a:xfrm>
            <a:custGeom>
              <a:avLst/>
              <a:gdLst/>
              <a:ahLst/>
              <a:cxnLst/>
              <a:pathLst>
                <a:path w="124" h="25">
                  <a:moveTo>
                    <a:pt x="0" y="5"/>
                  </a:moveTo>
                  <a:lnTo>
                    <a:pt x="5" y="2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5" y="3"/>
                  </a:lnTo>
                  <a:lnTo>
                    <a:pt x="76" y="6"/>
                  </a:lnTo>
                  <a:lnTo>
                    <a:pt x="97" y="11"/>
                  </a:lnTo>
                  <a:lnTo>
                    <a:pt x="113" y="17"/>
                  </a:lnTo>
                  <a:lnTo>
                    <a:pt x="124" y="25"/>
                  </a:lnTo>
                  <a:lnTo>
                    <a:pt x="115" y="23"/>
                  </a:lnTo>
                  <a:lnTo>
                    <a:pt x="99" y="22"/>
                  </a:lnTo>
                  <a:lnTo>
                    <a:pt x="78" y="20"/>
                  </a:lnTo>
                  <a:lnTo>
                    <a:pt x="56" y="18"/>
                  </a:lnTo>
                  <a:lnTo>
                    <a:pt x="36" y="14"/>
                  </a:lnTo>
                  <a:lnTo>
                    <a:pt x="17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51" name="Freeform 9550"/>
            <p:cNvSpPr/>
            <p:nvPr/>
          </p:nvSpPr>
          <p:spPr>
            <a:xfrm>
              <a:off x="4345" y="1146"/>
              <a:ext cx="98" cy="18"/>
            </a:xfrm>
            <a:custGeom>
              <a:avLst/>
              <a:gdLst/>
              <a:ahLst/>
              <a:cxnLst/>
              <a:pathLst>
                <a:path w="112" h="19">
                  <a:moveTo>
                    <a:pt x="0" y="3"/>
                  </a:moveTo>
                  <a:lnTo>
                    <a:pt x="4" y="1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71" y="4"/>
                  </a:lnTo>
                  <a:lnTo>
                    <a:pt x="89" y="8"/>
                  </a:lnTo>
                  <a:lnTo>
                    <a:pt x="103" y="13"/>
                  </a:lnTo>
                  <a:lnTo>
                    <a:pt x="112" y="19"/>
                  </a:lnTo>
                  <a:lnTo>
                    <a:pt x="102" y="18"/>
                  </a:lnTo>
                  <a:lnTo>
                    <a:pt x="87" y="17"/>
                  </a:lnTo>
                  <a:lnTo>
                    <a:pt x="68" y="16"/>
                  </a:lnTo>
                  <a:lnTo>
                    <a:pt x="49" y="15"/>
                  </a:lnTo>
                  <a:lnTo>
                    <a:pt x="30" y="12"/>
                  </a:lnTo>
                  <a:lnTo>
                    <a:pt x="14" y="10"/>
                  </a:lnTo>
                  <a:lnTo>
                    <a:pt x="4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52" name="Freeform 9551"/>
            <p:cNvSpPr/>
            <p:nvPr/>
          </p:nvSpPr>
          <p:spPr>
            <a:xfrm>
              <a:off x="4366" y="1193"/>
              <a:ext cx="82" cy="13"/>
            </a:xfrm>
            <a:custGeom>
              <a:avLst/>
              <a:gdLst/>
              <a:ahLst/>
              <a:cxnLst/>
              <a:pathLst>
                <a:path w="94" h="15">
                  <a:moveTo>
                    <a:pt x="0" y="9"/>
                  </a:moveTo>
                  <a:lnTo>
                    <a:pt x="3" y="5"/>
                  </a:lnTo>
                  <a:lnTo>
                    <a:pt x="11" y="3"/>
                  </a:lnTo>
                  <a:lnTo>
                    <a:pt x="24" y="1"/>
                  </a:lnTo>
                  <a:lnTo>
                    <a:pt x="38" y="0"/>
                  </a:lnTo>
                  <a:lnTo>
                    <a:pt x="54" y="1"/>
                  </a:lnTo>
                  <a:lnTo>
                    <a:pt x="69" y="3"/>
                  </a:lnTo>
                  <a:lnTo>
                    <a:pt x="83" y="8"/>
                  </a:lnTo>
                  <a:lnTo>
                    <a:pt x="94" y="15"/>
                  </a:lnTo>
                  <a:lnTo>
                    <a:pt x="85" y="13"/>
                  </a:lnTo>
                  <a:lnTo>
                    <a:pt x="71" y="13"/>
                  </a:lnTo>
                  <a:lnTo>
                    <a:pt x="55" y="13"/>
                  </a:lnTo>
                  <a:lnTo>
                    <a:pt x="39" y="13"/>
                  </a:lnTo>
                  <a:lnTo>
                    <a:pt x="24" y="13"/>
                  </a:lnTo>
                  <a:lnTo>
                    <a:pt x="11" y="13"/>
                  </a:lnTo>
                  <a:lnTo>
                    <a:pt x="3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53" name="Freeform 9552"/>
            <p:cNvSpPr/>
            <p:nvPr/>
          </p:nvSpPr>
          <p:spPr>
            <a:xfrm>
              <a:off x="4397" y="1260"/>
              <a:ext cx="41" cy="16"/>
            </a:xfrm>
            <a:custGeom>
              <a:avLst/>
              <a:gdLst/>
              <a:ahLst/>
              <a:cxnLst/>
              <a:pathLst>
                <a:path w="46" h="18">
                  <a:moveTo>
                    <a:pt x="0" y="16"/>
                  </a:moveTo>
                  <a:lnTo>
                    <a:pt x="1" y="12"/>
                  </a:lnTo>
                  <a:lnTo>
                    <a:pt x="6" y="9"/>
                  </a:lnTo>
                  <a:lnTo>
                    <a:pt x="12" y="5"/>
                  </a:lnTo>
                  <a:lnTo>
                    <a:pt x="20" y="3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6" y="5"/>
                  </a:lnTo>
                  <a:lnTo>
                    <a:pt x="39" y="4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2"/>
                  </a:lnTo>
                  <a:lnTo>
                    <a:pt x="11" y="16"/>
                  </a:lnTo>
                  <a:lnTo>
                    <a:pt x="5" y="18"/>
                  </a:lnTo>
                  <a:lnTo>
                    <a:pt x="1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54" name="Freeform 9553"/>
            <p:cNvSpPr/>
            <p:nvPr/>
          </p:nvSpPr>
          <p:spPr>
            <a:xfrm>
              <a:off x="4311" y="1032"/>
              <a:ext cx="74" cy="19"/>
            </a:xfrm>
            <a:custGeom>
              <a:avLst/>
              <a:gdLst/>
              <a:ahLst/>
              <a:cxnLst/>
              <a:pathLst>
                <a:path w="86" h="23">
                  <a:moveTo>
                    <a:pt x="0" y="4"/>
                  </a:moveTo>
                  <a:lnTo>
                    <a:pt x="4" y="1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5" y="1"/>
                  </a:lnTo>
                  <a:lnTo>
                    <a:pt x="49" y="4"/>
                  </a:lnTo>
                  <a:lnTo>
                    <a:pt x="63" y="8"/>
                  </a:lnTo>
                  <a:lnTo>
                    <a:pt x="75" y="15"/>
                  </a:lnTo>
                  <a:lnTo>
                    <a:pt x="86" y="23"/>
                  </a:lnTo>
                  <a:lnTo>
                    <a:pt x="75" y="21"/>
                  </a:lnTo>
                  <a:lnTo>
                    <a:pt x="63" y="19"/>
                  </a:lnTo>
                  <a:lnTo>
                    <a:pt x="49" y="16"/>
                  </a:lnTo>
                  <a:lnTo>
                    <a:pt x="35" y="13"/>
                  </a:lnTo>
                  <a:lnTo>
                    <a:pt x="21" y="11"/>
                  </a:lnTo>
                  <a:lnTo>
                    <a:pt x="11" y="8"/>
                  </a:lnTo>
                  <a:lnTo>
                    <a:pt x="3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55" name="Freeform 9554"/>
            <p:cNvSpPr/>
            <p:nvPr/>
          </p:nvSpPr>
          <p:spPr>
            <a:xfrm>
              <a:off x="4320" y="1097"/>
              <a:ext cx="107" cy="21"/>
            </a:xfrm>
            <a:custGeom>
              <a:avLst/>
              <a:gdLst/>
              <a:ahLst/>
              <a:cxnLst/>
              <a:pathLst>
                <a:path w="121" h="24">
                  <a:moveTo>
                    <a:pt x="0" y="5"/>
                  </a:moveTo>
                  <a:lnTo>
                    <a:pt x="5" y="1"/>
                  </a:lnTo>
                  <a:lnTo>
                    <a:pt x="17" y="0"/>
                  </a:lnTo>
                  <a:lnTo>
                    <a:pt x="33" y="0"/>
                  </a:lnTo>
                  <a:lnTo>
                    <a:pt x="54" y="2"/>
                  </a:lnTo>
                  <a:lnTo>
                    <a:pt x="74" y="6"/>
                  </a:lnTo>
                  <a:lnTo>
                    <a:pt x="93" y="11"/>
                  </a:lnTo>
                  <a:lnTo>
                    <a:pt x="109" y="16"/>
                  </a:lnTo>
                  <a:lnTo>
                    <a:pt x="121" y="24"/>
                  </a:lnTo>
                  <a:lnTo>
                    <a:pt x="112" y="23"/>
                  </a:lnTo>
                  <a:lnTo>
                    <a:pt x="96" y="22"/>
                  </a:lnTo>
                  <a:lnTo>
                    <a:pt x="76" y="20"/>
                  </a:lnTo>
                  <a:lnTo>
                    <a:pt x="55" y="17"/>
                  </a:lnTo>
                  <a:lnTo>
                    <a:pt x="35" y="14"/>
                  </a:lnTo>
                  <a:lnTo>
                    <a:pt x="16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56" name="Freeform 9555"/>
            <p:cNvSpPr/>
            <p:nvPr/>
          </p:nvSpPr>
          <p:spPr>
            <a:xfrm>
              <a:off x="4350" y="1174"/>
              <a:ext cx="96" cy="12"/>
            </a:xfrm>
            <a:custGeom>
              <a:avLst/>
              <a:gdLst/>
              <a:ahLst/>
              <a:cxnLst/>
              <a:pathLst>
                <a:path w="110" h="14">
                  <a:moveTo>
                    <a:pt x="0" y="9"/>
                  </a:moveTo>
                  <a:lnTo>
                    <a:pt x="5" y="6"/>
                  </a:lnTo>
                  <a:lnTo>
                    <a:pt x="14" y="3"/>
                  </a:lnTo>
                  <a:lnTo>
                    <a:pt x="29" y="1"/>
                  </a:lnTo>
                  <a:lnTo>
                    <a:pt x="46" y="0"/>
                  </a:lnTo>
                  <a:lnTo>
                    <a:pt x="65" y="0"/>
                  </a:lnTo>
                  <a:lnTo>
                    <a:pt x="82" y="2"/>
                  </a:lnTo>
                  <a:lnTo>
                    <a:pt x="98" y="7"/>
                  </a:lnTo>
                  <a:lnTo>
                    <a:pt x="110" y="14"/>
                  </a:lnTo>
                  <a:lnTo>
                    <a:pt x="99" y="12"/>
                  </a:lnTo>
                  <a:lnTo>
                    <a:pt x="84" y="12"/>
                  </a:lnTo>
                  <a:lnTo>
                    <a:pt x="66" y="14"/>
                  </a:lnTo>
                  <a:lnTo>
                    <a:pt x="48" y="14"/>
                  </a:lnTo>
                  <a:lnTo>
                    <a:pt x="30" y="14"/>
                  </a:lnTo>
                  <a:lnTo>
                    <a:pt x="14" y="14"/>
                  </a:lnTo>
                  <a:lnTo>
                    <a:pt x="4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57" name="Freeform 9556"/>
            <p:cNvSpPr/>
            <p:nvPr/>
          </p:nvSpPr>
          <p:spPr>
            <a:xfrm>
              <a:off x="4369" y="1214"/>
              <a:ext cx="77" cy="13"/>
            </a:xfrm>
            <a:custGeom>
              <a:avLst/>
              <a:gdLst/>
              <a:ahLst/>
              <a:cxnLst/>
              <a:pathLst>
                <a:path w="89" h="14">
                  <a:moveTo>
                    <a:pt x="0" y="4"/>
                  </a:moveTo>
                  <a:lnTo>
                    <a:pt x="4" y="2"/>
                  </a:lnTo>
                  <a:lnTo>
                    <a:pt x="13" y="0"/>
                  </a:lnTo>
                  <a:lnTo>
                    <a:pt x="27" y="0"/>
                  </a:lnTo>
                  <a:lnTo>
                    <a:pt x="43" y="1"/>
                  </a:lnTo>
                  <a:lnTo>
                    <a:pt x="58" y="3"/>
                  </a:lnTo>
                  <a:lnTo>
                    <a:pt x="73" y="6"/>
                  </a:lnTo>
                  <a:lnTo>
                    <a:pt x="83" y="9"/>
                  </a:lnTo>
                  <a:lnTo>
                    <a:pt x="89" y="14"/>
                  </a:lnTo>
                  <a:lnTo>
                    <a:pt x="81" y="13"/>
                  </a:lnTo>
                  <a:lnTo>
                    <a:pt x="69" y="13"/>
                  </a:lnTo>
                  <a:lnTo>
                    <a:pt x="55" y="11"/>
                  </a:lnTo>
                  <a:lnTo>
                    <a:pt x="40" y="10"/>
                  </a:lnTo>
                  <a:lnTo>
                    <a:pt x="27" y="10"/>
                  </a:lnTo>
                  <a:lnTo>
                    <a:pt x="14" y="8"/>
                  </a:lnTo>
                  <a:lnTo>
                    <a:pt x="5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58" name="Freeform 9557"/>
            <p:cNvSpPr/>
            <p:nvPr/>
          </p:nvSpPr>
          <p:spPr>
            <a:xfrm>
              <a:off x="4395" y="1239"/>
              <a:ext cx="48" cy="12"/>
            </a:xfrm>
            <a:custGeom>
              <a:avLst/>
              <a:gdLst/>
              <a:ahLst/>
              <a:cxnLst/>
              <a:pathLst>
                <a:path w="55" h="14">
                  <a:moveTo>
                    <a:pt x="0" y="11"/>
                  </a:moveTo>
                  <a:lnTo>
                    <a:pt x="2" y="9"/>
                  </a:lnTo>
                  <a:lnTo>
                    <a:pt x="8" y="5"/>
                  </a:lnTo>
                  <a:lnTo>
                    <a:pt x="15" y="3"/>
                  </a:lnTo>
                  <a:lnTo>
                    <a:pt x="24" y="1"/>
                  </a:lnTo>
                  <a:lnTo>
                    <a:pt x="35" y="0"/>
                  </a:lnTo>
                  <a:lnTo>
                    <a:pt x="44" y="1"/>
                  </a:lnTo>
                  <a:lnTo>
                    <a:pt x="51" y="2"/>
                  </a:lnTo>
                  <a:lnTo>
                    <a:pt x="55" y="6"/>
                  </a:lnTo>
                  <a:lnTo>
                    <a:pt x="48" y="5"/>
                  </a:lnTo>
                  <a:lnTo>
                    <a:pt x="39" y="5"/>
                  </a:lnTo>
                  <a:lnTo>
                    <a:pt x="30" y="8"/>
                  </a:lnTo>
                  <a:lnTo>
                    <a:pt x="21" y="10"/>
                  </a:lnTo>
                  <a:lnTo>
                    <a:pt x="13" y="13"/>
                  </a:lnTo>
                  <a:lnTo>
                    <a:pt x="6" y="14"/>
                  </a:lnTo>
                  <a:lnTo>
                    <a:pt x="1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59" name="Freeform 9558"/>
            <p:cNvSpPr/>
            <p:nvPr/>
          </p:nvSpPr>
          <p:spPr>
            <a:xfrm>
              <a:off x="4324" y="1011"/>
              <a:ext cx="47" cy="19"/>
            </a:xfrm>
            <a:custGeom>
              <a:avLst/>
              <a:gdLst/>
              <a:ahLst/>
              <a:cxnLst/>
              <a:pathLst>
                <a:path w="54" h="23">
                  <a:moveTo>
                    <a:pt x="54" y="23"/>
                  </a:moveTo>
                  <a:lnTo>
                    <a:pt x="50" y="22"/>
                  </a:lnTo>
                  <a:lnTo>
                    <a:pt x="42" y="21"/>
                  </a:lnTo>
                  <a:lnTo>
                    <a:pt x="33" y="20"/>
                  </a:lnTo>
                  <a:lnTo>
                    <a:pt x="22" y="17"/>
                  </a:lnTo>
                  <a:lnTo>
                    <a:pt x="13" y="15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26" y="7"/>
                  </a:lnTo>
                  <a:lnTo>
                    <a:pt x="34" y="12"/>
                  </a:lnTo>
                  <a:lnTo>
                    <a:pt x="42" y="16"/>
                  </a:lnTo>
                  <a:lnTo>
                    <a:pt x="50" y="21"/>
                  </a:lnTo>
                  <a:lnTo>
                    <a:pt x="54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60" name="Freeform 9559"/>
            <p:cNvSpPr/>
            <p:nvPr/>
          </p:nvSpPr>
          <p:spPr>
            <a:xfrm>
              <a:off x="4366" y="988"/>
              <a:ext cx="8" cy="46"/>
            </a:xfrm>
            <a:custGeom>
              <a:avLst/>
              <a:gdLst/>
              <a:ahLst/>
              <a:cxnLst/>
              <a:pathLst>
                <a:path w="10" h="52">
                  <a:moveTo>
                    <a:pt x="7" y="52"/>
                  </a:moveTo>
                  <a:lnTo>
                    <a:pt x="8" y="41"/>
                  </a:lnTo>
                  <a:lnTo>
                    <a:pt x="10" y="24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6"/>
                  </a:lnTo>
                  <a:lnTo>
                    <a:pt x="1" y="20"/>
                  </a:lnTo>
                  <a:lnTo>
                    <a:pt x="4" y="38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61" name="Freeform 9560"/>
            <p:cNvSpPr/>
            <p:nvPr/>
          </p:nvSpPr>
          <p:spPr>
            <a:xfrm>
              <a:off x="4329" y="979"/>
              <a:ext cx="28" cy="41"/>
            </a:xfrm>
            <a:custGeom>
              <a:avLst/>
              <a:gdLst/>
              <a:ahLst/>
              <a:cxnLst/>
              <a:pathLst>
                <a:path w="31" h="44">
                  <a:moveTo>
                    <a:pt x="31" y="44"/>
                  </a:moveTo>
                  <a:lnTo>
                    <a:pt x="27" y="35"/>
                  </a:lnTo>
                  <a:lnTo>
                    <a:pt x="20" y="18"/>
                  </a:lnTo>
                  <a:lnTo>
                    <a:pt x="11" y="4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8"/>
                  </a:lnTo>
                  <a:lnTo>
                    <a:pt x="5" y="13"/>
                  </a:lnTo>
                  <a:lnTo>
                    <a:pt x="9" y="20"/>
                  </a:lnTo>
                  <a:lnTo>
                    <a:pt x="15" y="28"/>
                  </a:lnTo>
                  <a:lnTo>
                    <a:pt x="22" y="35"/>
                  </a:lnTo>
                  <a:lnTo>
                    <a:pt x="28" y="40"/>
                  </a:lnTo>
                  <a:lnTo>
                    <a:pt x="31" y="4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62" name="Freeform 9561"/>
            <p:cNvSpPr/>
            <p:nvPr/>
          </p:nvSpPr>
          <p:spPr>
            <a:xfrm>
              <a:off x="4438" y="1235"/>
              <a:ext cx="61" cy="14"/>
            </a:xfrm>
            <a:custGeom>
              <a:avLst/>
              <a:gdLst/>
              <a:ahLst/>
              <a:cxnLst/>
              <a:pathLst>
                <a:path w="69" h="15">
                  <a:moveTo>
                    <a:pt x="0" y="10"/>
                  </a:moveTo>
                  <a:lnTo>
                    <a:pt x="6" y="6"/>
                  </a:lnTo>
                  <a:lnTo>
                    <a:pt x="17" y="4"/>
                  </a:lnTo>
                  <a:lnTo>
                    <a:pt x="27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5" y="5"/>
                  </a:lnTo>
                  <a:lnTo>
                    <a:pt x="69" y="9"/>
                  </a:lnTo>
                  <a:lnTo>
                    <a:pt x="67" y="13"/>
                  </a:lnTo>
                  <a:lnTo>
                    <a:pt x="62" y="15"/>
                  </a:lnTo>
                  <a:lnTo>
                    <a:pt x="53" y="15"/>
                  </a:lnTo>
                  <a:lnTo>
                    <a:pt x="41" y="15"/>
                  </a:lnTo>
                  <a:lnTo>
                    <a:pt x="29" y="13"/>
                  </a:lnTo>
                  <a:lnTo>
                    <a:pt x="18" y="12"/>
                  </a:lnTo>
                  <a:lnTo>
                    <a:pt x="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63" name="Freeform 9562"/>
            <p:cNvSpPr/>
            <p:nvPr/>
          </p:nvSpPr>
          <p:spPr>
            <a:xfrm>
              <a:off x="4429" y="1269"/>
              <a:ext cx="54" cy="24"/>
            </a:xfrm>
            <a:custGeom>
              <a:avLst/>
              <a:gdLst/>
              <a:ahLst/>
              <a:cxnLst/>
              <a:pathLst>
                <a:path w="63" h="28">
                  <a:moveTo>
                    <a:pt x="0" y="0"/>
                  </a:moveTo>
                  <a:lnTo>
                    <a:pt x="7" y="1"/>
                  </a:lnTo>
                  <a:lnTo>
                    <a:pt x="15" y="2"/>
                  </a:lnTo>
                  <a:lnTo>
                    <a:pt x="25" y="5"/>
                  </a:lnTo>
                  <a:lnTo>
                    <a:pt x="37" y="8"/>
                  </a:lnTo>
                  <a:lnTo>
                    <a:pt x="46" y="12"/>
                  </a:lnTo>
                  <a:lnTo>
                    <a:pt x="55" y="16"/>
                  </a:lnTo>
                  <a:lnTo>
                    <a:pt x="61" y="21"/>
                  </a:lnTo>
                  <a:lnTo>
                    <a:pt x="63" y="25"/>
                  </a:lnTo>
                  <a:lnTo>
                    <a:pt x="61" y="28"/>
                  </a:lnTo>
                  <a:lnTo>
                    <a:pt x="55" y="28"/>
                  </a:lnTo>
                  <a:lnTo>
                    <a:pt x="46" y="24"/>
                  </a:lnTo>
                  <a:lnTo>
                    <a:pt x="35" y="20"/>
                  </a:lnTo>
                  <a:lnTo>
                    <a:pt x="23" y="14"/>
                  </a:lnTo>
                  <a:lnTo>
                    <a:pt x="13" y="8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64" name="Freeform 9563"/>
            <p:cNvSpPr/>
            <p:nvPr/>
          </p:nvSpPr>
          <p:spPr>
            <a:xfrm>
              <a:off x="4445" y="1213"/>
              <a:ext cx="54" cy="14"/>
            </a:xfrm>
            <a:custGeom>
              <a:avLst/>
              <a:gdLst/>
              <a:ahLst/>
              <a:cxnLst/>
              <a:pathLst>
                <a:path w="64" h="15">
                  <a:moveTo>
                    <a:pt x="0" y="15"/>
                  </a:moveTo>
                  <a:lnTo>
                    <a:pt x="3" y="10"/>
                  </a:lnTo>
                  <a:lnTo>
                    <a:pt x="10" y="5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1" y="1"/>
                  </a:lnTo>
                  <a:lnTo>
                    <a:pt x="59" y="3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59" y="12"/>
                  </a:lnTo>
                  <a:lnTo>
                    <a:pt x="52" y="14"/>
                  </a:lnTo>
                  <a:lnTo>
                    <a:pt x="42" y="14"/>
                  </a:lnTo>
                  <a:lnTo>
                    <a:pt x="30" y="14"/>
                  </a:lnTo>
                  <a:lnTo>
                    <a:pt x="19" y="14"/>
                  </a:lnTo>
                  <a:lnTo>
                    <a:pt x="9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65" name="Freeform 9564"/>
            <p:cNvSpPr/>
            <p:nvPr/>
          </p:nvSpPr>
          <p:spPr>
            <a:xfrm>
              <a:off x="4445" y="1190"/>
              <a:ext cx="59" cy="16"/>
            </a:xfrm>
            <a:custGeom>
              <a:avLst/>
              <a:gdLst/>
              <a:ahLst/>
              <a:cxnLst/>
              <a:pathLst>
                <a:path w="66" h="20">
                  <a:moveTo>
                    <a:pt x="0" y="20"/>
                  </a:moveTo>
                  <a:lnTo>
                    <a:pt x="4" y="14"/>
                  </a:lnTo>
                  <a:lnTo>
                    <a:pt x="11" y="9"/>
                  </a:lnTo>
                  <a:lnTo>
                    <a:pt x="21" y="5"/>
                  </a:lnTo>
                  <a:lnTo>
                    <a:pt x="33" y="2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2" y="1"/>
                  </a:lnTo>
                  <a:lnTo>
                    <a:pt x="66" y="5"/>
                  </a:lnTo>
                  <a:lnTo>
                    <a:pt x="66" y="8"/>
                  </a:lnTo>
                  <a:lnTo>
                    <a:pt x="62" y="9"/>
                  </a:lnTo>
                  <a:lnTo>
                    <a:pt x="55" y="12"/>
                  </a:lnTo>
                  <a:lnTo>
                    <a:pt x="45" y="13"/>
                  </a:lnTo>
                  <a:lnTo>
                    <a:pt x="33" y="14"/>
                  </a:lnTo>
                  <a:lnTo>
                    <a:pt x="20" y="15"/>
                  </a:lnTo>
                  <a:lnTo>
                    <a:pt x="9" y="1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66" name="Freeform 9565"/>
            <p:cNvSpPr/>
            <p:nvPr/>
          </p:nvSpPr>
          <p:spPr>
            <a:xfrm>
              <a:off x="4443" y="1165"/>
              <a:ext cx="56" cy="25"/>
            </a:xfrm>
            <a:custGeom>
              <a:avLst/>
              <a:gdLst/>
              <a:ahLst/>
              <a:cxnLst/>
              <a:pathLst>
                <a:path w="65" h="26">
                  <a:moveTo>
                    <a:pt x="0" y="26"/>
                  </a:moveTo>
                  <a:lnTo>
                    <a:pt x="6" y="19"/>
                  </a:lnTo>
                  <a:lnTo>
                    <a:pt x="14" y="13"/>
                  </a:lnTo>
                  <a:lnTo>
                    <a:pt x="24" y="8"/>
                  </a:lnTo>
                  <a:lnTo>
                    <a:pt x="35" y="4"/>
                  </a:lnTo>
                  <a:lnTo>
                    <a:pt x="45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65" y="3"/>
                  </a:lnTo>
                  <a:lnTo>
                    <a:pt x="64" y="6"/>
                  </a:lnTo>
                  <a:lnTo>
                    <a:pt x="59" y="10"/>
                  </a:lnTo>
                  <a:lnTo>
                    <a:pt x="51" y="13"/>
                  </a:lnTo>
                  <a:lnTo>
                    <a:pt x="41" y="16"/>
                  </a:lnTo>
                  <a:lnTo>
                    <a:pt x="30" y="18"/>
                  </a:lnTo>
                  <a:lnTo>
                    <a:pt x="19" y="20"/>
                  </a:lnTo>
                  <a:lnTo>
                    <a:pt x="8" y="2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67" name="Freeform 9566"/>
            <p:cNvSpPr/>
            <p:nvPr/>
          </p:nvSpPr>
          <p:spPr>
            <a:xfrm>
              <a:off x="4439" y="1132"/>
              <a:ext cx="58" cy="35"/>
            </a:xfrm>
            <a:custGeom>
              <a:avLst/>
              <a:gdLst/>
              <a:ahLst/>
              <a:cxnLst/>
              <a:pathLst>
                <a:path w="66" h="40">
                  <a:moveTo>
                    <a:pt x="0" y="40"/>
                  </a:moveTo>
                  <a:lnTo>
                    <a:pt x="7" y="33"/>
                  </a:lnTo>
                  <a:lnTo>
                    <a:pt x="16" y="26"/>
                  </a:lnTo>
                  <a:lnTo>
                    <a:pt x="25" y="18"/>
                  </a:lnTo>
                  <a:lnTo>
                    <a:pt x="37" y="11"/>
                  </a:lnTo>
                  <a:lnTo>
                    <a:pt x="46" y="4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6" y="3"/>
                  </a:lnTo>
                  <a:lnTo>
                    <a:pt x="66" y="9"/>
                  </a:lnTo>
                  <a:lnTo>
                    <a:pt x="61" y="13"/>
                  </a:lnTo>
                  <a:lnTo>
                    <a:pt x="52" y="18"/>
                  </a:lnTo>
                  <a:lnTo>
                    <a:pt x="40" y="23"/>
                  </a:lnTo>
                  <a:lnTo>
                    <a:pt x="28" y="27"/>
                  </a:lnTo>
                  <a:lnTo>
                    <a:pt x="17" y="32"/>
                  </a:lnTo>
                  <a:lnTo>
                    <a:pt x="7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68" name="Freeform 9567"/>
            <p:cNvSpPr/>
            <p:nvPr/>
          </p:nvSpPr>
          <p:spPr>
            <a:xfrm>
              <a:off x="4431" y="1097"/>
              <a:ext cx="57" cy="47"/>
            </a:xfrm>
            <a:custGeom>
              <a:avLst/>
              <a:gdLst/>
              <a:ahLst/>
              <a:cxnLst/>
              <a:pathLst>
                <a:path w="67" h="54">
                  <a:moveTo>
                    <a:pt x="0" y="54"/>
                  </a:moveTo>
                  <a:lnTo>
                    <a:pt x="6" y="47"/>
                  </a:lnTo>
                  <a:lnTo>
                    <a:pt x="14" y="38"/>
                  </a:lnTo>
                  <a:lnTo>
                    <a:pt x="25" y="28"/>
                  </a:lnTo>
                  <a:lnTo>
                    <a:pt x="36" y="17"/>
                  </a:lnTo>
                  <a:lnTo>
                    <a:pt x="46" y="9"/>
                  </a:lnTo>
                  <a:lnTo>
                    <a:pt x="57" y="2"/>
                  </a:lnTo>
                  <a:lnTo>
                    <a:pt x="64" y="0"/>
                  </a:lnTo>
                  <a:lnTo>
                    <a:pt x="67" y="2"/>
                  </a:lnTo>
                  <a:lnTo>
                    <a:pt x="66" y="8"/>
                  </a:lnTo>
                  <a:lnTo>
                    <a:pt x="59" y="16"/>
                  </a:lnTo>
                  <a:lnTo>
                    <a:pt x="50" y="23"/>
                  </a:lnTo>
                  <a:lnTo>
                    <a:pt x="38" y="31"/>
                  </a:lnTo>
                  <a:lnTo>
                    <a:pt x="26" y="38"/>
                  </a:lnTo>
                  <a:lnTo>
                    <a:pt x="14" y="45"/>
                  </a:lnTo>
                  <a:lnTo>
                    <a:pt x="6" y="5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69" name="Freeform 9568"/>
            <p:cNvSpPr/>
            <p:nvPr/>
          </p:nvSpPr>
          <p:spPr>
            <a:xfrm>
              <a:off x="4420" y="1060"/>
              <a:ext cx="61" cy="54"/>
            </a:xfrm>
            <a:custGeom>
              <a:avLst/>
              <a:gdLst/>
              <a:ahLst/>
              <a:cxnLst/>
              <a:pathLst>
                <a:path w="69" h="61">
                  <a:moveTo>
                    <a:pt x="0" y="61"/>
                  </a:moveTo>
                  <a:lnTo>
                    <a:pt x="5" y="54"/>
                  </a:lnTo>
                  <a:lnTo>
                    <a:pt x="13" y="43"/>
                  </a:lnTo>
                  <a:lnTo>
                    <a:pt x="23" y="32"/>
                  </a:lnTo>
                  <a:lnTo>
                    <a:pt x="33" y="20"/>
                  </a:lnTo>
                  <a:lnTo>
                    <a:pt x="45" y="10"/>
                  </a:lnTo>
                  <a:lnTo>
                    <a:pt x="55" y="3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69" y="8"/>
                  </a:lnTo>
                  <a:lnTo>
                    <a:pt x="63" y="15"/>
                  </a:lnTo>
                  <a:lnTo>
                    <a:pt x="54" y="23"/>
                  </a:lnTo>
                  <a:lnTo>
                    <a:pt x="41" y="31"/>
                  </a:lnTo>
                  <a:lnTo>
                    <a:pt x="29" y="40"/>
                  </a:lnTo>
                  <a:lnTo>
                    <a:pt x="16" y="48"/>
                  </a:lnTo>
                  <a:lnTo>
                    <a:pt x="6" y="5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70" name="Freeform 9569"/>
            <p:cNvSpPr/>
            <p:nvPr/>
          </p:nvSpPr>
          <p:spPr>
            <a:xfrm>
              <a:off x="4409" y="1030"/>
              <a:ext cx="57" cy="63"/>
            </a:xfrm>
            <a:custGeom>
              <a:avLst/>
              <a:gdLst/>
              <a:ahLst/>
              <a:cxnLst/>
              <a:pathLst>
                <a:path w="65" h="73">
                  <a:moveTo>
                    <a:pt x="0" y="73"/>
                  </a:moveTo>
                  <a:lnTo>
                    <a:pt x="4" y="64"/>
                  </a:lnTo>
                  <a:lnTo>
                    <a:pt x="9" y="52"/>
                  </a:lnTo>
                  <a:lnTo>
                    <a:pt x="16" y="39"/>
                  </a:lnTo>
                  <a:lnTo>
                    <a:pt x="24" y="28"/>
                  </a:lnTo>
                  <a:lnTo>
                    <a:pt x="34" y="17"/>
                  </a:lnTo>
                  <a:lnTo>
                    <a:pt x="44" y="8"/>
                  </a:lnTo>
                  <a:lnTo>
                    <a:pt x="53" y="2"/>
                  </a:lnTo>
                  <a:lnTo>
                    <a:pt x="63" y="0"/>
                  </a:lnTo>
                  <a:lnTo>
                    <a:pt x="65" y="4"/>
                  </a:lnTo>
                  <a:lnTo>
                    <a:pt x="61" y="11"/>
                  </a:lnTo>
                  <a:lnTo>
                    <a:pt x="52" y="21"/>
                  </a:lnTo>
                  <a:lnTo>
                    <a:pt x="42" y="32"/>
                  </a:lnTo>
                  <a:lnTo>
                    <a:pt x="29" y="45"/>
                  </a:lnTo>
                  <a:lnTo>
                    <a:pt x="17" y="57"/>
                  </a:lnTo>
                  <a:lnTo>
                    <a:pt x="7" y="67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71" name="Freeform 9570"/>
            <p:cNvSpPr/>
            <p:nvPr/>
          </p:nvSpPr>
          <p:spPr>
            <a:xfrm>
              <a:off x="4402" y="1007"/>
              <a:ext cx="29" cy="71"/>
            </a:xfrm>
            <a:custGeom>
              <a:avLst/>
              <a:gdLst/>
              <a:ahLst/>
              <a:cxnLst/>
              <a:pathLst>
                <a:path w="32" h="79">
                  <a:moveTo>
                    <a:pt x="32" y="1"/>
                  </a:moveTo>
                  <a:lnTo>
                    <a:pt x="32" y="4"/>
                  </a:lnTo>
                  <a:lnTo>
                    <a:pt x="30" y="12"/>
                  </a:lnTo>
                  <a:lnTo>
                    <a:pt x="27" y="24"/>
                  </a:lnTo>
                  <a:lnTo>
                    <a:pt x="21" y="35"/>
                  </a:lnTo>
                  <a:lnTo>
                    <a:pt x="15" y="48"/>
                  </a:lnTo>
                  <a:lnTo>
                    <a:pt x="9" y="61"/>
                  </a:lnTo>
                  <a:lnTo>
                    <a:pt x="5" y="71"/>
                  </a:lnTo>
                  <a:lnTo>
                    <a:pt x="3" y="79"/>
                  </a:lnTo>
                  <a:lnTo>
                    <a:pt x="0" y="69"/>
                  </a:lnTo>
                  <a:lnTo>
                    <a:pt x="1" y="55"/>
                  </a:lnTo>
                  <a:lnTo>
                    <a:pt x="4" y="41"/>
                  </a:lnTo>
                  <a:lnTo>
                    <a:pt x="7" y="27"/>
                  </a:lnTo>
                  <a:lnTo>
                    <a:pt x="13" y="15"/>
                  </a:lnTo>
                  <a:lnTo>
                    <a:pt x="19" y="5"/>
                  </a:lnTo>
                  <a:lnTo>
                    <a:pt x="26" y="0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72" name="Freeform 9571"/>
            <p:cNvSpPr/>
            <p:nvPr/>
          </p:nvSpPr>
          <p:spPr>
            <a:xfrm>
              <a:off x="4383" y="985"/>
              <a:ext cx="28" cy="68"/>
            </a:xfrm>
            <a:custGeom>
              <a:avLst/>
              <a:gdLst/>
              <a:ahLst/>
              <a:cxnLst/>
              <a:pathLst>
                <a:path w="31" h="79">
                  <a:moveTo>
                    <a:pt x="31" y="0"/>
                  </a:moveTo>
                  <a:lnTo>
                    <a:pt x="31" y="5"/>
                  </a:lnTo>
                  <a:lnTo>
                    <a:pt x="29" y="13"/>
                  </a:lnTo>
                  <a:lnTo>
                    <a:pt x="26" y="23"/>
                  </a:lnTo>
                  <a:lnTo>
                    <a:pt x="20" y="36"/>
                  </a:lnTo>
                  <a:lnTo>
                    <a:pt x="14" y="50"/>
                  </a:lnTo>
                  <a:lnTo>
                    <a:pt x="10" y="61"/>
                  </a:lnTo>
                  <a:lnTo>
                    <a:pt x="5" y="72"/>
                  </a:lnTo>
                  <a:lnTo>
                    <a:pt x="2" y="79"/>
                  </a:lnTo>
                  <a:lnTo>
                    <a:pt x="0" y="67"/>
                  </a:lnTo>
                  <a:lnTo>
                    <a:pt x="0" y="54"/>
                  </a:lnTo>
                  <a:lnTo>
                    <a:pt x="3" y="41"/>
                  </a:lnTo>
                  <a:lnTo>
                    <a:pt x="7" y="27"/>
                  </a:lnTo>
                  <a:lnTo>
                    <a:pt x="12" y="14"/>
                  </a:lnTo>
                  <a:lnTo>
                    <a:pt x="18" y="5"/>
                  </a:lnTo>
                  <a:lnTo>
                    <a:pt x="2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73" name="Freeform 9572"/>
            <p:cNvSpPr/>
            <p:nvPr/>
          </p:nvSpPr>
          <p:spPr>
            <a:xfrm>
              <a:off x="4443" y="779"/>
              <a:ext cx="70" cy="346"/>
            </a:xfrm>
            <a:custGeom>
              <a:avLst/>
              <a:gdLst/>
              <a:ahLst/>
              <a:cxnLst/>
              <a:pathLst>
                <a:path w="81" h="395">
                  <a:moveTo>
                    <a:pt x="68" y="390"/>
                  </a:moveTo>
                  <a:lnTo>
                    <a:pt x="72" y="392"/>
                  </a:lnTo>
                  <a:lnTo>
                    <a:pt x="75" y="393"/>
                  </a:lnTo>
                  <a:lnTo>
                    <a:pt x="77" y="394"/>
                  </a:lnTo>
                  <a:lnTo>
                    <a:pt x="81" y="395"/>
                  </a:lnTo>
                  <a:lnTo>
                    <a:pt x="53" y="337"/>
                  </a:lnTo>
                  <a:lnTo>
                    <a:pt x="34" y="280"/>
                  </a:lnTo>
                  <a:lnTo>
                    <a:pt x="21" y="225"/>
                  </a:lnTo>
                  <a:lnTo>
                    <a:pt x="14" y="173"/>
                  </a:lnTo>
                  <a:lnTo>
                    <a:pt x="11" y="125"/>
                  </a:lnTo>
                  <a:lnTo>
                    <a:pt x="11" y="79"/>
                  </a:lnTo>
                  <a:lnTo>
                    <a:pt x="13" y="37"/>
                  </a:lnTo>
                  <a:lnTo>
                    <a:pt x="14" y="0"/>
                  </a:lnTo>
                  <a:lnTo>
                    <a:pt x="7" y="28"/>
                  </a:lnTo>
                  <a:lnTo>
                    <a:pt x="2" y="71"/>
                  </a:lnTo>
                  <a:lnTo>
                    <a:pt x="0" y="122"/>
                  </a:lnTo>
                  <a:lnTo>
                    <a:pt x="4" y="180"/>
                  </a:lnTo>
                  <a:lnTo>
                    <a:pt x="11" y="240"/>
                  </a:lnTo>
                  <a:lnTo>
                    <a:pt x="23" y="298"/>
                  </a:lnTo>
                  <a:lnTo>
                    <a:pt x="42" y="348"/>
                  </a:lnTo>
                  <a:lnTo>
                    <a:pt x="68" y="3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74" name="Freeform 9573"/>
            <p:cNvSpPr/>
            <p:nvPr/>
          </p:nvSpPr>
          <p:spPr>
            <a:xfrm>
              <a:off x="4448" y="802"/>
              <a:ext cx="53" cy="48"/>
            </a:xfrm>
            <a:custGeom>
              <a:avLst/>
              <a:gdLst/>
              <a:ahLst/>
              <a:cxnLst/>
              <a:pathLst>
                <a:path w="60" h="54">
                  <a:moveTo>
                    <a:pt x="60" y="1"/>
                  </a:moveTo>
                  <a:lnTo>
                    <a:pt x="56" y="0"/>
                  </a:lnTo>
                  <a:lnTo>
                    <a:pt x="50" y="1"/>
                  </a:lnTo>
                  <a:lnTo>
                    <a:pt x="42" y="4"/>
                  </a:lnTo>
                  <a:lnTo>
                    <a:pt x="31" y="10"/>
                  </a:lnTo>
                  <a:lnTo>
                    <a:pt x="21" y="19"/>
                  </a:lnTo>
                  <a:lnTo>
                    <a:pt x="12" y="29"/>
                  </a:lnTo>
                  <a:lnTo>
                    <a:pt x="5" y="41"/>
                  </a:lnTo>
                  <a:lnTo>
                    <a:pt x="0" y="54"/>
                  </a:lnTo>
                  <a:lnTo>
                    <a:pt x="7" y="48"/>
                  </a:lnTo>
                  <a:lnTo>
                    <a:pt x="15" y="40"/>
                  </a:lnTo>
                  <a:lnTo>
                    <a:pt x="25" y="33"/>
                  </a:lnTo>
                  <a:lnTo>
                    <a:pt x="36" y="25"/>
                  </a:lnTo>
                  <a:lnTo>
                    <a:pt x="46" y="17"/>
                  </a:lnTo>
                  <a:lnTo>
                    <a:pt x="54" y="10"/>
                  </a:lnTo>
                  <a:lnTo>
                    <a:pt x="59" y="4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75" name="Freeform 9574"/>
            <p:cNvSpPr/>
            <p:nvPr/>
          </p:nvSpPr>
          <p:spPr>
            <a:xfrm>
              <a:off x="4445" y="848"/>
              <a:ext cx="59" cy="63"/>
            </a:xfrm>
            <a:custGeom>
              <a:avLst/>
              <a:gdLst/>
              <a:ahLst/>
              <a:cxnLst/>
              <a:pathLst>
                <a:path w="70" h="71">
                  <a:moveTo>
                    <a:pt x="70" y="2"/>
                  </a:moveTo>
                  <a:lnTo>
                    <a:pt x="66" y="0"/>
                  </a:lnTo>
                  <a:lnTo>
                    <a:pt x="58" y="2"/>
                  </a:lnTo>
                  <a:lnTo>
                    <a:pt x="48" y="9"/>
                  </a:lnTo>
                  <a:lnTo>
                    <a:pt x="37" y="18"/>
                  </a:lnTo>
                  <a:lnTo>
                    <a:pt x="25" y="30"/>
                  </a:lnTo>
                  <a:lnTo>
                    <a:pt x="14" y="44"/>
                  </a:lnTo>
                  <a:lnTo>
                    <a:pt x="6" y="57"/>
                  </a:lnTo>
                  <a:lnTo>
                    <a:pt x="0" y="71"/>
                  </a:lnTo>
                  <a:lnTo>
                    <a:pt x="6" y="65"/>
                  </a:lnTo>
                  <a:lnTo>
                    <a:pt x="15" y="57"/>
                  </a:lnTo>
                  <a:lnTo>
                    <a:pt x="27" y="48"/>
                  </a:lnTo>
                  <a:lnTo>
                    <a:pt x="41" y="38"/>
                  </a:lnTo>
                  <a:lnTo>
                    <a:pt x="52" y="26"/>
                  </a:lnTo>
                  <a:lnTo>
                    <a:pt x="63" y="17"/>
                  </a:lnTo>
                  <a:lnTo>
                    <a:pt x="68" y="8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76" name="Freeform 9575"/>
            <p:cNvSpPr/>
            <p:nvPr/>
          </p:nvSpPr>
          <p:spPr>
            <a:xfrm>
              <a:off x="4448" y="888"/>
              <a:ext cx="68" cy="54"/>
            </a:xfrm>
            <a:custGeom>
              <a:avLst/>
              <a:gdLst/>
              <a:ahLst/>
              <a:cxnLst/>
              <a:pathLst>
                <a:path w="77" h="62">
                  <a:moveTo>
                    <a:pt x="77" y="2"/>
                  </a:moveTo>
                  <a:lnTo>
                    <a:pt x="73" y="0"/>
                  </a:lnTo>
                  <a:lnTo>
                    <a:pt x="63" y="1"/>
                  </a:lnTo>
                  <a:lnTo>
                    <a:pt x="52" y="7"/>
                  </a:lnTo>
                  <a:lnTo>
                    <a:pt x="39" y="15"/>
                  </a:lnTo>
                  <a:lnTo>
                    <a:pt x="25" y="25"/>
                  </a:lnTo>
                  <a:lnTo>
                    <a:pt x="14" y="37"/>
                  </a:lnTo>
                  <a:lnTo>
                    <a:pt x="5" y="49"/>
                  </a:lnTo>
                  <a:lnTo>
                    <a:pt x="0" y="62"/>
                  </a:lnTo>
                  <a:lnTo>
                    <a:pt x="6" y="58"/>
                  </a:lnTo>
                  <a:lnTo>
                    <a:pt x="16" y="52"/>
                  </a:lnTo>
                  <a:lnTo>
                    <a:pt x="30" y="42"/>
                  </a:lnTo>
                  <a:lnTo>
                    <a:pt x="44" y="33"/>
                  </a:lnTo>
                  <a:lnTo>
                    <a:pt x="56" y="24"/>
                  </a:lnTo>
                  <a:lnTo>
                    <a:pt x="68" y="15"/>
                  </a:lnTo>
                  <a:lnTo>
                    <a:pt x="75" y="7"/>
                  </a:lnTo>
                  <a:lnTo>
                    <a:pt x="77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77" name="Freeform 9576"/>
            <p:cNvSpPr/>
            <p:nvPr/>
          </p:nvSpPr>
          <p:spPr>
            <a:xfrm>
              <a:off x="4453" y="953"/>
              <a:ext cx="63" cy="47"/>
            </a:xfrm>
            <a:custGeom>
              <a:avLst/>
              <a:gdLst/>
              <a:ahLst/>
              <a:cxnLst/>
              <a:pathLst>
                <a:path w="71" h="54">
                  <a:moveTo>
                    <a:pt x="71" y="2"/>
                  </a:moveTo>
                  <a:lnTo>
                    <a:pt x="68" y="0"/>
                  </a:lnTo>
                  <a:lnTo>
                    <a:pt x="59" y="2"/>
                  </a:lnTo>
                  <a:lnTo>
                    <a:pt x="48" y="6"/>
                  </a:lnTo>
                  <a:lnTo>
                    <a:pt x="36" y="15"/>
                  </a:lnTo>
                  <a:lnTo>
                    <a:pt x="23" y="24"/>
                  </a:lnTo>
                  <a:lnTo>
                    <a:pt x="13" y="33"/>
                  </a:lnTo>
                  <a:lnTo>
                    <a:pt x="3" y="43"/>
                  </a:lnTo>
                  <a:lnTo>
                    <a:pt x="0" y="54"/>
                  </a:lnTo>
                  <a:lnTo>
                    <a:pt x="7" y="49"/>
                  </a:lnTo>
                  <a:lnTo>
                    <a:pt x="17" y="45"/>
                  </a:lnTo>
                  <a:lnTo>
                    <a:pt x="30" y="38"/>
                  </a:lnTo>
                  <a:lnTo>
                    <a:pt x="43" y="31"/>
                  </a:lnTo>
                  <a:lnTo>
                    <a:pt x="54" y="23"/>
                  </a:lnTo>
                  <a:lnTo>
                    <a:pt x="64" y="16"/>
                  </a:lnTo>
                  <a:lnTo>
                    <a:pt x="70" y="9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78" name="Freeform 9577"/>
            <p:cNvSpPr/>
            <p:nvPr/>
          </p:nvSpPr>
          <p:spPr>
            <a:xfrm>
              <a:off x="4462" y="992"/>
              <a:ext cx="56" cy="33"/>
            </a:xfrm>
            <a:custGeom>
              <a:avLst/>
              <a:gdLst/>
              <a:ahLst/>
              <a:cxnLst/>
              <a:pathLst>
                <a:path w="64" h="38">
                  <a:moveTo>
                    <a:pt x="64" y="4"/>
                  </a:moveTo>
                  <a:lnTo>
                    <a:pt x="60" y="0"/>
                  </a:lnTo>
                  <a:lnTo>
                    <a:pt x="53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2" y="10"/>
                  </a:lnTo>
                  <a:lnTo>
                    <a:pt x="13" y="16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7" y="35"/>
                  </a:lnTo>
                  <a:lnTo>
                    <a:pt x="16" y="30"/>
                  </a:lnTo>
                  <a:lnTo>
                    <a:pt x="27" y="27"/>
                  </a:lnTo>
                  <a:lnTo>
                    <a:pt x="38" y="22"/>
                  </a:lnTo>
                  <a:lnTo>
                    <a:pt x="49" y="18"/>
                  </a:lnTo>
                  <a:lnTo>
                    <a:pt x="58" y="13"/>
                  </a:lnTo>
                  <a:lnTo>
                    <a:pt x="62" y="8"/>
                  </a:lnTo>
                  <a:lnTo>
                    <a:pt x="64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79" name="Freeform 9578"/>
            <p:cNvSpPr/>
            <p:nvPr/>
          </p:nvSpPr>
          <p:spPr>
            <a:xfrm>
              <a:off x="4483" y="1053"/>
              <a:ext cx="42" cy="26"/>
            </a:xfrm>
            <a:custGeom>
              <a:avLst/>
              <a:gdLst/>
              <a:ahLst/>
              <a:cxnLst/>
              <a:pathLst>
                <a:path w="49" h="28">
                  <a:moveTo>
                    <a:pt x="49" y="2"/>
                  </a:moveTo>
                  <a:lnTo>
                    <a:pt x="45" y="0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3" y="5"/>
                  </a:lnTo>
                  <a:lnTo>
                    <a:pt x="14" y="10"/>
                  </a:lnTo>
                  <a:lnTo>
                    <a:pt x="7" y="17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5" y="26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8" y="17"/>
                  </a:lnTo>
                  <a:lnTo>
                    <a:pt x="36" y="13"/>
                  </a:lnTo>
                  <a:lnTo>
                    <a:pt x="42" y="10"/>
                  </a:lnTo>
                  <a:lnTo>
                    <a:pt x="46" y="5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80" name="Freeform 9579"/>
            <p:cNvSpPr/>
            <p:nvPr/>
          </p:nvSpPr>
          <p:spPr>
            <a:xfrm>
              <a:off x="4492" y="1085"/>
              <a:ext cx="28" cy="19"/>
            </a:xfrm>
            <a:custGeom>
              <a:avLst/>
              <a:gdLst/>
              <a:ahLst/>
              <a:cxnLst/>
              <a:pathLst>
                <a:path w="33" h="22">
                  <a:moveTo>
                    <a:pt x="31" y="1"/>
                  </a:moveTo>
                  <a:lnTo>
                    <a:pt x="27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0" y="3"/>
                  </a:lnTo>
                  <a:lnTo>
                    <a:pt x="5" y="6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8" y="13"/>
                  </a:lnTo>
                  <a:lnTo>
                    <a:pt x="15" y="11"/>
                  </a:lnTo>
                  <a:lnTo>
                    <a:pt x="21" y="9"/>
                  </a:lnTo>
                  <a:lnTo>
                    <a:pt x="27" y="8"/>
                  </a:lnTo>
                  <a:lnTo>
                    <a:pt x="32" y="6"/>
                  </a:lnTo>
                  <a:lnTo>
                    <a:pt x="33" y="5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81" name="Freeform 9580"/>
            <p:cNvSpPr/>
            <p:nvPr/>
          </p:nvSpPr>
          <p:spPr>
            <a:xfrm>
              <a:off x="4445" y="827"/>
              <a:ext cx="57" cy="54"/>
            </a:xfrm>
            <a:custGeom>
              <a:avLst/>
              <a:gdLst/>
              <a:ahLst/>
              <a:cxnLst/>
              <a:pathLst>
                <a:path w="65" h="64">
                  <a:moveTo>
                    <a:pt x="65" y="3"/>
                  </a:moveTo>
                  <a:lnTo>
                    <a:pt x="62" y="0"/>
                  </a:lnTo>
                  <a:lnTo>
                    <a:pt x="55" y="2"/>
                  </a:lnTo>
                  <a:lnTo>
                    <a:pt x="45" y="6"/>
                  </a:lnTo>
                  <a:lnTo>
                    <a:pt x="34" y="14"/>
                  </a:lnTo>
                  <a:lnTo>
                    <a:pt x="23" y="25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0" y="64"/>
                  </a:lnTo>
                  <a:lnTo>
                    <a:pt x="5" y="59"/>
                  </a:lnTo>
                  <a:lnTo>
                    <a:pt x="13" y="51"/>
                  </a:lnTo>
                  <a:lnTo>
                    <a:pt x="25" y="43"/>
                  </a:lnTo>
                  <a:lnTo>
                    <a:pt x="38" y="34"/>
                  </a:lnTo>
                  <a:lnTo>
                    <a:pt x="49" y="25"/>
                  </a:lnTo>
                  <a:lnTo>
                    <a:pt x="58" y="17"/>
                  </a:lnTo>
                  <a:lnTo>
                    <a:pt x="64" y="8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82" name="Freeform 9581"/>
            <p:cNvSpPr/>
            <p:nvPr/>
          </p:nvSpPr>
          <p:spPr>
            <a:xfrm>
              <a:off x="4448" y="776"/>
              <a:ext cx="46" cy="44"/>
            </a:xfrm>
            <a:custGeom>
              <a:avLst/>
              <a:gdLst/>
              <a:ahLst/>
              <a:cxnLst/>
              <a:pathLst>
                <a:path w="52" h="50">
                  <a:moveTo>
                    <a:pt x="52" y="2"/>
                  </a:moveTo>
                  <a:lnTo>
                    <a:pt x="50" y="0"/>
                  </a:lnTo>
                  <a:lnTo>
                    <a:pt x="44" y="1"/>
                  </a:lnTo>
                  <a:lnTo>
                    <a:pt x="37" y="4"/>
                  </a:lnTo>
                  <a:lnTo>
                    <a:pt x="28" y="9"/>
                  </a:lnTo>
                  <a:lnTo>
                    <a:pt x="20" y="16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0" y="50"/>
                  </a:lnTo>
                  <a:lnTo>
                    <a:pt x="7" y="44"/>
                  </a:lnTo>
                  <a:lnTo>
                    <a:pt x="15" y="38"/>
                  </a:lnTo>
                  <a:lnTo>
                    <a:pt x="23" y="30"/>
                  </a:lnTo>
                  <a:lnTo>
                    <a:pt x="32" y="23"/>
                  </a:lnTo>
                  <a:lnTo>
                    <a:pt x="40" y="17"/>
                  </a:lnTo>
                  <a:lnTo>
                    <a:pt x="47" y="11"/>
                  </a:lnTo>
                  <a:lnTo>
                    <a:pt x="51" y="6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83" name="Freeform 9582"/>
            <p:cNvSpPr/>
            <p:nvPr/>
          </p:nvSpPr>
          <p:spPr>
            <a:xfrm>
              <a:off x="4448" y="928"/>
              <a:ext cx="63" cy="48"/>
            </a:xfrm>
            <a:custGeom>
              <a:avLst/>
              <a:gdLst/>
              <a:ahLst/>
              <a:cxnLst/>
              <a:pathLst>
                <a:path w="71" h="53">
                  <a:moveTo>
                    <a:pt x="71" y="1"/>
                  </a:moveTo>
                  <a:lnTo>
                    <a:pt x="68" y="0"/>
                  </a:lnTo>
                  <a:lnTo>
                    <a:pt x="59" y="2"/>
                  </a:lnTo>
                  <a:lnTo>
                    <a:pt x="48" y="7"/>
                  </a:lnTo>
                  <a:lnTo>
                    <a:pt x="36" y="15"/>
                  </a:lnTo>
                  <a:lnTo>
                    <a:pt x="23" y="23"/>
                  </a:lnTo>
                  <a:lnTo>
                    <a:pt x="13" y="33"/>
                  </a:lnTo>
                  <a:lnTo>
                    <a:pt x="4" y="44"/>
                  </a:lnTo>
                  <a:lnTo>
                    <a:pt x="0" y="53"/>
                  </a:lnTo>
                  <a:lnTo>
                    <a:pt x="7" y="49"/>
                  </a:lnTo>
                  <a:lnTo>
                    <a:pt x="17" y="44"/>
                  </a:lnTo>
                  <a:lnTo>
                    <a:pt x="30" y="37"/>
                  </a:lnTo>
                  <a:lnTo>
                    <a:pt x="43" y="30"/>
                  </a:lnTo>
                  <a:lnTo>
                    <a:pt x="54" y="23"/>
                  </a:lnTo>
                  <a:lnTo>
                    <a:pt x="65" y="15"/>
                  </a:lnTo>
                  <a:lnTo>
                    <a:pt x="70" y="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84" name="Freeform 9583"/>
            <p:cNvSpPr/>
            <p:nvPr/>
          </p:nvSpPr>
          <p:spPr>
            <a:xfrm>
              <a:off x="4469" y="1018"/>
              <a:ext cx="53" cy="35"/>
            </a:xfrm>
            <a:custGeom>
              <a:avLst/>
              <a:gdLst/>
              <a:ahLst/>
              <a:cxnLst/>
              <a:pathLst>
                <a:path w="60" h="41">
                  <a:moveTo>
                    <a:pt x="60" y="3"/>
                  </a:moveTo>
                  <a:lnTo>
                    <a:pt x="57" y="0"/>
                  </a:lnTo>
                  <a:lnTo>
                    <a:pt x="50" y="1"/>
                  </a:lnTo>
                  <a:lnTo>
                    <a:pt x="39" y="5"/>
                  </a:lnTo>
                  <a:lnTo>
                    <a:pt x="29" y="11"/>
                  </a:lnTo>
                  <a:lnTo>
                    <a:pt x="19" y="19"/>
                  </a:lnTo>
                  <a:lnTo>
                    <a:pt x="9" y="27"/>
                  </a:lnTo>
                  <a:lnTo>
                    <a:pt x="3" y="34"/>
                  </a:lnTo>
                  <a:lnTo>
                    <a:pt x="0" y="41"/>
                  </a:lnTo>
                  <a:lnTo>
                    <a:pt x="6" y="37"/>
                  </a:lnTo>
                  <a:lnTo>
                    <a:pt x="14" y="34"/>
                  </a:lnTo>
                  <a:lnTo>
                    <a:pt x="23" y="29"/>
                  </a:lnTo>
                  <a:lnTo>
                    <a:pt x="34" y="23"/>
                  </a:lnTo>
                  <a:lnTo>
                    <a:pt x="43" y="18"/>
                  </a:lnTo>
                  <a:lnTo>
                    <a:pt x="51" y="13"/>
                  </a:lnTo>
                  <a:lnTo>
                    <a:pt x="58" y="7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85" name="Freeform 9584"/>
            <p:cNvSpPr/>
            <p:nvPr/>
          </p:nvSpPr>
          <p:spPr>
            <a:xfrm>
              <a:off x="4450" y="744"/>
              <a:ext cx="7" cy="55"/>
            </a:xfrm>
            <a:custGeom>
              <a:avLst/>
              <a:gdLst/>
              <a:ahLst/>
              <a:cxnLst/>
              <a:pathLst>
                <a:path w="8" h="61">
                  <a:moveTo>
                    <a:pt x="4" y="61"/>
                  </a:moveTo>
                  <a:lnTo>
                    <a:pt x="3" y="48"/>
                  </a:lnTo>
                  <a:lnTo>
                    <a:pt x="0" y="27"/>
                  </a:lnTo>
                  <a:lnTo>
                    <a:pt x="0" y="8"/>
                  </a:lnTo>
                  <a:lnTo>
                    <a:pt x="4" y="0"/>
                  </a:lnTo>
                  <a:lnTo>
                    <a:pt x="8" y="9"/>
                  </a:lnTo>
                  <a:lnTo>
                    <a:pt x="8" y="27"/>
                  </a:lnTo>
                  <a:lnTo>
                    <a:pt x="6" y="46"/>
                  </a:lnTo>
                  <a:lnTo>
                    <a:pt x="4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86" name="Freeform 9585"/>
            <p:cNvSpPr/>
            <p:nvPr/>
          </p:nvSpPr>
          <p:spPr>
            <a:xfrm>
              <a:off x="4390" y="783"/>
              <a:ext cx="56" cy="75"/>
            </a:xfrm>
            <a:custGeom>
              <a:avLst/>
              <a:gdLst/>
              <a:ahLst/>
              <a:cxnLst/>
              <a:pathLst>
                <a:path w="65" h="85">
                  <a:moveTo>
                    <a:pt x="65" y="85"/>
                  </a:moveTo>
                  <a:lnTo>
                    <a:pt x="60" y="75"/>
                  </a:lnTo>
                  <a:lnTo>
                    <a:pt x="53" y="62"/>
                  </a:lnTo>
                  <a:lnTo>
                    <a:pt x="44" y="46"/>
                  </a:lnTo>
                  <a:lnTo>
                    <a:pt x="34" y="31"/>
                  </a:lnTo>
                  <a:lnTo>
                    <a:pt x="23" y="16"/>
                  </a:lnTo>
                  <a:lnTo>
                    <a:pt x="14" y="6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8"/>
                  </a:lnTo>
                  <a:lnTo>
                    <a:pt x="6" y="17"/>
                  </a:lnTo>
                  <a:lnTo>
                    <a:pt x="15" y="29"/>
                  </a:lnTo>
                  <a:lnTo>
                    <a:pt x="27" y="41"/>
                  </a:lnTo>
                  <a:lnTo>
                    <a:pt x="38" y="54"/>
                  </a:lnTo>
                  <a:lnTo>
                    <a:pt x="50" y="66"/>
                  </a:lnTo>
                  <a:lnTo>
                    <a:pt x="59" y="76"/>
                  </a:lnTo>
                  <a:lnTo>
                    <a:pt x="65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87" name="Freeform 9586"/>
            <p:cNvSpPr/>
            <p:nvPr/>
          </p:nvSpPr>
          <p:spPr>
            <a:xfrm>
              <a:off x="4387" y="814"/>
              <a:ext cx="59" cy="67"/>
            </a:xfrm>
            <a:custGeom>
              <a:avLst/>
              <a:gdLst/>
              <a:ahLst/>
              <a:cxnLst/>
              <a:pathLst>
                <a:path w="68" h="77">
                  <a:moveTo>
                    <a:pt x="68" y="77"/>
                  </a:moveTo>
                  <a:lnTo>
                    <a:pt x="62" y="68"/>
                  </a:lnTo>
                  <a:lnTo>
                    <a:pt x="53" y="55"/>
                  </a:lnTo>
                  <a:lnTo>
                    <a:pt x="43" y="41"/>
                  </a:lnTo>
                  <a:lnTo>
                    <a:pt x="31" y="26"/>
                  </a:lnTo>
                  <a:lnTo>
                    <a:pt x="21" y="13"/>
                  </a:lnTo>
                  <a:lnTo>
                    <a:pt x="10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8" y="19"/>
                  </a:lnTo>
                  <a:lnTo>
                    <a:pt x="18" y="30"/>
                  </a:lnTo>
                  <a:lnTo>
                    <a:pt x="31" y="41"/>
                  </a:lnTo>
                  <a:lnTo>
                    <a:pt x="43" y="53"/>
                  </a:lnTo>
                  <a:lnTo>
                    <a:pt x="54" y="63"/>
                  </a:lnTo>
                  <a:lnTo>
                    <a:pt x="63" y="71"/>
                  </a:lnTo>
                  <a:lnTo>
                    <a:pt x="68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88" name="Freeform 9587"/>
            <p:cNvSpPr/>
            <p:nvPr/>
          </p:nvSpPr>
          <p:spPr>
            <a:xfrm>
              <a:off x="4383" y="851"/>
              <a:ext cx="63" cy="62"/>
            </a:xfrm>
            <a:custGeom>
              <a:avLst/>
              <a:gdLst/>
              <a:ahLst/>
              <a:cxnLst/>
              <a:pathLst>
                <a:path w="73" h="70">
                  <a:moveTo>
                    <a:pt x="73" y="70"/>
                  </a:moveTo>
                  <a:lnTo>
                    <a:pt x="66" y="60"/>
                  </a:lnTo>
                  <a:lnTo>
                    <a:pt x="57" y="47"/>
                  </a:lnTo>
                  <a:lnTo>
                    <a:pt x="45" y="33"/>
                  </a:lnTo>
                  <a:lnTo>
                    <a:pt x="33" y="22"/>
                  </a:lnTo>
                  <a:lnTo>
                    <a:pt x="21" y="12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8"/>
                  </a:lnTo>
                  <a:lnTo>
                    <a:pt x="10" y="16"/>
                  </a:lnTo>
                  <a:lnTo>
                    <a:pt x="20" y="25"/>
                  </a:lnTo>
                  <a:lnTo>
                    <a:pt x="33" y="35"/>
                  </a:lnTo>
                  <a:lnTo>
                    <a:pt x="45" y="45"/>
                  </a:lnTo>
                  <a:lnTo>
                    <a:pt x="58" y="54"/>
                  </a:lnTo>
                  <a:lnTo>
                    <a:pt x="67" y="63"/>
                  </a:lnTo>
                  <a:lnTo>
                    <a:pt x="73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89" name="Freeform 9588"/>
            <p:cNvSpPr/>
            <p:nvPr/>
          </p:nvSpPr>
          <p:spPr>
            <a:xfrm>
              <a:off x="4392" y="895"/>
              <a:ext cx="60" cy="46"/>
            </a:xfrm>
            <a:custGeom>
              <a:avLst/>
              <a:gdLst/>
              <a:ahLst/>
              <a:cxnLst/>
              <a:pathLst>
                <a:path w="69" h="53">
                  <a:moveTo>
                    <a:pt x="69" y="53"/>
                  </a:moveTo>
                  <a:lnTo>
                    <a:pt x="62" y="45"/>
                  </a:lnTo>
                  <a:lnTo>
                    <a:pt x="53" y="35"/>
                  </a:lnTo>
                  <a:lnTo>
                    <a:pt x="41" y="24"/>
                  </a:lnTo>
                  <a:lnTo>
                    <a:pt x="30" y="15"/>
                  </a:lnTo>
                  <a:lnTo>
                    <a:pt x="19" y="6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11"/>
                  </a:lnTo>
                  <a:lnTo>
                    <a:pt x="8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1" y="35"/>
                  </a:lnTo>
                  <a:lnTo>
                    <a:pt x="53" y="41"/>
                  </a:lnTo>
                  <a:lnTo>
                    <a:pt x="62" y="47"/>
                  </a:lnTo>
                  <a:lnTo>
                    <a:pt x="69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90" name="Freeform 9589"/>
            <p:cNvSpPr/>
            <p:nvPr/>
          </p:nvSpPr>
          <p:spPr>
            <a:xfrm>
              <a:off x="4395" y="932"/>
              <a:ext cx="58" cy="42"/>
            </a:xfrm>
            <a:custGeom>
              <a:avLst/>
              <a:gdLst/>
              <a:ahLst/>
              <a:cxnLst/>
              <a:pathLst>
                <a:path w="67" h="49">
                  <a:moveTo>
                    <a:pt x="67" y="49"/>
                  </a:moveTo>
                  <a:lnTo>
                    <a:pt x="61" y="43"/>
                  </a:lnTo>
                  <a:lnTo>
                    <a:pt x="51" y="34"/>
                  </a:lnTo>
                  <a:lnTo>
                    <a:pt x="39" y="25"/>
                  </a:lnTo>
                  <a:lnTo>
                    <a:pt x="28" y="14"/>
                  </a:lnTo>
                  <a:lnTo>
                    <a:pt x="16" y="7"/>
                  </a:lnTo>
                  <a:lnTo>
                    <a:pt x="7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4" y="12"/>
                  </a:lnTo>
                  <a:lnTo>
                    <a:pt x="11" y="19"/>
                  </a:lnTo>
                  <a:lnTo>
                    <a:pt x="20" y="26"/>
                  </a:lnTo>
                  <a:lnTo>
                    <a:pt x="31" y="31"/>
                  </a:lnTo>
                  <a:lnTo>
                    <a:pt x="43" y="37"/>
                  </a:lnTo>
                  <a:lnTo>
                    <a:pt x="53" y="42"/>
                  </a:lnTo>
                  <a:lnTo>
                    <a:pt x="62" y="45"/>
                  </a:lnTo>
                  <a:lnTo>
                    <a:pt x="67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91" name="Freeform 9590"/>
            <p:cNvSpPr/>
            <p:nvPr/>
          </p:nvSpPr>
          <p:spPr>
            <a:xfrm>
              <a:off x="4408" y="983"/>
              <a:ext cx="51" cy="23"/>
            </a:xfrm>
            <a:custGeom>
              <a:avLst/>
              <a:gdLst/>
              <a:ahLst/>
              <a:cxnLst/>
              <a:pathLst>
                <a:path w="59" h="25">
                  <a:moveTo>
                    <a:pt x="59" y="25"/>
                  </a:moveTo>
                  <a:lnTo>
                    <a:pt x="52" y="20"/>
                  </a:lnTo>
                  <a:lnTo>
                    <a:pt x="43" y="14"/>
                  </a:lnTo>
                  <a:lnTo>
                    <a:pt x="32" y="8"/>
                  </a:lnTo>
                  <a:lnTo>
                    <a:pt x="23" y="3"/>
                  </a:lnTo>
                  <a:lnTo>
                    <a:pt x="14" y="0"/>
                  </a:lnTo>
                  <a:lnTo>
                    <a:pt x="7" y="0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13"/>
                  </a:lnTo>
                  <a:lnTo>
                    <a:pt x="8" y="17"/>
                  </a:lnTo>
                  <a:lnTo>
                    <a:pt x="16" y="20"/>
                  </a:lnTo>
                  <a:lnTo>
                    <a:pt x="25" y="21"/>
                  </a:lnTo>
                  <a:lnTo>
                    <a:pt x="35" y="21"/>
                  </a:lnTo>
                  <a:lnTo>
                    <a:pt x="45" y="22"/>
                  </a:lnTo>
                  <a:lnTo>
                    <a:pt x="53" y="23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92" name="Freeform 9591"/>
            <p:cNvSpPr/>
            <p:nvPr/>
          </p:nvSpPr>
          <p:spPr>
            <a:xfrm>
              <a:off x="4420" y="1018"/>
              <a:ext cx="46" cy="10"/>
            </a:xfrm>
            <a:custGeom>
              <a:avLst/>
              <a:gdLst/>
              <a:ahLst/>
              <a:cxnLst/>
              <a:pathLst>
                <a:path w="52" h="13">
                  <a:moveTo>
                    <a:pt x="52" y="13"/>
                  </a:moveTo>
                  <a:lnTo>
                    <a:pt x="46" y="11"/>
                  </a:lnTo>
                  <a:lnTo>
                    <a:pt x="38" y="7"/>
                  </a:lnTo>
                  <a:lnTo>
                    <a:pt x="30" y="4"/>
                  </a:lnTo>
                  <a:lnTo>
                    <a:pt x="21" y="1"/>
                  </a:lnTo>
                  <a:lnTo>
                    <a:pt x="12" y="0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2" y="13"/>
                  </a:lnTo>
                  <a:lnTo>
                    <a:pt x="21" y="13"/>
                  </a:lnTo>
                  <a:lnTo>
                    <a:pt x="29" y="12"/>
                  </a:lnTo>
                  <a:lnTo>
                    <a:pt x="37" y="12"/>
                  </a:lnTo>
                  <a:lnTo>
                    <a:pt x="45" y="12"/>
                  </a:lnTo>
                  <a:lnTo>
                    <a:pt x="52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93" name="Freeform 9592"/>
            <p:cNvSpPr/>
            <p:nvPr/>
          </p:nvSpPr>
          <p:spPr>
            <a:xfrm>
              <a:off x="4427" y="1046"/>
              <a:ext cx="44" cy="12"/>
            </a:xfrm>
            <a:custGeom>
              <a:avLst/>
              <a:gdLst/>
              <a:ahLst/>
              <a:cxnLst/>
              <a:pathLst>
                <a:path w="51" h="14">
                  <a:moveTo>
                    <a:pt x="51" y="7"/>
                  </a:moveTo>
                  <a:lnTo>
                    <a:pt x="46" y="5"/>
                  </a:lnTo>
                  <a:lnTo>
                    <a:pt x="39" y="3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7" y="13"/>
                  </a:lnTo>
                  <a:lnTo>
                    <a:pt x="25" y="11"/>
                  </a:lnTo>
                  <a:lnTo>
                    <a:pt x="34" y="8"/>
                  </a:lnTo>
                  <a:lnTo>
                    <a:pt x="42" y="7"/>
                  </a:lnTo>
                  <a:lnTo>
                    <a:pt x="51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94" name="Freeform 9593"/>
            <p:cNvSpPr/>
            <p:nvPr/>
          </p:nvSpPr>
          <p:spPr>
            <a:xfrm>
              <a:off x="4441" y="1067"/>
              <a:ext cx="44" cy="14"/>
            </a:xfrm>
            <a:custGeom>
              <a:avLst/>
              <a:gdLst/>
              <a:ahLst/>
              <a:cxnLst/>
              <a:pathLst>
                <a:path w="50" h="16">
                  <a:moveTo>
                    <a:pt x="50" y="16"/>
                  </a:moveTo>
                  <a:lnTo>
                    <a:pt x="47" y="11"/>
                  </a:lnTo>
                  <a:lnTo>
                    <a:pt x="43" y="8"/>
                  </a:lnTo>
                  <a:lnTo>
                    <a:pt x="36" y="4"/>
                  </a:lnTo>
                  <a:lnTo>
                    <a:pt x="28" y="1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9" y="16"/>
                  </a:lnTo>
                  <a:lnTo>
                    <a:pt x="17" y="16"/>
                  </a:lnTo>
                  <a:lnTo>
                    <a:pt x="26" y="15"/>
                  </a:lnTo>
                  <a:lnTo>
                    <a:pt x="35" y="15"/>
                  </a:lnTo>
                  <a:lnTo>
                    <a:pt x="43" y="15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95" name="Freeform 9594"/>
            <p:cNvSpPr/>
            <p:nvPr/>
          </p:nvSpPr>
          <p:spPr>
            <a:xfrm>
              <a:off x="4445" y="1085"/>
              <a:ext cx="47" cy="14"/>
            </a:xfrm>
            <a:custGeom>
              <a:avLst/>
              <a:gdLst/>
              <a:ahLst/>
              <a:cxnLst/>
              <a:pathLst>
                <a:path w="56" h="15">
                  <a:moveTo>
                    <a:pt x="56" y="13"/>
                  </a:moveTo>
                  <a:lnTo>
                    <a:pt x="51" y="11"/>
                  </a:lnTo>
                  <a:lnTo>
                    <a:pt x="44" y="8"/>
                  </a:lnTo>
                  <a:lnTo>
                    <a:pt x="37" y="5"/>
                  </a:lnTo>
                  <a:lnTo>
                    <a:pt x="29" y="3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12" y="15"/>
                  </a:lnTo>
                  <a:lnTo>
                    <a:pt x="22" y="15"/>
                  </a:lnTo>
                  <a:lnTo>
                    <a:pt x="33" y="15"/>
                  </a:lnTo>
                  <a:lnTo>
                    <a:pt x="42" y="15"/>
                  </a:lnTo>
                  <a:lnTo>
                    <a:pt x="51" y="14"/>
                  </a:lnTo>
                  <a:lnTo>
                    <a:pt x="56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96" name="Freeform 9595"/>
            <p:cNvSpPr/>
            <p:nvPr/>
          </p:nvSpPr>
          <p:spPr>
            <a:xfrm>
              <a:off x="4402" y="753"/>
              <a:ext cx="46" cy="75"/>
            </a:xfrm>
            <a:custGeom>
              <a:avLst/>
              <a:gdLst/>
              <a:ahLst/>
              <a:cxnLst/>
              <a:pathLst>
                <a:path w="52" h="86">
                  <a:moveTo>
                    <a:pt x="0" y="3"/>
                  </a:moveTo>
                  <a:lnTo>
                    <a:pt x="3" y="7"/>
                  </a:lnTo>
                  <a:lnTo>
                    <a:pt x="7" y="15"/>
                  </a:lnTo>
                  <a:lnTo>
                    <a:pt x="15" y="26"/>
                  </a:lnTo>
                  <a:lnTo>
                    <a:pt x="24" y="37"/>
                  </a:lnTo>
                  <a:lnTo>
                    <a:pt x="35" y="50"/>
                  </a:lnTo>
                  <a:lnTo>
                    <a:pt x="43" y="63"/>
                  </a:lnTo>
                  <a:lnTo>
                    <a:pt x="49" y="75"/>
                  </a:lnTo>
                  <a:lnTo>
                    <a:pt x="52" y="86"/>
                  </a:lnTo>
                  <a:lnTo>
                    <a:pt x="49" y="72"/>
                  </a:lnTo>
                  <a:lnTo>
                    <a:pt x="43" y="57"/>
                  </a:lnTo>
                  <a:lnTo>
                    <a:pt x="36" y="41"/>
                  </a:lnTo>
                  <a:lnTo>
                    <a:pt x="28" y="26"/>
                  </a:lnTo>
                  <a:lnTo>
                    <a:pt x="20" y="13"/>
                  </a:lnTo>
                  <a:lnTo>
                    <a:pt x="12" y="4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97" name="Freeform 9596"/>
            <p:cNvSpPr/>
            <p:nvPr/>
          </p:nvSpPr>
          <p:spPr>
            <a:xfrm>
              <a:off x="4424" y="743"/>
              <a:ext cx="29" cy="54"/>
            </a:xfrm>
            <a:custGeom>
              <a:avLst/>
              <a:gdLst/>
              <a:ahLst/>
              <a:cxnLst/>
              <a:pathLst>
                <a:path w="34" h="62">
                  <a:moveTo>
                    <a:pt x="34" y="62"/>
                  </a:moveTo>
                  <a:lnTo>
                    <a:pt x="27" y="42"/>
                  </a:lnTo>
                  <a:lnTo>
                    <a:pt x="17" y="2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8" y="20"/>
                  </a:lnTo>
                  <a:lnTo>
                    <a:pt x="14" y="30"/>
                  </a:lnTo>
                  <a:lnTo>
                    <a:pt x="20" y="40"/>
                  </a:lnTo>
                  <a:lnTo>
                    <a:pt x="26" y="49"/>
                  </a:lnTo>
                  <a:lnTo>
                    <a:pt x="30" y="56"/>
                  </a:lnTo>
                  <a:lnTo>
                    <a:pt x="34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98" name="Freeform 9597"/>
            <p:cNvSpPr/>
            <p:nvPr/>
          </p:nvSpPr>
          <p:spPr>
            <a:xfrm>
              <a:off x="4580" y="948"/>
              <a:ext cx="84" cy="289"/>
            </a:xfrm>
            <a:custGeom>
              <a:avLst/>
              <a:gdLst/>
              <a:ahLst/>
              <a:cxnLst/>
              <a:pathLst>
                <a:path w="95" h="330">
                  <a:moveTo>
                    <a:pt x="14" y="329"/>
                  </a:moveTo>
                  <a:lnTo>
                    <a:pt x="10" y="330"/>
                  </a:lnTo>
                  <a:lnTo>
                    <a:pt x="7" y="329"/>
                  </a:lnTo>
                  <a:lnTo>
                    <a:pt x="3" y="328"/>
                  </a:lnTo>
                  <a:lnTo>
                    <a:pt x="0" y="328"/>
                  </a:lnTo>
                  <a:lnTo>
                    <a:pt x="35" y="288"/>
                  </a:lnTo>
                  <a:lnTo>
                    <a:pt x="60" y="245"/>
                  </a:lnTo>
                  <a:lnTo>
                    <a:pt x="76" y="200"/>
                  </a:lnTo>
                  <a:lnTo>
                    <a:pt x="83" y="154"/>
                  </a:lnTo>
                  <a:lnTo>
                    <a:pt x="85" y="110"/>
                  </a:lnTo>
                  <a:lnTo>
                    <a:pt x="83" y="69"/>
                  </a:lnTo>
                  <a:lnTo>
                    <a:pt x="79" y="32"/>
                  </a:lnTo>
                  <a:lnTo>
                    <a:pt x="75" y="0"/>
                  </a:lnTo>
                  <a:lnTo>
                    <a:pt x="86" y="25"/>
                  </a:lnTo>
                  <a:lnTo>
                    <a:pt x="94" y="64"/>
                  </a:lnTo>
                  <a:lnTo>
                    <a:pt x="95" y="111"/>
                  </a:lnTo>
                  <a:lnTo>
                    <a:pt x="92" y="162"/>
                  </a:lnTo>
                  <a:lnTo>
                    <a:pt x="83" y="214"/>
                  </a:lnTo>
                  <a:lnTo>
                    <a:pt x="67" y="262"/>
                  </a:lnTo>
                  <a:lnTo>
                    <a:pt x="43" y="302"/>
                  </a:lnTo>
                  <a:lnTo>
                    <a:pt x="14" y="3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599" name="Freeform 9598"/>
            <p:cNvSpPr/>
            <p:nvPr/>
          </p:nvSpPr>
          <p:spPr>
            <a:xfrm>
              <a:off x="4599" y="955"/>
              <a:ext cx="58" cy="40"/>
            </a:xfrm>
            <a:custGeom>
              <a:avLst/>
              <a:gdLst/>
              <a:ahLst/>
              <a:cxnLst/>
              <a:pathLst>
                <a:path w="64" h="46">
                  <a:moveTo>
                    <a:pt x="64" y="46"/>
                  </a:moveTo>
                  <a:lnTo>
                    <a:pt x="58" y="37"/>
                  </a:lnTo>
                  <a:lnTo>
                    <a:pt x="49" y="27"/>
                  </a:lnTo>
                  <a:lnTo>
                    <a:pt x="40" y="19"/>
                  </a:lnTo>
                  <a:lnTo>
                    <a:pt x="29" y="11"/>
                  </a:lnTo>
                  <a:lnTo>
                    <a:pt x="19" y="5"/>
                  </a:lnTo>
                  <a:lnTo>
                    <a:pt x="10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4" y="9"/>
                  </a:lnTo>
                  <a:lnTo>
                    <a:pt x="12" y="14"/>
                  </a:lnTo>
                  <a:lnTo>
                    <a:pt x="22" y="19"/>
                  </a:lnTo>
                  <a:lnTo>
                    <a:pt x="33" y="25"/>
                  </a:lnTo>
                  <a:lnTo>
                    <a:pt x="45" y="31"/>
                  </a:lnTo>
                  <a:lnTo>
                    <a:pt x="55" y="38"/>
                  </a:lnTo>
                  <a:lnTo>
                    <a:pt x="6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00" name="Freeform 9599"/>
            <p:cNvSpPr/>
            <p:nvPr/>
          </p:nvSpPr>
          <p:spPr>
            <a:xfrm>
              <a:off x="4590" y="964"/>
              <a:ext cx="69" cy="59"/>
            </a:xfrm>
            <a:custGeom>
              <a:avLst/>
              <a:gdLst/>
              <a:ahLst/>
              <a:cxnLst/>
              <a:pathLst>
                <a:path w="78" h="68">
                  <a:moveTo>
                    <a:pt x="0" y="1"/>
                  </a:moveTo>
                  <a:lnTo>
                    <a:pt x="4" y="0"/>
                  </a:lnTo>
                  <a:lnTo>
                    <a:pt x="13" y="4"/>
                  </a:lnTo>
                  <a:lnTo>
                    <a:pt x="23" y="9"/>
                  </a:lnTo>
                  <a:lnTo>
                    <a:pt x="37" y="19"/>
                  </a:lnTo>
                  <a:lnTo>
                    <a:pt x="50" y="29"/>
                  </a:lnTo>
                  <a:lnTo>
                    <a:pt x="63" y="42"/>
                  </a:lnTo>
                  <a:lnTo>
                    <a:pt x="72" y="54"/>
                  </a:lnTo>
                  <a:lnTo>
                    <a:pt x="78" y="68"/>
                  </a:lnTo>
                  <a:lnTo>
                    <a:pt x="69" y="60"/>
                  </a:lnTo>
                  <a:lnTo>
                    <a:pt x="58" y="51"/>
                  </a:lnTo>
                  <a:lnTo>
                    <a:pt x="44" y="40"/>
                  </a:lnTo>
                  <a:lnTo>
                    <a:pt x="30" y="30"/>
                  </a:lnTo>
                  <a:lnTo>
                    <a:pt x="18" y="20"/>
                  </a:lnTo>
                  <a:lnTo>
                    <a:pt x="8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01" name="Freeform 9600"/>
            <p:cNvSpPr/>
            <p:nvPr/>
          </p:nvSpPr>
          <p:spPr>
            <a:xfrm>
              <a:off x="4580" y="1002"/>
              <a:ext cx="79" cy="76"/>
            </a:xfrm>
            <a:custGeom>
              <a:avLst/>
              <a:gdLst/>
              <a:ahLst/>
              <a:cxnLst/>
              <a:pathLst>
                <a:path w="91" h="85">
                  <a:moveTo>
                    <a:pt x="0" y="0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9" y="14"/>
                  </a:lnTo>
                  <a:lnTo>
                    <a:pt x="43" y="26"/>
                  </a:lnTo>
                  <a:lnTo>
                    <a:pt x="58" y="40"/>
                  </a:lnTo>
                  <a:lnTo>
                    <a:pt x="72" y="56"/>
                  </a:lnTo>
                  <a:lnTo>
                    <a:pt x="84" y="71"/>
                  </a:lnTo>
                  <a:lnTo>
                    <a:pt x="91" y="85"/>
                  </a:lnTo>
                  <a:lnTo>
                    <a:pt x="84" y="78"/>
                  </a:lnTo>
                  <a:lnTo>
                    <a:pt x="71" y="68"/>
                  </a:lnTo>
                  <a:lnTo>
                    <a:pt x="56" y="56"/>
                  </a:lnTo>
                  <a:lnTo>
                    <a:pt x="39" y="43"/>
                  </a:lnTo>
                  <a:lnTo>
                    <a:pt x="23" y="29"/>
                  </a:lnTo>
                  <a:lnTo>
                    <a:pt x="10" y="1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02" name="Freeform 9601"/>
            <p:cNvSpPr/>
            <p:nvPr/>
          </p:nvSpPr>
          <p:spPr>
            <a:xfrm>
              <a:off x="4564" y="1060"/>
              <a:ext cx="88" cy="70"/>
            </a:xfrm>
            <a:custGeom>
              <a:avLst/>
              <a:gdLst/>
              <a:ahLst/>
              <a:cxnLst/>
              <a:pathLst>
                <a:path w="101" h="78">
                  <a:moveTo>
                    <a:pt x="0" y="1"/>
                  </a:moveTo>
                  <a:lnTo>
                    <a:pt x="6" y="0"/>
                  </a:lnTo>
                  <a:lnTo>
                    <a:pt x="19" y="4"/>
                  </a:lnTo>
                  <a:lnTo>
                    <a:pt x="34" y="12"/>
                  </a:lnTo>
                  <a:lnTo>
                    <a:pt x="51" y="24"/>
                  </a:lnTo>
                  <a:lnTo>
                    <a:pt x="67" y="38"/>
                  </a:lnTo>
                  <a:lnTo>
                    <a:pt x="82" y="52"/>
                  </a:lnTo>
                  <a:lnTo>
                    <a:pt x="95" y="65"/>
                  </a:lnTo>
                  <a:lnTo>
                    <a:pt x="101" y="78"/>
                  </a:lnTo>
                  <a:lnTo>
                    <a:pt x="93" y="73"/>
                  </a:lnTo>
                  <a:lnTo>
                    <a:pt x="80" y="64"/>
                  </a:lnTo>
                  <a:lnTo>
                    <a:pt x="63" y="53"/>
                  </a:lnTo>
                  <a:lnTo>
                    <a:pt x="44" y="39"/>
                  </a:lnTo>
                  <a:lnTo>
                    <a:pt x="27" y="26"/>
                  </a:lnTo>
                  <a:lnTo>
                    <a:pt x="13" y="15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03" name="Freeform 9602"/>
            <p:cNvSpPr/>
            <p:nvPr/>
          </p:nvSpPr>
          <p:spPr>
            <a:xfrm>
              <a:off x="4562" y="1090"/>
              <a:ext cx="79" cy="61"/>
            </a:xfrm>
            <a:custGeom>
              <a:avLst/>
              <a:gdLst/>
              <a:ahLst/>
              <a:cxnLst/>
              <a:pathLst>
                <a:path w="91" h="69">
                  <a:moveTo>
                    <a:pt x="0" y="1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30" y="13"/>
                  </a:lnTo>
                  <a:lnTo>
                    <a:pt x="46" y="23"/>
                  </a:lnTo>
                  <a:lnTo>
                    <a:pt x="61" y="35"/>
                  </a:lnTo>
                  <a:lnTo>
                    <a:pt x="76" y="47"/>
                  </a:lnTo>
                  <a:lnTo>
                    <a:pt x="86" y="59"/>
                  </a:lnTo>
                  <a:lnTo>
                    <a:pt x="91" y="69"/>
                  </a:lnTo>
                  <a:lnTo>
                    <a:pt x="83" y="64"/>
                  </a:lnTo>
                  <a:lnTo>
                    <a:pt x="69" y="55"/>
                  </a:lnTo>
                  <a:lnTo>
                    <a:pt x="53" y="46"/>
                  </a:lnTo>
                  <a:lnTo>
                    <a:pt x="37" y="35"/>
                  </a:lnTo>
                  <a:lnTo>
                    <a:pt x="21" y="24"/>
                  </a:lnTo>
                  <a:lnTo>
                    <a:pt x="9" y="15"/>
                  </a:lnTo>
                  <a:lnTo>
                    <a:pt x="1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04" name="Freeform 9603"/>
            <p:cNvSpPr/>
            <p:nvPr/>
          </p:nvSpPr>
          <p:spPr>
            <a:xfrm>
              <a:off x="4562" y="1141"/>
              <a:ext cx="67" cy="51"/>
            </a:xfrm>
            <a:custGeom>
              <a:avLst/>
              <a:gdLst/>
              <a:ahLst/>
              <a:cxnLst/>
              <a:pathLst>
                <a:path w="75" h="58">
                  <a:moveTo>
                    <a:pt x="0" y="1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4" y="6"/>
                  </a:lnTo>
                  <a:lnTo>
                    <a:pt x="37" y="13"/>
                  </a:lnTo>
                  <a:lnTo>
                    <a:pt x="50" y="22"/>
                  </a:lnTo>
                  <a:lnTo>
                    <a:pt x="61" y="33"/>
                  </a:lnTo>
                  <a:lnTo>
                    <a:pt x="70" y="45"/>
                  </a:lnTo>
                  <a:lnTo>
                    <a:pt x="75" y="58"/>
                  </a:lnTo>
                  <a:lnTo>
                    <a:pt x="67" y="52"/>
                  </a:lnTo>
                  <a:lnTo>
                    <a:pt x="57" y="44"/>
                  </a:lnTo>
                  <a:lnTo>
                    <a:pt x="43" y="36"/>
                  </a:lnTo>
                  <a:lnTo>
                    <a:pt x="29" y="28"/>
                  </a:lnTo>
                  <a:lnTo>
                    <a:pt x="17" y="18"/>
                  </a:lnTo>
                  <a:lnTo>
                    <a:pt x="7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05" name="Freeform 9604"/>
            <p:cNvSpPr/>
            <p:nvPr/>
          </p:nvSpPr>
          <p:spPr>
            <a:xfrm>
              <a:off x="4546" y="1213"/>
              <a:ext cx="41" cy="14"/>
            </a:xfrm>
            <a:custGeom>
              <a:avLst/>
              <a:gdLst/>
              <a:ahLst/>
              <a:cxnLst/>
              <a:pathLst>
                <a:path w="46" h="15">
                  <a:moveTo>
                    <a:pt x="0" y="3"/>
                  </a:moveTo>
                  <a:lnTo>
                    <a:pt x="3" y="1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9" y="4"/>
                  </a:lnTo>
                  <a:lnTo>
                    <a:pt x="44" y="9"/>
                  </a:lnTo>
                  <a:lnTo>
                    <a:pt x="46" y="15"/>
                  </a:lnTo>
                  <a:lnTo>
                    <a:pt x="40" y="10"/>
                  </a:lnTo>
                  <a:lnTo>
                    <a:pt x="33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06" name="Freeform 9605"/>
            <p:cNvSpPr/>
            <p:nvPr/>
          </p:nvSpPr>
          <p:spPr>
            <a:xfrm>
              <a:off x="4587" y="986"/>
              <a:ext cx="73" cy="67"/>
            </a:xfrm>
            <a:custGeom>
              <a:avLst/>
              <a:gdLst/>
              <a:ahLst/>
              <a:cxnLst/>
              <a:pathLst>
                <a:path w="84" h="76">
                  <a:moveTo>
                    <a:pt x="0" y="2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6" y="12"/>
                  </a:lnTo>
                  <a:lnTo>
                    <a:pt x="40" y="22"/>
                  </a:lnTo>
                  <a:lnTo>
                    <a:pt x="54" y="35"/>
                  </a:lnTo>
                  <a:lnTo>
                    <a:pt x="67" y="49"/>
                  </a:lnTo>
                  <a:lnTo>
                    <a:pt x="77" y="63"/>
                  </a:lnTo>
                  <a:lnTo>
                    <a:pt x="84" y="76"/>
                  </a:lnTo>
                  <a:lnTo>
                    <a:pt x="77" y="71"/>
                  </a:lnTo>
                  <a:lnTo>
                    <a:pt x="67" y="62"/>
                  </a:lnTo>
                  <a:lnTo>
                    <a:pt x="52" y="50"/>
                  </a:lnTo>
                  <a:lnTo>
                    <a:pt x="37" y="38"/>
                  </a:lnTo>
                  <a:lnTo>
                    <a:pt x="22" y="27"/>
                  </a:lnTo>
                  <a:lnTo>
                    <a:pt x="9" y="17"/>
                  </a:lnTo>
                  <a:lnTo>
                    <a:pt x="1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07" name="Freeform 9606"/>
            <p:cNvSpPr/>
            <p:nvPr/>
          </p:nvSpPr>
          <p:spPr>
            <a:xfrm>
              <a:off x="4573" y="1034"/>
              <a:ext cx="84" cy="68"/>
            </a:xfrm>
            <a:custGeom>
              <a:avLst/>
              <a:gdLst/>
              <a:ahLst/>
              <a:cxnLst/>
              <a:pathLst>
                <a:path w="96" h="77">
                  <a:moveTo>
                    <a:pt x="0" y="1"/>
                  </a:moveTo>
                  <a:lnTo>
                    <a:pt x="5" y="0"/>
                  </a:lnTo>
                  <a:lnTo>
                    <a:pt x="17" y="4"/>
                  </a:lnTo>
                  <a:lnTo>
                    <a:pt x="32" y="12"/>
                  </a:lnTo>
                  <a:lnTo>
                    <a:pt x="48" y="23"/>
                  </a:lnTo>
                  <a:lnTo>
                    <a:pt x="64" y="37"/>
                  </a:lnTo>
                  <a:lnTo>
                    <a:pt x="79" y="50"/>
                  </a:lnTo>
                  <a:lnTo>
                    <a:pt x="91" y="64"/>
                  </a:lnTo>
                  <a:lnTo>
                    <a:pt x="96" y="77"/>
                  </a:lnTo>
                  <a:lnTo>
                    <a:pt x="89" y="72"/>
                  </a:lnTo>
                  <a:lnTo>
                    <a:pt x="77" y="63"/>
                  </a:lnTo>
                  <a:lnTo>
                    <a:pt x="60" y="52"/>
                  </a:lnTo>
                  <a:lnTo>
                    <a:pt x="42" y="39"/>
                  </a:lnTo>
                  <a:lnTo>
                    <a:pt x="25" y="26"/>
                  </a:lnTo>
                  <a:lnTo>
                    <a:pt x="11" y="15"/>
                  </a:lnTo>
                  <a:lnTo>
                    <a:pt x="2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08" name="Freeform 9607"/>
            <p:cNvSpPr/>
            <p:nvPr/>
          </p:nvSpPr>
          <p:spPr>
            <a:xfrm>
              <a:off x="4559" y="1121"/>
              <a:ext cx="80" cy="51"/>
            </a:xfrm>
            <a:custGeom>
              <a:avLst/>
              <a:gdLst/>
              <a:ahLst/>
              <a:cxnLst/>
              <a:pathLst>
                <a:path w="93" h="57">
                  <a:moveTo>
                    <a:pt x="0" y="1"/>
                  </a:moveTo>
                  <a:lnTo>
                    <a:pt x="4" y="0"/>
                  </a:lnTo>
                  <a:lnTo>
                    <a:pt x="15" y="2"/>
                  </a:lnTo>
                  <a:lnTo>
                    <a:pt x="28" y="7"/>
                  </a:lnTo>
                  <a:lnTo>
                    <a:pt x="44" y="14"/>
                  </a:lnTo>
                  <a:lnTo>
                    <a:pt x="59" y="23"/>
                  </a:lnTo>
                  <a:lnTo>
                    <a:pt x="74" y="33"/>
                  </a:lnTo>
                  <a:lnTo>
                    <a:pt x="86" y="45"/>
                  </a:lnTo>
                  <a:lnTo>
                    <a:pt x="93" y="57"/>
                  </a:lnTo>
                  <a:lnTo>
                    <a:pt x="84" y="52"/>
                  </a:lnTo>
                  <a:lnTo>
                    <a:pt x="71" y="45"/>
                  </a:lnTo>
                  <a:lnTo>
                    <a:pt x="55" y="37"/>
                  </a:lnTo>
                  <a:lnTo>
                    <a:pt x="38" y="28"/>
                  </a:lnTo>
                  <a:lnTo>
                    <a:pt x="23" y="19"/>
                  </a:lnTo>
                  <a:lnTo>
                    <a:pt x="10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09" name="Freeform 9608"/>
            <p:cNvSpPr/>
            <p:nvPr/>
          </p:nvSpPr>
          <p:spPr>
            <a:xfrm>
              <a:off x="4557" y="1157"/>
              <a:ext cx="59" cy="50"/>
            </a:xfrm>
            <a:custGeom>
              <a:avLst/>
              <a:gdLst/>
              <a:ahLst/>
              <a:cxnLst/>
              <a:pathLst>
                <a:path w="68" h="58">
                  <a:moveTo>
                    <a:pt x="0" y="0"/>
                  </a:moveTo>
                  <a:lnTo>
                    <a:pt x="5" y="0"/>
                  </a:lnTo>
                  <a:lnTo>
                    <a:pt x="14" y="4"/>
                  </a:lnTo>
                  <a:lnTo>
                    <a:pt x="25" y="12"/>
                  </a:lnTo>
                  <a:lnTo>
                    <a:pt x="37" y="21"/>
                  </a:lnTo>
                  <a:lnTo>
                    <a:pt x="50" y="31"/>
                  </a:lnTo>
                  <a:lnTo>
                    <a:pt x="59" y="43"/>
                  </a:lnTo>
                  <a:lnTo>
                    <a:pt x="66" y="51"/>
                  </a:lnTo>
                  <a:lnTo>
                    <a:pt x="68" y="58"/>
                  </a:lnTo>
                  <a:lnTo>
                    <a:pt x="63" y="53"/>
                  </a:lnTo>
                  <a:lnTo>
                    <a:pt x="53" y="46"/>
                  </a:lnTo>
                  <a:lnTo>
                    <a:pt x="42" y="38"/>
                  </a:lnTo>
                  <a:lnTo>
                    <a:pt x="30" y="29"/>
                  </a:lnTo>
                  <a:lnTo>
                    <a:pt x="19" y="21"/>
                  </a:lnTo>
                  <a:lnTo>
                    <a:pt x="10" y="12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10" name="Freeform 9609"/>
            <p:cNvSpPr/>
            <p:nvPr/>
          </p:nvSpPr>
          <p:spPr>
            <a:xfrm>
              <a:off x="4564" y="1195"/>
              <a:ext cx="45" cy="21"/>
            </a:xfrm>
            <a:custGeom>
              <a:avLst/>
              <a:gdLst/>
              <a:ahLst/>
              <a:cxnLst/>
              <a:pathLst>
                <a:path w="51" h="23">
                  <a:moveTo>
                    <a:pt x="0" y="2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6" y="7"/>
                  </a:lnTo>
                  <a:lnTo>
                    <a:pt x="43" y="11"/>
                  </a:lnTo>
                  <a:lnTo>
                    <a:pt x="49" y="17"/>
                  </a:lnTo>
                  <a:lnTo>
                    <a:pt x="51" y="23"/>
                  </a:lnTo>
                  <a:lnTo>
                    <a:pt x="45" y="18"/>
                  </a:lnTo>
                  <a:lnTo>
                    <a:pt x="37" y="15"/>
                  </a:lnTo>
                  <a:lnTo>
                    <a:pt x="28" y="13"/>
                  </a:lnTo>
                  <a:lnTo>
                    <a:pt x="19" y="10"/>
                  </a:lnTo>
                  <a:lnTo>
                    <a:pt x="10" y="9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11" name="Freeform 9610"/>
            <p:cNvSpPr/>
            <p:nvPr/>
          </p:nvSpPr>
          <p:spPr>
            <a:xfrm>
              <a:off x="4615" y="932"/>
              <a:ext cx="35" cy="40"/>
            </a:xfrm>
            <a:custGeom>
              <a:avLst/>
              <a:gdLst/>
              <a:ahLst/>
              <a:cxnLst/>
              <a:pathLst>
                <a:path w="40" h="46">
                  <a:moveTo>
                    <a:pt x="40" y="46"/>
                  </a:moveTo>
                  <a:lnTo>
                    <a:pt x="37" y="44"/>
                  </a:lnTo>
                  <a:lnTo>
                    <a:pt x="31" y="38"/>
                  </a:lnTo>
                  <a:lnTo>
                    <a:pt x="23" y="32"/>
                  </a:lnTo>
                  <a:lnTo>
                    <a:pt x="15" y="26"/>
                  </a:lnTo>
                  <a:lnTo>
                    <a:pt x="8" y="19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1"/>
                  </a:lnTo>
                  <a:lnTo>
                    <a:pt x="7" y="0"/>
                  </a:lnTo>
                  <a:lnTo>
                    <a:pt x="12" y="4"/>
                  </a:lnTo>
                  <a:lnTo>
                    <a:pt x="17" y="9"/>
                  </a:lnTo>
                  <a:lnTo>
                    <a:pt x="23" y="16"/>
                  </a:lnTo>
                  <a:lnTo>
                    <a:pt x="28" y="26"/>
                  </a:lnTo>
                  <a:lnTo>
                    <a:pt x="33" y="34"/>
                  </a:lnTo>
                  <a:lnTo>
                    <a:pt x="37" y="42"/>
                  </a:lnTo>
                  <a:lnTo>
                    <a:pt x="4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12" name="Freeform 9611"/>
            <p:cNvSpPr/>
            <p:nvPr/>
          </p:nvSpPr>
          <p:spPr>
            <a:xfrm>
              <a:off x="4643" y="916"/>
              <a:ext cx="9" cy="48"/>
            </a:xfrm>
            <a:custGeom>
              <a:avLst/>
              <a:gdLst/>
              <a:ahLst/>
              <a:cxnLst/>
              <a:pathLst>
                <a:path w="11" h="54">
                  <a:moveTo>
                    <a:pt x="7" y="54"/>
                  </a:moveTo>
                  <a:lnTo>
                    <a:pt x="8" y="44"/>
                  </a:lnTo>
                  <a:lnTo>
                    <a:pt x="11" y="25"/>
                  </a:lnTo>
                  <a:lnTo>
                    <a:pt x="11" y="8"/>
                  </a:lnTo>
                  <a:lnTo>
                    <a:pt x="6" y="0"/>
                  </a:lnTo>
                  <a:lnTo>
                    <a:pt x="0" y="7"/>
                  </a:lnTo>
                  <a:lnTo>
                    <a:pt x="1" y="22"/>
                  </a:lnTo>
                  <a:lnTo>
                    <a:pt x="4" y="40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13" name="Freeform 9612"/>
            <p:cNvSpPr/>
            <p:nvPr/>
          </p:nvSpPr>
          <p:spPr>
            <a:xfrm>
              <a:off x="4650" y="928"/>
              <a:ext cx="40" cy="44"/>
            </a:xfrm>
            <a:custGeom>
              <a:avLst/>
              <a:gdLst/>
              <a:ahLst/>
              <a:cxnLst/>
              <a:pathLst>
                <a:path w="46" h="50">
                  <a:moveTo>
                    <a:pt x="0" y="50"/>
                  </a:moveTo>
                  <a:lnTo>
                    <a:pt x="5" y="44"/>
                  </a:lnTo>
                  <a:lnTo>
                    <a:pt x="11" y="35"/>
                  </a:lnTo>
                  <a:lnTo>
                    <a:pt x="17" y="26"/>
                  </a:lnTo>
                  <a:lnTo>
                    <a:pt x="24" y="17"/>
                  </a:lnTo>
                  <a:lnTo>
                    <a:pt x="31" y="9"/>
                  </a:lnTo>
                  <a:lnTo>
                    <a:pt x="38" y="3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6" y="6"/>
                  </a:lnTo>
                  <a:lnTo>
                    <a:pt x="43" y="11"/>
                  </a:lnTo>
                  <a:lnTo>
                    <a:pt x="36" y="18"/>
                  </a:lnTo>
                  <a:lnTo>
                    <a:pt x="29" y="26"/>
                  </a:lnTo>
                  <a:lnTo>
                    <a:pt x="20" y="33"/>
                  </a:lnTo>
                  <a:lnTo>
                    <a:pt x="12" y="40"/>
                  </a:lnTo>
                  <a:lnTo>
                    <a:pt x="5" y="4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14" name="Freeform 9613"/>
            <p:cNvSpPr/>
            <p:nvPr/>
          </p:nvSpPr>
          <p:spPr>
            <a:xfrm>
              <a:off x="4616" y="1204"/>
              <a:ext cx="58" cy="14"/>
            </a:xfrm>
            <a:custGeom>
              <a:avLst/>
              <a:gdLst/>
              <a:ahLst/>
              <a:cxnLst/>
              <a:pathLst>
                <a:path w="67" h="16">
                  <a:moveTo>
                    <a:pt x="0" y="2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59" y="2"/>
                  </a:lnTo>
                  <a:lnTo>
                    <a:pt x="65" y="6"/>
                  </a:lnTo>
                  <a:lnTo>
                    <a:pt x="67" y="11"/>
                  </a:lnTo>
                  <a:lnTo>
                    <a:pt x="65" y="15"/>
                  </a:lnTo>
                  <a:lnTo>
                    <a:pt x="59" y="16"/>
                  </a:lnTo>
                  <a:lnTo>
                    <a:pt x="51" y="15"/>
                  </a:lnTo>
                  <a:lnTo>
                    <a:pt x="40" y="13"/>
                  </a:lnTo>
                  <a:lnTo>
                    <a:pt x="29" y="11"/>
                  </a:lnTo>
                  <a:lnTo>
                    <a:pt x="19" y="7"/>
                  </a:lnTo>
                  <a:lnTo>
                    <a:pt x="8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15" name="Freeform 9614"/>
            <p:cNvSpPr/>
            <p:nvPr/>
          </p:nvSpPr>
          <p:spPr>
            <a:xfrm>
              <a:off x="4604" y="1216"/>
              <a:ext cx="58" cy="28"/>
            </a:xfrm>
            <a:custGeom>
              <a:avLst/>
              <a:gdLst/>
              <a:ahLst/>
              <a:cxnLst/>
              <a:pathLst>
                <a:path w="64" h="32">
                  <a:moveTo>
                    <a:pt x="0" y="0"/>
                  </a:moveTo>
                  <a:lnTo>
                    <a:pt x="6" y="1"/>
                  </a:lnTo>
                  <a:lnTo>
                    <a:pt x="16" y="2"/>
                  </a:lnTo>
                  <a:lnTo>
                    <a:pt x="26" y="6"/>
                  </a:lnTo>
                  <a:lnTo>
                    <a:pt x="36" y="9"/>
                  </a:lnTo>
                  <a:lnTo>
                    <a:pt x="47" y="14"/>
                  </a:lnTo>
                  <a:lnTo>
                    <a:pt x="56" y="18"/>
                  </a:lnTo>
                  <a:lnTo>
                    <a:pt x="62" y="23"/>
                  </a:lnTo>
                  <a:lnTo>
                    <a:pt x="64" y="29"/>
                  </a:lnTo>
                  <a:lnTo>
                    <a:pt x="62" y="32"/>
                  </a:lnTo>
                  <a:lnTo>
                    <a:pt x="55" y="31"/>
                  </a:lnTo>
                  <a:lnTo>
                    <a:pt x="46" y="28"/>
                  </a:lnTo>
                  <a:lnTo>
                    <a:pt x="35" y="22"/>
                  </a:lnTo>
                  <a:lnTo>
                    <a:pt x="24" y="16"/>
                  </a:lnTo>
                  <a:lnTo>
                    <a:pt x="13" y="9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16" name="Freeform 9615"/>
            <p:cNvSpPr/>
            <p:nvPr/>
          </p:nvSpPr>
          <p:spPr>
            <a:xfrm>
              <a:off x="4618" y="1179"/>
              <a:ext cx="58" cy="14"/>
            </a:xfrm>
            <a:custGeom>
              <a:avLst/>
              <a:gdLst/>
              <a:ahLst/>
              <a:cxnLst/>
              <a:pathLst>
                <a:path w="64" h="16">
                  <a:moveTo>
                    <a:pt x="0" y="8"/>
                  </a:moveTo>
                  <a:lnTo>
                    <a:pt x="3" y="5"/>
                  </a:lnTo>
                  <a:lnTo>
                    <a:pt x="10" y="2"/>
                  </a:lnTo>
                  <a:lnTo>
                    <a:pt x="19" y="1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60" y="5"/>
                  </a:lnTo>
                  <a:lnTo>
                    <a:pt x="64" y="10"/>
                  </a:lnTo>
                  <a:lnTo>
                    <a:pt x="64" y="15"/>
                  </a:lnTo>
                  <a:lnTo>
                    <a:pt x="60" y="16"/>
                  </a:lnTo>
                  <a:lnTo>
                    <a:pt x="51" y="16"/>
                  </a:lnTo>
                  <a:lnTo>
                    <a:pt x="41" y="13"/>
                  </a:lnTo>
                  <a:lnTo>
                    <a:pt x="30" y="12"/>
                  </a:lnTo>
                  <a:lnTo>
                    <a:pt x="18" y="1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17" name="Freeform 9616"/>
            <p:cNvSpPr/>
            <p:nvPr/>
          </p:nvSpPr>
          <p:spPr>
            <a:xfrm>
              <a:off x="4631" y="1158"/>
              <a:ext cx="59" cy="11"/>
            </a:xfrm>
            <a:custGeom>
              <a:avLst/>
              <a:gdLst/>
              <a:ahLst/>
              <a:cxnLst/>
              <a:pathLst>
                <a:path w="68" h="12">
                  <a:moveTo>
                    <a:pt x="0" y="11"/>
                  </a:moveTo>
                  <a:lnTo>
                    <a:pt x="5" y="9"/>
                  </a:lnTo>
                  <a:lnTo>
                    <a:pt x="14" y="5"/>
                  </a:lnTo>
                  <a:lnTo>
                    <a:pt x="25" y="3"/>
                  </a:lnTo>
                  <a:lnTo>
                    <a:pt x="36" y="2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3"/>
                  </a:lnTo>
                  <a:lnTo>
                    <a:pt x="68" y="6"/>
                  </a:lnTo>
                  <a:lnTo>
                    <a:pt x="68" y="10"/>
                  </a:lnTo>
                  <a:lnTo>
                    <a:pt x="64" y="11"/>
                  </a:lnTo>
                  <a:lnTo>
                    <a:pt x="56" y="12"/>
                  </a:lnTo>
                  <a:lnTo>
                    <a:pt x="45" y="12"/>
                  </a:lnTo>
                  <a:lnTo>
                    <a:pt x="34" y="11"/>
                  </a:lnTo>
                  <a:lnTo>
                    <a:pt x="22" y="11"/>
                  </a:lnTo>
                  <a:lnTo>
                    <a:pt x="11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18" name="Freeform 9617"/>
            <p:cNvSpPr/>
            <p:nvPr/>
          </p:nvSpPr>
          <p:spPr>
            <a:xfrm>
              <a:off x="4643" y="1137"/>
              <a:ext cx="59" cy="11"/>
            </a:xfrm>
            <a:custGeom>
              <a:avLst/>
              <a:gdLst/>
              <a:ahLst/>
              <a:cxnLst/>
              <a:pathLst>
                <a:path w="68" h="13">
                  <a:moveTo>
                    <a:pt x="0" y="13"/>
                  </a:moveTo>
                  <a:lnTo>
                    <a:pt x="7" y="11"/>
                  </a:lnTo>
                  <a:lnTo>
                    <a:pt x="16" y="8"/>
                  </a:lnTo>
                  <a:lnTo>
                    <a:pt x="28" y="5"/>
                  </a:lnTo>
                  <a:lnTo>
                    <a:pt x="39" y="2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1"/>
                  </a:lnTo>
                  <a:lnTo>
                    <a:pt x="68" y="5"/>
                  </a:lnTo>
                  <a:lnTo>
                    <a:pt x="66" y="8"/>
                  </a:lnTo>
                  <a:lnTo>
                    <a:pt x="60" y="11"/>
                  </a:lnTo>
                  <a:lnTo>
                    <a:pt x="52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9" y="12"/>
                  </a:lnTo>
                  <a:lnTo>
                    <a:pt x="8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19" name="Freeform 9618"/>
            <p:cNvSpPr/>
            <p:nvPr/>
          </p:nvSpPr>
          <p:spPr>
            <a:xfrm>
              <a:off x="4646" y="1113"/>
              <a:ext cx="69" cy="14"/>
            </a:xfrm>
            <a:custGeom>
              <a:avLst/>
              <a:gdLst/>
              <a:ahLst/>
              <a:cxnLst/>
              <a:pathLst>
                <a:path w="77" h="17">
                  <a:moveTo>
                    <a:pt x="0" y="17"/>
                  </a:moveTo>
                  <a:lnTo>
                    <a:pt x="9" y="13"/>
                  </a:lnTo>
                  <a:lnTo>
                    <a:pt x="21" y="9"/>
                  </a:lnTo>
                  <a:lnTo>
                    <a:pt x="32" y="5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5" y="3"/>
                  </a:lnTo>
                  <a:lnTo>
                    <a:pt x="77" y="7"/>
                  </a:lnTo>
                  <a:lnTo>
                    <a:pt x="75" y="12"/>
                  </a:lnTo>
                  <a:lnTo>
                    <a:pt x="68" y="15"/>
                  </a:lnTo>
                  <a:lnTo>
                    <a:pt x="57" y="17"/>
                  </a:lnTo>
                  <a:lnTo>
                    <a:pt x="45" y="17"/>
                  </a:lnTo>
                  <a:lnTo>
                    <a:pt x="32" y="15"/>
                  </a:lnTo>
                  <a:lnTo>
                    <a:pt x="19" y="15"/>
                  </a:lnTo>
                  <a:lnTo>
                    <a:pt x="8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20" name="Freeform 9619"/>
            <p:cNvSpPr/>
            <p:nvPr/>
          </p:nvSpPr>
          <p:spPr>
            <a:xfrm>
              <a:off x="4652" y="1081"/>
              <a:ext cx="73" cy="21"/>
            </a:xfrm>
            <a:custGeom>
              <a:avLst/>
              <a:gdLst/>
              <a:ahLst/>
              <a:cxnLst/>
              <a:pathLst>
                <a:path w="84" h="24">
                  <a:moveTo>
                    <a:pt x="0" y="24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9" y="6"/>
                  </a:lnTo>
                  <a:lnTo>
                    <a:pt x="63" y="2"/>
                  </a:lnTo>
                  <a:lnTo>
                    <a:pt x="74" y="0"/>
                  </a:lnTo>
                  <a:lnTo>
                    <a:pt x="83" y="0"/>
                  </a:lnTo>
                  <a:lnTo>
                    <a:pt x="84" y="4"/>
                  </a:lnTo>
                  <a:lnTo>
                    <a:pt x="79" y="10"/>
                  </a:lnTo>
                  <a:lnTo>
                    <a:pt x="71" y="15"/>
                  </a:lnTo>
                  <a:lnTo>
                    <a:pt x="58" y="17"/>
                  </a:lnTo>
                  <a:lnTo>
                    <a:pt x="45" y="19"/>
                  </a:lnTo>
                  <a:lnTo>
                    <a:pt x="30" y="20"/>
                  </a:lnTo>
                  <a:lnTo>
                    <a:pt x="17" y="22"/>
                  </a:lnTo>
                  <a:lnTo>
                    <a:pt x="7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21" name="Freeform 9620"/>
            <p:cNvSpPr/>
            <p:nvPr/>
          </p:nvSpPr>
          <p:spPr>
            <a:xfrm>
              <a:off x="4653" y="1055"/>
              <a:ext cx="81" cy="30"/>
            </a:xfrm>
            <a:custGeom>
              <a:avLst/>
              <a:gdLst/>
              <a:ahLst/>
              <a:cxnLst/>
              <a:pathLst>
                <a:path w="92" h="33">
                  <a:moveTo>
                    <a:pt x="0" y="33"/>
                  </a:moveTo>
                  <a:lnTo>
                    <a:pt x="8" y="25"/>
                  </a:lnTo>
                  <a:lnTo>
                    <a:pt x="21" y="18"/>
                  </a:lnTo>
                  <a:lnTo>
                    <a:pt x="35" y="11"/>
                  </a:lnTo>
                  <a:lnTo>
                    <a:pt x="52" y="6"/>
                  </a:lnTo>
                  <a:lnTo>
                    <a:pt x="67" y="1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2" y="7"/>
                  </a:lnTo>
                  <a:lnTo>
                    <a:pt x="90" y="12"/>
                  </a:lnTo>
                  <a:lnTo>
                    <a:pt x="80" y="18"/>
                  </a:lnTo>
                  <a:lnTo>
                    <a:pt x="69" y="22"/>
                  </a:lnTo>
                  <a:lnTo>
                    <a:pt x="54" y="25"/>
                  </a:lnTo>
                  <a:lnTo>
                    <a:pt x="38" y="29"/>
                  </a:lnTo>
                  <a:lnTo>
                    <a:pt x="23" y="31"/>
                  </a:lnTo>
                  <a:lnTo>
                    <a:pt x="10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22" name="Freeform 9621"/>
            <p:cNvSpPr/>
            <p:nvPr/>
          </p:nvSpPr>
          <p:spPr>
            <a:xfrm>
              <a:off x="4653" y="1006"/>
              <a:ext cx="74" cy="47"/>
            </a:xfrm>
            <a:custGeom>
              <a:avLst/>
              <a:gdLst/>
              <a:ahLst/>
              <a:cxnLst/>
              <a:pathLst>
                <a:path w="85" h="55">
                  <a:moveTo>
                    <a:pt x="0" y="55"/>
                  </a:moveTo>
                  <a:lnTo>
                    <a:pt x="8" y="47"/>
                  </a:lnTo>
                  <a:lnTo>
                    <a:pt x="18" y="36"/>
                  </a:lnTo>
                  <a:lnTo>
                    <a:pt x="32" y="26"/>
                  </a:lnTo>
                  <a:lnTo>
                    <a:pt x="46" y="17"/>
                  </a:lnTo>
                  <a:lnTo>
                    <a:pt x="60" y="9"/>
                  </a:lnTo>
                  <a:lnTo>
                    <a:pt x="71" y="3"/>
                  </a:lnTo>
                  <a:lnTo>
                    <a:pt x="80" y="0"/>
                  </a:lnTo>
                  <a:lnTo>
                    <a:pt x="85" y="3"/>
                  </a:lnTo>
                  <a:lnTo>
                    <a:pt x="85" y="9"/>
                  </a:lnTo>
                  <a:lnTo>
                    <a:pt x="78" y="15"/>
                  </a:lnTo>
                  <a:lnTo>
                    <a:pt x="69" y="24"/>
                  </a:lnTo>
                  <a:lnTo>
                    <a:pt x="55" y="32"/>
                  </a:lnTo>
                  <a:lnTo>
                    <a:pt x="41" y="40"/>
                  </a:lnTo>
                  <a:lnTo>
                    <a:pt x="26" y="47"/>
                  </a:lnTo>
                  <a:lnTo>
                    <a:pt x="11" y="5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23" name="Freeform 9622"/>
            <p:cNvSpPr/>
            <p:nvPr/>
          </p:nvSpPr>
          <p:spPr>
            <a:xfrm>
              <a:off x="4653" y="965"/>
              <a:ext cx="63" cy="60"/>
            </a:xfrm>
            <a:custGeom>
              <a:avLst/>
              <a:gdLst/>
              <a:ahLst/>
              <a:cxnLst/>
              <a:pathLst>
                <a:path w="72" h="69">
                  <a:moveTo>
                    <a:pt x="0" y="69"/>
                  </a:moveTo>
                  <a:lnTo>
                    <a:pt x="6" y="61"/>
                  </a:lnTo>
                  <a:lnTo>
                    <a:pt x="15" y="50"/>
                  </a:lnTo>
                  <a:lnTo>
                    <a:pt x="25" y="37"/>
                  </a:lnTo>
                  <a:lnTo>
                    <a:pt x="37" y="24"/>
                  </a:lnTo>
                  <a:lnTo>
                    <a:pt x="48" y="13"/>
                  </a:lnTo>
                  <a:lnTo>
                    <a:pt x="59" y="4"/>
                  </a:lnTo>
                  <a:lnTo>
                    <a:pt x="68" y="0"/>
                  </a:lnTo>
                  <a:lnTo>
                    <a:pt x="72" y="1"/>
                  </a:lnTo>
                  <a:lnTo>
                    <a:pt x="72" y="8"/>
                  </a:lnTo>
                  <a:lnTo>
                    <a:pt x="67" y="18"/>
                  </a:lnTo>
                  <a:lnTo>
                    <a:pt x="56" y="29"/>
                  </a:lnTo>
                  <a:lnTo>
                    <a:pt x="45" y="41"/>
                  </a:lnTo>
                  <a:lnTo>
                    <a:pt x="31" y="52"/>
                  </a:lnTo>
                  <a:lnTo>
                    <a:pt x="18" y="61"/>
                  </a:lnTo>
                  <a:lnTo>
                    <a:pt x="7" y="6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24" name="Freeform 9623"/>
            <p:cNvSpPr/>
            <p:nvPr/>
          </p:nvSpPr>
          <p:spPr>
            <a:xfrm>
              <a:off x="4652" y="944"/>
              <a:ext cx="57" cy="55"/>
            </a:xfrm>
            <a:custGeom>
              <a:avLst/>
              <a:gdLst/>
              <a:ahLst/>
              <a:cxnLst/>
              <a:pathLst>
                <a:path w="67" h="62">
                  <a:moveTo>
                    <a:pt x="67" y="4"/>
                  </a:moveTo>
                  <a:lnTo>
                    <a:pt x="66" y="7"/>
                  </a:lnTo>
                  <a:lnTo>
                    <a:pt x="59" y="13"/>
                  </a:lnTo>
                  <a:lnTo>
                    <a:pt x="50" y="20"/>
                  </a:lnTo>
                  <a:lnTo>
                    <a:pt x="40" y="28"/>
                  </a:lnTo>
                  <a:lnTo>
                    <a:pt x="28" y="37"/>
                  </a:lnTo>
                  <a:lnTo>
                    <a:pt x="17" y="46"/>
                  </a:lnTo>
                  <a:lnTo>
                    <a:pt x="7" y="54"/>
                  </a:lnTo>
                  <a:lnTo>
                    <a:pt x="0" y="62"/>
                  </a:lnTo>
                  <a:lnTo>
                    <a:pt x="5" y="51"/>
                  </a:lnTo>
                  <a:lnTo>
                    <a:pt x="12" y="39"/>
                  </a:lnTo>
                  <a:lnTo>
                    <a:pt x="21" y="27"/>
                  </a:lnTo>
                  <a:lnTo>
                    <a:pt x="32" y="15"/>
                  </a:lnTo>
                  <a:lnTo>
                    <a:pt x="43" y="7"/>
                  </a:lnTo>
                  <a:lnTo>
                    <a:pt x="52" y="1"/>
                  </a:lnTo>
                  <a:lnTo>
                    <a:pt x="62" y="0"/>
                  </a:lnTo>
                  <a:lnTo>
                    <a:pt x="67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25" name="Freeform 9624"/>
            <p:cNvSpPr/>
            <p:nvPr/>
          </p:nvSpPr>
          <p:spPr>
            <a:xfrm>
              <a:off x="4532" y="665"/>
              <a:ext cx="70" cy="272"/>
            </a:xfrm>
            <a:custGeom>
              <a:avLst/>
              <a:gdLst/>
              <a:ahLst/>
              <a:cxnLst/>
              <a:pathLst>
                <a:path w="79" h="311">
                  <a:moveTo>
                    <a:pt x="8" y="311"/>
                  </a:moveTo>
                  <a:lnTo>
                    <a:pt x="4" y="311"/>
                  </a:lnTo>
                  <a:lnTo>
                    <a:pt x="2" y="309"/>
                  </a:lnTo>
                  <a:lnTo>
                    <a:pt x="1" y="307"/>
                  </a:lnTo>
                  <a:lnTo>
                    <a:pt x="0" y="303"/>
                  </a:lnTo>
                  <a:lnTo>
                    <a:pt x="32" y="265"/>
                  </a:lnTo>
                  <a:lnTo>
                    <a:pt x="51" y="225"/>
                  </a:lnTo>
                  <a:lnTo>
                    <a:pt x="63" y="183"/>
                  </a:lnTo>
                  <a:lnTo>
                    <a:pt x="66" y="142"/>
                  </a:lnTo>
                  <a:lnTo>
                    <a:pt x="64" y="101"/>
                  </a:lnTo>
                  <a:lnTo>
                    <a:pt x="58" y="63"/>
                  </a:lnTo>
                  <a:lnTo>
                    <a:pt x="51" y="29"/>
                  </a:lnTo>
                  <a:lnTo>
                    <a:pt x="45" y="0"/>
                  </a:lnTo>
                  <a:lnTo>
                    <a:pt x="61" y="20"/>
                  </a:lnTo>
                  <a:lnTo>
                    <a:pt x="72" y="53"/>
                  </a:lnTo>
                  <a:lnTo>
                    <a:pt x="79" y="97"/>
                  </a:lnTo>
                  <a:lnTo>
                    <a:pt x="79" y="146"/>
                  </a:lnTo>
                  <a:lnTo>
                    <a:pt x="73" y="196"/>
                  </a:lnTo>
                  <a:lnTo>
                    <a:pt x="59" y="243"/>
                  </a:lnTo>
                  <a:lnTo>
                    <a:pt x="38" y="283"/>
                  </a:lnTo>
                  <a:lnTo>
                    <a:pt x="8" y="3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26" name="Freeform 9625"/>
            <p:cNvSpPr/>
            <p:nvPr/>
          </p:nvSpPr>
          <p:spPr>
            <a:xfrm>
              <a:off x="4531" y="667"/>
              <a:ext cx="57" cy="35"/>
            </a:xfrm>
            <a:custGeom>
              <a:avLst/>
              <a:gdLst/>
              <a:ahLst/>
              <a:cxnLst/>
              <a:pathLst>
                <a:path w="67" h="41">
                  <a:moveTo>
                    <a:pt x="67" y="41"/>
                  </a:moveTo>
                  <a:lnTo>
                    <a:pt x="60" y="33"/>
                  </a:lnTo>
                  <a:lnTo>
                    <a:pt x="51" y="25"/>
                  </a:lnTo>
                  <a:lnTo>
                    <a:pt x="41" y="18"/>
                  </a:lnTo>
                  <a:lnTo>
                    <a:pt x="30" y="11"/>
                  </a:lnTo>
                  <a:lnTo>
                    <a:pt x="20" y="5"/>
                  </a:lnTo>
                  <a:lnTo>
                    <a:pt x="11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6" y="10"/>
                  </a:lnTo>
                  <a:lnTo>
                    <a:pt x="14" y="13"/>
                  </a:lnTo>
                  <a:lnTo>
                    <a:pt x="23" y="18"/>
                  </a:lnTo>
                  <a:lnTo>
                    <a:pt x="35" y="22"/>
                  </a:lnTo>
                  <a:lnTo>
                    <a:pt x="46" y="28"/>
                  </a:lnTo>
                  <a:lnTo>
                    <a:pt x="58" y="34"/>
                  </a:lnTo>
                  <a:lnTo>
                    <a:pt x="67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27" name="Freeform 9626"/>
            <p:cNvSpPr/>
            <p:nvPr/>
          </p:nvSpPr>
          <p:spPr>
            <a:xfrm>
              <a:off x="4529" y="686"/>
              <a:ext cx="65" cy="41"/>
            </a:xfrm>
            <a:custGeom>
              <a:avLst/>
              <a:gdLst/>
              <a:ahLst/>
              <a:cxnLst/>
              <a:pathLst>
                <a:path w="74" h="46">
                  <a:moveTo>
                    <a:pt x="0" y="1"/>
                  </a:moveTo>
                  <a:lnTo>
                    <a:pt x="4" y="0"/>
                  </a:lnTo>
                  <a:lnTo>
                    <a:pt x="11" y="1"/>
                  </a:lnTo>
                  <a:lnTo>
                    <a:pt x="20" y="5"/>
                  </a:lnTo>
                  <a:lnTo>
                    <a:pt x="31" y="11"/>
                  </a:lnTo>
                  <a:lnTo>
                    <a:pt x="44" y="18"/>
                  </a:lnTo>
                  <a:lnTo>
                    <a:pt x="55" y="26"/>
                  </a:lnTo>
                  <a:lnTo>
                    <a:pt x="66" y="36"/>
                  </a:lnTo>
                  <a:lnTo>
                    <a:pt x="74" y="46"/>
                  </a:lnTo>
                  <a:lnTo>
                    <a:pt x="65" y="41"/>
                  </a:lnTo>
                  <a:lnTo>
                    <a:pt x="53" y="35"/>
                  </a:lnTo>
                  <a:lnTo>
                    <a:pt x="40" y="28"/>
                  </a:lnTo>
                  <a:lnTo>
                    <a:pt x="29" y="22"/>
                  </a:lnTo>
                  <a:lnTo>
                    <a:pt x="17" y="15"/>
                  </a:lnTo>
                  <a:lnTo>
                    <a:pt x="8" y="9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28" name="Freeform 9627"/>
            <p:cNvSpPr/>
            <p:nvPr/>
          </p:nvSpPr>
          <p:spPr>
            <a:xfrm>
              <a:off x="4515" y="727"/>
              <a:ext cx="84" cy="54"/>
            </a:xfrm>
            <a:custGeom>
              <a:avLst/>
              <a:gdLst/>
              <a:ahLst/>
              <a:cxnLst/>
              <a:pathLst>
                <a:path w="96" h="64">
                  <a:moveTo>
                    <a:pt x="0" y="1"/>
                  </a:moveTo>
                  <a:lnTo>
                    <a:pt x="5" y="0"/>
                  </a:lnTo>
                  <a:lnTo>
                    <a:pt x="15" y="3"/>
                  </a:lnTo>
                  <a:lnTo>
                    <a:pt x="29" y="8"/>
                  </a:lnTo>
                  <a:lnTo>
                    <a:pt x="44" y="16"/>
                  </a:lnTo>
                  <a:lnTo>
                    <a:pt x="60" y="27"/>
                  </a:lnTo>
                  <a:lnTo>
                    <a:pt x="75" y="39"/>
                  </a:lnTo>
                  <a:lnTo>
                    <a:pt x="88" y="51"/>
                  </a:lnTo>
                  <a:lnTo>
                    <a:pt x="96" y="64"/>
                  </a:lnTo>
                  <a:lnTo>
                    <a:pt x="88" y="58"/>
                  </a:lnTo>
                  <a:lnTo>
                    <a:pt x="75" y="51"/>
                  </a:lnTo>
                  <a:lnTo>
                    <a:pt x="59" y="42"/>
                  </a:lnTo>
                  <a:lnTo>
                    <a:pt x="42" y="33"/>
                  </a:lnTo>
                  <a:lnTo>
                    <a:pt x="24" y="22"/>
                  </a:lnTo>
                  <a:lnTo>
                    <a:pt x="10" y="14"/>
                  </a:lnTo>
                  <a:lnTo>
                    <a:pt x="2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29" name="Freeform 9628"/>
            <p:cNvSpPr/>
            <p:nvPr/>
          </p:nvSpPr>
          <p:spPr>
            <a:xfrm>
              <a:off x="4502" y="772"/>
              <a:ext cx="92" cy="60"/>
            </a:xfrm>
            <a:custGeom>
              <a:avLst/>
              <a:gdLst/>
              <a:ahLst/>
              <a:cxnLst/>
              <a:pathLst>
                <a:path w="105" h="68">
                  <a:moveTo>
                    <a:pt x="0" y="1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33" y="11"/>
                  </a:lnTo>
                  <a:lnTo>
                    <a:pt x="51" y="21"/>
                  </a:lnTo>
                  <a:lnTo>
                    <a:pt x="69" y="32"/>
                  </a:lnTo>
                  <a:lnTo>
                    <a:pt x="85" y="45"/>
                  </a:lnTo>
                  <a:lnTo>
                    <a:pt x="98" y="57"/>
                  </a:lnTo>
                  <a:lnTo>
                    <a:pt x="105" y="68"/>
                  </a:lnTo>
                  <a:lnTo>
                    <a:pt x="97" y="64"/>
                  </a:lnTo>
                  <a:lnTo>
                    <a:pt x="83" y="57"/>
                  </a:lnTo>
                  <a:lnTo>
                    <a:pt x="66" y="46"/>
                  </a:lnTo>
                  <a:lnTo>
                    <a:pt x="46" y="35"/>
                  </a:lnTo>
                  <a:lnTo>
                    <a:pt x="29" y="24"/>
                  </a:lnTo>
                  <a:lnTo>
                    <a:pt x="13" y="14"/>
                  </a:lnTo>
                  <a:lnTo>
                    <a:pt x="4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30" name="Freeform 9629"/>
            <p:cNvSpPr/>
            <p:nvPr/>
          </p:nvSpPr>
          <p:spPr>
            <a:xfrm>
              <a:off x="4509" y="800"/>
              <a:ext cx="76" cy="65"/>
            </a:xfrm>
            <a:custGeom>
              <a:avLst/>
              <a:gdLst/>
              <a:ahLst/>
              <a:cxnLst/>
              <a:pathLst>
                <a:path w="85" h="72">
                  <a:moveTo>
                    <a:pt x="0" y="0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28" y="15"/>
                  </a:lnTo>
                  <a:lnTo>
                    <a:pt x="43" y="25"/>
                  </a:lnTo>
                  <a:lnTo>
                    <a:pt x="58" y="39"/>
                  </a:lnTo>
                  <a:lnTo>
                    <a:pt x="72" y="51"/>
                  </a:lnTo>
                  <a:lnTo>
                    <a:pt x="81" y="63"/>
                  </a:lnTo>
                  <a:lnTo>
                    <a:pt x="85" y="72"/>
                  </a:lnTo>
                  <a:lnTo>
                    <a:pt x="77" y="66"/>
                  </a:lnTo>
                  <a:lnTo>
                    <a:pt x="65" y="57"/>
                  </a:lnTo>
                  <a:lnTo>
                    <a:pt x="50" y="47"/>
                  </a:lnTo>
                  <a:lnTo>
                    <a:pt x="35" y="35"/>
                  </a:lnTo>
                  <a:lnTo>
                    <a:pt x="20" y="24"/>
                  </a:lnTo>
                  <a:lnTo>
                    <a:pt x="8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31" name="Freeform 9630"/>
            <p:cNvSpPr/>
            <p:nvPr/>
          </p:nvSpPr>
          <p:spPr>
            <a:xfrm>
              <a:off x="4511" y="835"/>
              <a:ext cx="62" cy="55"/>
            </a:xfrm>
            <a:custGeom>
              <a:avLst/>
              <a:gdLst/>
              <a:ahLst/>
              <a:cxnLst/>
              <a:pathLst>
                <a:path w="70" h="62">
                  <a:moveTo>
                    <a:pt x="0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24" y="9"/>
                  </a:lnTo>
                  <a:lnTo>
                    <a:pt x="35" y="17"/>
                  </a:lnTo>
                  <a:lnTo>
                    <a:pt x="47" y="26"/>
                  </a:lnTo>
                  <a:lnTo>
                    <a:pt x="57" y="38"/>
                  </a:lnTo>
                  <a:lnTo>
                    <a:pt x="65" y="49"/>
                  </a:lnTo>
                  <a:lnTo>
                    <a:pt x="70" y="62"/>
                  </a:lnTo>
                  <a:lnTo>
                    <a:pt x="63" y="55"/>
                  </a:lnTo>
                  <a:lnTo>
                    <a:pt x="53" y="47"/>
                  </a:lnTo>
                  <a:lnTo>
                    <a:pt x="40" y="38"/>
                  </a:lnTo>
                  <a:lnTo>
                    <a:pt x="27" y="27"/>
                  </a:lnTo>
                  <a:lnTo>
                    <a:pt x="16" y="18"/>
                  </a:lnTo>
                  <a:lnTo>
                    <a:pt x="7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32" name="Freeform 9631"/>
            <p:cNvSpPr/>
            <p:nvPr/>
          </p:nvSpPr>
          <p:spPr>
            <a:xfrm>
              <a:off x="4511" y="869"/>
              <a:ext cx="44" cy="45"/>
            </a:xfrm>
            <a:custGeom>
              <a:avLst/>
              <a:gdLst/>
              <a:ahLst/>
              <a:cxnLst/>
              <a:pathLst>
                <a:path w="49" h="53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19" y="10"/>
                  </a:lnTo>
                  <a:lnTo>
                    <a:pt x="28" y="18"/>
                  </a:lnTo>
                  <a:lnTo>
                    <a:pt x="36" y="29"/>
                  </a:lnTo>
                  <a:lnTo>
                    <a:pt x="43" y="38"/>
                  </a:lnTo>
                  <a:lnTo>
                    <a:pt x="48" y="47"/>
                  </a:lnTo>
                  <a:lnTo>
                    <a:pt x="49" y="53"/>
                  </a:lnTo>
                  <a:lnTo>
                    <a:pt x="45" y="47"/>
                  </a:lnTo>
                  <a:lnTo>
                    <a:pt x="36" y="40"/>
                  </a:lnTo>
                  <a:lnTo>
                    <a:pt x="28" y="33"/>
                  </a:lnTo>
                  <a:lnTo>
                    <a:pt x="20" y="25"/>
                  </a:lnTo>
                  <a:lnTo>
                    <a:pt x="12" y="17"/>
                  </a:lnTo>
                  <a:lnTo>
                    <a:pt x="5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33" name="Freeform 9632"/>
            <p:cNvSpPr/>
            <p:nvPr/>
          </p:nvSpPr>
          <p:spPr>
            <a:xfrm>
              <a:off x="4515" y="899"/>
              <a:ext cx="30" cy="31"/>
            </a:xfrm>
            <a:custGeom>
              <a:avLst/>
              <a:gdLst/>
              <a:ahLst/>
              <a:cxnLst/>
              <a:pathLst>
                <a:path w="35" h="36">
                  <a:moveTo>
                    <a:pt x="2" y="0"/>
                  </a:moveTo>
                  <a:lnTo>
                    <a:pt x="6" y="0"/>
                  </a:lnTo>
                  <a:lnTo>
                    <a:pt x="10" y="3"/>
                  </a:lnTo>
                  <a:lnTo>
                    <a:pt x="17" y="6"/>
                  </a:lnTo>
                  <a:lnTo>
                    <a:pt x="23" y="12"/>
                  </a:lnTo>
                  <a:lnTo>
                    <a:pt x="29" y="18"/>
                  </a:lnTo>
                  <a:lnTo>
                    <a:pt x="32" y="25"/>
                  </a:lnTo>
                  <a:lnTo>
                    <a:pt x="35" y="30"/>
                  </a:lnTo>
                  <a:lnTo>
                    <a:pt x="33" y="36"/>
                  </a:lnTo>
                  <a:lnTo>
                    <a:pt x="31" y="29"/>
                  </a:lnTo>
                  <a:lnTo>
                    <a:pt x="27" y="23"/>
                  </a:lnTo>
                  <a:lnTo>
                    <a:pt x="20" y="18"/>
                  </a:lnTo>
                  <a:lnTo>
                    <a:pt x="13" y="13"/>
                  </a:lnTo>
                  <a:lnTo>
                    <a:pt x="7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34" name="Freeform 9633"/>
            <p:cNvSpPr/>
            <p:nvPr/>
          </p:nvSpPr>
          <p:spPr>
            <a:xfrm>
              <a:off x="4541" y="646"/>
              <a:ext cx="37" cy="35"/>
            </a:xfrm>
            <a:custGeom>
              <a:avLst/>
              <a:gdLst/>
              <a:ahLst/>
              <a:cxnLst/>
              <a:pathLst>
                <a:path w="43" h="40">
                  <a:moveTo>
                    <a:pt x="43" y="40"/>
                  </a:moveTo>
                  <a:lnTo>
                    <a:pt x="39" y="38"/>
                  </a:lnTo>
                  <a:lnTo>
                    <a:pt x="32" y="35"/>
                  </a:lnTo>
                  <a:lnTo>
                    <a:pt x="24" y="29"/>
                  </a:lnTo>
                  <a:lnTo>
                    <a:pt x="16" y="23"/>
                  </a:lnTo>
                  <a:lnTo>
                    <a:pt x="8" y="1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1" y="1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6" y="7"/>
                  </a:lnTo>
                  <a:lnTo>
                    <a:pt x="23" y="14"/>
                  </a:lnTo>
                  <a:lnTo>
                    <a:pt x="29" y="22"/>
                  </a:lnTo>
                  <a:lnTo>
                    <a:pt x="35" y="30"/>
                  </a:lnTo>
                  <a:lnTo>
                    <a:pt x="39" y="36"/>
                  </a:lnTo>
                  <a:lnTo>
                    <a:pt x="43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35" name="Freeform 9634"/>
            <p:cNvSpPr/>
            <p:nvPr/>
          </p:nvSpPr>
          <p:spPr>
            <a:xfrm>
              <a:off x="4580" y="643"/>
              <a:ext cx="19" cy="40"/>
            </a:xfrm>
            <a:custGeom>
              <a:avLst/>
              <a:gdLst/>
              <a:ahLst/>
              <a:cxnLst/>
              <a:pathLst>
                <a:path w="22" h="46">
                  <a:moveTo>
                    <a:pt x="0" y="46"/>
                  </a:moveTo>
                  <a:lnTo>
                    <a:pt x="5" y="37"/>
                  </a:lnTo>
                  <a:lnTo>
                    <a:pt x="15" y="23"/>
                  </a:lnTo>
                  <a:lnTo>
                    <a:pt x="22" y="9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8" y="16"/>
                  </a:lnTo>
                  <a:lnTo>
                    <a:pt x="3" y="3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36" name="Freeform 9635"/>
            <p:cNvSpPr/>
            <p:nvPr/>
          </p:nvSpPr>
          <p:spPr>
            <a:xfrm>
              <a:off x="4566" y="627"/>
              <a:ext cx="10" cy="47"/>
            </a:xfrm>
            <a:custGeom>
              <a:avLst/>
              <a:gdLst/>
              <a:ahLst/>
              <a:cxnLst/>
              <a:pathLst>
                <a:path w="12" h="53">
                  <a:moveTo>
                    <a:pt x="12" y="53"/>
                  </a:moveTo>
                  <a:lnTo>
                    <a:pt x="12" y="43"/>
                  </a:lnTo>
                  <a:lnTo>
                    <a:pt x="12" y="26"/>
                  </a:lnTo>
                  <a:lnTo>
                    <a:pt x="10" y="8"/>
                  </a:lnTo>
                  <a:lnTo>
                    <a:pt x="4" y="0"/>
                  </a:lnTo>
                  <a:lnTo>
                    <a:pt x="0" y="7"/>
                  </a:lnTo>
                  <a:lnTo>
                    <a:pt x="3" y="23"/>
                  </a:lnTo>
                  <a:lnTo>
                    <a:pt x="8" y="41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37" name="Freeform 9636"/>
            <p:cNvSpPr/>
            <p:nvPr/>
          </p:nvSpPr>
          <p:spPr>
            <a:xfrm>
              <a:off x="4585" y="655"/>
              <a:ext cx="37" cy="42"/>
            </a:xfrm>
            <a:custGeom>
              <a:avLst/>
              <a:gdLst/>
              <a:ahLst/>
              <a:cxnLst/>
              <a:pathLst>
                <a:path w="41" h="47">
                  <a:moveTo>
                    <a:pt x="0" y="47"/>
                  </a:moveTo>
                  <a:lnTo>
                    <a:pt x="3" y="41"/>
                  </a:lnTo>
                  <a:lnTo>
                    <a:pt x="9" y="33"/>
                  </a:lnTo>
                  <a:lnTo>
                    <a:pt x="15" y="24"/>
                  </a:lnTo>
                  <a:lnTo>
                    <a:pt x="20" y="16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1" y="4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4"/>
                  </a:lnTo>
                  <a:lnTo>
                    <a:pt x="17" y="32"/>
                  </a:lnTo>
                  <a:lnTo>
                    <a:pt x="10" y="38"/>
                  </a:lnTo>
                  <a:lnTo>
                    <a:pt x="3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38" name="Freeform 9637"/>
            <p:cNvSpPr/>
            <p:nvPr/>
          </p:nvSpPr>
          <p:spPr>
            <a:xfrm>
              <a:off x="4552" y="911"/>
              <a:ext cx="59" cy="12"/>
            </a:xfrm>
            <a:custGeom>
              <a:avLst/>
              <a:gdLst/>
              <a:ahLst/>
              <a:cxnLst/>
              <a:pathLst>
                <a:path w="68" h="15">
                  <a:moveTo>
                    <a:pt x="0" y="2"/>
                  </a:moveTo>
                  <a:lnTo>
                    <a:pt x="8" y="1"/>
                  </a:lnTo>
                  <a:lnTo>
                    <a:pt x="17" y="1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0" y="1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68" y="10"/>
                  </a:lnTo>
                  <a:lnTo>
                    <a:pt x="65" y="14"/>
                  </a:lnTo>
                  <a:lnTo>
                    <a:pt x="60" y="15"/>
                  </a:lnTo>
                  <a:lnTo>
                    <a:pt x="51" y="14"/>
                  </a:lnTo>
                  <a:lnTo>
                    <a:pt x="41" y="12"/>
                  </a:lnTo>
                  <a:lnTo>
                    <a:pt x="30" y="8"/>
                  </a:lnTo>
                  <a:lnTo>
                    <a:pt x="18" y="6"/>
                  </a:lnTo>
                  <a:lnTo>
                    <a:pt x="8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39" name="Freeform 9638"/>
            <p:cNvSpPr/>
            <p:nvPr/>
          </p:nvSpPr>
          <p:spPr>
            <a:xfrm>
              <a:off x="4545" y="925"/>
              <a:ext cx="56" cy="21"/>
            </a:xfrm>
            <a:custGeom>
              <a:avLst/>
              <a:gdLst/>
              <a:ahLst/>
              <a:cxnLst/>
              <a:pathLst>
                <a:path w="65" h="25">
                  <a:moveTo>
                    <a:pt x="0" y="0"/>
                  </a:moveTo>
                  <a:lnTo>
                    <a:pt x="7" y="0"/>
                  </a:lnTo>
                  <a:lnTo>
                    <a:pt x="15" y="1"/>
                  </a:lnTo>
                  <a:lnTo>
                    <a:pt x="26" y="4"/>
                  </a:lnTo>
                  <a:lnTo>
                    <a:pt x="37" y="6"/>
                  </a:lnTo>
                  <a:lnTo>
                    <a:pt x="48" y="8"/>
                  </a:lnTo>
                  <a:lnTo>
                    <a:pt x="56" y="13"/>
                  </a:lnTo>
                  <a:lnTo>
                    <a:pt x="63" y="16"/>
                  </a:lnTo>
                  <a:lnTo>
                    <a:pt x="65" y="21"/>
                  </a:lnTo>
                  <a:lnTo>
                    <a:pt x="63" y="25"/>
                  </a:lnTo>
                  <a:lnTo>
                    <a:pt x="57" y="25"/>
                  </a:lnTo>
                  <a:lnTo>
                    <a:pt x="48" y="22"/>
                  </a:lnTo>
                  <a:lnTo>
                    <a:pt x="36" y="18"/>
                  </a:lnTo>
                  <a:lnTo>
                    <a:pt x="25" y="13"/>
                  </a:lnTo>
                  <a:lnTo>
                    <a:pt x="14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40" name="Freeform 9639"/>
            <p:cNvSpPr/>
            <p:nvPr/>
          </p:nvSpPr>
          <p:spPr>
            <a:xfrm>
              <a:off x="4573" y="881"/>
              <a:ext cx="56" cy="12"/>
            </a:xfrm>
            <a:custGeom>
              <a:avLst/>
              <a:gdLst/>
              <a:ahLst/>
              <a:cxnLst/>
              <a:pathLst>
                <a:path w="63" h="15">
                  <a:moveTo>
                    <a:pt x="0" y="7"/>
                  </a:moveTo>
                  <a:lnTo>
                    <a:pt x="2" y="4"/>
                  </a:lnTo>
                  <a:lnTo>
                    <a:pt x="9" y="2"/>
                  </a:lnTo>
                  <a:lnTo>
                    <a:pt x="18" y="1"/>
                  </a:lnTo>
                  <a:lnTo>
                    <a:pt x="30" y="0"/>
                  </a:lnTo>
                  <a:lnTo>
                    <a:pt x="40" y="1"/>
                  </a:lnTo>
                  <a:lnTo>
                    <a:pt x="50" y="2"/>
                  </a:lnTo>
                  <a:lnTo>
                    <a:pt x="58" y="4"/>
                  </a:lnTo>
                  <a:lnTo>
                    <a:pt x="63" y="9"/>
                  </a:lnTo>
                  <a:lnTo>
                    <a:pt x="63" y="12"/>
                  </a:lnTo>
                  <a:lnTo>
                    <a:pt x="58" y="15"/>
                  </a:lnTo>
                  <a:lnTo>
                    <a:pt x="50" y="13"/>
                  </a:lnTo>
                  <a:lnTo>
                    <a:pt x="40" y="12"/>
                  </a:lnTo>
                  <a:lnTo>
                    <a:pt x="30" y="10"/>
                  </a:lnTo>
                  <a:lnTo>
                    <a:pt x="18" y="9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41" name="Freeform 9640"/>
            <p:cNvSpPr/>
            <p:nvPr/>
          </p:nvSpPr>
          <p:spPr>
            <a:xfrm>
              <a:off x="4580" y="848"/>
              <a:ext cx="65" cy="17"/>
            </a:xfrm>
            <a:custGeom>
              <a:avLst/>
              <a:gdLst/>
              <a:ahLst/>
              <a:cxnLst/>
              <a:pathLst>
                <a:path w="75" h="20">
                  <a:moveTo>
                    <a:pt x="0" y="20"/>
                  </a:moveTo>
                  <a:lnTo>
                    <a:pt x="8" y="16"/>
                  </a:lnTo>
                  <a:lnTo>
                    <a:pt x="18" y="11"/>
                  </a:lnTo>
                  <a:lnTo>
                    <a:pt x="30" y="6"/>
                  </a:lnTo>
                  <a:lnTo>
                    <a:pt x="42" y="3"/>
                  </a:lnTo>
                  <a:lnTo>
                    <a:pt x="54" y="1"/>
                  </a:lnTo>
                  <a:lnTo>
                    <a:pt x="64" y="0"/>
                  </a:lnTo>
                  <a:lnTo>
                    <a:pt x="71" y="1"/>
                  </a:lnTo>
                  <a:lnTo>
                    <a:pt x="75" y="5"/>
                  </a:lnTo>
                  <a:lnTo>
                    <a:pt x="72" y="10"/>
                  </a:lnTo>
                  <a:lnTo>
                    <a:pt x="67" y="13"/>
                  </a:lnTo>
                  <a:lnTo>
                    <a:pt x="56" y="16"/>
                  </a:lnTo>
                  <a:lnTo>
                    <a:pt x="43" y="16"/>
                  </a:lnTo>
                  <a:lnTo>
                    <a:pt x="31" y="17"/>
                  </a:lnTo>
                  <a:lnTo>
                    <a:pt x="18" y="18"/>
                  </a:lnTo>
                  <a:lnTo>
                    <a:pt x="8" y="1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42" name="Freeform 9641"/>
            <p:cNvSpPr/>
            <p:nvPr/>
          </p:nvSpPr>
          <p:spPr>
            <a:xfrm>
              <a:off x="4590" y="814"/>
              <a:ext cx="72" cy="21"/>
            </a:xfrm>
            <a:custGeom>
              <a:avLst/>
              <a:gdLst/>
              <a:ahLst/>
              <a:cxnLst/>
              <a:pathLst>
                <a:path w="82" h="24">
                  <a:moveTo>
                    <a:pt x="0" y="24"/>
                  </a:moveTo>
                  <a:lnTo>
                    <a:pt x="8" y="20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8" y="5"/>
                  </a:lnTo>
                  <a:lnTo>
                    <a:pt x="61" y="2"/>
                  </a:lnTo>
                  <a:lnTo>
                    <a:pt x="73" y="0"/>
                  </a:lnTo>
                  <a:lnTo>
                    <a:pt x="80" y="1"/>
                  </a:lnTo>
                  <a:lnTo>
                    <a:pt x="82" y="4"/>
                  </a:lnTo>
                  <a:lnTo>
                    <a:pt x="79" y="10"/>
                  </a:lnTo>
                  <a:lnTo>
                    <a:pt x="69" y="14"/>
                  </a:lnTo>
                  <a:lnTo>
                    <a:pt x="58" y="16"/>
                  </a:lnTo>
                  <a:lnTo>
                    <a:pt x="44" y="18"/>
                  </a:lnTo>
                  <a:lnTo>
                    <a:pt x="29" y="20"/>
                  </a:lnTo>
                  <a:lnTo>
                    <a:pt x="17" y="22"/>
                  </a:lnTo>
                  <a:lnTo>
                    <a:pt x="6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43" name="Freeform 9642"/>
            <p:cNvSpPr/>
            <p:nvPr/>
          </p:nvSpPr>
          <p:spPr>
            <a:xfrm>
              <a:off x="4592" y="746"/>
              <a:ext cx="77" cy="35"/>
            </a:xfrm>
            <a:custGeom>
              <a:avLst/>
              <a:gdLst/>
              <a:ahLst/>
              <a:cxnLst/>
              <a:pathLst>
                <a:path w="86" h="42">
                  <a:moveTo>
                    <a:pt x="0" y="42"/>
                  </a:moveTo>
                  <a:lnTo>
                    <a:pt x="8" y="35"/>
                  </a:lnTo>
                  <a:lnTo>
                    <a:pt x="19" y="27"/>
                  </a:lnTo>
                  <a:lnTo>
                    <a:pt x="32" y="19"/>
                  </a:lnTo>
                  <a:lnTo>
                    <a:pt x="47" y="11"/>
                  </a:lnTo>
                  <a:lnTo>
                    <a:pt x="61" y="5"/>
                  </a:lnTo>
                  <a:lnTo>
                    <a:pt x="72" y="1"/>
                  </a:lnTo>
                  <a:lnTo>
                    <a:pt x="81" y="0"/>
                  </a:lnTo>
                  <a:lnTo>
                    <a:pt x="86" y="3"/>
                  </a:lnTo>
                  <a:lnTo>
                    <a:pt x="85" y="7"/>
                  </a:lnTo>
                  <a:lnTo>
                    <a:pt x="76" y="12"/>
                  </a:lnTo>
                  <a:lnTo>
                    <a:pt x="63" y="17"/>
                  </a:lnTo>
                  <a:lnTo>
                    <a:pt x="48" y="22"/>
                  </a:lnTo>
                  <a:lnTo>
                    <a:pt x="32" y="27"/>
                  </a:lnTo>
                  <a:lnTo>
                    <a:pt x="17" y="32"/>
                  </a:lnTo>
                  <a:lnTo>
                    <a:pt x="5" y="3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44" name="Freeform 9643"/>
            <p:cNvSpPr/>
            <p:nvPr/>
          </p:nvSpPr>
          <p:spPr>
            <a:xfrm>
              <a:off x="4587" y="679"/>
              <a:ext cx="70" cy="42"/>
            </a:xfrm>
            <a:custGeom>
              <a:avLst/>
              <a:gdLst/>
              <a:ahLst/>
              <a:cxnLst/>
              <a:pathLst>
                <a:path w="80" h="50">
                  <a:moveTo>
                    <a:pt x="0" y="50"/>
                  </a:moveTo>
                  <a:lnTo>
                    <a:pt x="7" y="43"/>
                  </a:lnTo>
                  <a:lnTo>
                    <a:pt x="17" y="35"/>
                  </a:lnTo>
                  <a:lnTo>
                    <a:pt x="30" y="26"/>
                  </a:lnTo>
                  <a:lnTo>
                    <a:pt x="42" y="15"/>
                  </a:lnTo>
                  <a:lnTo>
                    <a:pt x="56" y="8"/>
                  </a:lnTo>
                  <a:lnTo>
                    <a:pt x="68" y="2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79" y="8"/>
                  </a:lnTo>
                  <a:lnTo>
                    <a:pt x="71" y="14"/>
                  </a:lnTo>
                  <a:lnTo>
                    <a:pt x="60" y="21"/>
                  </a:lnTo>
                  <a:lnTo>
                    <a:pt x="46" y="28"/>
                  </a:lnTo>
                  <a:lnTo>
                    <a:pt x="30" y="35"/>
                  </a:lnTo>
                  <a:lnTo>
                    <a:pt x="16" y="40"/>
                  </a:lnTo>
                  <a:lnTo>
                    <a:pt x="6" y="4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45" name="Freeform 9644"/>
            <p:cNvSpPr/>
            <p:nvPr/>
          </p:nvSpPr>
          <p:spPr>
            <a:xfrm>
              <a:off x="4595" y="772"/>
              <a:ext cx="64" cy="37"/>
            </a:xfrm>
            <a:custGeom>
              <a:avLst/>
              <a:gdLst/>
              <a:ahLst/>
              <a:cxnLst/>
              <a:pathLst>
                <a:path w="74" h="43">
                  <a:moveTo>
                    <a:pt x="0" y="43"/>
                  </a:moveTo>
                  <a:lnTo>
                    <a:pt x="7" y="37"/>
                  </a:lnTo>
                  <a:lnTo>
                    <a:pt x="16" y="29"/>
                  </a:lnTo>
                  <a:lnTo>
                    <a:pt x="28" y="21"/>
                  </a:lnTo>
                  <a:lnTo>
                    <a:pt x="40" y="13"/>
                  </a:lnTo>
                  <a:lnTo>
                    <a:pt x="53" y="6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4" y="4"/>
                  </a:lnTo>
                  <a:lnTo>
                    <a:pt x="71" y="10"/>
                  </a:lnTo>
                  <a:lnTo>
                    <a:pt x="63" y="15"/>
                  </a:lnTo>
                  <a:lnTo>
                    <a:pt x="53" y="21"/>
                  </a:lnTo>
                  <a:lnTo>
                    <a:pt x="40" y="27"/>
                  </a:lnTo>
                  <a:lnTo>
                    <a:pt x="28" y="31"/>
                  </a:lnTo>
                  <a:lnTo>
                    <a:pt x="15" y="36"/>
                  </a:lnTo>
                  <a:lnTo>
                    <a:pt x="6" y="3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46" name="Freeform 9645"/>
            <p:cNvSpPr/>
            <p:nvPr/>
          </p:nvSpPr>
          <p:spPr>
            <a:xfrm>
              <a:off x="4508" y="746"/>
              <a:ext cx="91" cy="60"/>
            </a:xfrm>
            <a:custGeom>
              <a:avLst/>
              <a:gdLst/>
              <a:ahLst/>
              <a:cxnLst/>
              <a:pathLst>
                <a:path w="104" h="68">
                  <a:moveTo>
                    <a:pt x="0" y="2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33" y="11"/>
                  </a:lnTo>
                  <a:lnTo>
                    <a:pt x="51" y="21"/>
                  </a:lnTo>
                  <a:lnTo>
                    <a:pt x="69" y="33"/>
                  </a:lnTo>
                  <a:lnTo>
                    <a:pt x="84" y="45"/>
                  </a:lnTo>
                  <a:lnTo>
                    <a:pt x="97" y="57"/>
                  </a:lnTo>
                  <a:lnTo>
                    <a:pt x="104" y="68"/>
                  </a:lnTo>
                  <a:lnTo>
                    <a:pt x="96" y="64"/>
                  </a:lnTo>
                  <a:lnTo>
                    <a:pt x="82" y="57"/>
                  </a:lnTo>
                  <a:lnTo>
                    <a:pt x="64" y="46"/>
                  </a:lnTo>
                  <a:lnTo>
                    <a:pt x="46" y="35"/>
                  </a:lnTo>
                  <a:lnTo>
                    <a:pt x="29" y="25"/>
                  </a:lnTo>
                  <a:lnTo>
                    <a:pt x="13" y="14"/>
                  </a:lnTo>
                  <a:lnTo>
                    <a:pt x="3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47" name="Freeform 9646"/>
            <p:cNvSpPr/>
            <p:nvPr/>
          </p:nvSpPr>
          <p:spPr>
            <a:xfrm>
              <a:off x="4525" y="707"/>
              <a:ext cx="72" cy="51"/>
            </a:xfrm>
            <a:custGeom>
              <a:avLst/>
              <a:gdLst/>
              <a:ahLst/>
              <a:cxnLst/>
              <a:pathLst>
                <a:path w="81" h="59">
                  <a:moveTo>
                    <a:pt x="0" y="0"/>
                  </a:moveTo>
                  <a:lnTo>
                    <a:pt x="3" y="0"/>
                  </a:lnTo>
                  <a:lnTo>
                    <a:pt x="11" y="3"/>
                  </a:lnTo>
                  <a:lnTo>
                    <a:pt x="23" y="7"/>
                  </a:lnTo>
                  <a:lnTo>
                    <a:pt x="36" y="15"/>
                  </a:lnTo>
                  <a:lnTo>
                    <a:pt x="50" y="25"/>
                  </a:lnTo>
                  <a:lnTo>
                    <a:pt x="64" y="35"/>
                  </a:lnTo>
                  <a:lnTo>
                    <a:pt x="74" y="47"/>
                  </a:lnTo>
                  <a:lnTo>
                    <a:pt x="81" y="59"/>
                  </a:lnTo>
                  <a:lnTo>
                    <a:pt x="72" y="52"/>
                  </a:lnTo>
                  <a:lnTo>
                    <a:pt x="61" y="44"/>
                  </a:lnTo>
                  <a:lnTo>
                    <a:pt x="47" y="35"/>
                  </a:lnTo>
                  <a:lnTo>
                    <a:pt x="32" y="26"/>
                  </a:lnTo>
                  <a:lnTo>
                    <a:pt x="19" y="18"/>
                  </a:lnTo>
                  <a:lnTo>
                    <a:pt x="9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48" name="Freeform 9647"/>
            <p:cNvSpPr/>
            <p:nvPr/>
          </p:nvSpPr>
          <p:spPr>
            <a:xfrm>
              <a:off x="4592" y="707"/>
              <a:ext cx="70" cy="44"/>
            </a:xfrm>
            <a:custGeom>
              <a:avLst/>
              <a:gdLst/>
              <a:ahLst/>
              <a:cxnLst/>
              <a:pathLst>
                <a:path w="80" h="49">
                  <a:moveTo>
                    <a:pt x="0" y="49"/>
                  </a:moveTo>
                  <a:lnTo>
                    <a:pt x="6" y="43"/>
                  </a:lnTo>
                  <a:lnTo>
                    <a:pt x="16" y="34"/>
                  </a:lnTo>
                  <a:lnTo>
                    <a:pt x="28" y="25"/>
                  </a:lnTo>
                  <a:lnTo>
                    <a:pt x="42" y="16"/>
                  </a:lnTo>
                  <a:lnTo>
                    <a:pt x="55" y="8"/>
                  </a:lnTo>
                  <a:lnTo>
                    <a:pt x="66" y="2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79" y="8"/>
                  </a:lnTo>
                  <a:lnTo>
                    <a:pt x="71" y="15"/>
                  </a:lnTo>
                  <a:lnTo>
                    <a:pt x="58" y="21"/>
                  </a:lnTo>
                  <a:lnTo>
                    <a:pt x="44" y="28"/>
                  </a:lnTo>
                  <a:lnTo>
                    <a:pt x="29" y="34"/>
                  </a:lnTo>
                  <a:lnTo>
                    <a:pt x="16" y="40"/>
                  </a:lnTo>
                  <a:lnTo>
                    <a:pt x="5" y="4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49" name="Freeform 9648"/>
            <p:cNvSpPr/>
            <p:nvPr/>
          </p:nvSpPr>
          <p:spPr>
            <a:xfrm>
              <a:off x="4445" y="464"/>
              <a:ext cx="59" cy="231"/>
            </a:xfrm>
            <a:custGeom>
              <a:avLst/>
              <a:gdLst/>
              <a:ahLst/>
              <a:cxnLst/>
              <a:pathLst>
                <a:path w="68" h="265">
                  <a:moveTo>
                    <a:pt x="7" y="265"/>
                  </a:moveTo>
                  <a:lnTo>
                    <a:pt x="4" y="265"/>
                  </a:lnTo>
                  <a:lnTo>
                    <a:pt x="2" y="262"/>
                  </a:lnTo>
                  <a:lnTo>
                    <a:pt x="1" y="260"/>
                  </a:lnTo>
                  <a:lnTo>
                    <a:pt x="0" y="258"/>
                  </a:lnTo>
                  <a:lnTo>
                    <a:pt x="26" y="226"/>
                  </a:lnTo>
                  <a:lnTo>
                    <a:pt x="43" y="191"/>
                  </a:lnTo>
                  <a:lnTo>
                    <a:pt x="54" y="156"/>
                  </a:lnTo>
                  <a:lnTo>
                    <a:pt x="56" y="121"/>
                  </a:lnTo>
                  <a:lnTo>
                    <a:pt x="55" y="86"/>
                  </a:lnTo>
                  <a:lnTo>
                    <a:pt x="49" y="54"/>
                  </a:lnTo>
                  <a:lnTo>
                    <a:pt x="43" y="25"/>
                  </a:lnTo>
                  <a:lnTo>
                    <a:pt x="38" y="0"/>
                  </a:lnTo>
                  <a:lnTo>
                    <a:pt x="51" y="17"/>
                  </a:lnTo>
                  <a:lnTo>
                    <a:pt x="62" y="45"/>
                  </a:lnTo>
                  <a:lnTo>
                    <a:pt x="68" y="83"/>
                  </a:lnTo>
                  <a:lnTo>
                    <a:pt x="68" y="124"/>
                  </a:lnTo>
                  <a:lnTo>
                    <a:pt x="63" y="167"/>
                  </a:lnTo>
                  <a:lnTo>
                    <a:pt x="51" y="207"/>
                  </a:lnTo>
                  <a:lnTo>
                    <a:pt x="33" y="241"/>
                  </a:lnTo>
                  <a:lnTo>
                    <a:pt x="7" y="2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50" name="Freeform 9649"/>
            <p:cNvSpPr/>
            <p:nvPr/>
          </p:nvSpPr>
          <p:spPr>
            <a:xfrm>
              <a:off x="4445" y="467"/>
              <a:ext cx="49" cy="28"/>
            </a:xfrm>
            <a:custGeom>
              <a:avLst/>
              <a:gdLst/>
              <a:ahLst/>
              <a:cxnLst/>
              <a:pathLst>
                <a:path w="57" h="34">
                  <a:moveTo>
                    <a:pt x="57" y="34"/>
                  </a:moveTo>
                  <a:lnTo>
                    <a:pt x="51" y="27"/>
                  </a:lnTo>
                  <a:lnTo>
                    <a:pt x="43" y="20"/>
                  </a:lnTo>
                  <a:lnTo>
                    <a:pt x="34" y="14"/>
                  </a:lnTo>
                  <a:lnTo>
                    <a:pt x="26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5" y="7"/>
                  </a:lnTo>
                  <a:lnTo>
                    <a:pt x="12" y="11"/>
                  </a:lnTo>
                  <a:lnTo>
                    <a:pt x="20" y="14"/>
                  </a:lnTo>
                  <a:lnTo>
                    <a:pt x="29" y="19"/>
                  </a:lnTo>
                  <a:lnTo>
                    <a:pt x="40" y="23"/>
                  </a:lnTo>
                  <a:lnTo>
                    <a:pt x="49" y="28"/>
                  </a:lnTo>
                  <a:lnTo>
                    <a:pt x="57" y="3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51" name="Freeform 9650"/>
            <p:cNvSpPr/>
            <p:nvPr/>
          </p:nvSpPr>
          <p:spPr>
            <a:xfrm>
              <a:off x="4443" y="481"/>
              <a:ext cx="54" cy="35"/>
            </a:xfrm>
            <a:custGeom>
              <a:avLst/>
              <a:gdLst/>
              <a:ahLst/>
              <a:cxnLst/>
              <a:pathLst>
                <a:path w="62" h="40">
                  <a:moveTo>
                    <a:pt x="0" y="2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8" y="5"/>
                  </a:lnTo>
                  <a:lnTo>
                    <a:pt x="27" y="10"/>
                  </a:lnTo>
                  <a:lnTo>
                    <a:pt x="37" y="15"/>
                  </a:lnTo>
                  <a:lnTo>
                    <a:pt x="46" y="22"/>
                  </a:lnTo>
                  <a:lnTo>
                    <a:pt x="56" y="30"/>
                  </a:lnTo>
                  <a:lnTo>
                    <a:pt x="62" y="40"/>
                  </a:lnTo>
                  <a:lnTo>
                    <a:pt x="54" y="35"/>
                  </a:lnTo>
                  <a:lnTo>
                    <a:pt x="45" y="30"/>
                  </a:lnTo>
                  <a:lnTo>
                    <a:pt x="35" y="25"/>
                  </a:lnTo>
                  <a:lnTo>
                    <a:pt x="24" y="19"/>
                  </a:lnTo>
                  <a:lnTo>
                    <a:pt x="14" y="13"/>
                  </a:lnTo>
                  <a:lnTo>
                    <a:pt x="6" y="9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52" name="Freeform 9651"/>
            <p:cNvSpPr/>
            <p:nvPr/>
          </p:nvSpPr>
          <p:spPr>
            <a:xfrm>
              <a:off x="4431" y="516"/>
              <a:ext cx="71" cy="46"/>
            </a:xfrm>
            <a:custGeom>
              <a:avLst/>
              <a:gdLst/>
              <a:ahLst/>
              <a:cxnLst/>
              <a:pathLst>
                <a:path w="81" h="53">
                  <a:moveTo>
                    <a:pt x="0" y="1"/>
                  </a:moveTo>
                  <a:lnTo>
                    <a:pt x="4" y="0"/>
                  </a:lnTo>
                  <a:lnTo>
                    <a:pt x="13" y="2"/>
                  </a:lnTo>
                  <a:lnTo>
                    <a:pt x="25" y="7"/>
                  </a:lnTo>
                  <a:lnTo>
                    <a:pt x="37" y="13"/>
                  </a:lnTo>
                  <a:lnTo>
                    <a:pt x="51" y="23"/>
                  </a:lnTo>
                  <a:lnTo>
                    <a:pt x="64" y="32"/>
                  </a:lnTo>
                  <a:lnTo>
                    <a:pt x="74" y="42"/>
                  </a:lnTo>
                  <a:lnTo>
                    <a:pt x="81" y="53"/>
                  </a:lnTo>
                  <a:lnTo>
                    <a:pt x="75" y="48"/>
                  </a:lnTo>
                  <a:lnTo>
                    <a:pt x="64" y="42"/>
                  </a:lnTo>
                  <a:lnTo>
                    <a:pt x="50" y="35"/>
                  </a:lnTo>
                  <a:lnTo>
                    <a:pt x="36" y="26"/>
                  </a:lnTo>
                  <a:lnTo>
                    <a:pt x="21" y="18"/>
                  </a:lnTo>
                  <a:lnTo>
                    <a:pt x="10" y="11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53" name="Freeform 9652"/>
            <p:cNvSpPr/>
            <p:nvPr/>
          </p:nvSpPr>
          <p:spPr>
            <a:xfrm>
              <a:off x="4420" y="555"/>
              <a:ext cx="77" cy="51"/>
            </a:xfrm>
            <a:custGeom>
              <a:avLst/>
              <a:gdLst/>
              <a:ahLst/>
              <a:cxnLst/>
              <a:pathLst>
                <a:path w="88" h="59">
                  <a:moveTo>
                    <a:pt x="0" y="2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27" y="10"/>
                  </a:lnTo>
                  <a:lnTo>
                    <a:pt x="42" y="18"/>
                  </a:lnTo>
                  <a:lnTo>
                    <a:pt x="57" y="28"/>
                  </a:lnTo>
                  <a:lnTo>
                    <a:pt x="71" y="38"/>
                  </a:lnTo>
                  <a:lnTo>
                    <a:pt x="83" y="49"/>
                  </a:lnTo>
                  <a:lnTo>
                    <a:pt x="88" y="59"/>
                  </a:lnTo>
                  <a:lnTo>
                    <a:pt x="82" y="56"/>
                  </a:lnTo>
                  <a:lnTo>
                    <a:pt x="70" y="49"/>
                  </a:lnTo>
                  <a:lnTo>
                    <a:pt x="55" y="40"/>
                  </a:lnTo>
                  <a:lnTo>
                    <a:pt x="39" y="30"/>
                  </a:lnTo>
                  <a:lnTo>
                    <a:pt x="24" y="21"/>
                  </a:lnTo>
                  <a:lnTo>
                    <a:pt x="11" y="12"/>
                  </a:lnTo>
                  <a:lnTo>
                    <a:pt x="2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54" name="Freeform 9653"/>
            <p:cNvSpPr/>
            <p:nvPr/>
          </p:nvSpPr>
          <p:spPr>
            <a:xfrm>
              <a:off x="4427" y="579"/>
              <a:ext cx="63" cy="55"/>
            </a:xfrm>
            <a:custGeom>
              <a:avLst/>
              <a:gdLst/>
              <a:ahLst/>
              <a:cxnLst/>
              <a:pathLst>
                <a:path w="71" h="62">
                  <a:moveTo>
                    <a:pt x="0" y="0"/>
                  </a:moveTo>
                  <a:lnTo>
                    <a:pt x="3" y="0"/>
                  </a:lnTo>
                  <a:lnTo>
                    <a:pt x="11" y="5"/>
                  </a:lnTo>
                  <a:lnTo>
                    <a:pt x="23" y="13"/>
                  </a:lnTo>
                  <a:lnTo>
                    <a:pt x="36" y="22"/>
                  </a:lnTo>
                  <a:lnTo>
                    <a:pt x="48" y="34"/>
                  </a:lnTo>
                  <a:lnTo>
                    <a:pt x="60" y="44"/>
                  </a:lnTo>
                  <a:lnTo>
                    <a:pt x="68" y="54"/>
                  </a:lnTo>
                  <a:lnTo>
                    <a:pt x="71" y="62"/>
                  </a:lnTo>
                  <a:lnTo>
                    <a:pt x="64" y="57"/>
                  </a:lnTo>
                  <a:lnTo>
                    <a:pt x="54" y="50"/>
                  </a:lnTo>
                  <a:lnTo>
                    <a:pt x="41" y="41"/>
                  </a:lnTo>
                  <a:lnTo>
                    <a:pt x="29" y="31"/>
                  </a:lnTo>
                  <a:lnTo>
                    <a:pt x="16" y="21"/>
                  </a:lnTo>
                  <a:lnTo>
                    <a:pt x="7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55" name="Freeform 9654"/>
            <p:cNvSpPr/>
            <p:nvPr/>
          </p:nvSpPr>
          <p:spPr>
            <a:xfrm>
              <a:off x="4429" y="609"/>
              <a:ext cx="51" cy="46"/>
            </a:xfrm>
            <a:custGeom>
              <a:avLst/>
              <a:gdLst/>
              <a:ahLst/>
              <a:cxnLst/>
              <a:pathLst>
                <a:path w="59" h="53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20" y="7"/>
                  </a:lnTo>
                  <a:lnTo>
                    <a:pt x="30" y="13"/>
                  </a:lnTo>
                  <a:lnTo>
                    <a:pt x="39" y="23"/>
                  </a:lnTo>
                  <a:lnTo>
                    <a:pt x="49" y="32"/>
                  </a:lnTo>
                  <a:lnTo>
                    <a:pt x="55" y="42"/>
                  </a:lnTo>
                  <a:lnTo>
                    <a:pt x="59" y="53"/>
                  </a:lnTo>
                  <a:lnTo>
                    <a:pt x="53" y="47"/>
                  </a:lnTo>
                  <a:lnTo>
                    <a:pt x="44" y="40"/>
                  </a:lnTo>
                  <a:lnTo>
                    <a:pt x="34" y="32"/>
                  </a:lnTo>
                  <a:lnTo>
                    <a:pt x="23" y="24"/>
                  </a:lnTo>
                  <a:lnTo>
                    <a:pt x="13" y="16"/>
                  </a:lnTo>
                  <a:lnTo>
                    <a:pt x="5" y="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56" name="Freeform 9655"/>
            <p:cNvSpPr/>
            <p:nvPr/>
          </p:nvSpPr>
          <p:spPr>
            <a:xfrm>
              <a:off x="4429" y="637"/>
              <a:ext cx="37" cy="39"/>
            </a:xfrm>
            <a:custGeom>
              <a:avLst/>
              <a:gdLst/>
              <a:ahLst/>
              <a:cxnLst/>
              <a:pathLst>
                <a:path w="43" h="45">
                  <a:moveTo>
                    <a:pt x="0" y="0"/>
                  </a:moveTo>
                  <a:lnTo>
                    <a:pt x="3" y="0"/>
                  </a:lnTo>
                  <a:lnTo>
                    <a:pt x="9" y="2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1" y="24"/>
                  </a:lnTo>
                  <a:lnTo>
                    <a:pt x="38" y="32"/>
                  </a:lnTo>
                  <a:lnTo>
                    <a:pt x="41" y="39"/>
                  </a:lnTo>
                  <a:lnTo>
                    <a:pt x="43" y="45"/>
                  </a:lnTo>
                  <a:lnTo>
                    <a:pt x="38" y="40"/>
                  </a:lnTo>
                  <a:lnTo>
                    <a:pt x="32" y="34"/>
                  </a:lnTo>
                  <a:lnTo>
                    <a:pt x="25" y="29"/>
                  </a:lnTo>
                  <a:lnTo>
                    <a:pt x="18" y="22"/>
                  </a:lnTo>
                  <a:lnTo>
                    <a:pt x="12" y="15"/>
                  </a:lnTo>
                  <a:lnTo>
                    <a:pt x="6" y="9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57" name="Freeform 9656"/>
            <p:cNvSpPr/>
            <p:nvPr/>
          </p:nvSpPr>
          <p:spPr>
            <a:xfrm>
              <a:off x="4431" y="662"/>
              <a:ext cx="26" cy="28"/>
            </a:xfrm>
            <a:custGeom>
              <a:avLst/>
              <a:gdLst/>
              <a:ahLst/>
              <a:cxnLst/>
              <a:pathLst>
                <a:path w="29" h="31">
                  <a:moveTo>
                    <a:pt x="3" y="0"/>
                  </a:moveTo>
                  <a:lnTo>
                    <a:pt x="10" y="1"/>
                  </a:lnTo>
                  <a:lnTo>
                    <a:pt x="20" y="9"/>
                  </a:lnTo>
                  <a:lnTo>
                    <a:pt x="29" y="20"/>
                  </a:lnTo>
                  <a:lnTo>
                    <a:pt x="29" y="31"/>
                  </a:lnTo>
                  <a:lnTo>
                    <a:pt x="27" y="25"/>
                  </a:lnTo>
                  <a:lnTo>
                    <a:pt x="24" y="20"/>
                  </a:lnTo>
                  <a:lnTo>
                    <a:pt x="18" y="16"/>
                  </a:lnTo>
                  <a:lnTo>
                    <a:pt x="12" y="11"/>
                  </a:lnTo>
                  <a:lnTo>
                    <a:pt x="6" y="8"/>
                  </a:lnTo>
                  <a:lnTo>
                    <a:pt x="3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58" name="Freeform 9657"/>
            <p:cNvSpPr/>
            <p:nvPr/>
          </p:nvSpPr>
          <p:spPr>
            <a:xfrm>
              <a:off x="4452" y="448"/>
              <a:ext cx="33" cy="30"/>
            </a:xfrm>
            <a:custGeom>
              <a:avLst/>
              <a:gdLst/>
              <a:ahLst/>
              <a:cxnLst/>
              <a:pathLst>
                <a:path w="37" h="35">
                  <a:moveTo>
                    <a:pt x="37" y="35"/>
                  </a:moveTo>
                  <a:lnTo>
                    <a:pt x="34" y="33"/>
                  </a:lnTo>
                  <a:lnTo>
                    <a:pt x="28" y="29"/>
                  </a:lnTo>
                  <a:lnTo>
                    <a:pt x="22" y="24"/>
                  </a:lnTo>
                  <a:lnTo>
                    <a:pt x="15" y="20"/>
                  </a:lnTo>
                  <a:lnTo>
                    <a:pt x="8" y="14"/>
                  </a:lnTo>
                  <a:lnTo>
                    <a:pt x="2" y="10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10" y="3"/>
                  </a:lnTo>
                  <a:lnTo>
                    <a:pt x="15" y="7"/>
                  </a:lnTo>
                  <a:lnTo>
                    <a:pt x="20" y="13"/>
                  </a:lnTo>
                  <a:lnTo>
                    <a:pt x="25" y="19"/>
                  </a:lnTo>
                  <a:lnTo>
                    <a:pt x="30" y="26"/>
                  </a:lnTo>
                  <a:lnTo>
                    <a:pt x="34" y="31"/>
                  </a:lnTo>
                  <a:lnTo>
                    <a:pt x="37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59" name="Freeform 9658"/>
            <p:cNvSpPr/>
            <p:nvPr/>
          </p:nvSpPr>
          <p:spPr>
            <a:xfrm>
              <a:off x="4487" y="444"/>
              <a:ext cx="15" cy="35"/>
            </a:xfrm>
            <a:custGeom>
              <a:avLst/>
              <a:gdLst/>
              <a:ahLst/>
              <a:cxnLst/>
              <a:pathLst>
                <a:path w="18" h="40">
                  <a:moveTo>
                    <a:pt x="0" y="40"/>
                  </a:moveTo>
                  <a:lnTo>
                    <a:pt x="4" y="33"/>
                  </a:lnTo>
                  <a:lnTo>
                    <a:pt x="12" y="21"/>
                  </a:lnTo>
                  <a:lnTo>
                    <a:pt x="18" y="8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7" y="15"/>
                  </a:lnTo>
                  <a:lnTo>
                    <a:pt x="2" y="2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60" name="Freeform 9659"/>
            <p:cNvSpPr/>
            <p:nvPr/>
          </p:nvSpPr>
          <p:spPr>
            <a:xfrm>
              <a:off x="4474" y="432"/>
              <a:ext cx="9" cy="39"/>
            </a:xfrm>
            <a:custGeom>
              <a:avLst/>
              <a:gdLst/>
              <a:ahLst/>
              <a:cxnLst/>
              <a:pathLst>
                <a:path w="10" h="45">
                  <a:moveTo>
                    <a:pt x="10" y="45"/>
                  </a:moveTo>
                  <a:lnTo>
                    <a:pt x="9" y="36"/>
                  </a:lnTo>
                  <a:lnTo>
                    <a:pt x="10" y="21"/>
                  </a:lnTo>
                  <a:lnTo>
                    <a:pt x="8" y="7"/>
                  </a:lnTo>
                  <a:lnTo>
                    <a:pt x="3" y="0"/>
                  </a:lnTo>
                  <a:lnTo>
                    <a:pt x="0" y="6"/>
                  </a:lnTo>
                  <a:lnTo>
                    <a:pt x="2" y="18"/>
                  </a:lnTo>
                  <a:lnTo>
                    <a:pt x="7" y="35"/>
                  </a:lnTo>
                  <a:lnTo>
                    <a:pt x="10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61" name="Freeform 9660"/>
            <p:cNvSpPr/>
            <p:nvPr/>
          </p:nvSpPr>
          <p:spPr>
            <a:xfrm>
              <a:off x="4492" y="455"/>
              <a:ext cx="30" cy="35"/>
            </a:xfrm>
            <a:custGeom>
              <a:avLst/>
              <a:gdLst/>
              <a:ahLst/>
              <a:cxnLst/>
              <a:pathLst>
                <a:path w="34" h="40">
                  <a:moveTo>
                    <a:pt x="0" y="40"/>
                  </a:moveTo>
                  <a:lnTo>
                    <a:pt x="3" y="34"/>
                  </a:lnTo>
                  <a:lnTo>
                    <a:pt x="6" y="28"/>
                  </a:lnTo>
                  <a:lnTo>
                    <a:pt x="11" y="20"/>
                  </a:lnTo>
                  <a:lnTo>
                    <a:pt x="17" y="13"/>
                  </a:lnTo>
                  <a:lnTo>
                    <a:pt x="23" y="6"/>
                  </a:lnTo>
                  <a:lnTo>
                    <a:pt x="27" y="2"/>
                  </a:lnTo>
                  <a:lnTo>
                    <a:pt x="31" y="0"/>
                  </a:lnTo>
                  <a:lnTo>
                    <a:pt x="34" y="1"/>
                  </a:lnTo>
                  <a:lnTo>
                    <a:pt x="34" y="4"/>
                  </a:lnTo>
                  <a:lnTo>
                    <a:pt x="32" y="9"/>
                  </a:lnTo>
                  <a:lnTo>
                    <a:pt x="27" y="14"/>
                  </a:lnTo>
                  <a:lnTo>
                    <a:pt x="20" y="20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3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62" name="Freeform 9661"/>
            <p:cNvSpPr/>
            <p:nvPr/>
          </p:nvSpPr>
          <p:spPr>
            <a:xfrm>
              <a:off x="4464" y="672"/>
              <a:ext cx="49" cy="11"/>
            </a:xfrm>
            <a:custGeom>
              <a:avLst/>
              <a:gdLst/>
              <a:ahLst/>
              <a:cxnLst/>
              <a:pathLst>
                <a:path w="57" h="13">
                  <a:moveTo>
                    <a:pt x="0" y="1"/>
                  </a:moveTo>
                  <a:lnTo>
                    <a:pt x="7" y="1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3"/>
                  </a:lnTo>
                  <a:lnTo>
                    <a:pt x="54" y="5"/>
                  </a:lnTo>
                  <a:lnTo>
                    <a:pt x="57" y="8"/>
                  </a:lnTo>
                  <a:lnTo>
                    <a:pt x="56" y="12"/>
                  </a:lnTo>
                  <a:lnTo>
                    <a:pt x="50" y="13"/>
                  </a:lnTo>
                  <a:lnTo>
                    <a:pt x="43" y="12"/>
                  </a:lnTo>
                  <a:lnTo>
                    <a:pt x="34" y="9"/>
                  </a:lnTo>
                  <a:lnTo>
                    <a:pt x="25" y="7"/>
                  </a:lnTo>
                  <a:lnTo>
                    <a:pt x="15" y="5"/>
                  </a:lnTo>
                  <a:lnTo>
                    <a:pt x="7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63" name="Freeform 9662"/>
            <p:cNvSpPr/>
            <p:nvPr/>
          </p:nvSpPr>
          <p:spPr>
            <a:xfrm>
              <a:off x="4455" y="686"/>
              <a:ext cx="49" cy="16"/>
            </a:xfrm>
            <a:custGeom>
              <a:avLst/>
              <a:gdLst/>
              <a:ahLst/>
              <a:cxnLst/>
              <a:pathLst>
                <a:path w="55" h="20">
                  <a:moveTo>
                    <a:pt x="0" y="0"/>
                  </a:moveTo>
                  <a:lnTo>
                    <a:pt x="6" y="0"/>
                  </a:lnTo>
                  <a:lnTo>
                    <a:pt x="14" y="1"/>
                  </a:lnTo>
                  <a:lnTo>
                    <a:pt x="22" y="3"/>
                  </a:lnTo>
                  <a:lnTo>
                    <a:pt x="31" y="5"/>
                  </a:lnTo>
                  <a:lnTo>
                    <a:pt x="40" y="7"/>
                  </a:lnTo>
                  <a:lnTo>
                    <a:pt x="47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3" y="20"/>
                  </a:lnTo>
                  <a:lnTo>
                    <a:pt x="48" y="20"/>
                  </a:lnTo>
                  <a:lnTo>
                    <a:pt x="40" y="18"/>
                  </a:lnTo>
                  <a:lnTo>
                    <a:pt x="31" y="14"/>
                  </a:lnTo>
                  <a:lnTo>
                    <a:pt x="21" y="11"/>
                  </a:lnTo>
                  <a:lnTo>
                    <a:pt x="12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64" name="Freeform 9663"/>
            <p:cNvSpPr/>
            <p:nvPr/>
          </p:nvSpPr>
          <p:spPr>
            <a:xfrm>
              <a:off x="4480" y="648"/>
              <a:ext cx="47" cy="10"/>
            </a:xfrm>
            <a:custGeom>
              <a:avLst/>
              <a:gdLst/>
              <a:ahLst/>
              <a:cxnLst/>
              <a:pathLst>
                <a:path w="54" h="13">
                  <a:moveTo>
                    <a:pt x="0" y="7"/>
                  </a:moveTo>
                  <a:lnTo>
                    <a:pt x="2" y="5"/>
                  </a:lnTo>
                  <a:lnTo>
                    <a:pt x="8" y="3"/>
                  </a:lnTo>
                  <a:lnTo>
                    <a:pt x="16" y="2"/>
                  </a:lnTo>
                  <a:lnTo>
                    <a:pt x="25" y="0"/>
                  </a:lnTo>
                  <a:lnTo>
                    <a:pt x="34" y="2"/>
                  </a:lnTo>
                  <a:lnTo>
                    <a:pt x="44" y="3"/>
                  </a:lnTo>
                  <a:lnTo>
                    <a:pt x="50" y="5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0" y="13"/>
                  </a:lnTo>
                  <a:lnTo>
                    <a:pt x="44" y="13"/>
                  </a:lnTo>
                  <a:lnTo>
                    <a:pt x="34" y="11"/>
                  </a:lnTo>
                  <a:lnTo>
                    <a:pt x="25" y="10"/>
                  </a:lnTo>
                  <a:lnTo>
                    <a:pt x="16" y="8"/>
                  </a:lnTo>
                  <a:lnTo>
                    <a:pt x="7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65" name="Freeform 9664"/>
            <p:cNvSpPr/>
            <p:nvPr/>
          </p:nvSpPr>
          <p:spPr>
            <a:xfrm>
              <a:off x="4485" y="620"/>
              <a:ext cx="56" cy="14"/>
            </a:xfrm>
            <a:custGeom>
              <a:avLst/>
              <a:gdLst/>
              <a:ahLst/>
              <a:cxnLst/>
              <a:pathLst>
                <a:path w="63" h="17">
                  <a:moveTo>
                    <a:pt x="0" y="17"/>
                  </a:moveTo>
                  <a:lnTo>
                    <a:pt x="7" y="14"/>
                  </a:lnTo>
                  <a:lnTo>
                    <a:pt x="16" y="9"/>
                  </a:lnTo>
                  <a:lnTo>
                    <a:pt x="26" y="6"/>
                  </a:lnTo>
                  <a:lnTo>
                    <a:pt x="37" y="2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1" y="1"/>
                  </a:lnTo>
                  <a:lnTo>
                    <a:pt x="63" y="5"/>
                  </a:lnTo>
                  <a:lnTo>
                    <a:pt x="62" y="8"/>
                  </a:lnTo>
                  <a:lnTo>
                    <a:pt x="56" y="12"/>
                  </a:lnTo>
                  <a:lnTo>
                    <a:pt x="48" y="13"/>
                  </a:lnTo>
                  <a:lnTo>
                    <a:pt x="38" y="14"/>
                  </a:lnTo>
                  <a:lnTo>
                    <a:pt x="26" y="15"/>
                  </a:lnTo>
                  <a:lnTo>
                    <a:pt x="16" y="15"/>
                  </a:lnTo>
                  <a:lnTo>
                    <a:pt x="7" y="1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66" name="Freeform 9665"/>
            <p:cNvSpPr/>
            <p:nvPr/>
          </p:nvSpPr>
          <p:spPr>
            <a:xfrm>
              <a:off x="4495" y="592"/>
              <a:ext cx="62" cy="17"/>
            </a:xfrm>
            <a:custGeom>
              <a:avLst/>
              <a:gdLst/>
              <a:ahLst/>
              <a:cxnLst/>
              <a:pathLst>
                <a:path w="69" h="20">
                  <a:moveTo>
                    <a:pt x="0" y="20"/>
                  </a:moveTo>
                  <a:lnTo>
                    <a:pt x="6" y="17"/>
                  </a:lnTo>
                  <a:lnTo>
                    <a:pt x="16" y="13"/>
                  </a:lnTo>
                  <a:lnTo>
                    <a:pt x="28" y="8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69" y="4"/>
                  </a:lnTo>
                  <a:lnTo>
                    <a:pt x="66" y="8"/>
                  </a:lnTo>
                  <a:lnTo>
                    <a:pt x="59" y="12"/>
                  </a:lnTo>
                  <a:lnTo>
                    <a:pt x="49" y="14"/>
                  </a:lnTo>
                  <a:lnTo>
                    <a:pt x="37" y="16"/>
                  </a:lnTo>
                  <a:lnTo>
                    <a:pt x="26" y="17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67" name="Freeform 9666"/>
            <p:cNvSpPr/>
            <p:nvPr/>
          </p:nvSpPr>
          <p:spPr>
            <a:xfrm>
              <a:off x="4497" y="532"/>
              <a:ext cx="65" cy="32"/>
            </a:xfrm>
            <a:custGeom>
              <a:avLst/>
              <a:gdLst/>
              <a:ahLst/>
              <a:cxnLst/>
              <a:pathLst>
                <a:path w="74" h="36">
                  <a:moveTo>
                    <a:pt x="0" y="36"/>
                  </a:moveTo>
                  <a:lnTo>
                    <a:pt x="7" y="30"/>
                  </a:lnTo>
                  <a:lnTo>
                    <a:pt x="18" y="23"/>
                  </a:lnTo>
                  <a:lnTo>
                    <a:pt x="28" y="16"/>
                  </a:lnTo>
                  <a:lnTo>
                    <a:pt x="41" y="9"/>
                  </a:lnTo>
                  <a:lnTo>
                    <a:pt x="52" y="5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4" y="2"/>
                  </a:lnTo>
                  <a:lnTo>
                    <a:pt x="73" y="6"/>
                  </a:lnTo>
                  <a:lnTo>
                    <a:pt x="66" y="10"/>
                  </a:lnTo>
                  <a:lnTo>
                    <a:pt x="54" y="15"/>
                  </a:lnTo>
                  <a:lnTo>
                    <a:pt x="42" y="19"/>
                  </a:lnTo>
                  <a:lnTo>
                    <a:pt x="28" y="23"/>
                  </a:lnTo>
                  <a:lnTo>
                    <a:pt x="15" y="28"/>
                  </a:lnTo>
                  <a:lnTo>
                    <a:pt x="6" y="3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68" name="Freeform 9667"/>
            <p:cNvSpPr/>
            <p:nvPr/>
          </p:nvSpPr>
          <p:spPr>
            <a:xfrm>
              <a:off x="4492" y="474"/>
              <a:ext cx="60" cy="39"/>
            </a:xfrm>
            <a:custGeom>
              <a:avLst/>
              <a:gdLst/>
              <a:ahLst/>
              <a:cxnLst/>
              <a:pathLst>
                <a:path w="68" h="43">
                  <a:moveTo>
                    <a:pt x="0" y="43"/>
                  </a:moveTo>
                  <a:lnTo>
                    <a:pt x="5" y="38"/>
                  </a:lnTo>
                  <a:lnTo>
                    <a:pt x="14" y="30"/>
                  </a:lnTo>
                  <a:lnTo>
                    <a:pt x="24" y="22"/>
                  </a:lnTo>
                  <a:lnTo>
                    <a:pt x="35" y="14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4" y="0"/>
                  </a:lnTo>
                  <a:lnTo>
                    <a:pt x="68" y="3"/>
                  </a:lnTo>
                  <a:lnTo>
                    <a:pt x="67" y="7"/>
                  </a:lnTo>
                  <a:lnTo>
                    <a:pt x="60" y="13"/>
                  </a:lnTo>
                  <a:lnTo>
                    <a:pt x="50" y="19"/>
                  </a:lnTo>
                  <a:lnTo>
                    <a:pt x="38" y="25"/>
                  </a:lnTo>
                  <a:lnTo>
                    <a:pt x="25" y="30"/>
                  </a:lnTo>
                  <a:lnTo>
                    <a:pt x="14" y="36"/>
                  </a:lnTo>
                  <a:lnTo>
                    <a:pt x="4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69" name="Freeform 9668"/>
            <p:cNvSpPr/>
            <p:nvPr/>
          </p:nvSpPr>
          <p:spPr>
            <a:xfrm>
              <a:off x="4499" y="555"/>
              <a:ext cx="54" cy="31"/>
            </a:xfrm>
            <a:custGeom>
              <a:avLst/>
              <a:gdLst/>
              <a:ahLst/>
              <a:cxnLst/>
              <a:pathLst>
                <a:path w="62" h="35">
                  <a:moveTo>
                    <a:pt x="0" y="35"/>
                  </a:moveTo>
                  <a:lnTo>
                    <a:pt x="5" y="31"/>
                  </a:lnTo>
                  <a:lnTo>
                    <a:pt x="13" y="25"/>
                  </a:lnTo>
                  <a:lnTo>
                    <a:pt x="24" y="17"/>
                  </a:lnTo>
                  <a:lnTo>
                    <a:pt x="34" y="10"/>
                  </a:lnTo>
                  <a:lnTo>
                    <a:pt x="45" y="4"/>
                  </a:lnTo>
                  <a:lnTo>
                    <a:pt x="53" y="1"/>
                  </a:lnTo>
                  <a:lnTo>
                    <a:pt x="60" y="0"/>
                  </a:lnTo>
                  <a:lnTo>
                    <a:pt x="62" y="2"/>
                  </a:lnTo>
                  <a:lnTo>
                    <a:pt x="60" y="8"/>
                  </a:lnTo>
                  <a:lnTo>
                    <a:pt x="54" y="12"/>
                  </a:lnTo>
                  <a:lnTo>
                    <a:pt x="45" y="17"/>
                  </a:lnTo>
                  <a:lnTo>
                    <a:pt x="34" y="21"/>
                  </a:lnTo>
                  <a:lnTo>
                    <a:pt x="23" y="26"/>
                  </a:lnTo>
                  <a:lnTo>
                    <a:pt x="12" y="30"/>
                  </a:lnTo>
                  <a:lnTo>
                    <a:pt x="4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70" name="Freeform 9669"/>
            <p:cNvSpPr/>
            <p:nvPr/>
          </p:nvSpPr>
          <p:spPr>
            <a:xfrm>
              <a:off x="4425" y="534"/>
              <a:ext cx="77" cy="49"/>
            </a:xfrm>
            <a:custGeom>
              <a:avLst/>
              <a:gdLst/>
              <a:ahLst/>
              <a:cxnLst/>
              <a:pathLst>
                <a:path w="88" h="58">
                  <a:moveTo>
                    <a:pt x="0" y="1"/>
                  </a:moveTo>
                  <a:lnTo>
                    <a:pt x="4" y="0"/>
                  </a:lnTo>
                  <a:lnTo>
                    <a:pt x="15" y="3"/>
                  </a:lnTo>
                  <a:lnTo>
                    <a:pt x="27" y="8"/>
                  </a:lnTo>
                  <a:lnTo>
                    <a:pt x="42" y="18"/>
                  </a:lnTo>
                  <a:lnTo>
                    <a:pt x="57" y="27"/>
                  </a:lnTo>
                  <a:lnTo>
                    <a:pt x="71" y="37"/>
                  </a:lnTo>
                  <a:lnTo>
                    <a:pt x="82" y="49"/>
                  </a:lnTo>
                  <a:lnTo>
                    <a:pt x="88" y="58"/>
                  </a:lnTo>
                  <a:lnTo>
                    <a:pt x="81" y="54"/>
                  </a:lnTo>
                  <a:lnTo>
                    <a:pt x="70" y="47"/>
                  </a:lnTo>
                  <a:lnTo>
                    <a:pt x="55" y="39"/>
                  </a:lnTo>
                  <a:lnTo>
                    <a:pt x="39" y="30"/>
                  </a:lnTo>
                  <a:lnTo>
                    <a:pt x="24" y="21"/>
                  </a:lnTo>
                  <a:lnTo>
                    <a:pt x="11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71" name="Freeform 9670"/>
            <p:cNvSpPr/>
            <p:nvPr/>
          </p:nvSpPr>
          <p:spPr>
            <a:xfrm>
              <a:off x="4439" y="500"/>
              <a:ext cx="60" cy="43"/>
            </a:xfrm>
            <a:custGeom>
              <a:avLst/>
              <a:gdLst/>
              <a:ahLst/>
              <a:cxnLst/>
              <a:pathLst>
                <a:path w="69" h="50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20" y="7"/>
                  </a:lnTo>
                  <a:lnTo>
                    <a:pt x="32" y="13"/>
                  </a:lnTo>
                  <a:lnTo>
                    <a:pt x="43" y="21"/>
                  </a:lnTo>
                  <a:lnTo>
                    <a:pt x="54" y="30"/>
                  </a:lnTo>
                  <a:lnTo>
                    <a:pt x="63" y="39"/>
                  </a:lnTo>
                  <a:lnTo>
                    <a:pt x="69" y="50"/>
                  </a:lnTo>
                  <a:lnTo>
                    <a:pt x="62" y="44"/>
                  </a:lnTo>
                  <a:lnTo>
                    <a:pt x="52" y="37"/>
                  </a:lnTo>
                  <a:lnTo>
                    <a:pt x="40" y="29"/>
                  </a:lnTo>
                  <a:lnTo>
                    <a:pt x="27" y="21"/>
                  </a:lnTo>
                  <a:lnTo>
                    <a:pt x="17" y="14"/>
                  </a:lnTo>
                  <a:lnTo>
                    <a:pt x="8" y="8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72" name="Freeform 9671"/>
            <p:cNvSpPr/>
            <p:nvPr/>
          </p:nvSpPr>
          <p:spPr>
            <a:xfrm>
              <a:off x="4495" y="500"/>
              <a:ext cx="62" cy="37"/>
            </a:xfrm>
            <a:custGeom>
              <a:avLst/>
              <a:gdLst/>
              <a:ahLst/>
              <a:cxnLst/>
              <a:pathLst>
                <a:path w="69" h="43">
                  <a:moveTo>
                    <a:pt x="0" y="43"/>
                  </a:moveTo>
                  <a:lnTo>
                    <a:pt x="6" y="37"/>
                  </a:lnTo>
                  <a:lnTo>
                    <a:pt x="14" y="30"/>
                  </a:lnTo>
                  <a:lnTo>
                    <a:pt x="26" y="22"/>
                  </a:lnTo>
                  <a:lnTo>
                    <a:pt x="37" y="14"/>
                  </a:lnTo>
                  <a:lnTo>
                    <a:pt x="47" y="7"/>
                  </a:lnTo>
                  <a:lnTo>
                    <a:pt x="58" y="3"/>
                  </a:lnTo>
                  <a:lnTo>
                    <a:pt x="65" y="0"/>
                  </a:lnTo>
                  <a:lnTo>
                    <a:pt x="69" y="3"/>
                  </a:lnTo>
                  <a:lnTo>
                    <a:pt x="68" y="7"/>
                  </a:lnTo>
                  <a:lnTo>
                    <a:pt x="61" y="13"/>
                  </a:lnTo>
                  <a:lnTo>
                    <a:pt x="51" y="19"/>
                  </a:lnTo>
                  <a:lnTo>
                    <a:pt x="38" y="25"/>
                  </a:lnTo>
                  <a:lnTo>
                    <a:pt x="26" y="29"/>
                  </a:lnTo>
                  <a:lnTo>
                    <a:pt x="14" y="35"/>
                  </a:lnTo>
                  <a:lnTo>
                    <a:pt x="5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73" name="Freeform 9672"/>
            <p:cNvSpPr/>
            <p:nvPr/>
          </p:nvSpPr>
          <p:spPr>
            <a:xfrm>
              <a:off x="3227" y="2237"/>
              <a:ext cx="263" cy="102"/>
            </a:xfrm>
            <a:custGeom>
              <a:avLst/>
              <a:gdLst/>
              <a:ahLst/>
              <a:cxnLst/>
              <a:pathLst>
                <a:path w="301" h="116">
                  <a:moveTo>
                    <a:pt x="301" y="21"/>
                  </a:moveTo>
                  <a:lnTo>
                    <a:pt x="301" y="22"/>
                  </a:lnTo>
                  <a:lnTo>
                    <a:pt x="297" y="24"/>
                  </a:lnTo>
                  <a:lnTo>
                    <a:pt x="294" y="25"/>
                  </a:lnTo>
                  <a:lnTo>
                    <a:pt x="294" y="28"/>
                  </a:lnTo>
                  <a:lnTo>
                    <a:pt x="270" y="20"/>
                  </a:lnTo>
                  <a:lnTo>
                    <a:pt x="246" y="15"/>
                  </a:lnTo>
                  <a:lnTo>
                    <a:pt x="223" y="14"/>
                  </a:lnTo>
                  <a:lnTo>
                    <a:pt x="200" y="14"/>
                  </a:lnTo>
                  <a:lnTo>
                    <a:pt x="180" y="17"/>
                  </a:lnTo>
                  <a:lnTo>
                    <a:pt x="159" y="22"/>
                  </a:lnTo>
                  <a:lnTo>
                    <a:pt x="138" y="29"/>
                  </a:lnTo>
                  <a:lnTo>
                    <a:pt x="120" y="37"/>
                  </a:lnTo>
                  <a:lnTo>
                    <a:pt x="101" y="46"/>
                  </a:lnTo>
                  <a:lnTo>
                    <a:pt x="83" y="55"/>
                  </a:lnTo>
                  <a:lnTo>
                    <a:pt x="67" y="66"/>
                  </a:lnTo>
                  <a:lnTo>
                    <a:pt x="52" y="77"/>
                  </a:lnTo>
                  <a:lnTo>
                    <a:pt x="37" y="88"/>
                  </a:lnTo>
                  <a:lnTo>
                    <a:pt x="23" y="98"/>
                  </a:lnTo>
                  <a:lnTo>
                    <a:pt x="12" y="107"/>
                  </a:lnTo>
                  <a:lnTo>
                    <a:pt x="0" y="116"/>
                  </a:lnTo>
                  <a:lnTo>
                    <a:pt x="5" y="105"/>
                  </a:lnTo>
                  <a:lnTo>
                    <a:pt x="13" y="93"/>
                  </a:lnTo>
                  <a:lnTo>
                    <a:pt x="24" y="81"/>
                  </a:lnTo>
                  <a:lnTo>
                    <a:pt x="39" y="68"/>
                  </a:lnTo>
                  <a:lnTo>
                    <a:pt x="57" y="56"/>
                  </a:lnTo>
                  <a:lnTo>
                    <a:pt x="76" y="44"/>
                  </a:lnTo>
                  <a:lnTo>
                    <a:pt x="98" y="32"/>
                  </a:lnTo>
                  <a:lnTo>
                    <a:pt x="121" y="23"/>
                  </a:lnTo>
                  <a:lnTo>
                    <a:pt x="145" y="14"/>
                  </a:lnTo>
                  <a:lnTo>
                    <a:pt x="169" y="7"/>
                  </a:lnTo>
                  <a:lnTo>
                    <a:pt x="194" y="2"/>
                  </a:lnTo>
                  <a:lnTo>
                    <a:pt x="218" y="0"/>
                  </a:lnTo>
                  <a:lnTo>
                    <a:pt x="241" y="0"/>
                  </a:lnTo>
                  <a:lnTo>
                    <a:pt x="263" y="3"/>
                  </a:lnTo>
                  <a:lnTo>
                    <a:pt x="282" y="10"/>
                  </a:lnTo>
                  <a:lnTo>
                    <a:pt x="301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74" name="Freeform 9673"/>
            <p:cNvSpPr/>
            <p:nvPr/>
          </p:nvSpPr>
          <p:spPr>
            <a:xfrm>
              <a:off x="3268" y="2288"/>
              <a:ext cx="17" cy="88"/>
            </a:xfrm>
            <a:custGeom>
              <a:avLst/>
              <a:gdLst/>
              <a:ahLst/>
              <a:cxnLst/>
              <a:pathLst>
                <a:path w="21" h="100">
                  <a:moveTo>
                    <a:pt x="4" y="100"/>
                  </a:moveTo>
                  <a:lnTo>
                    <a:pt x="0" y="87"/>
                  </a:lnTo>
                  <a:lnTo>
                    <a:pt x="0" y="58"/>
                  </a:lnTo>
                  <a:lnTo>
                    <a:pt x="7" y="26"/>
                  </a:lnTo>
                  <a:lnTo>
                    <a:pt x="21" y="0"/>
                  </a:lnTo>
                  <a:lnTo>
                    <a:pt x="16" y="25"/>
                  </a:lnTo>
                  <a:lnTo>
                    <a:pt x="12" y="58"/>
                  </a:lnTo>
                  <a:lnTo>
                    <a:pt x="8" y="87"/>
                  </a:lnTo>
                  <a:lnTo>
                    <a:pt x="4" y="10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75" name="Freeform 9674"/>
            <p:cNvSpPr/>
            <p:nvPr/>
          </p:nvSpPr>
          <p:spPr>
            <a:xfrm>
              <a:off x="3283" y="2272"/>
              <a:ext cx="27" cy="105"/>
            </a:xfrm>
            <a:custGeom>
              <a:avLst/>
              <a:gdLst/>
              <a:ahLst/>
              <a:cxnLst/>
              <a:pathLst>
                <a:path w="28" h="120">
                  <a:moveTo>
                    <a:pt x="4" y="120"/>
                  </a:moveTo>
                  <a:lnTo>
                    <a:pt x="1" y="116"/>
                  </a:lnTo>
                  <a:lnTo>
                    <a:pt x="0" y="105"/>
                  </a:lnTo>
                  <a:lnTo>
                    <a:pt x="1" y="89"/>
                  </a:lnTo>
                  <a:lnTo>
                    <a:pt x="3" y="69"/>
                  </a:lnTo>
                  <a:lnTo>
                    <a:pt x="8" y="50"/>
                  </a:lnTo>
                  <a:lnTo>
                    <a:pt x="13" y="30"/>
                  </a:lnTo>
                  <a:lnTo>
                    <a:pt x="20" y="13"/>
                  </a:lnTo>
                  <a:lnTo>
                    <a:pt x="28" y="0"/>
                  </a:lnTo>
                  <a:lnTo>
                    <a:pt x="24" y="26"/>
                  </a:lnTo>
                  <a:lnTo>
                    <a:pt x="18" y="66"/>
                  </a:lnTo>
                  <a:lnTo>
                    <a:pt x="12" y="104"/>
                  </a:lnTo>
                  <a:lnTo>
                    <a:pt x="4" y="1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76" name="Freeform 9675"/>
            <p:cNvSpPr/>
            <p:nvPr/>
          </p:nvSpPr>
          <p:spPr>
            <a:xfrm>
              <a:off x="3327" y="2255"/>
              <a:ext cx="19" cy="110"/>
            </a:xfrm>
            <a:custGeom>
              <a:avLst/>
              <a:gdLst/>
              <a:ahLst/>
              <a:cxnLst/>
              <a:pathLst>
                <a:path w="22" h="125">
                  <a:moveTo>
                    <a:pt x="6" y="125"/>
                  </a:moveTo>
                  <a:lnTo>
                    <a:pt x="0" y="108"/>
                  </a:lnTo>
                  <a:lnTo>
                    <a:pt x="2" y="70"/>
                  </a:lnTo>
                  <a:lnTo>
                    <a:pt x="9" y="28"/>
                  </a:lnTo>
                  <a:lnTo>
                    <a:pt x="22" y="0"/>
                  </a:lnTo>
                  <a:lnTo>
                    <a:pt x="20" y="25"/>
                  </a:lnTo>
                  <a:lnTo>
                    <a:pt x="16" y="68"/>
                  </a:lnTo>
                  <a:lnTo>
                    <a:pt x="12" y="108"/>
                  </a:lnTo>
                  <a:lnTo>
                    <a:pt x="6" y="1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77" name="Freeform 9676"/>
            <p:cNvSpPr/>
            <p:nvPr/>
          </p:nvSpPr>
          <p:spPr>
            <a:xfrm>
              <a:off x="3355" y="2248"/>
              <a:ext cx="16" cy="98"/>
            </a:xfrm>
            <a:custGeom>
              <a:avLst/>
              <a:gdLst/>
              <a:ahLst/>
              <a:cxnLst/>
              <a:pathLst>
                <a:path w="18" h="111">
                  <a:moveTo>
                    <a:pt x="4" y="111"/>
                  </a:moveTo>
                  <a:lnTo>
                    <a:pt x="0" y="96"/>
                  </a:lnTo>
                  <a:lnTo>
                    <a:pt x="1" y="61"/>
                  </a:lnTo>
                  <a:lnTo>
                    <a:pt x="7" y="23"/>
                  </a:lnTo>
                  <a:lnTo>
                    <a:pt x="18" y="0"/>
                  </a:lnTo>
                  <a:lnTo>
                    <a:pt x="16" y="25"/>
                  </a:lnTo>
                  <a:lnTo>
                    <a:pt x="15" y="63"/>
                  </a:lnTo>
                  <a:lnTo>
                    <a:pt x="12" y="98"/>
                  </a:lnTo>
                  <a:lnTo>
                    <a:pt x="4" y="1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78" name="Freeform 9677"/>
            <p:cNvSpPr/>
            <p:nvPr/>
          </p:nvSpPr>
          <p:spPr>
            <a:xfrm>
              <a:off x="3401" y="2241"/>
              <a:ext cx="14" cy="84"/>
            </a:xfrm>
            <a:custGeom>
              <a:avLst/>
              <a:gdLst/>
              <a:ahLst/>
              <a:cxnLst/>
              <a:pathLst>
                <a:path w="15" h="94">
                  <a:moveTo>
                    <a:pt x="10" y="94"/>
                  </a:moveTo>
                  <a:lnTo>
                    <a:pt x="4" y="83"/>
                  </a:lnTo>
                  <a:lnTo>
                    <a:pt x="0" y="56"/>
                  </a:lnTo>
                  <a:lnTo>
                    <a:pt x="2" y="25"/>
                  </a:lnTo>
                  <a:lnTo>
                    <a:pt x="14" y="0"/>
                  </a:lnTo>
                  <a:lnTo>
                    <a:pt x="14" y="23"/>
                  </a:lnTo>
                  <a:lnTo>
                    <a:pt x="15" y="54"/>
                  </a:lnTo>
                  <a:lnTo>
                    <a:pt x="15" y="83"/>
                  </a:lnTo>
                  <a:lnTo>
                    <a:pt x="10" y="9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79" name="Freeform 9678"/>
            <p:cNvSpPr/>
            <p:nvPr/>
          </p:nvSpPr>
          <p:spPr>
            <a:xfrm>
              <a:off x="3469" y="2249"/>
              <a:ext cx="14" cy="43"/>
            </a:xfrm>
            <a:custGeom>
              <a:avLst/>
              <a:gdLst/>
              <a:ahLst/>
              <a:cxnLst/>
              <a:pathLst>
                <a:path w="18" h="46">
                  <a:moveTo>
                    <a:pt x="15" y="46"/>
                  </a:moveTo>
                  <a:lnTo>
                    <a:pt x="8" y="40"/>
                  </a:lnTo>
                  <a:lnTo>
                    <a:pt x="3" y="26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12" y="30"/>
                  </a:lnTo>
                  <a:lnTo>
                    <a:pt x="18" y="41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80" name="Freeform 9679"/>
            <p:cNvSpPr/>
            <p:nvPr/>
          </p:nvSpPr>
          <p:spPr>
            <a:xfrm>
              <a:off x="3243" y="2307"/>
              <a:ext cx="17" cy="74"/>
            </a:xfrm>
            <a:custGeom>
              <a:avLst/>
              <a:gdLst/>
              <a:ahLst/>
              <a:cxnLst/>
              <a:pathLst>
                <a:path w="21" h="86">
                  <a:moveTo>
                    <a:pt x="4" y="86"/>
                  </a:moveTo>
                  <a:lnTo>
                    <a:pt x="0" y="77"/>
                  </a:lnTo>
                  <a:lnTo>
                    <a:pt x="0" y="52"/>
                  </a:lnTo>
                  <a:lnTo>
                    <a:pt x="7" y="25"/>
                  </a:lnTo>
                  <a:lnTo>
                    <a:pt x="21" y="0"/>
                  </a:lnTo>
                  <a:lnTo>
                    <a:pt x="16" y="25"/>
                  </a:lnTo>
                  <a:lnTo>
                    <a:pt x="12" y="52"/>
                  </a:lnTo>
                  <a:lnTo>
                    <a:pt x="8" y="77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81" name="Freeform 9680"/>
            <p:cNvSpPr/>
            <p:nvPr/>
          </p:nvSpPr>
          <p:spPr>
            <a:xfrm>
              <a:off x="3306" y="2265"/>
              <a:ext cx="19" cy="105"/>
            </a:xfrm>
            <a:custGeom>
              <a:avLst/>
              <a:gdLst/>
              <a:ahLst/>
              <a:cxnLst/>
              <a:pathLst>
                <a:path w="23" h="121">
                  <a:moveTo>
                    <a:pt x="6" y="121"/>
                  </a:moveTo>
                  <a:lnTo>
                    <a:pt x="0" y="105"/>
                  </a:lnTo>
                  <a:lnTo>
                    <a:pt x="2" y="68"/>
                  </a:lnTo>
                  <a:lnTo>
                    <a:pt x="9" y="28"/>
                  </a:lnTo>
                  <a:lnTo>
                    <a:pt x="23" y="0"/>
                  </a:lnTo>
                  <a:lnTo>
                    <a:pt x="21" y="24"/>
                  </a:lnTo>
                  <a:lnTo>
                    <a:pt x="17" y="66"/>
                  </a:lnTo>
                  <a:lnTo>
                    <a:pt x="11" y="105"/>
                  </a:lnTo>
                  <a:lnTo>
                    <a:pt x="6" y="1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82" name="Freeform 9681"/>
            <p:cNvSpPr/>
            <p:nvPr/>
          </p:nvSpPr>
          <p:spPr>
            <a:xfrm>
              <a:off x="3382" y="2242"/>
              <a:ext cx="12" cy="97"/>
            </a:xfrm>
            <a:custGeom>
              <a:avLst/>
              <a:gdLst/>
              <a:ahLst/>
              <a:cxnLst/>
              <a:pathLst>
                <a:path w="14" h="109">
                  <a:moveTo>
                    <a:pt x="11" y="109"/>
                  </a:moveTo>
                  <a:lnTo>
                    <a:pt x="4" y="96"/>
                  </a:lnTo>
                  <a:lnTo>
                    <a:pt x="0" y="63"/>
                  </a:lnTo>
                  <a:lnTo>
                    <a:pt x="3" y="28"/>
                  </a:lnTo>
                  <a:lnTo>
                    <a:pt x="13" y="0"/>
                  </a:lnTo>
                  <a:lnTo>
                    <a:pt x="13" y="25"/>
                  </a:lnTo>
                  <a:lnTo>
                    <a:pt x="14" y="62"/>
                  </a:lnTo>
                  <a:lnTo>
                    <a:pt x="14" y="96"/>
                  </a:lnTo>
                  <a:lnTo>
                    <a:pt x="11" y="10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83" name="Freeform 9682"/>
            <p:cNvSpPr/>
            <p:nvPr/>
          </p:nvSpPr>
          <p:spPr>
            <a:xfrm>
              <a:off x="3424" y="2242"/>
              <a:ext cx="8" cy="78"/>
            </a:xfrm>
            <a:custGeom>
              <a:avLst/>
              <a:gdLst/>
              <a:ahLst/>
              <a:cxnLst/>
              <a:pathLst>
                <a:path w="12" h="88">
                  <a:moveTo>
                    <a:pt x="5" y="88"/>
                  </a:moveTo>
                  <a:lnTo>
                    <a:pt x="0" y="76"/>
                  </a:lnTo>
                  <a:lnTo>
                    <a:pt x="0" y="47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11" y="19"/>
                  </a:lnTo>
                  <a:lnTo>
                    <a:pt x="11" y="48"/>
                  </a:lnTo>
                  <a:lnTo>
                    <a:pt x="9" y="75"/>
                  </a:lnTo>
                  <a:lnTo>
                    <a:pt x="5" y="8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84" name="Freeform 9683"/>
            <p:cNvSpPr/>
            <p:nvPr/>
          </p:nvSpPr>
          <p:spPr>
            <a:xfrm>
              <a:off x="3446" y="2246"/>
              <a:ext cx="13" cy="47"/>
            </a:xfrm>
            <a:custGeom>
              <a:avLst/>
              <a:gdLst/>
              <a:ahLst/>
              <a:cxnLst/>
              <a:pathLst>
                <a:path w="15" h="54">
                  <a:moveTo>
                    <a:pt x="11" y="54"/>
                  </a:moveTo>
                  <a:lnTo>
                    <a:pt x="6" y="47"/>
                  </a:lnTo>
                  <a:lnTo>
                    <a:pt x="1" y="30"/>
                  </a:lnTo>
                  <a:lnTo>
                    <a:pt x="0" y="12"/>
                  </a:lnTo>
                  <a:lnTo>
                    <a:pt x="6" y="0"/>
                  </a:lnTo>
                  <a:lnTo>
                    <a:pt x="6" y="15"/>
                  </a:lnTo>
                  <a:lnTo>
                    <a:pt x="10" y="34"/>
                  </a:lnTo>
                  <a:lnTo>
                    <a:pt x="15" y="49"/>
                  </a:lnTo>
                  <a:lnTo>
                    <a:pt x="11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85" name="Freeform 9684"/>
            <p:cNvSpPr/>
            <p:nvPr/>
          </p:nvSpPr>
          <p:spPr>
            <a:xfrm>
              <a:off x="3220" y="2323"/>
              <a:ext cx="19" cy="47"/>
            </a:xfrm>
            <a:custGeom>
              <a:avLst/>
              <a:gdLst/>
              <a:ahLst/>
              <a:cxnLst/>
              <a:pathLst>
                <a:path w="22" h="54">
                  <a:moveTo>
                    <a:pt x="22" y="0"/>
                  </a:moveTo>
                  <a:lnTo>
                    <a:pt x="21" y="11"/>
                  </a:lnTo>
                  <a:lnTo>
                    <a:pt x="17" y="31"/>
                  </a:lnTo>
                  <a:lnTo>
                    <a:pt x="12" y="48"/>
                  </a:lnTo>
                  <a:lnTo>
                    <a:pt x="3" y="54"/>
                  </a:lnTo>
                  <a:lnTo>
                    <a:pt x="0" y="45"/>
                  </a:lnTo>
                  <a:lnTo>
                    <a:pt x="6" y="29"/>
                  </a:lnTo>
                  <a:lnTo>
                    <a:pt x="15" y="1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86" name="Freeform 9685"/>
            <p:cNvSpPr/>
            <p:nvPr/>
          </p:nvSpPr>
          <p:spPr>
            <a:xfrm>
              <a:off x="3197" y="2320"/>
              <a:ext cx="46" cy="8"/>
            </a:xfrm>
            <a:custGeom>
              <a:avLst/>
              <a:gdLst/>
              <a:ahLst/>
              <a:cxnLst/>
              <a:pathLst>
                <a:path w="51" h="11">
                  <a:moveTo>
                    <a:pt x="51" y="3"/>
                  </a:moveTo>
                  <a:lnTo>
                    <a:pt x="48" y="3"/>
                  </a:lnTo>
                  <a:lnTo>
                    <a:pt x="41" y="1"/>
                  </a:lnTo>
                  <a:lnTo>
                    <a:pt x="33" y="1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5" y="11"/>
                  </a:lnTo>
                  <a:lnTo>
                    <a:pt x="12" y="11"/>
                  </a:lnTo>
                  <a:lnTo>
                    <a:pt x="20" y="10"/>
                  </a:lnTo>
                  <a:lnTo>
                    <a:pt x="29" y="8"/>
                  </a:lnTo>
                  <a:lnTo>
                    <a:pt x="39" y="6"/>
                  </a:lnTo>
                  <a:lnTo>
                    <a:pt x="46" y="4"/>
                  </a:lnTo>
                  <a:lnTo>
                    <a:pt x="51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87" name="Freeform 9686"/>
            <p:cNvSpPr/>
            <p:nvPr/>
          </p:nvSpPr>
          <p:spPr>
            <a:xfrm>
              <a:off x="3190" y="2337"/>
              <a:ext cx="39" cy="28"/>
            </a:xfrm>
            <a:custGeom>
              <a:avLst/>
              <a:gdLst/>
              <a:ahLst/>
              <a:cxnLst/>
              <a:pathLst>
                <a:path w="44" h="32">
                  <a:moveTo>
                    <a:pt x="44" y="0"/>
                  </a:moveTo>
                  <a:lnTo>
                    <a:pt x="41" y="2"/>
                  </a:lnTo>
                  <a:lnTo>
                    <a:pt x="35" y="5"/>
                  </a:lnTo>
                  <a:lnTo>
                    <a:pt x="28" y="8"/>
                  </a:lnTo>
                  <a:lnTo>
                    <a:pt x="19" y="12"/>
                  </a:lnTo>
                  <a:lnTo>
                    <a:pt x="11" y="16"/>
                  </a:lnTo>
                  <a:lnTo>
                    <a:pt x="5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9" y="31"/>
                  </a:lnTo>
                  <a:lnTo>
                    <a:pt x="14" y="28"/>
                  </a:lnTo>
                  <a:lnTo>
                    <a:pt x="21" y="22"/>
                  </a:lnTo>
                  <a:lnTo>
                    <a:pt x="28" y="16"/>
                  </a:lnTo>
                  <a:lnTo>
                    <a:pt x="35" y="9"/>
                  </a:lnTo>
                  <a:lnTo>
                    <a:pt x="41" y="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88" name="Freeform 9687"/>
            <p:cNvSpPr/>
            <p:nvPr/>
          </p:nvSpPr>
          <p:spPr>
            <a:xfrm>
              <a:off x="3443" y="2190"/>
              <a:ext cx="12" cy="59"/>
            </a:xfrm>
            <a:custGeom>
              <a:avLst/>
              <a:gdLst/>
              <a:ahLst/>
              <a:cxnLst/>
              <a:pathLst>
                <a:path w="14" h="68">
                  <a:moveTo>
                    <a:pt x="12" y="68"/>
                  </a:moveTo>
                  <a:lnTo>
                    <a:pt x="4" y="52"/>
                  </a:lnTo>
                  <a:lnTo>
                    <a:pt x="0" y="30"/>
                  </a:lnTo>
                  <a:lnTo>
                    <a:pt x="1" y="10"/>
                  </a:lnTo>
                  <a:lnTo>
                    <a:pt x="8" y="0"/>
                  </a:lnTo>
                  <a:lnTo>
                    <a:pt x="14" y="7"/>
                  </a:lnTo>
                  <a:lnTo>
                    <a:pt x="14" y="26"/>
                  </a:lnTo>
                  <a:lnTo>
                    <a:pt x="12" y="49"/>
                  </a:lnTo>
                  <a:lnTo>
                    <a:pt x="12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89" name="Freeform 9688"/>
            <p:cNvSpPr/>
            <p:nvPr/>
          </p:nvSpPr>
          <p:spPr>
            <a:xfrm>
              <a:off x="3476" y="2202"/>
              <a:ext cx="23" cy="58"/>
            </a:xfrm>
            <a:custGeom>
              <a:avLst/>
              <a:gdLst/>
              <a:ahLst/>
              <a:cxnLst/>
              <a:pathLst>
                <a:path w="28" h="64">
                  <a:moveTo>
                    <a:pt x="0" y="64"/>
                  </a:moveTo>
                  <a:lnTo>
                    <a:pt x="3" y="49"/>
                  </a:lnTo>
                  <a:lnTo>
                    <a:pt x="8" y="27"/>
                  </a:lnTo>
                  <a:lnTo>
                    <a:pt x="15" y="9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27" y="9"/>
                  </a:lnTo>
                  <a:lnTo>
                    <a:pt x="24" y="18"/>
                  </a:lnTo>
                  <a:lnTo>
                    <a:pt x="20" y="30"/>
                  </a:lnTo>
                  <a:lnTo>
                    <a:pt x="14" y="41"/>
                  </a:lnTo>
                  <a:lnTo>
                    <a:pt x="8" y="52"/>
                  </a:lnTo>
                  <a:lnTo>
                    <a:pt x="4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90" name="Freeform 9689"/>
            <p:cNvSpPr/>
            <p:nvPr/>
          </p:nvSpPr>
          <p:spPr>
            <a:xfrm>
              <a:off x="3420" y="2190"/>
              <a:ext cx="12" cy="54"/>
            </a:xfrm>
            <a:custGeom>
              <a:avLst/>
              <a:gdLst/>
              <a:ahLst/>
              <a:cxnLst/>
              <a:pathLst>
                <a:path w="15" h="62">
                  <a:moveTo>
                    <a:pt x="15" y="62"/>
                  </a:moveTo>
                  <a:lnTo>
                    <a:pt x="6" y="54"/>
                  </a:lnTo>
                  <a:lnTo>
                    <a:pt x="0" y="3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3"/>
                  </a:lnTo>
                  <a:lnTo>
                    <a:pt x="14" y="21"/>
                  </a:lnTo>
                  <a:lnTo>
                    <a:pt x="14" y="44"/>
                  </a:lnTo>
                  <a:lnTo>
                    <a:pt x="15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91" name="Freeform 9690"/>
            <p:cNvSpPr/>
            <p:nvPr/>
          </p:nvSpPr>
          <p:spPr>
            <a:xfrm>
              <a:off x="3396" y="2186"/>
              <a:ext cx="17" cy="58"/>
            </a:xfrm>
            <a:custGeom>
              <a:avLst/>
              <a:gdLst/>
              <a:ahLst/>
              <a:cxnLst/>
              <a:pathLst>
                <a:path w="20" h="67">
                  <a:moveTo>
                    <a:pt x="20" y="67"/>
                  </a:moveTo>
                  <a:lnTo>
                    <a:pt x="10" y="54"/>
                  </a:lnTo>
                  <a:lnTo>
                    <a:pt x="3" y="34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0" y="5"/>
                  </a:lnTo>
                  <a:lnTo>
                    <a:pt x="12" y="22"/>
                  </a:lnTo>
                  <a:lnTo>
                    <a:pt x="15" y="45"/>
                  </a:lnTo>
                  <a:lnTo>
                    <a:pt x="20" y="6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92" name="Freeform 9691"/>
            <p:cNvSpPr/>
            <p:nvPr/>
          </p:nvSpPr>
          <p:spPr>
            <a:xfrm>
              <a:off x="3371" y="2190"/>
              <a:ext cx="25" cy="56"/>
            </a:xfrm>
            <a:custGeom>
              <a:avLst/>
              <a:gdLst/>
              <a:ahLst/>
              <a:cxnLst/>
              <a:pathLst>
                <a:path w="27" h="64">
                  <a:moveTo>
                    <a:pt x="27" y="64"/>
                  </a:moveTo>
                  <a:lnTo>
                    <a:pt x="20" y="59"/>
                  </a:lnTo>
                  <a:lnTo>
                    <a:pt x="15" y="51"/>
                  </a:lnTo>
                  <a:lnTo>
                    <a:pt x="9" y="40"/>
                  </a:lnTo>
                  <a:lnTo>
                    <a:pt x="5" y="30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" y="3"/>
                  </a:lnTo>
                  <a:lnTo>
                    <a:pt x="3" y="0"/>
                  </a:lnTo>
                  <a:lnTo>
                    <a:pt x="10" y="6"/>
                  </a:lnTo>
                  <a:lnTo>
                    <a:pt x="16" y="24"/>
                  </a:lnTo>
                  <a:lnTo>
                    <a:pt x="22" y="46"/>
                  </a:lnTo>
                  <a:lnTo>
                    <a:pt x="27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93" name="Freeform 9692"/>
            <p:cNvSpPr/>
            <p:nvPr/>
          </p:nvSpPr>
          <p:spPr>
            <a:xfrm>
              <a:off x="3339" y="2193"/>
              <a:ext cx="36" cy="56"/>
            </a:xfrm>
            <a:custGeom>
              <a:avLst/>
              <a:gdLst/>
              <a:ahLst/>
              <a:cxnLst/>
              <a:pathLst>
                <a:path w="40" h="66">
                  <a:moveTo>
                    <a:pt x="40" y="66"/>
                  </a:moveTo>
                  <a:lnTo>
                    <a:pt x="33" y="59"/>
                  </a:lnTo>
                  <a:lnTo>
                    <a:pt x="26" y="51"/>
                  </a:lnTo>
                  <a:lnTo>
                    <a:pt x="18" y="41"/>
                  </a:lnTo>
                  <a:lnTo>
                    <a:pt x="11" y="30"/>
                  </a:lnTo>
                  <a:lnTo>
                    <a:pt x="4" y="21"/>
                  </a:lnTo>
                  <a:lnTo>
                    <a:pt x="1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0"/>
                  </a:lnTo>
                  <a:lnTo>
                    <a:pt x="14" y="6"/>
                  </a:lnTo>
                  <a:lnTo>
                    <a:pt x="18" y="15"/>
                  </a:lnTo>
                  <a:lnTo>
                    <a:pt x="24" y="26"/>
                  </a:lnTo>
                  <a:lnTo>
                    <a:pt x="29" y="38"/>
                  </a:lnTo>
                  <a:lnTo>
                    <a:pt x="32" y="50"/>
                  </a:lnTo>
                  <a:lnTo>
                    <a:pt x="37" y="59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94" name="Freeform 9693"/>
            <p:cNvSpPr/>
            <p:nvPr/>
          </p:nvSpPr>
          <p:spPr>
            <a:xfrm>
              <a:off x="3303" y="2202"/>
              <a:ext cx="47" cy="58"/>
            </a:xfrm>
            <a:custGeom>
              <a:avLst/>
              <a:gdLst/>
              <a:ahLst/>
              <a:cxnLst/>
              <a:pathLst>
                <a:path w="56" h="65">
                  <a:moveTo>
                    <a:pt x="56" y="65"/>
                  </a:moveTo>
                  <a:lnTo>
                    <a:pt x="49" y="60"/>
                  </a:lnTo>
                  <a:lnTo>
                    <a:pt x="39" y="52"/>
                  </a:lnTo>
                  <a:lnTo>
                    <a:pt x="29" y="41"/>
                  </a:lnTo>
                  <a:lnTo>
                    <a:pt x="19" y="31"/>
                  </a:lnTo>
                  <a:lnTo>
                    <a:pt x="9" y="19"/>
                  </a:lnTo>
                  <a:lnTo>
                    <a:pt x="3" y="10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16" y="8"/>
                  </a:lnTo>
                  <a:lnTo>
                    <a:pt x="24" y="17"/>
                  </a:lnTo>
                  <a:lnTo>
                    <a:pt x="33" y="29"/>
                  </a:lnTo>
                  <a:lnTo>
                    <a:pt x="39" y="41"/>
                  </a:lnTo>
                  <a:lnTo>
                    <a:pt x="46" y="52"/>
                  </a:lnTo>
                  <a:lnTo>
                    <a:pt x="52" y="61"/>
                  </a:lnTo>
                  <a:lnTo>
                    <a:pt x="56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95" name="Freeform 9694"/>
            <p:cNvSpPr/>
            <p:nvPr/>
          </p:nvSpPr>
          <p:spPr>
            <a:xfrm>
              <a:off x="3266" y="2211"/>
              <a:ext cx="56" cy="59"/>
            </a:xfrm>
            <a:custGeom>
              <a:avLst/>
              <a:gdLst/>
              <a:ahLst/>
              <a:cxnLst/>
              <a:pathLst>
                <a:path w="63" h="68">
                  <a:moveTo>
                    <a:pt x="63" y="68"/>
                  </a:moveTo>
                  <a:lnTo>
                    <a:pt x="55" y="63"/>
                  </a:lnTo>
                  <a:lnTo>
                    <a:pt x="46" y="55"/>
                  </a:lnTo>
                  <a:lnTo>
                    <a:pt x="33" y="46"/>
                  </a:lnTo>
                  <a:lnTo>
                    <a:pt x="22" y="35"/>
                  </a:lnTo>
                  <a:lnTo>
                    <a:pt x="12" y="24"/>
                  </a:lnTo>
                  <a:lnTo>
                    <a:pt x="3" y="14"/>
                  </a:lnTo>
                  <a:lnTo>
                    <a:pt x="0" y="6"/>
                  </a:lnTo>
                  <a:lnTo>
                    <a:pt x="2" y="0"/>
                  </a:lnTo>
                  <a:lnTo>
                    <a:pt x="8" y="0"/>
                  </a:lnTo>
                  <a:lnTo>
                    <a:pt x="16" y="6"/>
                  </a:lnTo>
                  <a:lnTo>
                    <a:pt x="24" y="15"/>
                  </a:lnTo>
                  <a:lnTo>
                    <a:pt x="33" y="27"/>
                  </a:lnTo>
                  <a:lnTo>
                    <a:pt x="41" y="40"/>
                  </a:lnTo>
                  <a:lnTo>
                    <a:pt x="49" y="52"/>
                  </a:lnTo>
                  <a:lnTo>
                    <a:pt x="58" y="62"/>
                  </a:lnTo>
                  <a:lnTo>
                    <a:pt x="6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96" name="Freeform 9695"/>
            <p:cNvSpPr/>
            <p:nvPr/>
          </p:nvSpPr>
          <p:spPr>
            <a:xfrm>
              <a:off x="3238" y="2227"/>
              <a:ext cx="65" cy="56"/>
            </a:xfrm>
            <a:custGeom>
              <a:avLst/>
              <a:gdLst/>
              <a:ahLst/>
              <a:cxnLst/>
              <a:pathLst>
                <a:path w="73" h="64">
                  <a:moveTo>
                    <a:pt x="73" y="64"/>
                  </a:moveTo>
                  <a:lnTo>
                    <a:pt x="64" y="60"/>
                  </a:lnTo>
                  <a:lnTo>
                    <a:pt x="53" y="55"/>
                  </a:lnTo>
                  <a:lnTo>
                    <a:pt x="40" y="49"/>
                  </a:lnTo>
                  <a:lnTo>
                    <a:pt x="28" y="41"/>
                  </a:lnTo>
                  <a:lnTo>
                    <a:pt x="17" y="32"/>
                  </a:lnTo>
                  <a:lnTo>
                    <a:pt x="8" y="22"/>
                  </a:lnTo>
                  <a:lnTo>
                    <a:pt x="2" y="13"/>
                  </a:lnTo>
                  <a:lnTo>
                    <a:pt x="0" y="3"/>
                  </a:lnTo>
                  <a:lnTo>
                    <a:pt x="2" y="0"/>
                  </a:lnTo>
                  <a:lnTo>
                    <a:pt x="10" y="5"/>
                  </a:lnTo>
                  <a:lnTo>
                    <a:pt x="20" y="13"/>
                  </a:lnTo>
                  <a:lnTo>
                    <a:pt x="33" y="23"/>
                  </a:lnTo>
                  <a:lnTo>
                    <a:pt x="46" y="36"/>
                  </a:lnTo>
                  <a:lnTo>
                    <a:pt x="57" y="48"/>
                  </a:lnTo>
                  <a:lnTo>
                    <a:pt x="68" y="57"/>
                  </a:lnTo>
                  <a:lnTo>
                    <a:pt x="73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97" name="Freeform 9696"/>
            <p:cNvSpPr/>
            <p:nvPr/>
          </p:nvSpPr>
          <p:spPr>
            <a:xfrm>
              <a:off x="3215" y="2262"/>
              <a:ext cx="70" cy="28"/>
            </a:xfrm>
            <a:custGeom>
              <a:avLst/>
              <a:gdLst/>
              <a:ahLst/>
              <a:cxnLst/>
              <a:pathLst>
                <a:path w="81" h="31">
                  <a:moveTo>
                    <a:pt x="0" y="1"/>
                  </a:moveTo>
                  <a:lnTo>
                    <a:pt x="5" y="0"/>
                  </a:lnTo>
                  <a:lnTo>
                    <a:pt x="13" y="2"/>
                  </a:lnTo>
                  <a:lnTo>
                    <a:pt x="23" y="6"/>
                  </a:lnTo>
                  <a:lnTo>
                    <a:pt x="36" y="11"/>
                  </a:lnTo>
                  <a:lnTo>
                    <a:pt x="49" y="16"/>
                  </a:lnTo>
                  <a:lnTo>
                    <a:pt x="61" y="22"/>
                  </a:lnTo>
                  <a:lnTo>
                    <a:pt x="73" y="26"/>
                  </a:lnTo>
                  <a:lnTo>
                    <a:pt x="81" y="29"/>
                  </a:lnTo>
                  <a:lnTo>
                    <a:pt x="69" y="31"/>
                  </a:lnTo>
                  <a:lnTo>
                    <a:pt x="57" y="30"/>
                  </a:lnTo>
                  <a:lnTo>
                    <a:pt x="42" y="27"/>
                  </a:lnTo>
                  <a:lnTo>
                    <a:pt x="28" y="24"/>
                  </a:lnTo>
                  <a:lnTo>
                    <a:pt x="15" y="19"/>
                  </a:lnTo>
                  <a:lnTo>
                    <a:pt x="5" y="14"/>
                  </a:lnTo>
                  <a:lnTo>
                    <a:pt x="0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98" name="Freeform 9697"/>
            <p:cNvSpPr/>
            <p:nvPr/>
          </p:nvSpPr>
          <p:spPr>
            <a:xfrm>
              <a:off x="3192" y="2283"/>
              <a:ext cx="70" cy="26"/>
            </a:xfrm>
            <a:custGeom>
              <a:avLst/>
              <a:gdLst/>
              <a:ahLst/>
              <a:cxnLst/>
              <a:pathLst>
                <a:path w="78" h="30">
                  <a:moveTo>
                    <a:pt x="0" y="0"/>
                  </a:moveTo>
                  <a:lnTo>
                    <a:pt x="5" y="0"/>
                  </a:lnTo>
                  <a:lnTo>
                    <a:pt x="13" y="1"/>
                  </a:lnTo>
                  <a:lnTo>
                    <a:pt x="23" y="6"/>
                  </a:lnTo>
                  <a:lnTo>
                    <a:pt x="36" y="10"/>
                  </a:lnTo>
                  <a:lnTo>
                    <a:pt x="49" y="16"/>
                  </a:lnTo>
                  <a:lnTo>
                    <a:pt x="61" y="21"/>
                  </a:lnTo>
                  <a:lnTo>
                    <a:pt x="71" y="25"/>
                  </a:lnTo>
                  <a:lnTo>
                    <a:pt x="78" y="28"/>
                  </a:lnTo>
                  <a:lnTo>
                    <a:pt x="68" y="30"/>
                  </a:lnTo>
                  <a:lnTo>
                    <a:pt x="55" y="29"/>
                  </a:lnTo>
                  <a:lnTo>
                    <a:pt x="40" y="28"/>
                  </a:lnTo>
                  <a:lnTo>
                    <a:pt x="28" y="24"/>
                  </a:lnTo>
                  <a:lnTo>
                    <a:pt x="15" y="18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699" name="Freeform 9698"/>
            <p:cNvSpPr/>
            <p:nvPr/>
          </p:nvSpPr>
          <p:spPr>
            <a:xfrm>
              <a:off x="2985" y="2178"/>
              <a:ext cx="346" cy="77"/>
            </a:xfrm>
            <a:custGeom>
              <a:avLst/>
              <a:gdLst/>
              <a:ahLst/>
              <a:cxnLst/>
              <a:pathLst>
                <a:path w="394" h="88">
                  <a:moveTo>
                    <a:pt x="388" y="13"/>
                  </a:moveTo>
                  <a:lnTo>
                    <a:pt x="390" y="10"/>
                  </a:lnTo>
                  <a:lnTo>
                    <a:pt x="391" y="7"/>
                  </a:lnTo>
                  <a:lnTo>
                    <a:pt x="393" y="3"/>
                  </a:lnTo>
                  <a:lnTo>
                    <a:pt x="394" y="0"/>
                  </a:lnTo>
                  <a:lnTo>
                    <a:pt x="364" y="16"/>
                  </a:lnTo>
                  <a:lnTo>
                    <a:pt x="335" y="30"/>
                  </a:lnTo>
                  <a:lnTo>
                    <a:pt x="307" y="41"/>
                  </a:lnTo>
                  <a:lnTo>
                    <a:pt x="279" y="51"/>
                  </a:lnTo>
                  <a:lnTo>
                    <a:pt x="251" y="59"/>
                  </a:lnTo>
                  <a:lnTo>
                    <a:pt x="224" y="65"/>
                  </a:lnTo>
                  <a:lnTo>
                    <a:pt x="198" y="69"/>
                  </a:lnTo>
                  <a:lnTo>
                    <a:pt x="173" y="73"/>
                  </a:lnTo>
                  <a:lnTo>
                    <a:pt x="148" y="75"/>
                  </a:lnTo>
                  <a:lnTo>
                    <a:pt x="124" y="76"/>
                  </a:lnTo>
                  <a:lnTo>
                    <a:pt x="101" y="77"/>
                  </a:lnTo>
                  <a:lnTo>
                    <a:pt x="79" y="77"/>
                  </a:lnTo>
                  <a:lnTo>
                    <a:pt x="57" y="77"/>
                  </a:lnTo>
                  <a:lnTo>
                    <a:pt x="38" y="77"/>
                  </a:lnTo>
                  <a:lnTo>
                    <a:pt x="18" y="76"/>
                  </a:lnTo>
                  <a:lnTo>
                    <a:pt x="0" y="76"/>
                  </a:lnTo>
                  <a:lnTo>
                    <a:pt x="13" y="79"/>
                  </a:lnTo>
                  <a:lnTo>
                    <a:pt x="28" y="83"/>
                  </a:lnTo>
                  <a:lnTo>
                    <a:pt x="47" y="85"/>
                  </a:lnTo>
                  <a:lnTo>
                    <a:pt x="70" y="86"/>
                  </a:lnTo>
                  <a:lnTo>
                    <a:pt x="95" y="88"/>
                  </a:lnTo>
                  <a:lnTo>
                    <a:pt x="122" y="88"/>
                  </a:lnTo>
                  <a:lnTo>
                    <a:pt x="151" y="85"/>
                  </a:lnTo>
                  <a:lnTo>
                    <a:pt x="181" y="83"/>
                  </a:lnTo>
                  <a:lnTo>
                    <a:pt x="209" y="79"/>
                  </a:lnTo>
                  <a:lnTo>
                    <a:pt x="239" y="75"/>
                  </a:lnTo>
                  <a:lnTo>
                    <a:pt x="269" y="68"/>
                  </a:lnTo>
                  <a:lnTo>
                    <a:pt x="297" y="60"/>
                  </a:lnTo>
                  <a:lnTo>
                    <a:pt x="323" y="51"/>
                  </a:lnTo>
                  <a:lnTo>
                    <a:pt x="348" y="40"/>
                  </a:lnTo>
                  <a:lnTo>
                    <a:pt x="369" y="28"/>
                  </a:lnTo>
                  <a:lnTo>
                    <a:pt x="388" y="1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00" name="Freeform 9699"/>
            <p:cNvSpPr/>
            <p:nvPr/>
          </p:nvSpPr>
          <p:spPr>
            <a:xfrm>
              <a:off x="3008" y="2199"/>
              <a:ext cx="49" cy="50"/>
            </a:xfrm>
            <a:custGeom>
              <a:avLst/>
              <a:gdLst/>
              <a:ahLst/>
              <a:cxnLst/>
              <a:pathLst>
                <a:path w="57" h="59">
                  <a:moveTo>
                    <a:pt x="1" y="0"/>
                  </a:moveTo>
                  <a:lnTo>
                    <a:pt x="0" y="3"/>
                  </a:lnTo>
                  <a:lnTo>
                    <a:pt x="1" y="9"/>
                  </a:lnTo>
                  <a:lnTo>
                    <a:pt x="5" y="17"/>
                  </a:lnTo>
                  <a:lnTo>
                    <a:pt x="12" y="28"/>
                  </a:lnTo>
                  <a:lnTo>
                    <a:pt x="20" y="38"/>
                  </a:lnTo>
                  <a:lnTo>
                    <a:pt x="31" y="47"/>
                  </a:lnTo>
                  <a:lnTo>
                    <a:pt x="43" y="54"/>
                  </a:lnTo>
                  <a:lnTo>
                    <a:pt x="57" y="59"/>
                  </a:lnTo>
                  <a:lnTo>
                    <a:pt x="50" y="53"/>
                  </a:lnTo>
                  <a:lnTo>
                    <a:pt x="43" y="44"/>
                  </a:lnTo>
                  <a:lnTo>
                    <a:pt x="35" y="33"/>
                  </a:lnTo>
                  <a:lnTo>
                    <a:pt x="26" y="23"/>
                  </a:lnTo>
                  <a:lnTo>
                    <a:pt x="19" y="14"/>
                  </a:lnTo>
                  <a:lnTo>
                    <a:pt x="11" y="6"/>
                  </a:lnTo>
                  <a:lnTo>
                    <a:pt x="5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01" name="Freeform 9700"/>
            <p:cNvSpPr/>
            <p:nvPr/>
          </p:nvSpPr>
          <p:spPr>
            <a:xfrm>
              <a:off x="3055" y="2192"/>
              <a:ext cx="63" cy="59"/>
            </a:xfrm>
            <a:custGeom>
              <a:avLst/>
              <a:gdLst/>
              <a:ahLst/>
              <a:cxnLst/>
              <a:pathLst>
                <a:path w="73" h="68">
                  <a:moveTo>
                    <a:pt x="3" y="0"/>
                  </a:moveTo>
                  <a:lnTo>
                    <a:pt x="0" y="5"/>
                  </a:lnTo>
                  <a:lnTo>
                    <a:pt x="3" y="12"/>
                  </a:lnTo>
                  <a:lnTo>
                    <a:pt x="9" y="22"/>
                  </a:lnTo>
                  <a:lnTo>
                    <a:pt x="19" y="34"/>
                  </a:lnTo>
                  <a:lnTo>
                    <a:pt x="31" y="45"/>
                  </a:lnTo>
                  <a:lnTo>
                    <a:pt x="44" y="55"/>
                  </a:lnTo>
                  <a:lnTo>
                    <a:pt x="59" y="63"/>
                  </a:lnTo>
                  <a:lnTo>
                    <a:pt x="73" y="68"/>
                  </a:lnTo>
                  <a:lnTo>
                    <a:pt x="67" y="63"/>
                  </a:lnTo>
                  <a:lnTo>
                    <a:pt x="59" y="54"/>
                  </a:lnTo>
                  <a:lnTo>
                    <a:pt x="50" y="43"/>
                  </a:lnTo>
                  <a:lnTo>
                    <a:pt x="38" y="30"/>
                  </a:lnTo>
                  <a:lnTo>
                    <a:pt x="28" y="17"/>
                  </a:lnTo>
                  <a:lnTo>
                    <a:pt x="17" y="8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02" name="Freeform 9701"/>
            <p:cNvSpPr/>
            <p:nvPr/>
          </p:nvSpPr>
          <p:spPr>
            <a:xfrm>
              <a:off x="3094" y="2181"/>
              <a:ext cx="56" cy="67"/>
            </a:xfrm>
            <a:custGeom>
              <a:avLst/>
              <a:gdLst/>
              <a:ahLst/>
              <a:cxnLst/>
              <a:pathLst>
                <a:path w="63" h="76">
                  <a:moveTo>
                    <a:pt x="2" y="0"/>
                  </a:moveTo>
                  <a:lnTo>
                    <a:pt x="0" y="5"/>
                  </a:lnTo>
                  <a:lnTo>
                    <a:pt x="1" y="14"/>
                  </a:lnTo>
                  <a:lnTo>
                    <a:pt x="7" y="26"/>
                  </a:lnTo>
                  <a:lnTo>
                    <a:pt x="16" y="38"/>
                  </a:lnTo>
                  <a:lnTo>
                    <a:pt x="27" y="51"/>
                  </a:lnTo>
                  <a:lnTo>
                    <a:pt x="38" y="63"/>
                  </a:lnTo>
                  <a:lnTo>
                    <a:pt x="51" y="72"/>
                  </a:lnTo>
                  <a:lnTo>
                    <a:pt x="63" y="76"/>
                  </a:lnTo>
                  <a:lnTo>
                    <a:pt x="60" y="71"/>
                  </a:lnTo>
                  <a:lnTo>
                    <a:pt x="53" y="60"/>
                  </a:lnTo>
                  <a:lnTo>
                    <a:pt x="45" y="48"/>
                  </a:lnTo>
                  <a:lnTo>
                    <a:pt x="35" y="33"/>
                  </a:lnTo>
                  <a:lnTo>
                    <a:pt x="24" y="20"/>
                  </a:lnTo>
                  <a:lnTo>
                    <a:pt x="15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03" name="Freeform 9702"/>
            <p:cNvSpPr/>
            <p:nvPr/>
          </p:nvSpPr>
          <p:spPr>
            <a:xfrm>
              <a:off x="3159" y="2178"/>
              <a:ext cx="49" cy="61"/>
            </a:xfrm>
            <a:custGeom>
              <a:avLst/>
              <a:gdLst/>
              <a:ahLst/>
              <a:cxnLst/>
              <a:pathLst>
                <a:path w="55" h="70">
                  <a:moveTo>
                    <a:pt x="1" y="0"/>
                  </a:moveTo>
                  <a:lnTo>
                    <a:pt x="0" y="3"/>
                  </a:lnTo>
                  <a:lnTo>
                    <a:pt x="2" y="13"/>
                  </a:lnTo>
                  <a:lnTo>
                    <a:pt x="8" y="23"/>
                  </a:lnTo>
                  <a:lnTo>
                    <a:pt x="15" y="36"/>
                  </a:lnTo>
                  <a:lnTo>
                    <a:pt x="24" y="48"/>
                  </a:lnTo>
                  <a:lnTo>
                    <a:pt x="34" y="59"/>
                  </a:lnTo>
                  <a:lnTo>
                    <a:pt x="45" y="67"/>
                  </a:lnTo>
                  <a:lnTo>
                    <a:pt x="55" y="70"/>
                  </a:lnTo>
                  <a:lnTo>
                    <a:pt x="51" y="63"/>
                  </a:lnTo>
                  <a:lnTo>
                    <a:pt x="45" y="54"/>
                  </a:lnTo>
                  <a:lnTo>
                    <a:pt x="38" y="41"/>
                  </a:lnTo>
                  <a:lnTo>
                    <a:pt x="31" y="29"/>
                  </a:lnTo>
                  <a:lnTo>
                    <a:pt x="23" y="16"/>
                  </a:lnTo>
                  <a:lnTo>
                    <a:pt x="15" y="7"/>
                  </a:lnTo>
                  <a:lnTo>
                    <a:pt x="8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04" name="Freeform 9703"/>
            <p:cNvSpPr/>
            <p:nvPr/>
          </p:nvSpPr>
          <p:spPr>
            <a:xfrm>
              <a:off x="3197" y="2176"/>
              <a:ext cx="35" cy="56"/>
            </a:xfrm>
            <a:custGeom>
              <a:avLst/>
              <a:gdLst/>
              <a:ahLst/>
              <a:cxnLst/>
              <a:pathLst>
                <a:path w="39" h="63">
                  <a:moveTo>
                    <a:pt x="3" y="0"/>
                  </a:moveTo>
                  <a:lnTo>
                    <a:pt x="1" y="3"/>
                  </a:lnTo>
                  <a:lnTo>
                    <a:pt x="0" y="10"/>
                  </a:lnTo>
                  <a:lnTo>
                    <a:pt x="1" y="19"/>
                  </a:lnTo>
                  <a:lnTo>
                    <a:pt x="4" y="30"/>
                  </a:lnTo>
                  <a:lnTo>
                    <a:pt x="10" y="41"/>
                  </a:lnTo>
                  <a:lnTo>
                    <a:pt x="17" y="50"/>
                  </a:lnTo>
                  <a:lnTo>
                    <a:pt x="27" y="58"/>
                  </a:lnTo>
                  <a:lnTo>
                    <a:pt x="39" y="63"/>
                  </a:lnTo>
                  <a:lnTo>
                    <a:pt x="35" y="56"/>
                  </a:lnTo>
                  <a:lnTo>
                    <a:pt x="31" y="47"/>
                  </a:lnTo>
                  <a:lnTo>
                    <a:pt x="26" y="37"/>
                  </a:lnTo>
                  <a:lnTo>
                    <a:pt x="22" y="25"/>
                  </a:lnTo>
                  <a:lnTo>
                    <a:pt x="17" y="15"/>
                  </a:lnTo>
                  <a:lnTo>
                    <a:pt x="12" y="5"/>
                  </a:lnTo>
                  <a:lnTo>
                    <a:pt x="8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05" name="Freeform 9704"/>
            <p:cNvSpPr/>
            <p:nvPr/>
          </p:nvSpPr>
          <p:spPr>
            <a:xfrm>
              <a:off x="3259" y="2167"/>
              <a:ext cx="26" cy="42"/>
            </a:xfrm>
            <a:custGeom>
              <a:avLst/>
              <a:gdLst/>
              <a:ahLst/>
              <a:cxnLst/>
              <a:pathLst>
                <a:path w="30" h="49">
                  <a:moveTo>
                    <a:pt x="2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11" y="35"/>
                  </a:lnTo>
                  <a:lnTo>
                    <a:pt x="17" y="42"/>
                  </a:lnTo>
                  <a:lnTo>
                    <a:pt x="24" y="47"/>
                  </a:lnTo>
                  <a:lnTo>
                    <a:pt x="30" y="49"/>
                  </a:lnTo>
                  <a:lnTo>
                    <a:pt x="24" y="37"/>
                  </a:lnTo>
                  <a:lnTo>
                    <a:pt x="17" y="21"/>
                  </a:lnTo>
                  <a:lnTo>
                    <a:pt x="1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06" name="Freeform 9705"/>
            <p:cNvSpPr/>
            <p:nvPr/>
          </p:nvSpPr>
          <p:spPr>
            <a:xfrm>
              <a:off x="3290" y="2172"/>
              <a:ext cx="20" cy="27"/>
            </a:xfrm>
            <a:custGeom>
              <a:avLst/>
              <a:gdLst/>
              <a:ahLst/>
              <a:cxnLst/>
              <a:pathLst>
                <a:path w="22" h="31">
                  <a:moveTo>
                    <a:pt x="2" y="1"/>
                  </a:moveTo>
                  <a:lnTo>
                    <a:pt x="0" y="10"/>
                  </a:lnTo>
                  <a:lnTo>
                    <a:pt x="4" y="22"/>
                  </a:lnTo>
                  <a:lnTo>
                    <a:pt x="12" y="31"/>
                  </a:lnTo>
                  <a:lnTo>
                    <a:pt x="22" y="30"/>
                  </a:lnTo>
                  <a:lnTo>
                    <a:pt x="13" y="24"/>
                  </a:lnTo>
                  <a:lnTo>
                    <a:pt x="10" y="10"/>
                  </a:lnTo>
                  <a:lnTo>
                    <a:pt x="7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07" name="Freeform 9706"/>
            <p:cNvSpPr/>
            <p:nvPr/>
          </p:nvSpPr>
          <p:spPr>
            <a:xfrm>
              <a:off x="3032" y="2195"/>
              <a:ext cx="57" cy="56"/>
            </a:xfrm>
            <a:custGeom>
              <a:avLst/>
              <a:gdLst/>
              <a:ahLst/>
              <a:cxnLst/>
              <a:pathLst>
                <a:path w="64" h="64">
                  <a:moveTo>
                    <a:pt x="2" y="0"/>
                  </a:moveTo>
                  <a:lnTo>
                    <a:pt x="0" y="4"/>
                  </a:lnTo>
                  <a:lnTo>
                    <a:pt x="1" y="11"/>
                  </a:lnTo>
                  <a:lnTo>
                    <a:pt x="7" y="20"/>
                  </a:lnTo>
                  <a:lnTo>
                    <a:pt x="15" y="31"/>
                  </a:lnTo>
                  <a:lnTo>
                    <a:pt x="25" y="42"/>
                  </a:lnTo>
                  <a:lnTo>
                    <a:pt x="38" y="51"/>
                  </a:lnTo>
                  <a:lnTo>
                    <a:pt x="51" y="59"/>
                  </a:lnTo>
                  <a:lnTo>
                    <a:pt x="64" y="64"/>
                  </a:lnTo>
                  <a:lnTo>
                    <a:pt x="60" y="58"/>
                  </a:lnTo>
                  <a:lnTo>
                    <a:pt x="52" y="50"/>
                  </a:lnTo>
                  <a:lnTo>
                    <a:pt x="44" y="39"/>
                  </a:lnTo>
                  <a:lnTo>
                    <a:pt x="34" y="27"/>
                  </a:lnTo>
                  <a:lnTo>
                    <a:pt x="25" y="16"/>
                  </a:lnTo>
                  <a:lnTo>
                    <a:pt x="16" y="6"/>
                  </a:lnTo>
                  <a:lnTo>
                    <a:pt x="8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08" name="Freeform 9707"/>
            <p:cNvSpPr/>
            <p:nvPr/>
          </p:nvSpPr>
          <p:spPr>
            <a:xfrm>
              <a:off x="2982" y="2206"/>
              <a:ext cx="45" cy="43"/>
            </a:xfrm>
            <a:custGeom>
              <a:avLst/>
              <a:gdLst/>
              <a:ahLst/>
              <a:cxnLst/>
              <a:pathLst>
                <a:path w="52" h="51">
                  <a:moveTo>
                    <a:pt x="3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5" y="16"/>
                  </a:lnTo>
                  <a:lnTo>
                    <a:pt x="11" y="24"/>
                  </a:lnTo>
                  <a:lnTo>
                    <a:pt x="18" y="32"/>
                  </a:lnTo>
                  <a:lnTo>
                    <a:pt x="27" y="40"/>
                  </a:lnTo>
                  <a:lnTo>
                    <a:pt x="38" y="47"/>
                  </a:lnTo>
                  <a:lnTo>
                    <a:pt x="52" y="51"/>
                  </a:lnTo>
                  <a:lnTo>
                    <a:pt x="45" y="45"/>
                  </a:lnTo>
                  <a:lnTo>
                    <a:pt x="38" y="37"/>
                  </a:lnTo>
                  <a:lnTo>
                    <a:pt x="31" y="28"/>
                  </a:lnTo>
                  <a:lnTo>
                    <a:pt x="24" y="20"/>
                  </a:lnTo>
                  <a:lnTo>
                    <a:pt x="18" y="12"/>
                  </a:lnTo>
                  <a:lnTo>
                    <a:pt x="12" y="5"/>
                  </a:lnTo>
                  <a:lnTo>
                    <a:pt x="6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09" name="Freeform 9708"/>
            <p:cNvSpPr/>
            <p:nvPr/>
          </p:nvSpPr>
          <p:spPr>
            <a:xfrm>
              <a:off x="3136" y="2185"/>
              <a:ext cx="47" cy="61"/>
            </a:xfrm>
            <a:custGeom>
              <a:avLst/>
              <a:gdLst/>
              <a:ahLst/>
              <a:cxnLst/>
              <a:pathLst>
                <a:path w="56" h="69">
                  <a:moveTo>
                    <a:pt x="1" y="0"/>
                  </a:moveTo>
                  <a:lnTo>
                    <a:pt x="0" y="3"/>
                  </a:lnTo>
                  <a:lnTo>
                    <a:pt x="1" y="12"/>
                  </a:lnTo>
                  <a:lnTo>
                    <a:pt x="7" y="23"/>
                  </a:lnTo>
                  <a:lnTo>
                    <a:pt x="15" y="36"/>
                  </a:lnTo>
                  <a:lnTo>
                    <a:pt x="24" y="47"/>
                  </a:lnTo>
                  <a:lnTo>
                    <a:pt x="35" y="59"/>
                  </a:lnTo>
                  <a:lnTo>
                    <a:pt x="45" y="66"/>
                  </a:lnTo>
                  <a:lnTo>
                    <a:pt x="56" y="69"/>
                  </a:lnTo>
                  <a:lnTo>
                    <a:pt x="51" y="62"/>
                  </a:lnTo>
                  <a:lnTo>
                    <a:pt x="45" y="53"/>
                  </a:lnTo>
                  <a:lnTo>
                    <a:pt x="38" y="40"/>
                  </a:lnTo>
                  <a:lnTo>
                    <a:pt x="31" y="28"/>
                  </a:lnTo>
                  <a:lnTo>
                    <a:pt x="23" y="16"/>
                  </a:lnTo>
                  <a:lnTo>
                    <a:pt x="15" y="6"/>
                  </a:lnTo>
                  <a:lnTo>
                    <a:pt x="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10" name="Freeform 9709"/>
            <p:cNvSpPr/>
            <p:nvPr/>
          </p:nvSpPr>
          <p:spPr>
            <a:xfrm>
              <a:off x="3224" y="2172"/>
              <a:ext cx="35" cy="51"/>
            </a:xfrm>
            <a:custGeom>
              <a:avLst/>
              <a:gdLst/>
              <a:ahLst/>
              <a:cxnLst/>
              <a:pathLst>
                <a:path w="40" h="59">
                  <a:moveTo>
                    <a:pt x="2" y="0"/>
                  </a:moveTo>
                  <a:lnTo>
                    <a:pt x="0" y="4"/>
                  </a:lnTo>
                  <a:lnTo>
                    <a:pt x="1" y="10"/>
                  </a:lnTo>
                  <a:lnTo>
                    <a:pt x="5" y="20"/>
                  </a:lnTo>
                  <a:lnTo>
                    <a:pt x="11" y="31"/>
                  </a:lnTo>
                  <a:lnTo>
                    <a:pt x="18" y="42"/>
                  </a:lnTo>
                  <a:lnTo>
                    <a:pt x="26" y="50"/>
                  </a:lnTo>
                  <a:lnTo>
                    <a:pt x="33" y="57"/>
                  </a:lnTo>
                  <a:lnTo>
                    <a:pt x="40" y="59"/>
                  </a:lnTo>
                  <a:lnTo>
                    <a:pt x="38" y="53"/>
                  </a:lnTo>
                  <a:lnTo>
                    <a:pt x="33" y="45"/>
                  </a:lnTo>
                  <a:lnTo>
                    <a:pt x="28" y="36"/>
                  </a:lnTo>
                  <a:lnTo>
                    <a:pt x="23" y="25"/>
                  </a:lnTo>
                  <a:lnTo>
                    <a:pt x="17" y="16"/>
                  </a:lnTo>
                  <a:lnTo>
                    <a:pt x="11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11" name="Freeform 9710"/>
            <p:cNvSpPr/>
            <p:nvPr/>
          </p:nvSpPr>
          <p:spPr>
            <a:xfrm>
              <a:off x="2952" y="2241"/>
              <a:ext cx="52" cy="8"/>
            </a:xfrm>
            <a:custGeom>
              <a:avLst/>
              <a:gdLst/>
              <a:ahLst/>
              <a:cxnLst/>
              <a:pathLst>
                <a:path w="61" h="9">
                  <a:moveTo>
                    <a:pt x="61" y="4"/>
                  </a:moveTo>
                  <a:lnTo>
                    <a:pt x="56" y="4"/>
                  </a:lnTo>
                  <a:lnTo>
                    <a:pt x="48" y="5"/>
                  </a:lnTo>
                  <a:lnTo>
                    <a:pt x="38" y="6"/>
                  </a:lnTo>
                  <a:lnTo>
                    <a:pt x="27" y="8"/>
                  </a:lnTo>
                  <a:lnTo>
                    <a:pt x="17" y="9"/>
                  </a:lnTo>
                  <a:lnTo>
                    <a:pt x="8" y="9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7" y="1"/>
                  </a:lnTo>
                  <a:lnTo>
                    <a:pt x="46" y="2"/>
                  </a:lnTo>
                  <a:lnTo>
                    <a:pt x="55" y="3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12" name="Freeform 9711"/>
            <p:cNvSpPr/>
            <p:nvPr/>
          </p:nvSpPr>
          <p:spPr>
            <a:xfrm>
              <a:off x="2990" y="2251"/>
              <a:ext cx="74" cy="58"/>
            </a:xfrm>
            <a:custGeom>
              <a:avLst/>
              <a:gdLst/>
              <a:ahLst/>
              <a:cxnLst/>
              <a:pathLst>
                <a:path w="84" h="66">
                  <a:moveTo>
                    <a:pt x="84" y="0"/>
                  </a:moveTo>
                  <a:lnTo>
                    <a:pt x="75" y="5"/>
                  </a:lnTo>
                  <a:lnTo>
                    <a:pt x="61" y="12"/>
                  </a:lnTo>
                  <a:lnTo>
                    <a:pt x="46" y="21"/>
                  </a:lnTo>
                  <a:lnTo>
                    <a:pt x="30" y="31"/>
                  </a:lnTo>
                  <a:lnTo>
                    <a:pt x="16" y="43"/>
                  </a:lnTo>
                  <a:lnTo>
                    <a:pt x="5" y="52"/>
                  </a:lnTo>
                  <a:lnTo>
                    <a:pt x="0" y="60"/>
                  </a:lnTo>
                  <a:lnTo>
                    <a:pt x="1" y="66"/>
                  </a:lnTo>
                  <a:lnTo>
                    <a:pt x="8" y="66"/>
                  </a:lnTo>
                  <a:lnTo>
                    <a:pt x="17" y="60"/>
                  </a:lnTo>
                  <a:lnTo>
                    <a:pt x="28" y="51"/>
                  </a:lnTo>
                  <a:lnTo>
                    <a:pt x="41" y="39"/>
                  </a:lnTo>
                  <a:lnTo>
                    <a:pt x="53" y="27"/>
                  </a:lnTo>
                  <a:lnTo>
                    <a:pt x="65" y="15"/>
                  </a:lnTo>
                  <a:lnTo>
                    <a:pt x="76" y="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13" name="Freeform 9712"/>
            <p:cNvSpPr/>
            <p:nvPr/>
          </p:nvSpPr>
          <p:spPr>
            <a:xfrm>
              <a:off x="3024" y="2249"/>
              <a:ext cx="66" cy="62"/>
            </a:xfrm>
            <a:custGeom>
              <a:avLst/>
              <a:gdLst/>
              <a:ahLst/>
              <a:cxnLst/>
              <a:pathLst>
                <a:path w="76" h="70">
                  <a:moveTo>
                    <a:pt x="76" y="0"/>
                  </a:moveTo>
                  <a:lnTo>
                    <a:pt x="66" y="6"/>
                  </a:lnTo>
                  <a:lnTo>
                    <a:pt x="54" y="15"/>
                  </a:lnTo>
                  <a:lnTo>
                    <a:pt x="40" y="25"/>
                  </a:lnTo>
                  <a:lnTo>
                    <a:pt x="25" y="38"/>
                  </a:lnTo>
                  <a:lnTo>
                    <a:pt x="13" y="49"/>
                  </a:lnTo>
                  <a:lnTo>
                    <a:pt x="4" y="59"/>
                  </a:lnTo>
                  <a:lnTo>
                    <a:pt x="0" y="67"/>
                  </a:lnTo>
                  <a:lnTo>
                    <a:pt x="2" y="70"/>
                  </a:lnTo>
                  <a:lnTo>
                    <a:pt x="9" y="68"/>
                  </a:lnTo>
                  <a:lnTo>
                    <a:pt x="18" y="61"/>
                  </a:lnTo>
                  <a:lnTo>
                    <a:pt x="29" y="50"/>
                  </a:lnTo>
                  <a:lnTo>
                    <a:pt x="40" y="38"/>
                  </a:lnTo>
                  <a:lnTo>
                    <a:pt x="51" y="25"/>
                  </a:lnTo>
                  <a:lnTo>
                    <a:pt x="61" y="14"/>
                  </a:lnTo>
                  <a:lnTo>
                    <a:pt x="70" y="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14" name="Freeform 9713"/>
            <p:cNvSpPr/>
            <p:nvPr/>
          </p:nvSpPr>
          <p:spPr>
            <a:xfrm>
              <a:off x="3059" y="2248"/>
              <a:ext cx="59" cy="66"/>
            </a:xfrm>
            <a:custGeom>
              <a:avLst/>
              <a:gdLst/>
              <a:ahLst/>
              <a:cxnLst/>
              <a:pathLst>
                <a:path w="68" h="75">
                  <a:moveTo>
                    <a:pt x="68" y="0"/>
                  </a:moveTo>
                  <a:lnTo>
                    <a:pt x="58" y="7"/>
                  </a:lnTo>
                  <a:lnTo>
                    <a:pt x="46" y="17"/>
                  </a:lnTo>
                  <a:lnTo>
                    <a:pt x="33" y="28"/>
                  </a:lnTo>
                  <a:lnTo>
                    <a:pt x="21" y="41"/>
                  </a:lnTo>
                  <a:lnTo>
                    <a:pt x="10" y="54"/>
                  </a:lnTo>
                  <a:lnTo>
                    <a:pt x="3" y="63"/>
                  </a:lnTo>
                  <a:lnTo>
                    <a:pt x="0" y="71"/>
                  </a:lnTo>
                  <a:lnTo>
                    <a:pt x="2" y="75"/>
                  </a:lnTo>
                  <a:lnTo>
                    <a:pt x="8" y="72"/>
                  </a:lnTo>
                  <a:lnTo>
                    <a:pt x="16" y="65"/>
                  </a:lnTo>
                  <a:lnTo>
                    <a:pt x="25" y="54"/>
                  </a:lnTo>
                  <a:lnTo>
                    <a:pt x="35" y="41"/>
                  </a:lnTo>
                  <a:lnTo>
                    <a:pt x="44" y="27"/>
                  </a:lnTo>
                  <a:lnTo>
                    <a:pt x="53" y="15"/>
                  </a:lnTo>
                  <a:lnTo>
                    <a:pt x="61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15" name="Freeform 9714"/>
            <p:cNvSpPr/>
            <p:nvPr/>
          </p:nvSpPr>
          <p:spPr>
            <a:xfrm>
              <a:off x="3103" y="2242"/>
              <a:ext cx="45" cy="64"/>
            </a:xfrm>
            <a:custGeom>
              <a:avLst/>
              <a:gdLst/>
              <a:ahLst/>
              <a:cxnLst/>
              <a:pathLst>
                <a:path w="52" h="70">
                  <a:moveTo>
                    <a:pt x="52" y="0"/>
                  </a:moveTo>
                  <a:lnTo>
                    <a:pt x="45" y="7"/>
                  </a:lnTo>
                  <a:lnTo>
                    <a:pt x="35" y="16"/>
                  </a:lnTo>
                  <a:lnTo>
                    <a:pt x="25" y="28"/>
                  </a:lnTo>
                  <a:lnTo>
                    <a:pt x="15" y="39"/>
                  </a:lnTo>
                  <a:lnTo>
                    <a:pt x="7" y="51"/>
                  </a:lnTo>
                  <a:lnTo>
                    <a:pt x="2" y="61"/>
                  </a:lnTo>
                  <a:lnTo>
                    <a:pt x="0" y="68"/>
                  </a:lnTo>
                  <a:lnTo>
                    <a:pt x="5" y="70"/>
                  </a:lnTo>
                  <a:lnTo>
                    <a:pt x="12" y="68"/>
                  </a:lnTo>
                  <a:lnTo>
                    <a:pt x="19" y="61"/>
                  </a:lnTo>
                  <a:lnTo>
                    <a:pt x="26" y="52"/>
                  </a:lnTo>
                  <a:lnTo>
                    <a:pt x="32" y="40"/>
                  </a:lnTo>
                  <a:lnTo>
                    <a:pt x="37" y="28"/>
                  </a:lnTo>
                  <a:lnTo>
                    <a:pt x="42" y="16"/>
                  </a:lnTo>
                  <a:lnTo>
                    <a:pt x="48" y="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16" name="Freeform 9715"/>
            <p:cNvSpPr/>
            <p:nvPr/>
          </p:nvSpPr>
          <p:spPr>
            <a:xfrm>
              <a:off x="3141" y="2239"/>
              <a:ext cx="41" cy="61"/>
            </a:xfrm>
            <a:custGeom>
              <a:avLst/>
              <a:gdLst/>
              <a:ahLst/>
              <a:cxnLst/>
              <a:pathLst>
                <a:path w="47" h="69">
                  <a:moveTo>
                    <a:pt x="47" y="0"/>
                  </a:moveTo>
                  <a:lnTo>
                    <a:pt x="42" y="7"/>
                  </a:lnTo>
                  <a:lnTo>
                    <a:pt x="32" y="16"/>
                  </a:lnTo>
                  <a:lnTo>
                    <a:pt x="23" y="29"/>
                  </a:lnTo>
                  <a:lnTo>
                    <a:pt x="14" y="41"/>
                  </a:lnTo>
                  <a:lnTo>
                    <a:pt x="6" y="52"/>
                  </a:lnTo>
                  <a:lnTo>
                    <a:pt x="1" y="61"/>
                  </a:lnTo>
                  <a:lnTo>
                    <a:pt x="0" y="68"/>
                  </a:lnTo>
                  <a:lnTo>
                    <a:pt x="5" y="69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5" y="49"/>
                  </a:lnTo>
                  <a:lnTo>
                    <a:pt x="31" y="36"/>
                  </a:lnTo>
                  <a:lnTo>
                    <a:pt x="36" y="24"/>
                  </a:lnTo>
                  <a:lnTo>
                    <a:pt x="40" y="14"/>
                  </a:lnTo>
                  <a:lnTo>
                    <a:pt x="44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17" name="Freeform 9716"/>
            <p:cNvSpPr/>
            <p:nvPr/>
          </p:nvSpPr>
          <p:spPr>
            <a:xfrm>
              <a:off x="3190" y="2234"/>
              <a:ext cx="21" cy="52"/>
            </a:xfrm>
            <a:custGeom>
              <a:avLst/>
              <a:gdLst/>
              <a:ahLst/>
              <a:cxnLst/>
              <a:pathLst>
                <a:path w="26" h="59">
                  <a:moveTo>
                    <a:pt x="26" y="0"/>
                  </a:moveTo>
                  <a:lnTo>
                    <a:pt x="20" y="6"/>
                  </a:lnTo>
                  <a:lnTo>
                    <a:pt x="14" y="16"/>
                  </a:lnTo>
                  <a:lnTo>
                    <a:pt x="9" y="26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0" y="53"/>
                  </a:lnTo>
                  <a:lnTo>
                    <a:pt x="3" y="58"/>
                  </a:lnTo>
                  <a:lnTo>
                    <a:pt x="9" y="59"/>
                  </a:lnTo>
                  <a:lnTo>
                    <a:pt x="19" y="51"/>
                  </a:lnTo>
                  <a:lnTo>
                    <a:pt x="21" y="33"/>
                  </a:lnTo>
                  <a:lnTo>
                    <a:pt x="22" y="1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18" name="Freeform 9717"/>
            <p:cNvSpPr/>
            <p:nvPr/>
          </p:nvSpPr>
          <p:spPr>
            <a:xfrm>
              <a:off x="3225" y="2228"/>
              <a:ext cx="11" cy="46"/>
            </a:xfrm>
            <a:custGeom>
              <a:avLst/>
              <a:gdLst/>
              <a:ahLst/>
              <a:cxnLst/>
              <a:pathLst>
                <a:path w="11" h="51">
                  <a:moveTo>
                    <a:pt x="11" y="0"/>
                  </a:moveTo>
                  <a:lnTo>
                    <a:pt x="6" y="12"/>
                  </a:lnTo>
                  <a:lnTo>
                    <a:pt x="1" y="31"/>
                  </a:lnTo>
                  <a:lnTo>
                    <a:pt x="0" y="46"/>
                  </a:lnTo>
                  <a:lnTo>
                    <a:pt x="6" y="51"/>
                  </a:lnTo>
                  <a:lnTo>
                    <a:pt x="11" y="45"/>
                  </a:lnTo>
                  <a:lnTo>
                    <a:pt x="11" y="31"/>
                  </a:lnTo>
                  <a:lnTo>
                    <a:pt x="10" y="1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19" name="Freeform 9718"/>
            <p:cNvSpPr/>
            <p:nvPr/>
          </p:nvSpPr>
          <p:spPr>
            <a:xfrm>
              <a:off x="3252" y="2221"/>
              <a:ext cx="14" cy="44"/>
            </a:xfrm>
            <a:custGeom>
              <a:avLst/>
              <a:gdLst/>
              <a:ahLst/>
              <a:cxnLst/>
              <a:pathLst>
                <a:path w="15" h="50">
                  <a:moveTo>
                    <a:pt x="7" y="0"/>
                  </a:moveTo>
                  <a:lnTo>
                    <a:pt x="2" y="11"/>
                  </a:lnTo>
                  <a:lnTo>
                    <a:pt x="0" y="28"/>
                  </a:lnTo>
                  <a:lnTo>
                    <a:pt x="2" y="43"/>
                  </a:lnTo>
                  <a:lnTo>
                    <a:pt x="9" y="50"/>
                  </a:lnTo>
                  <a:lnTo>
                    <a:pt x="15" y="46"/>
                  </a:lnTo>
                  <a:lnTo>
                    <a:pt x="13" y="33"/>
                  </a:lnTo>
                  <a:lnTo>
                    <a:pt x="8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20" name="Freeform 9719"/>
            <p:cNvSpPr/>
            <p:nvPr/>
          </p:nvSpPr>
          <p:spPr>
            <a:xfrm>
              <a:off x="3275" y="2207"/>
              <a:ext cx="14" cy="44"/>
            </a:xfrm>
            <a:custGeom>
              <a:avLst/>
              <a:gdLst/>
              <a:ahLst/>
              <a:cxnLst/>
              <a:pathLst>
                <a:path w="16" h="49">
                  <a:moveTo>
                    <a:pt x="15" y="0"/>
                  </a:moveTo>
                  <a:lnTo>
                    <a:pt x="8" y="6"/>
                  </a:lnTo>
                  <a:lnTo>
                    <a:pt x="1" y="21"/>
                  </a:lnTo>
                  <a:lnTo>
                    <a:pt x="0" y="39"/>
                  </a:lnTo>
                  <a:lnTo>
                    <a:pt x="7" y="49"/>
                  </a:lnTo>
                  <a:lnTo>
                    <a:pt x="15" y="46"/>
                  </a:lnTo>
                  <a:lnTo>
                    <a:pt x="16" y="32"/>
                  </a:lnTo>
                  <a:lnTo>
                    <a:pt x="15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21" name="Freeform 9720"/>
            <p:cNvSpPr/>
            <p:nvPr/>
          </p:nvSpPr>
          <p:spPr>
            <a:xfrm>
              <a:off x="3292" y="2199"/>
              <a:ext cx="12" cy="47"/>
            </a:xfrm>
            <a:custGeom>
              <a:avLst/>
              <a:gdLst/>
              <a:ahLst/>
              <a:cxnLst/>
              <a:pathLst>
                <a:path w="15" h="54">
                  <a:moveTo>
                    <a:pt x="11" y="0"/>
                  </a:moveTo>
                  <a:lnTo>
                    <a:pt x="7" y="12"/>
                  </a:lnTo>
                  <a:lnTo>
                    <a:pt x="2" y="27"/>
                  </a:lnTo>
                  <a:lnTo>
                    <a:pt x="0" y="43"/>
                  </a:lnTo>
                  <a:lnTo>
                    <a:pt x="6" y="54"/>
                  </a:lnTo>
                  <a:lnTo>
                    <a:pt x="12" y="51"/>
                  </a:lnTo>
                  <a:lnTo>
                    <a:pt x="15" y="34"/>
                  </a:lnTo>
                  <a:lnTo>
                    <a:pt x="14" y="1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22" name="Freeform 9721"/>
            <p:cNvSpPr/>
            <p:nvPr/>
          </p:nvSpPr>
          <p:spPr>
            <a:xfrm>
              <a:off x="2962" y="2249"/>
              <a:ext cx="74" cy="48"/>
            </a:xfrm>
            <a:custGeom>
              <a:avLst/>
              <a:gdLst/>
              <a:ahLst/>
              <a:cxnLst/>
              <a:pathLst>
                <a:path w="85" h="54">
                  <a:moveTo>
                    <a:pt x="3" y="54"/>
                  </a:moveTo>
                  <a:lnTo>
                    <a:pt x="7" y="52"/>
                  </a:lnTo>
                  <a:lnTo>
                    <a:pt x="15" y="46"/>
                  </a:lnTo>
                  <a:lnTo>
                    <a:pt x="24" y="38"/>
                  </a:lnTo>
                  <a:lnTo>
                    <a:pt x="37" y="29"/>
                  </a:lnTo>
                  <a:lnTo>
                    <a:pt x="50" y="18"/>
                  </a:lnTo>
                  <a:lnTo>
                    <a:pt x="62" y="9"/>
                  </a:lnTo>
                  <a:lnTo>
                    <a:pt x="75" y="3"/>
                  </a:lnTo>
                  <a:lnTo>
                    <a:pt x="85" y="0"/>
                  </a:lnTo>
                  <a:lnTo>
                    <a:pt x="72" y="3"/>
                  </a:lnTo>
                  <a:lnTo>
                    <a:pt x="57" y="9"/>
                  </a:lnTo>
                  <a:lnTo>
                    <a:pt x="41" y="17"/>
                  </a:lnTo>
                  <a:lnTo>
                    <a:pt x="26" y="25"/>
                  </a:lnTo>
                  <a:lnTo>
                    <a:pt x="13" y="34"/>
                  </a:lnTo>
                  <a:lnTo>
                    <a:pt x="4" y="42"/>
                  </a:lnTo>
                  <a:lnTo>
                    <a:pt x="0" y="49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23" name="Freeform 9722"/>
            <p:cNvSpPr/>
            <p:nvPr/>
          </p:nvSpPr>
          <p:spPr>
            <a:xfrm>
              <a:off x="2950" y="2246"/>
              <a:ext cx="54" cy="30"/>
            </a:xfrm>
            <a:custGeom>
              <a:avLst/>
              <a:gdLst/>
              <a:ahLst/>
              <a:cxnLst/>
              <a:pathLst>
                <a:path w="63" h="35">
                  <a:moveTo>
                    <a:pt x="63" y="0"/>
                  </a:moveTo>
                  <a:lnTo>
                    <a:pt x="55" y="4"/>
                  </a:lnTo>
                  <a:lnTo>
                    <a:pt x="44" y="8"/>
                  </a:lnTo>
                  <a:lnTo>
                    <a:pt x="33" y="14"/>
                  </a:lnTo>
                  <a:lnTo>
                    <a:pt x="22" y="19"/>
                  </a:lnTo>
                  <a:lnTo>
                    <a:pt x="12" y="24"/>
                  </a:lnTo>
                  <a:lnTo>
                    <a:pt x="5" y="29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6" y="35"/>
                  </a:lnTo>
                  <a:lnTo>
                    <a:pt x="13" y="31"/>
                  </a:lnTo>
                  <a:lnTo>
                    <a:pt x="22" y="27"/>
                  </a:lnTo>
                  <a:lnTo>
                    <a:pt x="32" y="21"/>
                  </a:lnTo>
                  <a:lnTo>
                    <a:pt x="42" y="14"/>
                  </a:lnTo>
                  <a:lnTo>
                    <a:pt x="50" y="8"/>
                  </a:lnTo>
                  <a:lnTo>
                    <a:pt x="58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24" name="Freeform 9723"/>
            <p:cNvSpPr/>
            <p:nvPr/>
          </p:nvSpPr>
          <p:spPr>
            <a:xfrm>
              <a:off x="3150" y="2028"/>
              <a:ext cx="291" cy="81"/>
            </a:xfrm>
            <a:custGeom>
              <a:avLst/>
              <a:gdLst/>
              <a:ahLst/>
              <a:cxnLst/>
              <a:pathLst>
                <a:path w="331" h="91">
                  <a:moveTo>
                    <a:pt x="330" y="77"/>
                  </a:moveTo>
                  <a:lnTo>
                    <a:pt x="331" y="80"/>
                  </a:lnTo>
                  <a:lnTo>
                    <a:pt x="330" y="84"/>
                  </a:lnTo>
                  <a:lnTo>
                    <a:pt x="329" y="87"/>
                  </a:lnTo>
                  <a:lnTo>
                    <a:pt x="329" y="91"/>
                  </a:lnTo>
                  <a:lnTo>
                    <a:pt x="309" y="72"/>
                  </a:lnTo>
                  <a:lnTo>
                    <a:pt x="289" y="56"/>
                  </a:lnTo>
                  <a:lnTo>
                    <a:pt x="267" y="42"/>
                  </a:lnTo>
                  <a:lnTo>
                    <a:pt x="245" y="32"/>
                  </a:lnTo>
                  <a:lnTo>
                    <a:pt x="222" y="24"/>
                  </a:lnTo>
                  <a:lnTo>
                    <a:pt x="199" y="18"/>
                  </a:lnTo>
                  <a:lnTo>
                    <a:pt x="177" y="13"/>
                  </a:lnTo>
                  <a:lnTo>
                    <a:pt x="154" y="11"/>
                  </a:lnTo>
                  <a:lnTo>
                    <a:pt x="132" y="10"/>
                  </a:lnTo>
                  <a:lnTo>
                    <a:pt x="110" y="10"/>
                  </a:lnTo>
                  <a:lnTo>
                    <a:pt x="88" y="11"/>
                  </a:lnTo>
                  <a:lnTo>
                    <a:pt x="69" y="13"/>
                  </a:lnTo>
                  <a:lnTo>
                    <a:pt x="49" y="16"/>
                  </a:lnTo>
                  <a:lnTo>
                    <a:pt x="32" y="18"/>
                  </a:lnTo>
                  <a:lnTo>
                    <a:pt x="15" y="20"/>
                  </a:lnTo>
                  <a:lnTo>
                    <a:pt x="0" y="23"/>
                  </a:lnTo>
                  <a:lnTo>
                    <a:pt x="10" y="16"/>
                  </a:lnTo>
                  <a:lnTo>
                    <a:pt x="25" y="10"/>
                  </a:lnTo>
                  <a:lnTo>
                    <a:pt x="43" y="5"/>
                  </a:lnTo>
                  <a:lnTo>
                    <a:pt x="63" y="3"/>
                  </a:lnTo>
                  <a:lnTo>
                    <a:pt x="86" y="1"/>
                  </a:lnTo>
                  <a:lnTo>
                    <a:pt x="110" y="0"/>
                  </a:lnTo>
                  <a:lnTo>
                    <a:pt x="135" y="1"/>
                  </a:lnTo>
                  <a:lnTo>
                    <a:pt x="162" y="2"/>
                  </a:lnTo>
                  <a:lnTo>
                    <a:pt x="188" y="5"/>
                  </a:lnTo>
                  <a:lnTo>
                    <a:pt x="214" y="11"/>
                  </a:lnTo>
                  <a:lnTo>
                    <a:pt x="238" y="17"/>
                  </a:lnTo>
                  <a:lnTo>
                    <a:pt x="262" y="26"/>
                  </a:lnTo>
                  <a:lnTo>
                    <a:pt x="283" y="35"/>
                  </a:lnTo>
                  <a:lnTo>
                    <a:pt x="302" y="48"/>
                  </a:lnTo>
                  <a:lnTo>
                    <a:pt x="317" y="61"/>
                  </a:lnTo>
                  <a:lnTo>
                    <a:pt x="330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25" name="Freeform 9724"/>
            <p:cNvSpPr/>
            <p:nvPr/>
          </p:nvSpPr>
          <p:spPr>
            <a:xfrm>
              <a:off x="3159" y="2037"/>
              <a:ext cx="38" cy="58"/>
            </a:xfrm>
            <a:custGeom>
              <a:avLst/>
              <a:gdLst/>
              <a:ahLst/>
              <a:cxnLst/>
              <a:pathLst>
                <a:path w="44" h="67">
                  <a:moveTo>
                    <a:pt x="44" y="0"/>
                  </a:moveTo>
                  <a:lnTo>
                    <a:pt x="35" y="7"/>
                  </a:lnTo>
                  <a:lnTo>
                    <a:pt x="26" y="15"/>
                  </a:lnTo>
                  <a:lnTo>
                    <a:pt x="18" y="25"/>
                  </a:lnTo>
                  <a:lnTo>
                    <a:pt x="10" y="37"/>
                  </a:lnTo>
                  <a:lnTo>
                    <a:pt x="4" y="47"/>
                  </a:lnTo>
                  <a:lnTo>
                    <a:pt x="1" y="56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4" y="65"/>
                  </a:lnTo>
                  <a:lnTo>
                    <a:pt x="9" y="61"/>
                  </a:lnTo>
                  <a:lnTo>
                    <a:pt x="14" y="53"/>
                  </a:lnTo>
                  <a:lnTo>
                    <a:pt x="18" y="44"/>
                  </a:lnTo>
                  <a:lnTo>
                    <a:pt x="24" y="32"/>
                  </a:lnTo>
                  <a:lnTo>
                    <a:pt x="30" y="21"/>
                  </a:lnTo>
                  <a:lnTo>
                    <a:pt x="37" y="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26" name="Freeform 9725"/>
            <p:cNvSpPr/>
            <p:nvPr/>
          </p:nvSpPr>
          <p:spPr>
            <a:xfrm>
              <a:off x="3168" y="2035"/>
              <a:ext cx="57" cy="69"/>
            </a:xfrm>
            <a:custGeom>
              <a:avLst/>
              <a:gdLst/>
              <a:ahLst/>
              <a:cxnLst/>
              <a:pathLst>
                <a:path w="66" h="78">
                  <a:moveTo>
                    <a:pt x="1" y="78"/>
                  </a:moveTo>
                  <a:lnTo>
                    <a:pt x="0" y="74"/>
                  </a:lnTo>
                  <a:lnTo>
                    <a:pt x="4" y="65"/>
                  </a:lnTo>
                  <a:lnTo>
                    <a:pt x="9" y="55"/>
                  </a:lnTo>
                  <a:lnTo>
                    <a:pt x="17" y="41"/>
                  </a:lnTo>
                  <a:lnTo>
                    <a:pt x="28" y="28"/>
                  </a:lnTo>
                  <a:lnTo>
                    <a:pt x="39" y="16"/>
                  </a:lnTo>
                  <a:lnTo>
                    <a:pt x="52" y="5"/>
                  </a:lnTo>
                  <a:lnTo>
                    <a:pt x="66" y="0"/>
                  </a:lnTo>
                  <a:lnTo>
                    <a:pt x="58" y="8"/>
                  </a:lnTo>
                  <a:lnTo>
                    <a:pt x="50" y="20"/>
                  </a:lnTo>
                  <a:lnTo>
                    <a:pt x="39" y="33"/>
                  </a:lnTo>
                  <a:lnTo>
                    <a:pt x="29" y="47"/>
                  </a:lnTo>
                  <a:lnTo>
                    <a:pt x="20" y="59"/>
                  </a:lnTo>
                  <a:lnTo>
                    <a:pt x="12" y="70"/>
                  </a:lnTo>
                  <a:lnTo>
                    <a:pt x="5" y="77"/>
                  </a:lnTo>
                  <a:lnTo>
                    <a:pt x="1" y="7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27" name="Freeform 9726"/>
            <p:cNvSpPr/>
            <p:nvPr/>
          </p:nvSpPr>
          <p:spPr>
            <a:xfrm>
              <a:off x="3206" y="2034"/>
              <a:ext cx="74" cy="80"/>
            </a:xfrm>
            <a:custGeom>
              <a:avLst/>
              <a:gdLst/>
              <a:ahLst/>
              <a:cxnLst/>
              <a:pathLst>
                <a:path w="84" h="92">
                  <a:moveTo>
                    <a:pt x="1" y="92"/>
                  </a:moveTo>
                  <a:lnTo>
                    <a:pt x="0" y="88"/>
                  </a:lnTo>
                  <a:lnTo>
                    <a:pt x="5" y="77"/>
                  </a:lnTo>
                  <a:lnTo>
                    <a:pt x="14" y="64"/>
                  </a:lnTo>
                  <a:lnTo>
                    <a:pt x="25" y="49"/>
                  </a:lnTo>
                  <a:lnTo>
                    <a:pt x="39" y="32"/>
                  </a:lnTo>
                  <a:lnTo>
                    <a:pt x="54" y="19"/>
                  </a:lnTo>
                  <a:lnTo>
                    <a:pt x="70" y="7"/>
                  </a:lnTo>
                  <a:lnTo>
                    <a:pt x="84" y="0"/>
                  </a:lnTo>
                  <a:lnTo>
                    <a:pt x="77" y="7"/>
                  </a:lnTo>
                  <a:lnTo>
                    <a:pt x="68" y="20"/>
                  </a:lnTo>
                  <a:lnTo>
                    <a:pt x="55" y="35"/>
                  </a:lnTo>
                  <a:lnTo>
                    <a:pt x="41" y="52"/>
                  </a:lnTo>
                  <a:lnTo>
                    <a:pt x="29" y="68"/>
                  </a:lnTo>
                  <a:lnTo>
                    <a:pt x="16" y="82"/>
                  </a:lnTo>
                  <a:lnTo>
                    <a:pt x="7" y="90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28" name="Freeform 9727"/>
            <p:cNvSpPr/>
            <p:nvPr/>
          </p:nvSpPr>
          <p:spPr>
            <a:xfrm>
              <a:off x="3264" y="2039"/>
              <a:ext cx="68" cy="89"/>
            </a:xfrm>
            <a:custGeom>
              <a:avLst/>
              <a:gdLst/>
              <a:ahLst/>
              <a:cxnLst/>
              <a:pathLst>
                <a:path w="77" h="102">
                  <a:moveTo>
                    <a:pt x="1" y="102"/>
                  </a:moveTo>
                  <a:lnTo>
                    <a:pt x="0" y="95"/>
                  </a:lnTo>
                  <a:lnTo>
                    <a:pt x="4" y="83"/>
                  </a:lnTo>
                  <a:lnTo>
                    <a:pt x="12" y="68"/>
                  </a:lnTo>
                  <a:lnTo>
                    <a:pt x="24" y="51"/>
                  </a:lnTo>
                  <a:lnTo>
                    <a:pt x="37" y="34"/>
                  </a:lnTo>
                  <a:lnTo>
                    <a:pt x="50" y="19"/>
                  </a:lnTo>
                  <a:lnTo>
                    <a:pt x="64" y="7"/>
                  </a:lnTo>
                  <a:lnTo>
                    <a:pt x="77" y="0"/>
                  </a:lnTo>
                  <a:lnTo>
                    <a:pt x="72" y="8"/>
                  </a:lnTo>
                  <a:lnTo>
                    <a:pt x="63" y="21"/>
                  </a:lnTo>
                  <a:lnTo>
                    <a:pt x="51" y="38"/>
                  </a:lnTo>
                  <a:lnTo>
                    <a:pt x="39" y="57"/>
                  </a:lnTo>
                  <a:lnTo>
                    <a:pt x="26" y="74"/>
                  </a:lnTo>
                  <a:lnTo>
                    <a:pt x="15" y="89"/>
                  </a:lnTo>
                  <a:lnTo>
                    <a:pt x="7" y="99"/>
                  </a:lnTo>
                  <a:lnTo>
                    <a:pt x="1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29" name="Freeform 9728"/>
            <p:cNvSpPr/>
            <p:nvPr/>
          </p:nvSpPr>
          <p:spPr>
            <a:xfrm>
              <a:off x="3296" y="2049"/>
              <a:ext cx="57" cy="81"/>
            </a:xfrm>
            <a:custGeom>
              <a:avLst/>
              <a:gdLst/>
              <a:ahLst/>
              <a:cxnLst/>
              <a:pathLst>
                <a:path w="67" h="92">
                  <a:moveTo>
                    <a:pt x="0" y="92"/>
                  </a:moveTo>
                  <a:lnTo>
                    <a:pt x="0" y="87"/>
                  </a:lnTo>
                  <a:lnTo>
                    <a:pt x="4" y="77"/>
                  </a:lnTo>
                  <a:lnTo>
                    <a:pt x="12" y="62"/>
                  </a:lnTo>
                  <a:lnTo>
                    <a:pt x="22" y="46"/>
                  </a:lnTo>
                  <a:lnTo>
                    <a:pt x="34" y="30"/>
                  </a:lnTo>
                  <a:lnTo>
                    <a:pt x="46" y="15"/>
                  </a:lnTo>
                  <a:lnTo>
                    <a:pt x="57" y="4"/>
                  </a:lnTo>
                  <a:lnTo>
                    <a:pt x="67" y="0"/>
                  </a:lnTo>
                  <a:lnTo>
                    <a:pt x="61" y="8"/>
                  </a:lnTo>
                  <a:lnTo>
                    <a:pt x="53" y="22"/>
                  </a:lnTo>
                  <a:lnTo>
                    <a:pt x="44" y="38"/>
                  </a:lnTo>
                  <a:lnTo>
                    <a:pt x="34" y="54"/>
                  </a:lnTo>
                  <a:lnTo>
                    <a:pt x="24" y="70"/>
                  </a:lnTo>
                  <a:lnTo>
                    <a:pt x="14" y="83"/>
                  </a:lnTo>
                  <a:lnTo>
                    <a:pt x="6" y="91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30" name="Freeform 9729"/>
            <p:cNvSpPr/>
            <p:nvPr/>
          </p:nvSpPr>
          <p:spPr>
            <a:xfrm>
              <a:off x="3345" y="2062"/>
              <a:ext cx="51" cy="66"/>
            </a:xfrm>
            <a:custGeom>
              <a:avLst/>
              <a:gdLst/>
              <a:ahLst/>
              <a:cxnLst/>
              <a:pathLst>
                <a:path w="56" h="77">
                  <a:moveTo>
                    <a:pt x="1" y="77"/>
                  </a:moveTo>
                  <a:lnTo>
                    <a:pt x="0" y="72"/>
                  </a:lnTo>
                  <a:lnTo>
                    <a:pt x="1" y="64"/>
                  </a:lnTo>
                  <a:lnTo>
                    <a:pt x="6" y="52"/>
                  </a:lnTo>
                  <a:lnTo>
                    <a:pt x="14" y="40"/>
                  </a:lnTo>
                  <a:lnTo>
                    <a:pt x="22" y="27"/>
                  </a:lnTo>
                  <a:lnTo>
                    <a:pt x="32" y="15"/>
                  </a:lnTo>
                  <a:lnTo>
                    <a:pt x="44" y="6"/>
                  </a:lnTo>
                  <a:lnTo>
                    <a:pt x="56" y="0"/>
                  </a:lnTo>
                  <a:lnTo>
                    <a:pt x="50" y="9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27" y="47"/>
                  </a:lnTo>
                  <a:lnTo>
                    <a:pt x="18" y="59"/>
                  </a:lnTo>
                  <a:lnTo>
                    <a:pt x="11" y="70"/>
                  </a:lnTo>
                  <a:lnTo>
                    <a:pt x="6" y="75"/>
                  </a:lnTo>
                  <a:lnTo>
                    <a:pt x="1" y="7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31" name="Freeform 9730"/>
            <p:cNvSpPr/>
            <p:nvPr/>
          </p:nvSpPr>
          <p:spPr>
            <a:xfrm>
              <a:off x="3417" y="2100"/>
              <a:ext cx="14" cy="41"/>
            </a:xfrm>
            <a:custGeom>
              <a:avLst/>
              <a:gdLst/>
              <a:ahLst/>
              <a:cxnLst/>
              <a:pathLst>
                <a:path w="15" h="46">
                  <a:moveTo>
                    <a:pt x="4" y="46"/>
                  </a:moveTo>
                  <a:lnTo>
                    <a:pt x="0" y="38"/>
                  </a:lnTo>
                  <a:lnTo>
                    <a:pt x="0" y="23"/>
                  </a:lnTo>
                  <a:lnTo>
                    <a:pt x="4" y="7"/>
                  </a:lnTo>
                  <a:lnTo>
                    <a:pt x="15" y="0"/>
                  </a:lnTo>
                  <a:lnTo>
                    <a:pt x="9" y="13"/>
                  </a:lnTo>
                  <a:lnTo>
                    <a:pt x="9" y="30"/>
                  </a:lnTo>
                  <a:lnTo>
                    <a:pt x="9" y="44"/>
                  </a:lnTo>
                  <a:lnTo>
                    <a:pt x="4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32" name="Freeform 9731"/>
            <p:cNvSpPr/>
            <p:nvPr/>
          </p:nvSpPr>
          <p:spPr>
            <a:xfrm>
              <a:off x="3190" y="2032"/>
              <a:ext cx="65" cy="75"/>
            </a:xfrm>
            <a:custGeom>
              <a:avLst/>
              <a:gdLst/>
              <a:ahLst/>
              <a:cxnLst/>
              <a:pathLst>
                <a:path w="75" h="85">
                  <a:moveTo>
                    <a:pt x="2" y="85"/>
                  </a:moveTo>
                  <a:lnTo>
                    <a:pt x="0" y="81"/>
                  </a:lnTo>
                  <a:lnTo>
                    <a:pt x="4" y="71"/>
                  </a:lnTo>
                  <a:lnTo>
                    <a:pt x="11" y="59"/>
                  </a:lnTo>
                  <a:lnTo>
                    <a:pt x="21" y="45"/>
                  </a:lnTo>
                  <a:lnTo>
                    <a:pt x="34" y="30"/>
                  </a:lnTo>
                  <a:lnTo>
                    <a:pt x="48" y="17"/>
                  </a:lnTo>
                  <a:lnTo>
                    <a:pt x="62" y="7"/>
                  </a:lnTo>
                  <a:lnTo>
                    <a:pt x="75" y="0"/>
                  </a:lnTo>
                  <a:lnTo>
                    <a:pt x="70" y="7"/>
                  </a:lnTo>
                  <a:lnTo>
                    <a:pt x="60" y="18"/>
                  </a:lnTo>
                  <a:lnTo>
                    <a:pt x="50" y="33"/>
                  </a:lnTo>
                  <a:lnTo>
                    <a:pt x="38" y="48"/>
                  </a:lnTo>
                  <a:lnTo>
                    <a:pt x="27" y="63"/>
                  </a:lnTo>
                  <a:lnTo>
                    <a:pt x="15" y="76"/>
                  </a:lnTo>
                  <a:lnTo>
                    <a:pt x="7" y="84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33" name="Freeform 9732"/>
            <p:cNvSpPr/>
            <p:nvPr/>
          </p:nvSpPr>
          <p:spPr>
            <a:xfrm>
              <a:off x="3239" y="2034"/>
              <a:ext cx="65" cy="87"/>
            </a:xfrm>
            <a:custGeom>
              <a:avLst/>
              <a:gdLst/>
              <a:ahLst/>
              <a:cxnLst/>
              <a:pathLst>
                <a:path w="74" h="99">
                  <a:moveTo>
                    <a:pt x="1" y="99"/>
                  </a:moveTo>
                  <a:lnTo>
                    <a:pt x="0" y="94"/>
                  </a:lnTo>
                  <a:lnTo>
                    <a:pt x="3" y="82"/>
                  </a:lnTo>
                  <a:lnTo>
                    <a:pt x="11" y="67"/>
                  </a:lnTo>
                  <a:lnTo>
                    <a:pt x="22" y="50"/>
                  </a:lnTo>
                  <a:lnTo>
                    <a:pt x="34" y="33"/>
                  </a:lnTo>
                  <a:lnTo>
                    <a:pt x="48" y="18"/>
                  </a:lnTo>
                  <a:lnTo>
                    <a:pt x="61" y="6"/>
                  </a:lnTo>
                  <a:lnTo>
                    <a:pt x="74" y="0"/>
                  </a:lnTo>
                  <a:lnTo>
                    <a:pt x="69" y="8"/>
                  </a:lnTo>
                  <a:lnTo>
                    <a:pt x="60" y="21"/>
                  </a:lnTo>
                  <a:lnTo>
                    <a:pt x="49" y="38"/>
                  </a:lnTo>
                  <a:lnTo>
                    <a:pt x="38" y="56"/>
                  </a:lnTo>
                  <a:lnTo>
                    <a:pt x="25" y="73"/>
                  </a:lnTo>
                  <a:lnTo>
                    <a:pt x="15" y="88"/>
                  </a:lnTo>
                  <a:lnTo>
                    <a:pt x="6" y="97"/>
                  </a:lnTo>
                  <a:lnTo>
                    <a:pt x="1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34" name="Freeform 9733"/>
            <p:cNvSpPr/>
            <p:nvPr/>
          </p:nvSpPr>
          <p:spPr>
            <a:xfrm>
              <a:off x="3325" y="2049"/>
              <a:ext cx="50" cy="85"/>
            </a:xfrm>
            <a:custGeom>
              <a:avLst/>
              <a:gdLst/>
              <a:ahLst/>
              <a:cxnLst/>
              <a:pathLst>
                <a:path w="55" h="95">
                  <a:moveTo>
                    <a:pt x="1" y="95"/>
                  </a:moveTo>
                  <a:lnTo>
                    <a:pt x="0" y="90"/>
                  </a:lnTo>
                  <a:lnTo>
                    <a:pt x="1" y="79"/>
                  </a:lnTo>
                  <a:lnTo>
                    <a:pt x="6" y="65"/>
                  </a:lnTo>
                  <a:lnTo>
                    <a:pt x="13" y="49"/>
                  </a:lnTo>
                  <a:lnTo>
                    <a:pt x="21" y="33"/>
                  </a:lnTo>
                  <a:lnTo>
                    <a:pt x="31" y="18"/>
                  </a:lnTo>
                  <a:lnTo>
                    <a:pt x="43" y="7"/>
                  </a:lnTo>
                  <a:lnTo>
                    <a:pt x="55" y="0"/>
                  </a:lnTo>
                  <a:lnTo>
                    <a:pt x="49" y="9"/>
                  </a:lnTo>
                  <a:lnTo>
                    <a:pt x="43" y="22"/>
                  </a:lnTo>
                  <a:lnTo>
                    <a:pt x="34" y="38"/>
                  </a:lnTo>
                  <a:lnTo>
                    <a:pt x="26" y="55"/>
                  </a:lnTo>
                  <a:lnTo>
                    <a:pt x="18" y="71"/>
                  </a:lnTo>
                  <a:lnTo>
                    <a:pt x="11" y="85"/>
                  </a:lnTo>
                  <a:lnTo>
                    <a:pt x="6" y="93"/>
                  </a:lnTo>
                  <a:lnTo>
                    <a:pt x="1" y="9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35" name="Freeform 9734"/>
            <p:cNvSpPr/>
            <p:nvPr/>
          </p:nvSpPr>
          <p:spPr>
            <a:xfrm>
              <a:off x="3361" y="2070"/>
              <a:ext cx="51" cy="63"/>
            </a:xfrm>
            <a:custGeom>
              <a:avLst/>
              <a:gdLst/>
              <a:ahLst/>
              <a:cxnLst/>
              <a:pathLst>
                <a:path w="58" h="70">
                  <a:moveTo>
                    <a:pt x="1" y="7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2" y="45"/>
                  </a:lnTo>
                  <a:lnTo>
                    <a:pt x="21" y="32"/>
                  </a:lnTo>
                  <a:lnTo>
                    <a:pt x="31" y="21"/>
                  </a:lnTo>
                  <a:lnTo>
                    <a:pt x="42" y="9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39"/>
                  </a:lnTo>
                  <a:lnTo>
                    <a:pt x="21" y="51"/>
                  </a:lnTo>
                  <a:lnTo>
                    <a:pt x="13" y="61"/>
                  </a:lnTo>
                  <a:lnTo>
                    <a:pt x="6" y="6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36" name="Freeform 9735"/>
            <p:cNvSpPr/>
            <p:nvPr/>
          </p:nvSpPr>
          <p:spPr>
            <a:xfrm>
              <a:off x="3399" y="2079"/>
              <a:ext cx="20" cy="46"/>
            </a:xfrm>
            <a:custGeom>
              <a:avLst/>
              <a:gdLst/>
              <a:ahLst/>
              <a:cxnLst/>
              <a:pathLst>
                <a:path w="22" h="52">
                  <a:moveTo>
                    <a:pt x="2" y="52"/>
                  </a:moveTo>
                  <a:lnTo>
                    <a:pt x="0" y="43"/>
                  </a:lnTo>
                  <a:lnTo>
                    <a:pt x="3" y="26"/>
                  </a:lnTo>
                  <a:lnTo>
                    <a:pt x="10" y="8"/>
                  </a:lnTo>
                  <a:lnTo>
                    <a:pt x="22" y="0"/>
                  </a:lnTo>
                  <a:lnTo>
                    <a:pt x="14" y="14"/>
                  </a:lnTo>
                  <a:lnTo>
                    <a:pt x="11" y="32"/>
                  </a:lnTo>
                  <a:lnTo>
                    <a:pt x="8" y="49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37" name="Freeform 9736"/>
            <p:cNvSpPr/>
            <p:nvPr/>
          </p:nvSpPr>
          <p:spPr>
            <a:xfrm>
              <a:off x="3136" y="2044"/>
              <a:ext cx="39" cy="35"/>
            </a:xfrm>
            <a:custGeom>
              <a:avLst/>
              <a:gdLst/>
              <a:ahLst/>
              <a:cxnLst/>
              <a:pathLst>
                <a:path w="45" h="40">
                  <a:moveTo>
                    <a:pt x="45" y="0"/>
                  </a:moveTo>
                  <a:lnTo>
                    <a:pt x="42" y="3"/>
                  </a:lnTo>
                  <a:lnTo>
                    <a:pt x="37" y="9"/>
                  </a:lnTo>
                  <a:lnTo>
                    <a:pt x="31" y="17"/>
                  </a:lnTo>
                  <a:lnTo>
                    <a:pt x="26" y="25"/>
                  </a:lnTo>
                  <a:lnTo>
                    <a:pt x="19" y="32"/>
                  </a:lnTo>
                  <a:lnTo>
                    <a:pt x="12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4" y="13"/>
                  </a:lnTo>
                  <a:lnTo>
                    <a:pt x="33" y="8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38" name="Freeform 9737"/>
            <p:cNvSpPr/>
            <p:nvPr/>
          </p:nvSpPr>
          <p:spPr>
            <a:xfrm>
              <a:off x="3119" y="2042"/>
              <a:ext cx="49" cy="11"/>
            </a:xfrm>
            <a:custGeom>
              <a:avLst/>
              <a:gdLst/>
              <a:ahLst/>
              <a:cxnLst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4" y="1"/>
                  </a:lnTo>
                  <a:lnTo>
                    <a:pt x="25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0" y="6"/>
                  </a:lnTo>
                  <a:lnTo>
                    <a:pt x="48" y="4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39" name="Freeform 9738"/>
            <p:cNvSpPr/>
            <p:nvPr/>
          </p:nvSpPr>
          <p:spPr>
            <a:xfrm>
              <a:off x="3131" y="2005"/>
              <a:ext cx="46" cy="41"/>
            </a:xfrm>
            <a:custGeom>
              <a:avLst/>
              <a:gdLst/>
              <a:ahLst/>
              <a:cxnLst/>
              <a:pathLst>
                <a:path w="51" h="45">
                  <a:moveTo>
                    <a:pt x="51" y="45"/>
                  </a:moveTo>
                  <a:lnTo>
                    <a:pt x="44" y="40"/>
                  </a:lnTo>
                  <a:lnTo>
                    <a:pt x="35" y="35"/>
                  </a:lnTo>
                  <a:lnTo>
                    <a:pt x="26" y="28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6" y="17"/>
                  </a:lnTo>
                  <a:lnTo>
                    <a:pt x="34" y="25"/>
                  </a:lnTo>
                  <a:lnTo>
                    <a:pt x="41" y="34"/>
                  </a:lnTo>
                  <a:lnTo>
                    <a:pt x="47" y="40"/>
                  </a:lnTo>
                  <a:lnTo>
                    <a:pt x="51" y="4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40" name="Freeform 9739"/>
            <p:cNvSpPr/>
            <p:nvPr/>
          </p:nvSpPr>
          <p:spPr>
            <a:xfrm>
              <a:off x="3406" y="2014"/>
              <a:ext cx="13" cy="60"/>
            </a:xfrm>
            <a:custGeom>
              <a:avLst/>
              <a:gdLst/>
              <a:ahLst/>
              <a:cxnLst/>
              <a:pathLst>
                <a:path w="15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3" y="27"/>
                  </a:lnTo>
                  <a:lnTo>
                    <a:pt x="7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41" name="Freeform 9740"/>
            <p:cNvSpPr/>
            <p:nvPr/>
          </p:nvSpPr>
          <p:spPr>
            <a:xfrm>
              <a:off x="3419" y="2026"/>
              <a:ext cx="26" cy="56"/>
            </a:xfrm>
            <a:custGeom>
              <a:avLst/>
              <a:gdLst/>
              <a:ahLst/>
              <a:cxnLst/>
              <a:pathLst>
                <a:path w="30" h="65">
                  <a:moveTo>
                    <a:pt x="0" y="65"/>
                  </a:moveTo>
                  <a:lnTo>
                    <a:pt x="2" y="49"/>
                  </a:lnTo>
                  <a:lnTo>
                    <a:pt x="8" y="28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29" y="8"/>
                  </a:lnTo>
                  <a:lnTo>
                    <a:pt x="25" y="18"/>
                  </a:lnTo>
                  <a:lnTo>
                    <a:pt x="21" y="29"/>
                  </a:lnTo>
                  <a:lnTo>
                    <a:pt x="14" y="41"/>
                  </a:lnTo>
                  <a:lnTo>
                    <a:pt x="8" y="51"/>
                  </a:lnTo>
                  <a:lnTo>
                    <a:pt x="3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42" name="Freeform 9741"/>
            <p:cNvSpPr/>
            <p:nvPr/>
          </p:nvSpPr>
          <p:spPr>
            <a:xfrm>
              <a:off x="3382" y="2014"/>
              <a:ext cx="14" cy="56"/>
            </a:xfrm>
            <a:custGeom>
              <a:avLst/>
              <a:gdLst/>
              <a:ahLst/>
              <a:cxnLst/>
              <a:pathLst>
                <a:path w="15" h="65">
                  <a:moveTo>
                    <a:pt x="8" y="65"/>
                  </a:moveTo>
                  <a:lnTo>
                    <a:pt x="3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4" y="23"/>
                  </a:lnTo>
                  <a:lnTo>
                    <a:pt x="11" y="46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43" name="Freeform 9742"/>
            <p:cNvSpPr/>
            <p:nvPr/>
          </p:nvSpPr>
          <p:spPr>
            <a:xfrm>
              <a:off x="3361" y="1998"/>
              <a:ext cx="10" cy="62"/>
            </a:xfrm>
            <a:custGeom>
              <a:avLst/>
              <a:gdLst/>
              <a:ahLst/>
              <a:cxnLst/>
              <a:pathLst>
                <a:path w="12" h="69">
                  <a:moveTo>
                    <a:pt x="12" y="69"/>
                  </a:moveTo>
                  <a:lnTo>
                    <a:pt x="6" y="55"/>
                  </a:lnTo>
                  <a:lnTo>
                    <a:pt x="1" y="33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0" y="5"/>
                  </a:lnTo>
                  <a:lnTo>
                    <a:pt x="12" y="23"/>
                  </a:lnTo>
                  <a:lnTo>
                    <a:pt x="10" y="47"/>
                  </a:lnTo>
                  <a:lnTo>
                    <a:pt x="12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44" name="Freeform 9743"/>
            <p:cNvSpPr/>
            <p:nvPr/>
          </p:nvSpPr>
          <p:spPr>
            <a:xfrm>
              <a:off x="3338" y="1988"/>
              <a:ext cx="12" cy="59"/>
            </a:xfrm>
            <a:custGeom>
              <a:avLst/>
              <a:gdLst/>
              <a:ahLst/>
              <a:cxnLst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0" y="9"/>
                  </a:lnTo>
                  <a:lnTo>
                    <a:pt x="12" y="27"/>
                  </a:lnTo>
                  <a:lnTo>
                    <a:pt x="12" y="50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45" name="Freeform 9744"/>
            <p:cNvSpPr/>
            <p:nvPr/>
          </p:nvSpPr>
          <p:spPr>
            <a:xfrm>
              <a:off x="3313" y="1975"/>
              <a:ext cx="16" cy="67"/>
            </a:xfrm>
            <a:custGeom>
              <a:avLst/>
              <a:gdLst/>
              <a:ahLst/>
              <a:cxnLst/>
              <a:pathLst>
                <a:path w="18" h="76">
                  <a:moveTo>
                    <a:pt x="18" y="76"/>
                  </a:moveTo>
                  <a:lnTo>
                    <a:pt x="10" y="56"/>
                  </a:lnTo>
                  <a:lnTo>
                    <a:pt x="2" y="31"/>
                  </a:lnTo>
                  <a:lnTo>
                    <a:pt x="0" y="9"/>
                  </a:lnTo>
                  <a:lnTo>
                    <a:pt x="7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7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46" name="Freeform 9745"/>
            <p:cNvSpPr/>
            <p:nvPr/>
          </p:nvSpPr>
          <p:spPr>
            <a:xfrm>
              <a:off x="3282" y="1965"/>
              <a:ext cx="23" cy="74"/>
            </a:xfrm>
            <a:custGeom>
              <a:avLst/>
              <a:gdLst/>
              <a:ahLst/>
              <a:cxnLst/>
              <a:pathLst>
                <a:path w="27" h="84">
                  <a:moveTo>
                    <a:pt x="27" y="84"/>
                  </a:moveTo>
                  <a:lnTo>
                    <a:pt x="23" y="76"/>
                  </a:lnTo>
                  <a:lnTo>
                    <a:pt x="18" y="63"/>
                  </a:lnTo>
                  <a:lnTo>
                    <a:pt x="12" y="50"/>
                  </a:lnTo>
                  <a:lnTo>
                    <a:pt x="7" y="35"/>
                  </a:lnTo>
                  <a:lnTo>
                    <a:pt x="3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5" y="13"/>
                  </a:lnTo>
                  <a:lnTo>
                    <a:pt x="21" y="39"/>
                  </a:lnTo>
                  <a:lnTo>
                    <a:pt x="23" y="67"/>
                  </a:lnTo>
                  <a:lnTo>
                    <a:pt x="27" y="8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47" name="Freeform 9746"/>
            <p:cNvSpPr/>
            <p:nvPr/>
          </p:nvSpPr>
          <p:spPr>
            <a:xfrm>
              <a:off x="3256" y="1958"/>
              <a:ext cx="29" cy="79"/>
            </a:xfrm>
            <a:custGeom>
              <a:avLst/>
              <a:gdLst/>
              <a:ahLst/>
              <a:cxnLst/>
              <a:pathLst>
                <a:path w="35" h="91">
                  <a:moveTo>
                    <a:pt x="35" y="91"/>
                  </a:moveTo>
                  <a:lnTo>
                    <a:pt x="27" y="83"/>
                  </a:lnTo>
                  <a:lnTo>
                    <a:pt x="19" y="70"/>
                  </a:lnTo>
                  <a:lnTo>
                    <a:pt x="12" y="56"/>
                  </a:lnTo>
                  <a:lnTo>
                    <a:pt x="6" y="40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3"/>
                  </a:lnTo>
                  <a:lnTo>
                    <a:pt x="6" y="0"/>
                  </a:lnTo>
                  <a:lnTo>
                    <a:pt x="18" y="10"/>
                  </a:lnTo>
                  <a:lnTo>
                    <a:pt x="27" y="37"/>
                  </a:lnTo>
                  <a:lnTo>
                    <a:pt x="33" y="68"/>
                  </a:lnTo>
                  <a:lnTo>
                    <a:pt x="35" y="9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48" name="Freeform 9747"/>
            <p:cNvSpPr/>
            <p:nvPr/>
          </p:nvSpPr>
          <p:spPr>
            <a:xfrm>
              <a:off x="3208" y="1965"/>
              <a:ext cx="49" cy="75"/>
            </a:xfrm>
            <a:custGeom>
              <a:avLst/>
              <a:gdLst/>
              <a:ahLst/>
              <a:cxnLst/>
              <a:pathLst>
                <a:path w="56" h="85">
                  <a:moveTo>
                    <a:pt x="56" y="85"/>
                  </a:moveTo>
                  <a:lnTo>
                    <a:pt x="47" y="77"/>
                  </a:lnTo>
                  <a:lnTo>
                    <a:pt x="38" y="67"/>
                  </a:lnTo>
                  <a:lnTo>
                    <a:pt x="27" y="53"/>
                  </a:lnTo>
                  <a:lnTo>
                    <a:pt x="17" y="39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6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49" name="Freeform 9748"/>
            <p:cNvSpPr/>
            <p:nvPr/>
          </p:nvSpPr>
          <p:spPr>
            <a:xfrm>
              <a:off x="3166" y="1977"/>
              <a:ext cx="63" cy="62"/>
            </a:xfrm>
            <a:custGeom>
              <a:avLst/>
              <a:gdLst/>
              <a:ahLst/>
              <a:cxnLst/>
              <a:pathLst>
                <a:path w="71" h="70">
                  <a:moveTo>
                    <a:pt x="71" y="70"/>
                  </a:moveTo>
                  <a:lnTo>
                    <a:pt x="63" y="64"/>
                  </a:lnTo>
                  <a:lnTo>
                    <a:pt x="51" y="56"/>
                  </a:lnTo>
                  <a:lnTo>
                    <a:pt x="38" y="46"/>
                  </a:lnTo>
                  <a:lnTo>
                    <a:pt x="24" y="34"/>
                  </a:lnTo>
                  <a:lnTo>
                    <a:pt x="13" y="23"/>
                  </a:lnTo>
                  <a:lnTo>
                    <a:pt x="3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0"/>
                  </a:lnTo>
                  <a:lnTo>
                    <a:pt x="18" y="6"/>
                  </a:lnTo>
                  <a:lnTo>
                    <a:pt x="30" y="15"/>
                  </a:lnTo>
                  <a:lnTo>
                    <a:pt x="41" y="26"/>
                  </a:lnTo>
                  <a:lnTo>
                    <a:pt x="53" y="40"/>
                  </a:lnTo>
                  <a:lnTo>
                    <a:pt x="62" y="52"/>
                  </a:lnTo>
                  <a:lnTo>
                    <a:pt x="69" y="63"/>
                  </a:lnTo>
                  <a:lnTo>
                    <a:pt x="7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50" name="Freeform 9749"/>
            <p:cNvSpPr/>
            <p:nvPr/>
          </p:nvSpPr>
          <p:spPr>
            <a:xfrm>
              <a:off x="3145" y="1986"/>
              <a:ext cx="58" cy="56"/>
            </a:xfrm>
            <a:custGeom>
              <a:avLst/>
              <a:gdLst/>
              <a:ahLst/>
              <a:cxnLst/>
              <a:pathLst>
                <a:path w="64" h="65">
                  <a:moveTo>
                    <a:pt x="3" y="0"/>
                  </a:moveTo>
                  <a:lnTo>
                    <a:pt x="7" y="1"/>
                  </a:lnTo>
                  <a:lnTo>
                    <a:pt x="12" y="7"/>
                  </a:lnTo>
                  <a:lnTo>
                    <a:pt x="21" y="16"/>
                  </a:lnTo>
                  <a:lnTo>
                    <a:pt x="29" y="27"/>
                  </a:lnTo>
                  <a:lnTo>
                    <a:pt x="38" y="38"/>
                  </a:lnTo>
                  <a:lnTo>
                    <a:pt x="47" y="48"/>
                  </a:lnTo>
                  <a:lnTo>
                    <a:pt x="56" y="58"/>
                  </a:lnTo>
                  <a:lnTo>
                    <a:pt x="64" y="65"/>
                  </a:lnTo>
                  <a:lnTo>
                    <a:pt x="53" y="61"/>
                  </a:lnTo>
                  <a:lnTo>
                    <a:pt x="40" y="53"/>
                  </a:lnTo>
                  <a:lnTo>
                    <a:pt x="29" y="44"/>
                  </a:lnTo>
                  <a:lnTo>
                    <a:pt x="17" y="33"/>
                  </a:lnTo>
                  <a:lnTo>
                    <a:pt x="8" y="23"/>
                  </a:lnTo>
                  <a:lnTo>
                    <a:pt x="2" y="14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51" name="Freeform 9750"/>
            <p:cNvSpPr/>
            <p:nvPr/>
          </p:nvSpPr>
          <p:spPr>
            <a:xfrm>
              <a:off x="2870" y="2096"/>
              <a:ext cx="273" cy="67"/>
            </a:xfrm>
            <a:custGeom>
              <a:avLst/>
              <a:gdLst/>
              <a:ahLst/>
              <a:cxnLst/>
              <a:pathLst>
                <a:path w="312" h="76">
                  <a:moveTo>
                    <a:pt x="310" y="68"/>
                  </a:moveTo>
                  <a:lnTo>
                    <a:pt x="312" y="70"/>
                  </a:lnTo>
                  <a:lnTo>
                    <a:pt x="309" y="72"/>
                  </a:lnTo>
                  <a:lnTo>
                    <a:pt x="306" y="75"/>
                  </a:lnTo>
                  <a:lnTo>
                    <a:pt x="303" y="76"/>
                  </a:lnTo>
                  <a:lnTo>
                    <a:pt x="285" y="59"/>
                  </a:lnTo>
                  <a:lnTo>
                    <a:pt x="264" y="45"/>
                  </a:lnTo>
                  <a:lnTo>
                    <a:pt x="245" y="34"/>
                  </a:lnTo>
                  <a:lnTo>
                    <a:pt x="224" y="25"/>
                  </a:lnTo>
                  <a:lnTo>
                    <a:pt x="203" y="19"/>
                  </a:lnTo>
                  <a:lnTo>
                    <a:pt x="181" y="16"/>
                  </a:lnTo>
                  <a:lnTo>
                    <a:pt x="161" y="14"/>
                  </a:lnTo>
                  <a:lnTo>
                    <a:pt x="140" y="12"/>
                  </a:lnTo>
                  <a:lnTo>
                    <a:pt x="120" y="14"/>
                  </a:lnTo>
                  <a:lnTo>
                    <a:pt x="100" y="16"/>
                  </a:lnTo>
                  <a:lnTo>
                    <a:pt x="80" y="18"/>
                  </a:lnTo>
                  <a:lnTo>
                    <a:pt x="62" y="22"/>
                  </a:lnTo>
                  <a:lnTo>
                    <a:pt x="44" y="26"/>
                  </a:lnTo>
                  <a:lnTo>
                    <a:pt x="28" y="30"/>
                  </a:lnTo>
                  <a:lnTo>
                    <a:pt x="13" y="34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1" y="9"/>
                  </a:lnTo>
                  <a:lnTo>
                    <a:pt x="72" y="4"/>
                  </a:lnTo>
                  <a:lnTo>
                    <a:pt x="95" y="1"/>
                  </a:lnTo>
                  <a:lnTo>
                    <a:pt x="119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4"/>
                  </a:lnTo>
                  <a:lnTo>
                    <a:pt x="218" y="10"/>
                  </a:lnTo>
                  <a:lnTo>
                    <a:pt x="242" y="17"/>
                  </a:lnTo>
                  <a:lnTo>
                    <a:pt x="263" y="26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0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52" name="Freeform 9751"/>
            <p:cNvSpPr/>
            <p:nvPr/>
          </p:nvSpPr>
          <p:spPr>
            <a:xfrm>
              <a:off x="2875" y="2112"/>
              <a:ext cx="33" cy="60"/>
            </a:xfrm>
            <a:custGeom>
              <a:avLst/>
              <a:gdLst/>
              <a:ahLst/>
              <a:cxnLst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2"/>
                  </a:lnTo>
                  <a:lnTo>
                    <a:pt x="12" y="54"/>
                  </a:lnTo>
                  <a:lnTo>
                    <a:pt x="16" y="44"/>
                  </a:lnTo>
                  <a:lnTo>
                    <a:pt x="21" y="32"/>
                  </a:lnTo>
                  <a:lnTo>
                    <a:pt x="27" y="21"/>
                  </a:lnTo>
                  <a:lnTo>
                    <a:pt x="32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53" name="Freeform 9752"/>
            <p:cNvSpPr/>
            <p:nvPr/>
          </p:nvSpPr>
          <p:spPr>
            <a:xfrm>
              <a:off x="2893" y="2105"/>
              <a:ext cx="38" cy="67"/>
            </a:xfrm>
            <a:custGeom>
              <a:avLst/>
              <a:gdLst/>
              <a:ahLst/>
              <a:cxnLst/>
              <a:pathLst>
                <a:path w="45" h="75">
                  <a:moveTo>
                    <a:pt x="1" y="75"/>
                  </a:moveTo>
                  <a:lnTo>
                    <a:pt x="0" y="72"/>
                  </a:lnTo>
                  <a:lnTo>
                    <a:pt x="1" y="65"/>
                  </a:lnTo>
                  <a:lnTo>
                    <a:pt x="4" y="55"/>
                  </a:lnTo>
                  <a:lnTo>
                    <a:pt x="9" y="44"/>
                  </a:lnTo>
                  <a:lnTo>
                    <a:pt x="16" y="31"/>
                  </a:lnTo>
                  <a:lnTo>
                    <a:pt x="24" y="20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1"/>
                  </a:lnTo>
                  <a:lnTo>
                    <a:pt x="26" y="34"/>
                  </a:lnTo>
                  <a:lnTo>
                    <a:pt x="21" y="46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4" y="7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54" name="Freeform 9753"/>
            <p:cNvSpPr/>
            <p:nvPr/>
          </p:nvSpPr>
          <p:spPr>
            <a:xfrm>
              <a:off x="2933" y="2100"/>
              <a:ext cx="52" cy="86"/>
            </a:xfrm>
            <a:custGeom>
              <a:avLst/>
              <a:gdLst/>
              <a:ahLst/>
              <a:cxnLst/>
              <a:pathLst>
                <a:path w="60" h="98">
                  <a:moveTo>
                    <a:pt x="1" y="98"/>
                  </a:moveTo>
                  <a:lnTo>
                    <a:pt x="0" y="92"/>
                  </a:lnTo>
                  <a:lnTo>
                    <a:pt x="2" y="82"/>
                  </a:lnTo>
                  <a:lnTo>
                    <a:pt x="8" y="68"/>
                  </a:lnTo>
                  <a:lnTo>
                    <a:pt x="15" y="52"/>
                  </a:lnTo>
                  <a:lnTo>
                    <a:pt x="25" y="36"/>
                  </a:lnTo>
                  <a:lnTo>
                    <a:pt x="37" y="21"/>
                  </a:lnTo>
                  <a:lnTo>
                    <a:pt x="48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8" y="21"/>
                  </a:lnTo>
                  <a:lnTo>
                    <a:pt x="40" y="37"/>
                  </a:lnTo>
                  <a:lnTo>
                    <a:pt x="31" y="56"/>
                  </a:lnTo>
                  <a:lnTo>
                    <a:pt x="22" y="72"/>
                  </a:lnTo>
                  <a:lnTo>
                    <a:pt x="14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55" name="Freeform 9754"/>
            <p:cNvSpPr/>
            <p:nvPr/>
          </p:nvSpPr>
          <p:spPr>
            <a:xfrm>
              <a:off x="2978" y="2105"/>
              <a:ext cx="58" cy="91"/>
            </a:xfrm>
            <a:custGeom>
              <a:avLst/>
              <a:gdLst/>
              <a:ahLst/>
              <a:cxnLst/>
              <a:pathLst>
                <a:path w="65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1"/>
                  </a:lnTo>
                  <a:lnTo>
                    <a:pt x="19" y="54"/>
                  </a:lnTo>
                  <a:lnTo>
                    <a:pt x="30" y="36"/>
                  </a:lnTo>
                  <a:lnTo>
                    <a:pt x="42" y="20"/>
                  </a:lnTo>
                  <a:lnTo>
                    <a:pt x="54" y="7"/>
                  </a:lnTo>
                  <a:lnTo>
                    <a:pt x="65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39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5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56" name="Freeform 9755"/>
            <p:cNvSpPr/>
            <p:nvPr/>
          </p:nvSpPr>
          <p:spPr>
            <a:xfrm>
              <a:off x="3008" y="2112"/>
              <a:ext cx="62" cy="76"/>
            </a:xfrm>
            <a:custGeom>
              <a:avLst/>
              <a:gdLst/>
              <a:ahLst/>
              <a:cxnLst/>
              <a:pathLst>
                <a:path w="71" h="87">
                  <a:moveTo>
                    <a:pt x="0" y="87"/>
                  </a:moveTo>
                  <a:lnTo>
                    <a:pt x="0" y="82"/>
                  </a:lnTo>
                  <a:lnTo>
                    <a:pt x="5" y="72"/>
                  </a:lnTo>
                  <a:lnTo>
                    <a:pt x="14" y="58"/>
                  </a:lnTo>
                  <a:lnTo>
                    <a:pt x="25" y="43"/>
                  </a:lnTo>
                  <a:lnTo>
                    <a:pt x="37" y="28"/>
                  </a:lnTo>
                  <a:lnTo>
                    <a:pt x="50" y="14"/>
                  </a:lnTo>
                  <a:lnTo>
                    <a:pt x="62" y="5"/>
                  </a:lnTo>
                  <a:lnTo>
                    <a:pt x="71" y="0"/>
                  </a:lnTo>
                  <a:lnTo>
                    <a:pt x="66" y="8"/>
                  </a:lnTo>
                  <a:lnTo>
                    <a:pt x="57" y="21"/>
                  </a:lnTo>
                  <a:lnTo>
                    <a:pt x="46" y="36"/>
                  </a:lnTo>
                  <a:lnTo>
                    <a:pt x="35" y="52"/>
                  </a:lnTo>
                  <a:lnTo>
                    <a:pt x="24" y="67"/>
                  </a:lnTo>
                  <a:lnTo>
                    <a:pt x="14" y="79"/>
                  </a:lnTo>
                  <a:lnTo>
                    <a:pt x="6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57" name="Freeform 9756"/>
            <p:cNvSpPr/>
            <p:nvPr/>
          </p:nvSpPr>
          <p:spPr>
            <a:xfrm>
              <a:off x="3042" y="2123"/>
              <a:ext cx="52" cy="63"/>
            </a:xfrm>
            <a:custGeom>
              <a:avLst/>
              <a:gdLst/>
              <a:ahLst/>
              <a:cxnLst/>
              <a:pathLst>
                <a:path w="61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8" y="47"/>
                  </a:lnTo>
                  <a:lnTo>
                    <a:pt x="16" y="35"/>
                  </a:lnTo>
                  <a:lnTo>
                    <a:pt x="27" y="24"/>
                  </a:lnTo>
                  <a:lnTo>
                    <a:pt x="37" y="12"/>
                  </a:lnTo>
                  <a:lnTo>
                    <a:pt x="48" y="4"/>
                  </a:lnTo>
                  <a:lnTo>
                    <a:pt x="61" y="0"/>
                  </a:lnTo>
                  <a:lnTo>
                    <a:pt x="55" y="7"/>
                  </a:lnTo>
                  <a:lnTo>
                    <a:pt x="47" y="17"/>
                  </a:lnTo>
                  <a:lnTo>
                    <a:pt x="38" y="30"/>
                  </a:lnTo>
                  <a:lnTo>
                    <a:pt x="29" y="42"/>
                  </a:lnTo>
                  <a:lnTo>
                    <a:pt x="20" y="55"/>
                  </a:lnTo>
                  <a:lnTo>
                    <a:pt x="12" y="64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58" name="Freeform 9757"/>
            <p:cNvSpPr/>
            <p:nvPr/>
          </p:nvSpPr>
          <p:spPr>
            <a:xfrm>
              <a:off x="3075" y="2140"/>
              <a:ext cx="46" cy="44"/>
            </a:xfrm>
            <a:custGeom>
              <a:avLst/>
              <a:gdLst/>
              <a:ahLst/>
              <a:cxnLst/>
              <a:pathLst>
                <a:path w="53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0" y="31"/>
                  </a:lnTo>
                  <a:lnTo>
                    <a:pt x="20" y="22"/>
                  </a:lnTo>
                  <a:lnTo>
                    <a:pt x="29" y="14"/>
                  </a:lnTo>
                  <a:lnTo>
                    <a:pt x="38" y="6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47" y="6"/>
                  </a:lnTo>
                  <a:lnTo>
                    <a:pt x="40" y="13"/>
                  </a:lnTo>
                  <a:lnTo>
                    <a:pt x="33" y="21"/>
                  </a:lnTo>
                  <a:lnTo>
                    <a:pt x="25" y="30"/>
                  </a:lnTo>
                  <a:lnTo>
                    <a:pt x="19" y="38"/>
                  </a:lnTo>
                  <a:lnTo>
                    <a:pt x="10" y="45"/>
                  </a:lnTo>
                  <a:lnTo>
                    <a:pt x="5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59" name="Freeform 9758"/>
            <p:cNvSpPr/>
            <p:nvPr/>
          </p:nvSpPr>
          <p:spPr>
            <a:xfrm>
              <a:off x="3105" y="2149"/>
              <a:ext cx="31" cy="32"/>
            </a:xfrm>
            <a:custGeom>
              <a:avLst/>
              <a:gdLst/>
              <a:ahLst/>
              <a:cxnLst/>
              <a:pathLst>
                <a:path w="34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27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2" y="22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60" name="Freeform 9759"/>
            <p:cNvSpPr/>
            <p:nvPr/>
          </p:nvSpPr>
          <p:spPr>
            <a:xfrm>
              <a:off x="2850" y="2123"/>
              <a:ext cx="36" cy="38"/>
            </a:xfrm>
            <a:custGeom>
              <a:avLst/>
              <a:gdLst/>
              <a:ahLst/>
              <a:cxnLst/>
              <a:pathLst>
                <a:path w="40" h="44">
                  <a:moveTo>
                    <a:pt x="40" y="0"/>
                  </a:moveTo>
                  <a:lnTo>
                    <a:pt x="38" y="3"/>
                  </a:lnTo>
                  <a:lnTo>
                    <a:pt x="33" y="10"/>
                  </a:lnTo>
                  <a:lnTo>
                    <a:pt x="28" y="18"/>
                  </a:lnTo>
                  <a:lnTo>
                    <a:pt x="23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5" y="44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6"/>
                  </a:lnTo>
                  <a:lnTo>
                    <a:pt x="13" y="19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61" name="Freeform 9760"/>
            <p:cNvSpPr/>
            <p:nvPr/>
          </p:nvSpPr>
          <p:spPr>
            <a:xfrm>
              <a:off x="2845" y="2102"/>
              <a:ext cx="42" cy="19"/>
            </a:xfrm>
            <a:custGeom>
              <a:avLst/>
              <a:gdLst/>
              <a:ahLst/>
              <a:cxnLst/>
              <a:pathLst>
                <a:path w="47" h="21">
                  <a:moveTo>
                    <a:pt x="47" y="21"/>
                  </a:moveTo>
                  <a:lnTo>
                    <a:pt x="44" y="20"/>
                  </a:lnTo>
                  <a:lnTo>
                    <a:pt x="39" y="17"/>
                  </a:lnTo>
                  <a:lnTo>
                    <a:pt x="32" y="12"/>
                  </a:lnTo>
                  <a:lnTo>
                    <a:pt x="24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9"/>
                  </a:lnTo>
                  <a:lnTo>
                    <a:pt x="9" y="12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34" y="19"/>
                  </a:lnTo>
                  <a:lnTo>
                    <a:pt x="41" y="20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62" name="Freeform 9761"/>
            <p:cNvSpPr/>
            <p:nvPr/>
          </p:nvSpPr>
          <p:spPr>
            <a:xfrm>
              <a:off x="2833" y="2125"/>
              <a:ext cx="46" cy="10"/>
            </a:xfrm>
            <a:custGeom>
              <a:avLst/>
              <a:gdLst/>
              <a:ahLst/>
              <a:cxnLst/>
              <a:pathLst>
                <a:path w="53" h="13">
                  <a:moveTo>
                    <a:pt x="53" y="0"/>
                  </a:moveTo>
                  <a:lnTo>
                    <a:pt x="49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63" name="Freeform 9762"/>
            <p:cNvSpPr/>
            <p:nvPr/>
          </p:nvSpPr>
          <p:spPr>
            <a:xfrm>
              <a:off x="2859" y="2079"/>
              <a:ext cx="42" cy="35"/>
            </a:xfrm>
            <a:custGeom>
              <a:avLst/>
              <a:gdLst/>
              <a:ahLst/>
              <a:cxnLst/>
              <a:pathLst>
                <a:path w="48" h="41">
                  <a:moveTo>
                    <a:pt x="48" y="41"/>
                  </a:moveTo>
                  <a:lnTo>
                    <a:pt x="42" y="37"/>
                  </a:lnTo>
                  <a:lnTo>
                    <a:pt x="34" y="31"/>
                  </a:lnTo>
                  <a:lnTo>
                    <a:pt x="25" y="26"/>
                  </a:lnTo>
                  <a:lnTo>
                    <a:pt x="16" y="20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1" y="4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7"/>
                  </a:lnTo>
                  <a:lnTo>
                    <a:pt x="48" y="4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64" name="Freeform 9763"/>
            <p:cNvSpPr/>
            <p:nvPr/>
          </p:nvSpPr>
          <p:spPr>
            <a:xfrm>
              <a:off x="3115" y="2082"/>
              <a:ext cx="13" cy="60"/>
            </a:xfrm>
            <a:custGeom>
              <a:avLst/>
              <a:gdLst/>
              <a:ahLst/>
              <a:cxnLst/>
              <a:pathLst>
                <a:path w="14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2" y="26"/>
                  </a:lnTo>
                  <a:lnTo>
                    <a:pt x="6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65" name="Freeform 9764"/>
            <p:cNvSpPr/>
            <p:nvPr/>
          </p:nvSpPr>
          <p:spPr>
            <a:xfrm>
              <a:off x="3131" y="2093"/>
              <a:ext cx="19" cy="58"/>
            </a:xfrm>
            <a:custGeom>
              <a:avLst/>
              <a:gdLst/>
              <a:ahLst/>
              <a:cxnLst/>
              <a:pathLst>
                <a:path w="23" h="66">
                  <a:moveTo>
                    <a:pt x="0" y="66"/>
                  </a:moveTo>
                  <a:lnTo>
                    <a:pt x="1" y="51"/>
                  </a:lnTo>
                  <a:lnTo>
                    <a:pt x="4" y="29"/>
                  </a:lnTo>
                  <a:lnTo>
                    <a:pt x="11" y="10"/>
                  </a:lnTo>
                  <a:lnTo>
                    <a:pt x="19" y="0"/>
                  </a:lnTo>
                  <a:lnTo>
                    <a:pt x="23" y="8"/>
                  </a:lnTo>
                  <a:lnTo>
                    <a:pt x="17" y="29"/>
                  </a:lnTo>
                  <a:lnTo>
                    <a:pt x="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66" name="Freeform 9765"/>
            <p:cNvSpPr/>
            <p:nvPr/>
          </p:nvSpPr>
          <p:spPr>
            <a:xfrm>
              <a:off x="3085" y="2068"/>
              <a:ext cx="13" cy="55"/>
            </a:xfrm>
            <a:custGeom>
              <a:avLst/>
              <a:gdLst/>
              <a:ahLst/>
              <a:cxnLst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2" y="23"/>
                  </a:lnTo>
                  <a:lnTo>
                    <a:pt x="9" y="44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67" name="Freeform 9766"/>
            <p:cNvSpPr/>
            <p:nvPr/>
          </p:nvSpPr>
          <p:spPr>
            <a:xfrm>
              <a:off x="3050" y="2053"/>
              <a:ext cx="20" cy="64"/>
            </a:xfrm>
            <a:custGeom>
              <a:avLst/>
              <a:gdLst/>
              <a:ahLst/>
              <a:cxnLst/>
              <a:pathLst>
                <a:path w="21" h="75">
                  <a:moveTo>
                    <a:pt x="21" y="75"/>
                  </a:moveTo>
                  <a:lnTo>
                    <a:pt x="12" y="57"/>
                  </a:lnTo>
                  <a:lnTo>
                    <a:pt x="3" y="3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3" y="8"/>
                  </a:lnTo>
                  <a:lnTo>
                    <a:pt x="17" y="30"/>
                  </a:lnTo>
                  <a:lnTo>
                    <a:pt x="19" y="57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68" name="Freeform 9767"/>
            <p:cNvSpPr/>
            <p:nvPr/>
          </p:nvSpPr>
          <p:spPr>
            <a:xfrm>
              <a:off x="3019" y="2035"/>
              <a:ext cx="23" cy="72"/>
            </a:xfrm>
            <a:custGeom>
              <a:avLst/>
              <a:gdLst/>
              <a:ahLst/>
              <a:cxnLst/>
              <a:pathLst>
                <a:path w="25" h="80">
                  <a:moveTo>
                    <a:pt x="25" y="80"/>
                  </a:moveTo>
                  <a:lnTo>
                    <a:pt x="22" y="72"/>
                  </a:lnTo>
                  <a:lnTo>
                    <a:pt x="16" y="62"/>
                  </a:lnTo>
                  <a:lnTo>
                    <a:pt x="11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8" y="38"/>
                  </a:lnTo>
                  <a:lnTo>
                    <a:pt x="22" y="6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69" name="Freeform 9768"/>
            <p:cNvSpPr/>
            <p:nvPr/>
          </p:nvSpPr>
          <p:spPr>
            <a:xfrm>
              <a:off x="2949" y="2030"/>
              <a:ext cx="36" cy="77"/>
            </a:xfrm>
            <a:custGeom>
              <a:avLst/>
              <a:gdLst/>
              <a:ahLst/>
              <a:cxnLst/>
              <a:pathLst>
                <a:path w="44" h="86">
                  <a:moveTo>
                    <a:pt x="44" y="86"/>
                  </a:moveTo>
                  <a:lnTo>
                    <a:pt x="37" y="78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10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39" y="81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70" name="Freeform 9769"/>
            <p:cNvSpPr/>
            <p:nvPr/>
          </p:nvSpPr>
          <p:spPr>
            <a:xfrm>
              <a:off x="2882" y="2042"/>
              <a:ext cx="44" cy="70"/>
            </a:xfrm>
            <a:custGeom>
              <a:avLst/>
              <a:gdLst/>
              <a:ahLst/>
              <a:cxnLst/>
              <a:pathLst>
                <a:path w="52" h="79">
                  <a:moveTo>
                    <a:pt x="52" y="79"/>
                  </a:moveTo>
                  <a:lnTo>
                    <a:pt x="45" y="72"/>
                  </a:lnTo>
                  <a:lnTo>
                    <a:pt x="37" y="63"/>
                  </a:lnTo>
                  <a:lnTo>
                    <a:pt x="27" y="50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9" y="35"/>
                  </a:lnTo>
                  <a:lnTo>
                    <a:pt x="36" y="50"/>
                  </a:lnTo>
                  <a:lnTo>
                    <a:pt x="43" y="63"/>
                  </a:lnTo>
                  <a:lnTo>
                    <a:pt x="47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71" name="Freeform 9770"/>
            <p:cNvSpPr/>
            <p:nvPr/>
          </p:nvSpPr>
          <p:spPr>
            <a:xfrm>
              <a:off x="2975" y="2040"/>
              <a:ext cx="40" cy="63"/>
            </a:xfrm>
            <a:custGeom>
              <a:avLst/>
              <a:gdLst/>
              <a:ahLst/>
              <a:cxnLst/>
              <a:pathLst>
                <a:path w="45" h="73">
                  <a:moveTo>
                    <a:pt x="45" y="73"/>
                  </a:moveTo>
                  <a:lnTo>
                    <a:pt x="39" y="66"/>
                  </a:lnTo>
                  <a:lnTo>
                    <a:pt x="31" y="57"/>
                  </a:lnTo>
                  <a:lnTo>
                    <a:pt x="23" y="45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8" y="33"/>
                  </a:lnTo>
                  <a:lnTo>
                    <a:pt x="32" y="45"/>
                  </a:lnTo>
                  <a:lnTo>
                    <a:pt x="38" y="58"/>
                  </a:lnTo>
                  <a:lnTo>
                    <a:pt x="42" y="67"/>
                  </a:lnTo>
                  <a:lnTo>
                    <a:pt x="45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72" name="Freeform 9771"/>
            <p:cNvSpPr/>
            <p:nvPr/>
          </p:nvSpPr>
          <p:spPr>
            <a:xfrm>
              <a:off x="2952" y="2098"/>
              <a:ext cx="58" cy="93"/>
            </a:xfrm>
            <a:custGeom>
              <a:avLst/>
              <a:gdLst/>
              <a:ahLst/>
              <a:cxnLst/>
              <a:pathLst>
                <a:path w="67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10" y="73"/>
                  </a:lnTo>
                  <a:lnTo>
                    <a:pt x="20" y="54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8"/>
                  </a:lnTo>
                  <a:lnTo>
                    <a:pt x="67" y="0"/>
                  </a:lnTo>
                  <a:lnTo>
                    <a:pt x="62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4" y="59"/>
                  </a:lnTo>
                  <a:lnTo>
                    <a:pt x="24" y="77"/>
                  </a:lnTo>
                  <a:lnTo>
                    <a:pt x="14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73" name="Freeform 9772"/>
            <p:cNvSpPr/>
            <p:nvPr/>
          </p:nvSpPr>
          <p:spPr>
            <a:xfrm>
              <a:off x="2912" y="2102"/>
              <a:ext cx="51" cy="73"/>
            </a:xfrm>
            <a:custGeom>
              <a:avLst/>
              <a:gdLst/>
              <a:ahLst/>
              <a:cxnLst/>
              <a:pathLst>
                <a:path w="57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4" y="18"/>
                  </a:lnTo>
                  <a:lnTo>
                    <a:pt x="46" y="7"/>
                  </a:lnTo>
                  <a:lnTo>
                    <a:pt x="57" y="0"/>
                  </a:lnTo>
                  <a:lnTo>
                    <a:pt x="51" y="9"/>
                  </a:lnTo>
                  <a:lnTo>
                    <a:pt x="42" y="20"/>
                  </a:lnTo>
                  <a:lnTo>
                    <a:pt x="34" y="35"/>
                  </a:lnTo>
                  <a:lnTo>
                    <a:pt x="25" y="49"/>
                  </a:lnTo>
                  <a:lnTo>
                    <a:pt x="17" y="63"/>
                  </a:lnTo>
                  <a:lnTo>
                    <a:pt x="9" y="73"/>
                  </a:lnTo>
                  <a:lnTo>
                    <a:pt x="3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74" name="Freeform 9773"/>
            <p:cNvSpPr/>
            <p:nvPr/>
          </p:nvSpPr>
          <p:spPr>
            <a:xfrm>
              <a:off x="2912" y="2037"/>
              <a:ext cx="45" cy="70"/>
            </a:xfrm>
            <a:custGeom>
              <a:avLst/>
              <a:gdLst/>
              <a:ahLst/>
              <a:cxnLst/>
              <a:pathLst>
                <a:path w="52" h="79">
                  <a:moveTo>
                    <a:pt x="52" y="79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8" y="36"/>
                  </a:lnTo>
                  <a:lnTo>
                    <a:pt x="35" y="51"/>
                  </a:lnTo>
                  <a:lnTo>
                    <a:pt x="42" y="63"/>
                  </a:lnTo>
                  <a:lnTo>
                    <a:pt x="47" y="74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75" name="Freeform 9774"/>
            <p:cNvSpPr/>
            <p:nvPr/>
          </p:nvSpPr>
          <p:spPr>
            <a:xfrm>
              <a:off x="2672" y="2198"/>
              <a:ext cx="231" cy="56"/>
            </a:xfrm>
            <a:custGeom>
              <a:avLst/>
              <a:gdLst/>
              <a:ahLst/>
              <a:cxnLst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3" y="62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1" y="51"/>
                  </a:lnTo>
                  <a:lnTo>
                    <a:pt x="225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2" y="17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19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6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8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1" y="1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1"/>
                  </a:lnTo>
                  <a:lnTo>
                    <a:pt x="165" y="5"/>
                  </a:lnTo>
                  <a:lnTo>
                    <a:pt x="186" y="9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0" y="32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76" name="Freeform 9775"/>
            <p:cNvSpPr/>
            <p:nvPr/>
          </p:nvSpPr>
          <p:spPr>
            <a:xfrm>
              <a:off x="2675" y="2212"/>
              <a:ext cx="28" cy="49"/>
            </a:xfrm>
            <a:custGeom>
              <a:avLst/>
              <a:gdLst/>
              <a:ahLst/>
              <a:cxnLst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77" name="Freeform 9776"/>
            <p:cNvSpPr/>
            <p:nvPr/>
          </p:nvSpPr>
          <p:spPr>
            <a:xfrm>
              <a:off x="2691" y="2207"/>
              <a:ext cx="33" cy="54"/>
            </a:xfrm>
            <a:custGeom>
              <a:avLst/>
              <a:gdLst/>
              <a:ahLst/>
              <a:cxnLst/>
              <a:pathLst>
                <a:path w="38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3" y="46"/>
                  </a:lnTo>
                  <a:lnTo>
                    <a:pt x="8" y="37"/>
                  </a:lnTo>
                  <a:lnTo>
                    <a:pt x="13" y="27"/>
                  </a:lnTo>
                  <a:lnTo>
                    <a:pt x="20" y="17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8"/>
                  </a:lnTo>
                  <a:lnTo>
                    <a:pt x="23" y="28"/>
                  </a:lnTo>
                  <a:lnTo>
                    <a:pt x="17" y="38"/>
                  </a:lnTo>
                  <a:lnTo>
                    <a:pt x="12" y="49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78" name="Freeform 9777"/>
            <p:cNvSpPr/>
            <p:nvPr/>
          </p:nvSpPr>
          <p:spPr>
            <a:xfrm>
              <a:off x="2724" y="2202"/>
              <a:ext cx="46" cy="72"/>
            </a:xfrm>
            <a:custGeom>
              <a:avLst/>
              <a:gdLst/>
              <a:ahLst/>
              <a:cxnLst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5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79" name="Freeform 9778"/>
            <p:cNvSpPr/>
            <p:nvPr/>
          </p:nvSpPr>
          <p:spPr>
            <a:xfrm>
              <a:off x="2763" y="2205"/>
              <a:ext cx="49" cy="77"/>
            </a:xfrm>
            <a:custGeom>
              <a:avLst/>
              <a:gdLst/>
              <a:ahLst/>
              <a:cxnLst/>
              <a:pathLst>
                <a:path w="57" h="90">
                  <a:moveTo>
                    <a:pt x="2" y="90"/>
                  </a:moveTo>
                  <a:lnTo>
                    <a:pt x="0" y="85"/>
                  </a:lnTo>
                  <a:lnTo>
                    <a:pt x="3" y="75"/>
                  </a:lnTo>
                  <a:lnTo>
                    <a:pt x="9" y="61"/>
                  </a:lnTo>
                  <a:lnTo>
                    <a:pt x="17" y="46"/>
                  </a:lnTo>
                  <a:lnTo>
                    <a:pt x="26" y="31"/>
                  </a:lnTo>
                  <a:lnTo>
                    <a:pt x="37" y="17"/>
                  </a:lnTo>
                  <a:lnTo>
                    <a:pt x="48" y="6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7" y="19"/>
                  </a:lnTo>
                  <a:lnTo>
                    <a:pt x="38" y="34"/>
                  </a:lnTo>
                  <a:lnTo>
                    <a:pt x="29" y="50"/>
                  </a:lnTo>
                  <a:lnTo>
                    <a:pt x="20" y="66"/>
                  </a:lnTo>
                  <a:lnTo>
                    <a:pt x="12" y="78"/>
                  </a:lnTo>
                  <a:lnTo>
                    <a:pt x="5" y="88"/>
                  </a:lnTo>
                  <a:lnTo>
                    <a:pt x="2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80" name="Freeform 9779"/>
            <p:cNvSpPr/>
            <p:nvPr/>
          </p:nvSpPr>
          <p:spPr>
            <a:xfrm>
              <a:off x="2789" y="2212"/>
              <a:ext cx="53" cy="63"/>
            </a:xfrm>
            <a:custGeom>
              <a:avLst/>
              <a:gdLst/>
              <a:ahLst/>
              <a:cxnLst/>
              <a:pathLst>
                <a:path w="60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4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7" y="17"/>
                  </a:lnTo>
                  <a:lnTo>
                    <a:pt x="39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81" name="Freeform 9780"/>
            <p:cNvSpPr/>
            <p:nvPr/>
          </p:nvSpPr>
          <p:spPr>
            <a:xfrm>
              <a:off x="2817" y="2221"/>
              <a:ext cx="46" cy="53"/>
            </a:xfrm>
            <a:custGeom>
              <a:avLst/>
              <a:gdLst/>
              <a:ahLst/>
              <a:cxnLst/>
              <a:pathLst>
                <a:path w="52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7" y="40"/>
                  </a:lnTo>
                  <a:lnTo>
                    <a:pt x="14" y="29"/>
                  </a:lnTo>
                  <a:lnTo>
                    <a:pt x="22" y="20"/>
                  </a:lnTo>
                  <a:lnTo>
                    <a:pt x="32" y="11"/>
                  </a:lnTo>
                  <a:lnTo>
                    <a:pt x="42" y="4"/>
                  </a:lnTo>
                  <a:lnTo>
                    <a:pt x="52" y="0"/>
                  </a:lnTo>
                  <a:lnTo>
                    <a:pt x="47" y="5"/>
                  </a:lnTo>
                  <a:lnTo>
                    <a:pt x="41" y="15"/>
                  </a:lnTo>
                  <a:lnTo>
                    <a:pt x="33" y="25"/>
                  </a:lnTo>
                  <a:lnTo>
                    <a:pt x="25" y="36"/>
                  </a:lnTo>
                  <a:lnTo>
                    <a:pt x="17" y="47"/>
                  </a:lnTo>
                  <a:lnTo>
                    <a:pt x="11" y="55"/>
                  </a:lnTo>
                  <a:lnTo>
                    <a:pt x="5" y="5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82" name="Freeform 9781"/>
            <p:cNvSpPr/>
            <p:nvPr/>
          </p:nvSpPr>
          <p:spPr>
            <a:xfrm>
              <a:off x="2845" y="2235"/>
              <a:ext cx="39" cy="39"/>
            </a:xfrm>
            <a:custGeom>
              <a:avLst/>
              <a:gdLst/>
              <a:ahLst/>
              <a:cxnLst/>
              <a:pathLst>
                <a:path w="45" h="42">
                  <a:moveTo>
                    <a:pt x="0" y="42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83" name="Freeform 9782"/>
            <p:cNvSpPr/>
            <p:nvPr/>
          </p:nvSpPr>
          <p:spPr>
            <a:xfrm>
              <a:off x="2871" y="2246"/>
              <a:ext cx="27" cy="22"/>
            </a:xfrm>
            <a:custGeom>
              <a:avLst/>
              <a:gdLst/>
              <a:ahLst/>
              <a:cxnLst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7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84" name="Freeform 9783"/>
            <p:cNvSpPr/>
            <p:nvPr/>
          </p:nvSpPr>
          <p:spPr>
            <a:xfrm>
              <a:off x="2656" y="2221"/>
              <a:ext cx="30" cy="32"/>
            </a:xfrm>
            <a:custGeom>
              <a:avLst/>
              <a:gdLst/>
              <a:ahLst/>
              <a:cxnLst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9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85" name="Freeform 9784"/>
            <p:cNvSpPr/>
            <p:nvPr/>
          </p:nvSpPr>
          <p:spPr>
            <a:xfrm>
              <a:off x="2651" y="2203"/>
              <a:ext cx="35" cy="16"/>
            </a:xfrm>
            <a:custGeom>
              <a:avLst/>
              <a:gdLst/>
              <a:ahLst/>
              <a:cxnLst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3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1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86" name="Freeform 9785"/>
            <p:cNvSpPr/>
            <p:nvPr/>
          </p:nvSpPr>
          <p:spPr>
            <a:xfrm>
              <a:off x="2640" y="2223"/>
              <a:ext cx="39" cy="9"/>
            </a:xfrm>
            <a:custGeom>
              <a:avLst/>
              <a:gdLst/>
              <a:ahLst/>
              <a:cxnLst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6" y="6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87" name="Freeform 9786"/>
            <p:cNvSpPr/>
            <p:nvPr/>
          </p:nvSpPr>
          <p:spPr>
            <a:xfrm>
              <a:off x="2663" y="2184"/>
              <a:ext cx="35" cy="30"/>
            </a:xfrm>
            <a:custGeom>
              <a:avLst/>
              <a:gdLst/>
              <a:ahLst/>
              <a:cxnLst/>
              <a:pathLst>
                <a:path w="42" h="33">
                  <a:moveTo>
                    <a:pt x="42" y="33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4" y="25"/>
                  </a:lnTo>
                  <a:lnTo>
                    <a:pt x="38" y="30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88" name="Freeform 9787"/>
            <p:cNvSpPr/>
            <p:nvPr/>
          </p:nvSpPr>
          <p:spPr>
            <a:xfrm>
              <a:off x="2879" y="2188"/>
              <a:ext cx="12" cy="51"/>
            </a:xfrm>
            <a:custGeom>
              <a:avLst/>
              <a:gdLst/>
              <a:ahLst/>
              <a:cxnLst/>
              <a:pathLst>
                <a:path w="13" h="58">
                  <a:moveTo>
                    <a:pt x="2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2" y="9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4"/>
                  </a:lnTo>
                  <a:lnTo>
                    <a:pt x="6" y="43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89" name="Freeform 9788"/>
            <p:cNvSpPr/>
            <p:nvPr/>
          </p:nvSpPr>
          <p:spPr>
            <a:xfrm>
              <a:off x="2893" y="2196"/>
              <a:ext cx="17" cy="50"/>
            </a:xfrm>
            <a:custGeom>
              <a:avLst/>
              <a:gdLst/>
              <a:ahLst/>
              <a:cxnLst/>
              <a:pathLst>
                <a:path w="18" h="55">
                  <a:moveTo>
                    <a:pt x="0" y="55"/>
                  </a:moveTo>
                  <a:lnTo>
                    <a:pt x="1" y="41"/>
                  </a:lnTo>
                  <a:lnTo>
                    <a:pt x="3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90" name="Freeform 9789"/>
            <p:cNvSpPr/>
            <p:nvPr/>
          </p:nvSpPr>
          <p:spPr>
            <a:xfrm>
              <a:off x="2854" y="2174"/>
              <a:ext cx="10" cy="47"/>
            </a:xfrm>
            <a:custGeom>
              <a:avLst/>
              <a:gdLst/>
              <a:ahLst/>
              <a:cxnLst/>
              <a:pathLst>
                <a:path w="12" h="54">
                  <a:moveTo>
                    <a:pt x="7" y="54"/>
                  </a:moveTo>
                  <a:lnTo>
                    <a:pt x="2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0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91" name="Freeform 9790"/>
            <p:cNvSpPr/>
            <p:nvPr/>
          </p:nvSpPr>
          <p:spPr>
            <a:xfrm>
              <a:off x="2824" y="2161"/>
              <a:ext cx="18" cy="55"/>
            </a:xfrm>
            <a:custGeom>
              <a:avLst/>
              <a:gdLst/>
              <a:ahLst/>
              <a:cxnLst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6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92" name="Freeform 9791"/>
            <p:cNvSpPr/>
            <p:nvPr/>
          </p:nvSpPr>
          <p:spPr>
            <a:xfrm>
              <a:off x="2798" y="2147"/>
              <a:ext cx="19" cy="60"/>
            </a:xfrm>
            <a:custGeom>
              <a:avLst/>
              <a:gdLst/>
              <a:ahLst/>
              <a:cxnLst/>
              <a:pathLst>
                <a:path w="21" h="70">
                  <a:moveTo>
                    <a:pt x="21" y="70"/>
                  </a:moveTo>
                  <a:lnTo>
                    <a:pt x="13" y="53"/>
                  </a:lnTo>
                  <a:lnTo>
                    <a:pt x="5" y="29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1"/>
                  </a:lnTo>
                  <a:lnTo>
                    <a:pt x="16" y="32"/>
                  </a:lnTo>
                  <a:lnTo>
                    <a:pt x="19" y="55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93" name="Freeform 9792"/>
            <p:cNvSpPr/>
            <p:nvPr/>
          </p:nvSpPr>
          <p:spPr>
            <a:xfrm>
              <a:off x="2738" y="2142"/>
              <a:ext cx="32" cy="65"/>
            </a:xfrm>
            <a:custGeom>
              <a:avLst/>
              <a:gdLst/>
              <a:ahLst/>
              <a:cxnLst/>
              <a:pathLst>
                <a:path w="37" h="72">
                  <a:moveTo>
                    <a:pt x="37" y="72"/>
                  </a:moveTo>
                  <a:lnTo>
                    <a:pt x="31" y="65"/>
                  </a:lnTo>
                  <a:lnTo>
                    <a:pt x="24" y="56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8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8" y="57"/>
                  </a:lnTo>
                  <a:lnTo>
                    <a:pt x="32" y="67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94" name="Freeform 9793"/>
            <p:cNvSpPr/>
            <p:nvPr/>
          </p:nvSpPr>
          <p:spPr>
            <a:xfrm>
              <a:off x="2682" y="2153"/>
              <a:ext cx="37" cy="59"/>
            </a:xfrm>
            <a:custGeom>
              <a:avLst/>
              <a:gdLst/>
              <a:ahLst/>
              <a:cxnLst/>
              <a:pathLst>
                <a:path w="44" h="68">
                  <a:moveTo>
                    <a:pt x="44" y="68"/>
                  </a:moveTo>
                  <a:lnTo>
                    <a:pt x="38" y="63"/>
                  </a:lnTo>
                  <a:lnTo>
                    <a:pt x="31" y="54"/>
                  </a:lnTo>
                  <a:lnTo>
                    <a:pt x="22" y="44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8"/>
                  </a:lnTo>
                  <a:lnTo>
                    <a:pt x="24" y="30"/>
                  </a:lnTo>
                  <a:lnTo>
                    <a:pt x="30" y="43"/>
                  </a:lnTo>
                  <a:lnTo>
                    <a:pt x="36" y="54"/>
                  </a:lnTo>
                  <a:lnTo>
                    <a:pt x="41" y="64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95" name="Freeform 9794"/>
            <p:cNvSpPr/>
            <p:nvPr/>
          </p:nvSpPr>
          <p:spPr>
            <a:xfrm>
              <a:off x="2761" y="2149"/>
              <a:ext cx="33" cy="56"/>
            </a:xfrm>
            <a:custGeom>
              <a:avLst/>
              <a:gdLst/>
              <a:ahLst/>
              <a:cxnLst/>
              <a:pathLst>
                <a:path w="37" h="62">
                  <a:moveTo>
                    <a:pt x="37" y="62"/>
                  </a:moveTo>
                  <a:lnTo>
                    <a:pt x="32" y="56"/>
                  </a:lnTo>
                  <a:lnTo>
                    <a:pt x="25" y="48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49"/>
                  </a:lnTo>
                  <a:lnTo>
                    <a:pt x="35" y="57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96" name="Freeform 9795"/>
            <p:cNvSpPr/>
            <p:nvPr/>
          </p:nvSpPr>
          <p:spPr>
            <a:xfrm>
              <a:off x="2742" y="2200"/>
              <a:ext cx="49" cy="79"/>
            </a:xfrm>
            <a:custGeom>
              <a:avLst/>
              <a:gdLst/>
              <a:ahLst/>
              <a:cxnLst/>
              <a:pathLst>
                <a:path w="58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9" y="62"/>
                  </a:lnTo>
                  <a:lnTo>
                    <a:pt x="17" y="47"/>
                  </a:lnTo>
                  <a:lnTo>
                    <a:pt x="27" y="32"/>
                  </a:lnTo>
                  <a:lnTo>
                    <a:pt x="38" y="18"/>
                  </a:lnTo>
                  <a:lnTo>
                    <a:pt x="48" y="6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9"/>
                  </a:lnTo>
                  <a:lnTo>
                    <a:pt x="39" y="34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2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97" name="Freeform 9796"/>
            <p:cNvSpPr/>
            <p:nvPr/>
          </p:nvSpPr>
          <p:spPr>
            <a:xfrm>
              <a:off x="2708" y="2203"/>
              <a:ext cx="42" cy="62"/>
            </a:xfrm>
            <a:custGeom>
              <a:avLst/>
              <a:gdLst/>
              <a:ahLst/>
              <a:cxnLst/>
              <a:pathLst>
                <a:path w="48" h="70">
                  <a:moveTo>
                    <a:pt x="0" y="70"/>
                  </a:moveTo>
                  <a:lnTo>
                    <a:pt x="0" y="67"/>
                  </a:lnTo>
                  <a:lnTo>
                    <a:pt x="2" y="60"/>
                  </a:lnTo>
                  <a:lnTo>
                    <a:pt x="6" y="49"/>
                  </a:lnTo>
                  <a:lnTo>
                    <a:pt x="13" y="38"/>
                  </a:lnTo>
                  <a:lnTo>
                    <a:pt x="20" y="26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8" y="0"/>
                  </a:lnTo>
                  <a:lnTo>
                    <a:pt x="43" y="8"/>
                  </a:lnTo>
                  <a:lnTo>
                    <a:pt x="37" y="18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98" name="Freeform 9797"/>
            <p:cNvSpPr/>
            <p:nvPr/>
          </p:nvSpPr>
          <p:spPr>
            <a:xfrm>
              <a:off x="2707" y="2149"/>
              <a:ext cx="38" cy="60"/>
            </a:xfrm>
            <a:custGeom>
              <a:avLst/>
              <a:gdLst/>
              <a:ahLst/>
              <a:cxnLst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2"/>
                  </a:lnTo>
                  <a:lnTo>
                    <a:pt x="15" y="32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2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799" name="Freeform 9798"/>
            <p:cNvSpPr/>
            <p:nvPr/>
          </p:nvSpPr>
          <p:spPr>
            <a:xfrm>
              <a:off x="4264" y="1283"/>
              <a:ext cx="151" cy="156"/>
            </a:xfrm>
            <a:custGeom>
              <a:avLst/>
              <a:gdLst/>
              <a:ahLst/>
              <a:cxnLst/>
              <a:pathLst>
                <a:path w="173" h="178">
                  <a:moveTo>
                    <a:pt x="43" y="39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5" y="46"/>
                  </a:lnTo>
                  <a:lnTo>
                    <a:pt x="20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8" y="87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3"/>
                  </a:lnTo>
                  <a:lnTo>
                    <a:pt x="48" y="88"/>
                  </a:lnTo>
                  <a:lnTo>
                    <a:pt x="52" y="91"/>
                  </a:lnTo>
                  <a:lnTo>
                    <a:pt x="56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8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2" y="102"/>
                  </a:lnTo>
                  <a:lnTo>
                    <a:pt x="38" y="100"/>
                  </a:lnTo>
                  <a:lnTo>
                    <a:pt x="37" y="98"/>
                  </a:lnTo>
                  <a:lnTo>
                    <a:pt x="35" y="95"/>
                  </a:lnTo>
                  <a:lnTo>
                    <a:pt x="30" y="91"/>
                  </a:lnTo>
                  <a:lnTo>
                    <a:pt x="25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4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2" y="124"/>
                  </a:lnTo>
                  <a:lnTo>
                    <a:pt x="3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5" y="137"/>
                  </a:lnTo>
                  <a:lnTo>
                    <a:pt x="20" y="138"/>
                  </a:lnTo>
                  <a:lnTo>
                    <a:pt x="26" y="138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40" y="134"/>
                  </a:lnTo>
                  <a:lnTo>
                    <a:pt x="42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6" y="129"/>
                  </a:lnTo>
                  <a:lnTo>
                    <a:pt x="59" y="130"/>
                  </a:lnTo>
                  <a:lnTo>
                    <a:pt x="50" y="138"/>
                  </a:lnTo>
                  <a:lnTo>
                    <a:pt x="42" y="150"/>
                  </a:lnTo>
                  <a:lnTo>
                    <a:pt x="38" y="163"/>
                  </a:lnTo>
                  <a:lnTo>
                    <a:pt x="42" y="172"/>
                  </a:lnTo>
                  <a:lnTo>
                    <a:pt x="45" y="174"/>
                  </a:lnTo>
                  <a:lnTo>
                    <a:pt x="50" y="177"/>
                  </a:lnTo>
                  <a:lnTo>
                    <a:pt x="56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1" y="174"/>
                  </a:lnTo>
                  <a:lnTo>
                    <a:pt x="74" y="171"/>
                  </a:lnTo>
                  <a:lnTo>
                    <a:pt x="78" y="167"/>
                  </a:lnTo>
                  <a:lnTo>
                    <a:pt x="81" y="159"/>
                  </a:lnTo>
                  <a:lnTo>
                    <a:pt x="81" y="150"/>
                  </a:lnTo>
                  <a:lnTo>
                    <a:pt x="80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9" y="125"/>
                  </a:lnTo>
                  <a:lnTo>
                    <a:pt x="81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6" y="140"/>
                  </a:lnTo>
                  <a:lnTo>
                    <a:pt x="88" y="145"/>
                  </a:lnTo>
                  <a:lnTo>
                    <a:pt x="92" y="151"/>
                  </a:lnTo>
                  <a:lnTo>
                    <a:pt x="102" y="152"/>
                  </a:lnTo>
                  <a:lnTo>
                    <a:pt x="113" y="145"/>
                  </a:lnTo>
                  <a:lnTo>
                    <a:pt x="118" y="150"/>
                  </a:lnTo>
                  <a:lnTo>
                    <a:pt x="124" y="153"/>
                  </a:lnTo>
                  <a:lnTo>
                    <a:pt x="130" y="156"/>
                  </a:lnTo>
                  <a:lnTo>
                    <a:pt x="139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0"/>
                  </a:lnTo>
                  <a:lnTo>
                    <a:pt x="162" y="129"/>
                  </a:lnTo>
                  <a:lnTo>
                    <a:pt x="159" y="125"/>
                  </a:lnTo>
                  <a:lnTo>
                    <a:pt x="155" y="118"/>
                  </a:lnTo>
                  <a:lnTo>
                    <a:pt x="148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5" y="112"/>
                  </a:lnTo>
                  <a:lnTo>
                    <a:pt x="120" y="109"/>
                  </a:lnTo>
                  <a:lnTo>
                    <a:pt x="117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0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1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39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4" y="71"/>
                  </a:lnTo>
                  <a:lnTo>
                    <a:pt x="117" y="76"/>
                  </a:lnTo>
                  <a:lnTo>
                    <a:pt x="111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3" y="79"/>
                  </a:lnTo>
                  <a:lnTo>
                    <a:pt x="101" y="76"/>
                  </a:lnTo>
                  <a:lnTo>
                    <a:pt x="97" y="75"/>
                  </a:lnTo>
                  <a:lnTo>
                    <a:pt x="101" y="68"/>
                  </a:lnTo>
                  <a:lnTo>
                    <a:pt x="103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7" y="11"/>
                  </a:lnTo>
                  <a:lnTo>
                    <a:pt x="111" y="5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9" y="1"/>
                  </a:lnTo>
                  <a:lnTo>
                    <a:pt x="83" y="5"/>
                  </a:lnTo>
                  <a:lnTo>
                    <a:pt x="79" y="8"/>
                  </a:lnTo>
                  <a:lnTo>
                    <a:pt x="74" y="12"/>
                  </a:lnTo>
                  <a:lnTo>
                    <a:pt x="71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1" y="34"/>
                  </a:lnTo>
                  <a:lnTo>
                    <a:pt x="74" y="39"/>
                  </a:lnTo>
                  <a:lnTo>
                    <a:pt x="79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6" y="67"/>
                  </a:lnTo>
                  <a:lnTo>
                    <a:pt x="63" y="54"/>
                  </a:lnTo>
                  <a:lnTo>
                    <a:pt x="56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00" name="Freeform 9799"/>
            <p:cNvSpPr/>
            <p:nvPr/>
          </p:nvSpPr>
          <p:spPr>
            <a:xfrm>
              <a:off x="4157" y="1488"/>
              <a:ext cx="156" cy="270"/>
            </a:xfrm>
            <a:custGeom>
              <a:avLst/>
              <a:gdLst/>
              <a:ahLst/>
              <a:cxnLst/>
              <a:pathLst>
                <a:path w="179" h="309">
                  <a:moveTo>
                    <a:pt x="177" y="0"/>
                  </a:moveTo>
                  <a:lnTo>
                    <a:pt x="162" y="20"/>
                  </a:lnTo>
                  <a:lnTo>
                    <a:pt x="146" y="37"/>
                  </a:lnTo>
                  <a:lnTo>
                    <a:pt x="127" y="51"/>
                  </a:lnTo>
                  <a:lnTo>
                    <a:pt x="109" y="61"/>
                  </a:lnTo>
                  <a:lnTo>
                    <a:pt x="89" y="69"/>
                  </a:lnTo>
                  <a:lnTo>
                    <a:pt x="70" y="75"/>
                  </a:lnTo>
                  <a:lnTo>
                    <a:pt x="51" y="77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6" y="119"/>
                  </a:lnTo>
                  <a:lnTo>
                    <a:pt x="19" y="128"/>
                  </a:lnTo>
                  <a:lnTo>
                    <a:pt x="11" y="135"/>
                  </a:lnTo>
                  <a:lnTo>
                    <a:pt x="0" y="142"/>
                  </a:lnTo>
                  <a:lnTo>
                    <a:pt x="12" y="161"/>
                  </a:lnTo>
                  <a:lnTo>
                    <a:pt x="20" y="187"/>
                  </a:lnTo>
                  <a:lnTo>
                    <a:pt x="21" y="211"/>
                  </a:lnTo>
                  <a:lnTo>
                    <a:pt x="12" y="232"/>
                  </a:lnTo>
                  <a:lnTo>
                    <a:pt x="20" y="235"/>
                  </a:lnTo>
                  <a:lnTo>
                    <a:pt x="29" y="240"/>
                  </a:lnTo>
                  <a:lnTo>
                    <a:pt x="40" y="246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2" y="276"/>
                  </a:lnTo>
                  <a:lnTo>
                    <a:pt x="80" y="290"/>
                  </a:lnTo>
                  <a:lnTo>
                    <a:pt x="86" y="309"/>
                  </a:lnTo>
                  <a:lnTo>
                    <a:pt x="90" y="299"/>
                  </a:lnTo>
                  <a:lnTo>
                    <a:pt x="96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3" y="254"/>
                  </a:lnTo>
                  <a:lnTo>
                    <a:pt x="134" y="247"/>
                  </a:lnTo>
                  <a:lnTo>
                    <a:pt x="147" y="241"/>
                  </a:lnTo>
                  <a:lnTo>
                    <a:pt x="161" y="239"/>
                  </a:lnTo>
                  <a:lnTo>
                    <a:pt x="154" y="225"/>
                  </a:lnTo>
                  <a:lnTo>
                    <a:pt x="150" y="208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4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6" y="52"/>
                  </a:lnTo>
                  <a:lnTo>
                    <a:pt x="161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9" y="7"/>
                  </a:lnTo>
                  <a:lnTo>
                    <a:pt x="179" y="5"/>
                  </a:lnTo>
                  <a:lnTo>
                    <a:pt x="178" y="4"/>
                  </a:lnTo>
                  <a:lnTo>
                    <a:pt x="177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01" name="Freeform 9800"/>
            <p:cNvSpPr/>
            <p:nvPr/>
          </p:nvSpPr>
          <p:spPr>
            <a:xfrm>
              <a:off x="4555" y="1419"/>
              <a:ext cx="293" cy="225"/>
            </a:xfrm>
            <a:custGeom>
              <a:avLst/>
              <a:gdLst/>
              <a:ahLst/>
              <a:cxnLst/>
              <a:pathLst>
                <a:path w="334" h="256">
                  <a:moveTo>
                    <a:pt x="152" y="0"/>
                  </a:moveTo>
                  <a:lnTo>
                    <a:pt x="141" y="3"/>
                  </a:lnTo>
                  <a:lnTo>
                    <a:pt x="126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5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3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5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1"/>
                  </a:lnTo>
                  <a:lnTo>
                    <a:pt x="181" y="256"/>
                  </a:lnTo>
                  <a:lnTo>
                    <a:pt x="191" y="248"/>
                  </a:lnTo>
                  <a:lnTo>
                    <a:pt x="204" y="241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8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6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5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4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02" name="Freeform 9801"/>
            <p:cNvSpPr/>
            <p:nvPr/>
          </p:nvSpPr>
          <p:spPr>
            <a:xfrm>
              <a:off x="4404" y="1084"/>
              <a:ext cx="258" cy="316"/>
            </a:xfrm>
            <a:custGeom>
              <a:avLst/>
              <a:gdLst/>
              <a:ahLst/>
              <a:cxnLst/>
              <a:pathLst>
                <a:path w="293" h="361">
                  <a:moveTo>
                    <a:pt x="256" y="175"/>
                  </a:moveTo>
                  <a:lnTo>
                    <a:pt x="247" y="175"/>
                  </a:lnTo>
                  <a:lnTo>
                    <a:pt x="230" y="175"/>
                  </a:lnTo>
                  <a:lnTo>
                    <a:pt x="209" y="178"/>
                  </a:lnTo>
                  <a:lnTo>
                    <a:pt x="185" y="183"/>
                  </a:lnTo>
                  <a:lnTo>
                    <a:pt x="160" y="194"/>
                  </a:lnTo>
                  <a:lnTo>
                    <a:pt x="134" y="211"/>
                  </a:lnTo>
                  <a:lnTo>
                    <a:pt x="112" y="235"/>
                  </a:lnTo>
                  <a:lnTo>
                    <a:pt x="95" y="270"/>
                  </a:lnTo>
                  <a:lnTo>
                    <a:pt x="89" y="286"/>
                  </a:lnTo>
                  <a:lnTo>
                    <a:pt x="85" y="301"/>
                  </a:lnTo>
                  <a:lnTo>
                    <a:pt x="80" y="314"/>
                  </a:lnTo>
                  <a:lnTo>
                    <a:pt x="76" y="324"/>
                  </a:lnTo>
                  <a:lnTo>
                    <a:pt x="71" y="333"/>
                  </a:lnTo>
                  <a:lnTo>
                    <a:pt x="65" y="341"/>
                  </a:lnTo>
                  <a:lnTo>
                    <a:pt x="61" y="346"/>
                  </a:lnTo>
                  <a:lnTo>
                    <a:pt x="54" y="348"/>
                  </a:lnTo>
                  <a:lnTo>
                    <a:pt x="47" y="349"/>
                  </a:lnTo>
                  <a:lnTo>
                    <a:pt x="39" y="351"/>
                  </a:lnTo>
                  <a:lnTo>
                    <a:pt x="31" y="352"/>
                  </a:lnTo>
                  <a:lnTo>
                    <a:pt x="24" y="354"/>
                  </a:lnTo>
                  <a:lnTo>
                    <a:pt x="17" y="355"/>
                  </a:lnTo>
                  <a:lnTo>
                    <a:pt x="11" y="357"/>
                  </a:lnTo>
                  <a:lnTo>
                    <a:pt x="5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4" y="345"/>
                  </a:lnTo>
                  <a:lnTo>
                    <a:pt x="42" y="329"/>
                  </a:lnTo>
                  <a:lnTo>
                    <a:pt x="55" y="309"/>
                  </a:lnTo>
                  <a:lnTo>
                    <a:pt x="64" y="287"/>
                  </a:lnTo>
                  <a:lnTo>
                    <a:pt x="69" y="265"/>
                  </a:lnTo>
                  <a:lnTo>
                    <a:pt x="71" y="244"/>
                  </a:lnTo>
                  <a:lnTo>
                    <a:pt x="72" y="226"/>
                  </a:lnTo>
                  <a:lnTo>
                    <a:pt x="72" y="213"/>
                  </a:lnTo>
                  <a:lnTo>
                    <a:pt x="72" y="202"/>
                  </a:lnTo>
                  <a:lnTo>
                    <a:pt x="69" y="187"/>
                  </a:lnTo>
                  <a:lnTo>
                    <a:pt x="65" y="172"/>
                  </a:lnTo>
                  <a:lnTo>
                    <a:pt x="61" y="155"/>
                  </a:lnTo>
                  <a:lnTo>
                    <a:pt x="70" y="152"/>
                  </a:lnTo>
                  <a:lnTo>
                    <a:pt x="81" y="147"/>
                  </a:lnTo>
                  <a:lnTo>
                    <a:pt x="93" y="137"/>
                  </a:lnTo>
                  <a:lnTo>
                    <a:pt x="104" y="126"/>
                  </a:lnTo>
                  <a:lnTo>
                    <a:pt x="114" y="112"/>
                  </a:lnTo>
                  <a:lnTo>
                    <a:pt x="119" y="96"/>
                  </a:lnTo>
                  <a:lnTo>
                    <a:pt x="120" y="80"/>
                  </a:lnTo>
                  <a:lnTo>
                    <a:pt x="117" y="64"/>
                  </a:lnTo>
                  <a:lnTo>
                    <a:pt x="130" y="62"/>
                  </a:lnTo>
                  <a:lnTo>
                    <a:pt x="145" y="58"/>
                  </a:lnTo>
                  <a:lnTo>
                    <a:pt x="163" y="52"/>
                  </a:lnTo>
                  <a:lnTo>
                    <a:pt x="181" y="43"/>
                  </a:lnTo>
                  <a:lnTo>
                    <a:pt x="200" y="34"/>
                  </a:lnTo>
                  <a:lnTo>
                    <a:pt x="216" y="22"/>
                  </a:lnTo>
                  <a:lnTo>
                    <a:pt x="229" y="12"/>
                  </a:lnTo>
                  <a:lnTo>
                    <a:pt x="238" y="0"/>
                  </a:lnTo>
                  <a:lnTo>
                    <a:pt x="237" y="14"/>
                  </a:lnTo>
                  <a:lnTo>
                    <a:pt x="239" y="30"/>
                  </a:lnTo>
                  <a:lnTo>
                    <a:pt x="242" y="47"/>
                  </a:lnTo>
                  <a:lnTo>
                    <a:pt x="248" y="65"/>
                  </a:lnTo>
                  <a:lnTo>
                    <a:pt x="256" y="82"/>
                  </a:lnTo>
                  <a:lnTo>
                    <a:pt x="267" y="97"/>
                  </a:lnTo>
                  <a:lnTo>
                    <a:pt x="279" y="110"/>
                  </a:lnTo>
                  <a:lnTo>
                    <a:pt x="293" y="119"/>
                  </a:lnTo>
                  <a:lnTo>
                    <a:pt x="284" y="120"/>
                  </a:lnTo>
                  <a:lnTo>
                    <a:pt x="274" y="124"/>
                  </a:lnTo>
                  <a:lnTo>
                    <a:pt x="266" y="128"/>
                  </a:lnTo>
                  <a:lnTo>
                    <a:pt x="257" y="135"/>
                  </a:lnTo>
                  <a:lnTo>
                    <a:pt x="252" y="142"/>
                  </a:lnTo>
                  <a:lnTo>
                    <a:pt x="249" y="152"/>
                  </a:lnTo>
                  <a:lnTo>
                    <a:pt x="251" y="163"/>
                  </a:lnTo>
                  <a:lnTo>
                    <a:pt x="256" y="17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03" name="Freeform 9802"/>
            <p:cNvSpPr/>
            <p:nvPr/>
          </p:nvSpPr>
          <p:spPr>
            <a:xfrm>
              <a:off x="4320" y="1088"/>
              <a:ext cx="151" cy="309"/>
            </a:xfrm>
            <a:custGeom>
              <a:avLst/>
              <a:gdLst/>
              <a:ahLst/>
              <a:cxnLst/>
              <a:pathLst>
                <a:path w="173" h="351">
                  <a:moveTo>
                    <a:pt x="97" y="351"/>
                  </a:moveTo>
                  <a:lnTo>
                    <a:pt x="94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1" y="335"/>
                  </a:lnTo>
                  <a:lnTo>
                    <a:pt x="64" y="336"/>
                  </a:lnTo>
                  <a:lnTo>
                    <a:pt x="60" y="334"/>
                  </a:lnTo>
                  <a:lnTo>
                    <a:pt x="55" y="331"/>
                  </a:lnTo>
                  <a:lnTo>
                    <a:pt x="52" y="327"/>
                  </a:lnTo>
                  <a:lnTo>
                    <a:pt x="57" y="321"/>
                  </a:lnTo>
                  <a:lnTo>
                    <a:pt x="62" y="316"/>
                  </a:lnTo>
                  <a:lnTo>
                    <a:pt x="68" y="311"/>
                  </a:lnTo>
                  <a:lnTo>
                    <a:pt x="72" y="306"/>
                  </a:lnTo>
                  <a:lnTo>
                    <a:pt x="84" y="307"/>
                  </a:lnTo>
                  <a:lnTo>
                    <a:pt x="92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7" y="291"/>
                  </a:lnTo>
                  <a:lnTo>
                    <a:pt x="108" y="288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6" y="274"/>
                  </a:lnTo>
                  <a:lnTo>
                    <a:pt x="103" y="271"/>
                  </a:lnTo>
                  <a:lnTo>
                    <a:pt x="101" y="267"/>
                  </a:lnTo>
                  <a:lnTo>
                    <a:pt x="95" y="263"/>
                  </a:lnTo>
                  <a:lnTo>
                    <a:pt x="86" y="261"/>
                  </a:lnTo>
                  <a:lnTo>
                    <a:pt x="77" y="263"/>
                  </a:lnTo>
                  <a:lnTo>
                    <a:pt x="69" y="266"/>
                  </a:lnTo>
                  <a:lnTo>
                    <a:pt x="64" y="272"/>
                  </a:lnTo>
                  <a:lnTo>
                    <a:pt x="63" y="276"/>
                  </a:lnTo>
                  <a:lnTo>
                    <a:pt x="63" y="281"/>
                  </a:lnTo>
                  <a:lnTo>
                    <a:pt x="64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2" y="305"/>
                  </a:lnTo>
                  <a:lnTo>
                    <a:pt x="40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2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39" y="275"/>
                  </a:lnTo>
                  <a:lnTo>
                    <a:pt x="40" y="271"/>
                  </a:lnTo>
                  <a:lnTo>
                    <a:pt x="47" y="266"/>
                  </a:lnTo>
                  <a:lnTo>
                    <a:pt x="52" y="261"/>
                  </a:lnTo>
                  <a:lnTo>
                    <a:pt x="55" y="254"/>
                  </a:lnTo>
                  <a:lnTo>
                    <a:pt x="57" y="249"/>
                  </a:lnTo>
                  <a:lnTo>
                    <a:pt x="57" y="246"/>
                  </a:lnTo>
                  <a:lnTo>
                    <a:pt x="57" y="244"/>
                  </a:lnTo>
                  <a:lnTo>
                    <a:pt x="57" y="243"/>
                  </a:lnTo>
                  <a:lnTo>
                    <a:pt x="56" y="241"/>
                  </a:lnTo>
                  <a:lnTo>
                    <a:pt x="54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3"/>
                  </a:lnTo>
                  <a:lnTo>
                    <a:pt x="32" y="222"/>
                  </a:lnTo>
                  <a:lnTo>
                    <a:pt x="27" y="222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7" y="228"/>
                  </a:lnTo>
                  <a:lnTo>
                    <a:pt x="15" y="229"/>
                  </a:lnTo>
                  <a:lnTo>
                    <a:pt x="11" y="231"/>
                  </a:lnTo>
                  <a:lnTo>
                    <a:pt x="9" y="234"/>
                  </a:lnTo>
                  <a:lnTo>
                    <a:pt x="0" y="201"/>
                  </a:lnTo>
                  <a:lnTo>
                    <a:pt x="2" y="167"/>
                  </a:lnTo>
                  <a:lnTo>
                    <a:pt x="16" y="133"/>
                  </a:lnTo>
                  <a:lnTo>
                    <a:pt x="37" y="100"/>
                  </a:lnTo>
                  <a:lnTo>
                    <a:pt x="63" y="70"/>
                  </a:lnTo>
                  <a:lnTo>
                    <a:pt x="92" y="45"/>
                  </a:lnTo>
                  <a:lnTo>
                    <a:pt x="121" y="25"/>
                  </a:lnTo>
                  <a:lnTo>
                    <a:pt x="147" y="11"/>
                  </a:lnTo>
                  <a:lnTo>
                    <a:pt x="151" y="10"/>
                  </a:lnTo>
                  <a:lnTo>
                    <a:pt x="155" y="7"/>
                  </a:lnTo>
                  <a:lnTo>
                    <a:pt x="161" y="4"/>
                  </a:lnTo>
                  <a:lnTo>
                    <a:pt x="167" y="2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69" y="8"/>
                  </a:lnTo>
                  <a:lnTo>
                    <a:pt x="159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0" y="84"/>
                  </a:lnTo>
                  <a:lnTo>
                    <a:pt x="143" y="97"/>
                  </a:lnTo>
                  <a:lnTo>
                    <a:pt x="146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2" y="167"/>
                  </a:lnTo>
                  <a:lnTo>
                    <a:pt x="166" y="182"/>
                  </a:lnTo>
                  <a:lnTo>
                    <a:pt x="169" y="197"/>
                  </a:lnTo>
                  <a:lnTo>
                    <a:pt x="169" y="208"/>
                  </a:lnTo>
                  <a:lnTo>
                    <a:pt x="169" y="221"/>
                  </a:lnTo>
                  <a:lnTo>
                    <a:pt x="168" y="239"/>
                  </a:lnTo>
                  <a:lnTo>
                    <a:pt x="166" y="260"/>
                  </a:lnTo>
                  <a:lnTo>
                    <a:pt x="161" y="282"/>
                  </a:lnTo>
                  <a:lnTo>
                    <a:pt x="152" y="304"/>
                  </a:lnTo>
                  <a:lnTo>
                    <a:pt x="139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04" name="Freeform 9803"/>
            <p:cNvSpPr/>
            <p:nvPr/>
          </p:nvSpPr>
          <p:spPr>
            <a:xfrm>
              <a:off x="4083" y="1237"/>
              <a:ext cx="740" cy="519"/>
            </a:xfrm>
            <a:custGeom>
              <a:avLst/>
              <a:gdLst/>
              <a:ahLst/>
              <a:cxnLst/>
              <a:pathLst>
                <a:path w="844" h="593">
                  <a:moveTo>
                    <a:pt x="402" y="349"/>
                  </a:moveTo>
                  <a:lnTo>
                    <a:pt x="410" y="391"/>
                  </a:lnTo>
                  <a:lnTo>
                    <a:pt x="410" y="435"/>
                  </a:lnTo>
                  <a:lnTo>
                    <a:pt x="404" y="474"/>
                  </a:lnTo>
                  <a:lnTo>
                    <a:pt x="391" y="505"/>
                  </a:lnTo>
                  <a:lnTo>
                    <a:pt x="383" y="517"/>
                  </a:lnTo>
                  <a:lnTo>
                    <a:pt x="376" y="528"/>
                  </a:lnTo>
                  <a:lnTo>
                    <a:pt x="369" y="538"/>
                  </a:lnTo>
                  <a:lnTo>
                    <a:pt x="363" y="549"/>
                  </a:lnTo>
                  <a:lnTo>
                    <a:pt x="357" y="558"/>
                  </a:lnTo>
                  <a:lnTo>
                    <a:pt x="353" y="570"/>
                  </a:lnTo>
                  <a:lnTo>
                    <a:pt x="349" y="580"/>
                  </a:lnTo>
                  <a:lnTo>
                    <a:pt x="346" y="593"/>
                  </a:lnTo>
                  <a:lnTo>
                    <a:pt x="343" y="585"/>
                  </a:lnTo>
                  <a:lnTo>
                    <a:pt x="340" y="573"/>
                  </a:lnTo>
                  <a:lnTo>
                    <a:pt x="333" y="560"/>
                  </a:lnTo>
                  <a:lnTo>
                    <a:pt x="326" y="545"/>
                  </a:lnTo>
                  <a:lnTo>
                    <a:pt x="316" y="530"/>
                  </a:lnTo>
                  <a:lnTo>
                    <a:pt x="307" y="515"/>
                  </a:lnTo>
                  <a:lnTo>
                    <a:pt x="295" y="504"/>
                  </a:lnTo>
                  <a:lnTo>
                    <a:pt x="285" y="494"/>
                  </a:lnTo>
                  <a:lnTo>
                    <a:pt x="279" y="489"/>
                  </a:lnTo>
                  <a:lnTo>
                    <a:pt x="273" y="484"/>
                  </a:lnTo>
                  <a:lnTo>
                    <a:pt x="269" y="480"/>
                  </a:lnTo>
                  <a:lnTo>
                    <a:pt x="264" y="475"/>
                  </a:lnTo>
                  <a:lnTo>
                    <a:pt x="260" y="469"/>
                  </a:lnTo>
                  <a:lnTo>
                    <a:pt x="257" y="465"/>
                  </a:lnTo>
                  <a:lnTo>
                    <a:pt x="254" y="459"/>
                  </a:lnTo>
                  <a:lnTo>
                    <a:pt x="250" y="454"/>
                  </a:lnTo>
                  <a:lnTo>
                    <a:pt x="239" y="421"/>
                  </a:lnTo>
                  <a:lnTo>
                    <a:pt x="235" y="389"/>
                  </a:lnTo>
                  <a:lnTo>
                    <a:pt x="236" y="360"/>
                  </a:lnTo>
                  <a:lnTo>
                    <a:pt x="241" y="338"/>
                  </a:lnTo>
                  <a:lnTo>
                    <a:pt x="244" y="326"/>
                  </a:lnTo>
                  <a:lnTo>
                    <a:pt x="250" y="316"/>
                  </a:lnTo>
                  <a:lnTo>
                    <a:pt x="257" y="305"/>
                  </a:lnTo>
                  <a:lnTo>
                    <a:pt x="265" y="292"/>
                  </a:lnTo>
                  <a:lnTo>
                    <a:pt x="274" y="280"/>
                  </a:lnTo>
                  <a:lnTo>
                    <a:pt x="284" y="268"/>
                  </a:lnTo>
                  <a:lnTo>
                    <a:pt x="292" y="254"/>
                  </a:lnTo>
                  <a:lnTo>
                    <a:pt x="300" y="240"/>
                  </a:lnTo>
                  <a:lnTo>
                    <a:pt x="302" y="231"/>
                  </a:lnTo>
                  <a:lnTo>
                    <a:pt x="303" y="220"/>
                  </a:lnTo>
                  <a:lnTo>
                    <a:pt x="301" y="214"/>
                  </a:lnTo>
                  <a:lnTo>
                    <a:pt x="298" y="211"/>
                  </a:lnTo>
                  <a:lnTo>
                    <a:pt x="292" y="216"/>
                  </a:lnTo>
                  <a:lnTo>
                    <a:pt x="287" y="224"/>
                  </a:lnTo>
                  <a:lnTo>
                    <a:pt x="284" y="232"/>
                  </a:lnTo>
                  <a:lnTo>
                    <a:pt x="281" y="240"/>
                  </a:lnTo>
                  <a:lnTo>
                    <a:pt x="278" y="253"/>
                  </a:lnTo>
                  <a:lnTo>
                    <a:pt x="273" y="264"/>
                  </a:lnTo>
                  <a:lnTo>
                    <a:pt x="267" y="276"/>
                  </a:lnTo>
                  <a:lnTo>
                    <a:pt x="262" y="286"/>
                  </a:lnTo>
                  <a:lnTo>
                    <a:pt x="247" y="306"/>
                  </a:lnTo>
                  <a:lnTo>
                    <a:pt x="231" y="323"/>
                  </a:lnTo>
                  <a:lnTo>
                    <a:pt x="212" y="337"/>
                  </a:lnTo>
                  <a:lnTo>
                    <a:pt x="194" y="347"/>
                  </a:lnTo>
                  <a:lnTo>
                    <a:pt x="174" y="355"/>
                  </a:lnTo>
                  <a:lnTo>
                    <a:pt x="155" y="361"/>
                  </a:lnTo>
                  <a:lnTo>
                    <a:pt x="136" y="363"/>
                  </a:lnTo>
                  <a:lnTo>
                    <a:pt x="118" y="363"/>
                  </a:lnTo>
                  <a:lnTo>
                    <a:pt x="112" y="362"/>
                  </a:lnTo>
                  <a:lnTo>
                    <a:pt x="106" y="361"/>
                  </a:lnTo>
                  <a:lnTo>
                    <a:pt x="100" y="360"/>
                  </a:lnTo>
                  <a:lnTo>
                    <a:pt x="95" y="359"/>
                  </a:lnTo>
                  <a:lnTo>
                    <a:pt x="84" y="354"/>
                  </a:lnTo>
                  <a:lnTo>
                    <a:pt x="74" y="351"/>
                  </a:lnTo>
                  <a:lnTo>
                    <a:pt x="64" y="345"/>
                  </a:lnTo>
                  <a:lnTo>
                    <a:pt x="53" y="340"/>
                  </a:lnTo>
                  <a:lnTo>
                    <a:pt x="42" y="335"/>
                  </a:lnTo>
                  <a:lnTo>
                    <a:pt x="29" y="329"/>
                  </a:lnTo>
                  <a:lnTo>
                    <a:pt x="15" y="323"/>
                  </a:lnTo>
                  <a:lnTo>
                    <a:pt x="0" y="316"/>
                  </a:lnTo>
                  <a:lnTo>
                    <a:pt x="8" y="314"/>
                  </a:lnTo>
                  <a:lnTo>
                    <a:pt x="19" y="311"/>
                  </a:lnTo>
                  <a:lnTo>
                    <a:pt x="30" y="308"/>
                  </a:lnTo>
                  <a:lnTo>
                    <a:pt x="42" y="303"/>
                  </a:lnTo>
                  <a:lnTo>
                    <a:pt x="53" y="298"/>
                  </a:lnTo>
                  <a:lnTo>
                    <a:pt x="64" y="291"/>
                  </a:lnTo>
                  <a:lnTo>
                    <a:pt x="72" y="283"/>
                  </a:lnTo>
                  <a:lnTo>
                    <a:pt x="79" y="272"/>
                  </a:lnTo>
                  <a:lnTo>
                    <a:pt x="87" y="257"/>
                  </a:lnTo>
                  <a:lnTo>
                    <a:pt x="99" y="240"/>
                  </a:lnTo>
                  <a:lnTo>
                    <a:pt x="113" y="223"/>
                  </a:lnTo>
                  <a:lnTo>
                    <a:pt x="130" y="208"/>
                  </a:lnTo>
                  <a:lnTo>
                    <a:pt x="149" y="195"/>
                  </a:lnTo>
                  <a:lnTo>
                    <a:pt x="170" y="186"/>
                  </a:lnTo>
                  <a:lnTo>
                    <a:pt x="190" y="182"/>
                  </a:lnTo>
                  <a:lnTo>
                    <a:pt x="212" y="185"/>
                  </a:lnTo>
                  <a:lnTo>
                    <a:pt x="216" y="187"/>
                  </a:lnTo>
                  <a:lnTo>
                    <a:pt x="221" y="189"/>
                  </a:lnTo>
                  <a:lnTo>
                    <a:pt x="226" y="190"/>
                  </a:lnTo>
                  <a:lnTo>
                    <a:pt x="232" y="190"/>
                  </a:lnTo>
                  <a:lnTo>
                    <a:pt x="237" y="189"/>
                  </a:lnTo>
                  <a:lnTo>
                    <a:pt x="242" y="188"/>
                  </a:lnTo>
                  <a:lnTo>
                    <a:pt x="246" y="186"/>
                  </a:lnTo>
                  <a:lnTo>
                    <a:pt x="248" y="184"/>
                  </a:lnTo>
                  <a:lnTo>
                    <a:pt x="251" y="180"/>
                  </a:lnTo>
                  <a:lnTo>
                    <a:pt x="257" y="179"/>
                  </a:lnTo>
                  <a:lnTo>
                    <a:pt x="262" y="181"/>
                  </a:lnTo>
                  <a:lnTo>
                    <a:pt x="265" y="182"/>
                  </a:lnTo>
                  <a:lnTo>
                    <a:pt x="258" y="189"/>
                  </a:lnTo>
                  <a:lnTo>
                    <a:pt x="251" y="197"/>
                  </a:lnTo>
                  <a:lnTo>
                    <a:pt x="247" y="208"/>
                  </a:lnTo>
                  <a:lnTo>
                    <a:pt x="244" y="216"/>
                  </a:lnTo>
                  <a:lnTo>
                    <a:pt x="244" y="218"/>
                  </a:lnTo>
                  <a:lnTo>
                    <a:pt x="246" y="220"/>
                  </a:lnTo>
                  <a:lnTo>
                    <a:pt x="247" y="222"/>
                  </a:lnTo>
                  <a:lnTo>
                    <a:pt x="248" y="224"/>
                  </a:lnTo>
                  <a:lnTo>
                    <a:pt x="250" y="225"/>
                  </a:lnTo>
                  <a:lnTo>
                    <a:pt x="251" y="226"/>
                  </a:lnTo>
                  <a:lnTo>
                    <a:pt x="254" y="227"/>
                  </a:lnTo>
                  <a:lnTo>
                    <a:pt x="255" y="227"/>
                  </a:lnTo>
                  <a:lnTo>
                    <a:pt x="263" y="229"/>
                  </a:lnTo>
                  <a:lnTo>
                    <a:pt x="271" y="227"/>
                  </a:lnTo>
                  <a:lnTo>
                    <a:pt x="278" y="224"/>
                  </a:lnTo>
                  <a:lnTo>
                    <a:pt x="284" y="219"/>
                  </a:lnTo>
                  <a:lnTo>
                    <a:pt x="287" y="211"/>
                  </a:lnTo>
                  <a:lnTo>
                    <a:pt x="287" y="202"/>
                  </a:lnTo>
                  <a:lnTo>
                    <a:pt x="286" y="194"/>
                  </a:lnTo>
                  <a:lnTo>
                    <a:pt x="282" y="187"/>
                  </a:lnTo>
                  <a:lnTo>
                    <a:pt x="280" y="184"/>
                  </a:lnTo>
                  <a:lnTo>
                    <a:pt x="280" y="180"/>
                  </a:lnTo>
                  <a:lnTo>
                    <a:pt x="282" y="178"/>
                  </a:lnTo>
                  <a:lnTo>
                    <a:pt x="285" y="177"/>
                  </a:lnTo>
                  <a:lnTo>
                    <a:pt x="287" y="178"/>
                  </a:lnTo>
                  <a:lnTo>
                    <a:pt x="289" y="180"/>
                  </a:lnTo>
                  <a:lnTo>
                    <a:pt x="290" y="186"/>
                  </a:lnTo>
                  <a:lnTo>
                    <a:pt x="292" y="192"/>
                  </a:lnTo>
                  <a:lnTo>
                    <a:pt x="294" y="197"/>
                  </a:lnTo>
                  <a:lnTo>
                    <a:pt x="298" y="203"/>
                  </a:lnTo>
                  <a:lnTo>
                    <a:pt x="308" y="204"/>
                  </a:lnTo>
                  <a:lnTo>
                    <a:pt x="319" y="197"/>
                  </a:lnTo>
                  <a:lnTo>
                    <a:pt x="324" y="202"/>
                  </a:lnTo>
                  <a:lnTo>
                    <a:pt x="330" y="205"/>
                  </a:lnTo>
                  <a:lnTo>
                    <a:pt x="336" y="208"/>
                  </a:lnTo>
                  <a:lnTo>
                    <a:pt x="345" y="209"/>
                  </a:lnTo>
                  <a:lnTo>
                    <a:pt x="351" y="207"/>
                  </a:lnTo>
                  <a:lnTo>
                    <a:pt x="358" y="203"/>
                  </a:lnTo>
                  <a:lnTo>
                    <a:pt x="364" y="196"/>
                  </a:lnTo>
                  <a:lnTo>
                    <a:pt x="369" y="186"/>
                  </a:lnTo>
                  <a:lnTo>
                    <a:pt x="373" y="184"/>
                  </a:lnTo>
                  <a:lnTo>
                    <a:pt x="379" y="182"/>
                  </a:lnTo>
                  <a:lnTo>
                    <a:pt x="385" y="180"/>
                  </a:lnTo>
                  <a:lnTo>
                    <a:pt x="392" y="179"/>
                  </a:lnTo>
                  <a:lnTo>
                    <a:pt x="399" y="177"/>
                  </a:lnTo>
                  <a:lnTo>
                    <a:pt x="407" y="176"/>
                  </a:lnTo>
                  <a:lnTo>
                    <a:pt x="415" y="174"/>
                  </a:lnTo>
                  <a:lnTo>
                    <a:pt x="422" y="173"/>
                  </a:lnTo>
                  <a:lnTo>
                    <a:pt x="429" y="171"/>
                  </a:lnTo>
                  <a:lnTo>
                    <a:pt x="433" y="166"/>
                  </a:lnTo>
                  <a:lnTo>
                    <a:pt x="439" y="158"/>
                  </a:lnTo>
                  <a:lnTo>
                    <a:pt x="444" y="149"/>
                  </a:lnTo>
                  <a:lnTo>
                    <a:pt x="448" y="139"/>
                  </a:lnTo>
                  <a:lnTo>
                    <a:pt x="453" y="126"/>
                  </a:lnTo>
                  <a:lnTo>
                    <a:pt x="457" y="111"/>
                  </a:lnTo>
                  <a:lnTo>
                    <a:pt x="463" y="95"/>
                  </a:lnTo>
                  <a:lnTo>
                    <a:pt x="480" y="60"/>
                  </a:lnTo>
                  <a:lnTo>
                    <a:pt x="502" y="36"/>
                  </a:lnTo>
                  <a:lnTo>
                    <a:pt x="528" y="19"/>
                  </a:lnTo>
                  <a:lnTo>
                    <a:pt x="553" y="8"/>
                  </a:lnTo>
                  <a:lnTo>
                    <a:pt x="577" y="3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2" y="2"/>
                  </a:lnTo>
                  <a:lnTo>
                    <a:pt x="654" y="3"/>
                  </a:lnTo>
                  <a:lnTo>
                    <a:pt x="667" y="5"/>
                  </a:lnTo>
                  <a:lnTo>
                    <a:pt x="682" y="8"/>
                  </a:lnTo>
                  <a:lnTo>
                    <a:pt x="697" y="13"/>
                  </a:lnTo>
                  <a:lnTo>
                    <a:pt x="711" y="19"/>
                  </a:lnTo>
                  <a:lnTo>
                    <a:pt x="723" y="25"/>
                  </a:lnTo>
                  <a:lnTo>
                    <a:pt x="736" y="30"/>
                  </a:lnTo>
                  <a:lnTo>
                    <a:pt x="750" y="35"/>
                  </a:lnTo>
                  <a:lnTo>
                    <a:pt x="764" y="38"/>
                  </a:lnTo>
                  <a:lnTo>
                    <a:pt x="779" y="40"/>
                  </a:lnTo>
                  <a:lnTo>
                    <a:pt x="792" y="41"/>
                  </a:lnTo>
                  <a:lnTo>
                    <a:pt x="806" y="42"/>
                  </a:lnTo>
                  <a:lnTo>
                    <a:pt x="819" y="42"/>
                  </a:lnTo>
                  <a:lnTo>
                    <a:pt x="830" y="41"/>
                  </a:lnTo>
                  <a:lnTo>
                    <a:pt x="844" y="41"/>
                  </a:lnTo>
                  <a:lnTo>
                    <a:pt x="844" y="45"/>
                  </a:lnTo>
                  <a:lnTo>
                    <a:pt x="838" y="52"/>
                  </a:lnTo>
                  <a:lnTo>
                    <a:pt x="833" y="58"/>
                  </a:lnTo>
                  <a:lnTo>
                    <a:pt x="820" y="75"/>
                  </a:lnTo>
                  <a:lnTo>
                    <a:pt x="805" y="96"/>
                  </a:lnTo>
                  <a:lnTo>
                    <a:pt x="788" y="119"/>
                  </a:lnTo>
                  <a:lnTo>
                    <a:pt x="768" y="143"/>
                  </a:lnTo>
                  <a:lnTo>
                    <a:pt x="749" y="165"/>
                  </a:lnTo>
                  <a:lnTo>
                    <a:pt x="729" y="185"/>
                  </a:lnTo>
                  <a:lnTo>
                    <a:pt x="710" y="200"/>
                  </a:lnTo>
                  <a:lnTo>
                    <a:pt x="691" y="208"/>
                  </a:lnTo>
                  <a:lnTo>
                    <a:pt x="680" y="211"/>
                  </a:lnTo>
                  <a:lnTo>
                    <a:pt x="665" y="217"/>
                  </a:lnTo>
                  <a:lnTo>
                    <a:pt x="647" y="223"/>
                  </a:lnTo>
                  <a:lnTo>
                    <a:pt x="630" y="229"/>
                  </a:lnTo>
                  <a:lnTo>
                    <a:pt x="610" y="234"/>
                  </a:lnTo>
                  <a:lnTo>
                    <a:pt x="593" y="239"/>
                  </a:lnTo>
                  <a:lnTo>
                    <a:pt x="576" y="242"/>
                  </a:lnTo>
                  <a:lnTo>
                    <a:pt x="561" y="243"/>
                  </a:lnTo>
                  <a:lnTo>
                    <a:pt x="546" y="242"/>
                  </a:lnTo>
                  <a:lnTo>
                    <a:pt x="530" y="239"/>
                  </a:lnTo>
                  <a:lnTo>
                    <a:pt x="513" y="234"/>
                  </a:lnTo>
                  <a:lnTo>
                    <a:pt x="495" y="229"/>
                  </a:lnTo>
                  <a:lnTo>
                    <a:pt x="479" y="223"/>
                  </a:lnTo>
                  <a:lnTo>
                    <a:pt x="465" y="217"/>
                  </a:lnTo>
                  <a:lnTo>
                    <a:pt x="455" y="212"/>
                  </a:lnTo>
                  <a:lnTo>
                    <a:pt x="449" y="209"/>
                  </a:lnTo>
                  <a:lnTo>
                    <a:pt x="442" y="204"/>
                  </a:lnTo>
                  <a:lnTo>
                    <a:pt x="437" y="200"/>
                  </a:lnTo>
                  <a:lnTo>
                    <a:pt x="431" y="196"/>
                  </a:lnTo>
                  <a:lnTo>
                    <a:pt x="424" y="192"/>
                  </a:lnTo>
                  <a:lnTo>
                    <a:pt x="419" y="190"/>
                  </a:lnTo>
                  <a:lnTo>
                    <a:pt x="414" y="190"/>
                  </a:lnTo>
                  <a:lnTo>
                    <a:pt x="406" y="190"/>
                  </a:lnTo>
                  <a:lnTo>
                    <a:pt x="399" y="192"/>
                  </a:lnTo>
                  <a:lnTo>
                    <a:pt x="392" y="194"/>
                  </a:lnTo>
                  <a:lnTo>
                    <a:pt x="384" y="195"/>
                  </a:lnTo>
                  <a:lnTo>
                    <a:pt x="378" y="197"/>
                  </a:lnTo>
                  <a:lnTo>
                    <a:pt x="373" y="200"/>
                  </a:lnTo>
                  <a:lnTo>
                    <a:pt x="368" y="204"/>
                  </a:lnTo>
                  <a:lnTo>
                    <a:pt x="366" y="209"/>
                  </a:lnTo>
                  <a:lnTo>
                    <a:pt x="368" y="212"/>
                  </a:lnTo>
                  <a:lnTo>
                    <a:pt x="372" y="215"/>
                  </a:lnTo>
                  <a:lnTo>
                    <a:pt x="377" y="216"/>
                  </a:lnTo>
                  <a:lnTo>
                    <a:pt x="383" y="216"/>
                  </a:lnTo>
                  <a:lnTo>
                    <a:pt x="389" y="216"/>
                  </a:lnTo>
                  <a:lnTo>
                    <a:pt x="396" y="216"/>
                  </a:lnTo>
                  <a:lnTo>
                    <a:pt x="406" y="215"/>
                  </a:lnTo>
                  <a:lnTo>
                    <a:pt x="414" y="214"/>
                  </a:lnTo>
                  <a:lnTo>
                    <a:pt x="423" y="212"/>
                  </a:lnTo>
                  <a:lnTo>
                    <a:pt x="431" y="211"/>
                  </a:lnTo>
                  <a:lnTo>
                    <a:pt x="439" y="210"/>
                  </a:lnTo>
                  <a:lnTo>
                    <a:pt x="448" y="210"/>
                  </a:lnTo>
                  <a:lnTo>
                    <a:pt x="457" y="210"/>
                  </a:lnTo>
                  <a:lnTo>
                    <a:pt x="468" y="212"/>
                  </a:lnTo>
                  <a:lnTo>
                    <a:pt x="482" y="216"/>
                  </a:lnTo>
                  <a:lnTo>
                    <a:pt x="498" y="222"/>
                  </a:lnTo>
                  <a:lnTo>
                    <a:pt x="516" y="230"/>
                  </a:lnTo>
                  <a:lnTo>
                    <a:pt x="539" y="240"/>
                  </a:lnTo>
                  <a:lnTo>
                    <a:pt x="556" y="252"/>
                  </a:lnTo>
                  <a:lnTo>
                    <a:pt x="574" y="267"/>
                  </a:lnTo>
                  <a:lnTo>
                    <a:pt x="587" y="284"/>
                  </a:lnTo>
                  <a:lnTo>
                    <a:pt x="601" y="305"/>
                  </a:lnTo>
                  <a:lnTo>
                    <a:pt x="612" y="326"/>
                  </a:lnTo>
                  <a:lnTo>
                    <a:pt x="621" y="349"/>
                  </a:lnTo>
                  <a:lnTo>
                    <a:pt x="628" y="375"/>
                  </a:lnTo>
                  <a:lnTo>
                    <a:pt x="632" y="399"/>
                  </a:lnTo>
                  <a:lnTo>
                    <a:pt x="635" y="415"/>
                  </a:lnTo>
                  <a:lnTo>
                    <a:pt x="635" y="431"/>
                  </a:lnTo>
                  <a:lnTo>
                    <a:pt x="635" y="447"/>
                  </a:lnTo>
                  <a:lnTo>
                    <a:pt x="632" y="462"/>
                  </a:lnTo>
                  <a:lnTo>
                    <a:pt x="622" y="451"/>
                  </a:lnTo>
                  <a:lnTo>
                    <a:pt x="608" y="441"/>
                  </a:lnTo>
                  <a:lnTo>
                    <a:pt x="590" y="431"/>
                  </a:lnTo>
                  <a:lnTo>
                    <a:pt x="570" y="423"/>
                  </a:lnTo>
                  <a:lnTo>
                    <a:pt x="549" y="416"/>
                  </a:lnTo>
                  <a:lnTo>
                    <a:pt x="528" y="409"/>
                  </a:lnTo>
                  <a:lnTo>
                    <a:pt x="508" y="406"/>
                  </a:lnTo>
                  <a:lnTo>
                    <a:pt x="491" y="403"/>
                  </a:lnTo>
                  <a:lnTo>
                    <a:pt x="480" y="400"/>
                  </a:lnTo>
                  <a:lnTo>
                    <a:pt x="468" y="398"/>
                  </a:lnTo>
                  <a:lnTo>
                    <a:pt x="455" y="396"/>
                  </a:lnTo>
                  <a:lnTo>
                    <a:pt x="441" y="390"/>
                  </a:lnTo>
                  <a:lnTo>
                    <a:pt x="429" y="384"/>
                  </a:lnTo>
                  <a:lnTo>
                    <a:pt x="417" y="375"/>
                  </a:lnTo>
                  <a:lnTo>
                    <a:pt x="408" y="362"/>
                  </a:lnTo>
                  <a:lnTo>
                    <a:pt x="401" y="347"/>
                  </a:lnTo>
                  <a:lnTo>
                    <a:pt x="392" y="326"/>
                  </a:lnTo>
                  <a:lnTo>
                    <a:pt x="381" y="308"/>
                  </a:lnTo>
                  <a:lnTo>
                    <a:pt x="376" y="290"/>
                  </a:lnTo>
                  <a:lnTo>
                    <a:pt x="376" y="262"/>
                  </a:lnTo>
                  <a:lnTo>
                    <a:pt x="374" y="254"/>
                  </a:lnTo>
                  <a:lnTo>
                    <a:pt x="371" y="246"/>
                  </a:lnTo>
                  <a:lnTo>
                    <a:pt x="365" y="239"/>
                  </a:lnTo>
                  <a:lnTo>
                    <a:pt x="359" y="232"/>
                  </a:lnTo>
                  <a:lnTo>
                    <a:pt x="351" y="226"/>
                  </a:lnTo>
                  <a:lnTo>
                    <a:pt x="343" y="222"/>
                  </a:lnTo>
                  <a:lnTo>
                    <a:pt x="338" y="217"/>
                  </a:lnTo>
                  <a:lnTo>
                    <a:pt x="332" y="215"/>
                  </a:lnTo>
                  <a:lnTo>
                    <a:pt x="324" y="211"/>
                  </a:lnTo>
                  <a:lnTo>
                    <a:pt x="317" y="209"/>
                  </a:lnTo>
                  <a:lnTo>
                    <a:pt x="312" y="210"/>
                  </a:lnTo>
                  <a:lnTo>
                    <a:pt x="311" y="214"/>
                  </a:lnTo>
                  <a:lnTo>
                    <a:pt x="312" y="220"/>
                  </a:lnTo>
                  <a:lnTo>
                    <a:pt x="313" y="226"/>
                  </a:lnTo>
                  <a:lnTo>
                    <a:pt x="315" y="233"/>
                  </a:lnTo>
                  <a:lnTo>
                    <a:pt x="318" y="240"/>
                  </a:lnTo>
                  <a:lnTo>
                    <a:pt x="323" y="245"/>
                  </a:lnTo>
                  <a:lnTo>
                    <a:pt x="331" y="253"/>
                  </a:lnTo>
                  <a:lnTo>
                    <a:pt x="342" y="263"/>
                  </a:lnTo>
                  <a:lnTo>
                    <a:pt x="355" y="276"/>
                  </a:lnTo>
                  <a:lnTo>
                    <a:pt x="369" y="291"/>
                  </a:lnTo>
                  <a:lnTo>
                    <a:pt x="383" y="308"/>
                  </a:lnTo>
                  <a:lnTo>
                    <a:pt x="393" y="328"/>
                  </a:lnTo>
                  <a:lnTo>
                    <a:pt x="402" y="34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05" name="Freeform 9804"/>
            <p:cNvSpPr/>
            <p:nvPr/>
          </p:nvSpPr>
          <p:spPr>
            <a:xfrm>
              <a:off x="4096" y="1160"/>
              <a:ext cx="221" cy="226"/>
            </a:xfrm>
            <a:custGeom>
              <a:avLst/>
              <a:gdLst/>
              <a:ahLst/>
              <a:cxnLst/>
              <a:pathLst>
                <a:path w="253" h="258">
                  <a:moveTo>
                    <a:pt x="192" y="258"/>
                  </a:moveTo>
                  <a:lnTo>
                    <a:pt x="192" y="249"/>
                  </a:lnTo>
                  <a:lnTo>
                    <a:pt x="196" y="240"/>
                  </a:lnTo>
                  <a:lnTo>
                    <a:pt x="200" y="235"/>
                  </a:lnTo>
                  <a:lnTo>
                    <a:pt x="208" y="231"/>
                  </a:lnTo>
                  <a:lnTo>
                    <a:pt x="217" y="230"/>
                  </a:lnTo>
                  <a:lnTo>
                    <a:pt x="222" y="231"/>
                  </a:lnTo>
                  <a:lnTo>
                    <a:pt x="227" y="235"/>
                  </a:lnTo>
                  <a:lnTo>
                    <a:pt x="229" y="238"/>
                  </a:lnTo>
                  <a:lnTo>
                    <a:pt x="230" y="240"/>
                  </a:lnTo>
                  <a:lnTo>
                    <a:pt x="234" y="242"/>
                  </a:lnTo>
                  <a:lnTo>
                    <a:pt x="238" y="242"/>
                  </a:lnTo>
                  <a:lnTo>
                    <a:pt x="244" y="243"/>
                  </a:lnTo>
                  <a:lnTo>
                    <a:pt x="250" y="244"/>
                  </a:lnTo>
                  <a:lnTo>
                    <a:pt x="253" y="244"/>
                  </a:lnTo>
                  <a:lnTo>
                    <a:pt x="253" y="243"/>
                  </a:lnTo>
                  <a:lnTo>
                    <a:pt x="251" y="239"/>
                  </a:lnTo>
                  <a:lnTo>
                    <a:pt x="248" y="235"/>
                  </a:lnTo>
                  <a:lnTo>
                    <a:pt x="244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5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4" y="223"/>
                  </a:lnTo>
                  <a:lnTo>
                    <a:pt x="210" y="216"/>
                  </a:lnTo>
                  <a:lnTo>
                    <a:pt x="207" y="211"/>
                  </a:lnTo>
                  <a:lnTo>
                    <a:pt x="206" y="205"/>
                  </a:lnTo>
                  <a:lnTo>
                    <a:pt x="207" y="200"/>
                  </a:lnTo>
                  <a:lnTo>
                    <a:pt x="208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3" y="190"/>
                  </a:lnTo>
                  <a:lnTo>
                    <a:pt x="218" y="186"/>
                  </a:lnTo>
                  <a:lnTo>
                    <a:pt x="223" y="183"/>
                  </a:lnTo>
                  <a:lnTo>
                    <a:pt x="229" y="181"/>
                  </a:lnTo>
                  <a:lnTo>
                    <a:pt x="235" y="179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199" y="64"/>
                  </a:lnTo>
                  <a:lnTo>
                    <a:pt x="174" y="48"/>
                  </a:lnTo>
                  <a:lnTo>
                    <a:pt x="142" y="35"/>
                  </a:lnTo>
                  <a:lnTo>
                    <a:pt x="103" y="27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3"/>
                  </a:lnTo>
                  <a:lnTo>
                    <a:pt x="29" y="9"/>
                  </a:lnTo>
                  <a:lnTo>
                    <a:pt x="1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0" y="95"/>
                  </a:lnTo>
                  <a:lnTo>
                    <a:pt x="45" y="111"/>
                  </a:lnTo>
                  <a:lnTo>
                    <a:pt x="48" y="126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69" y="184"/>
                  </a:lnTo>
                  <a:lnTo>
                    <a:pt x="84" y="206"/>
                  </a:lnTo>
                  <a:lnTo>
                    <a:pt x="103" y="225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2" y="258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06" name="Freeform 9805"/>
            <p:cNvSpPr/>
            <p:nvPr/>
          </p:nvSpPr>
          <p:spPr>
            <a:xfrm>
              <a:off x="4334" y="1293"/>
              <a:ext cx="23" cy="25"/>
            </a:xfrm>
            <a:custGeom>
              <a:avLst/>
              <a:gdLst/>
              <a:ahLst/>
              <a:cxnLst/>
              <a:pathLst>
                <a:path w="26" h="28">
                  <a:moveTo>
                    <a:pt x="0" y="11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3" y="4"/>
                  </a:lnTo>
                  <a:lnTo>
                    <a:pt x="25" y="8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3" y="24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07" name="Freeform 9806"/>
            <p:cNvSpPr/>
            <p:nvPr/>
          </p:nvSpPr>
          <p:spPr>
            <a:xfrm>
              <a:off x="4381" y="1326"/>
              <a:ext cx="25" cy="25"/>
            </a:xfrm>
            <a:custGeom>
              <a:avLst/>
              <a:gdLst/>
              <a:ahLst/>
              <a:cxnLst/>
              <a:pathLst>
                <a:path w="29" h="29">
                  <a:moveTo>
                    <a:pt x="2" y="3"/>
                  </a:moveTo>
                  <a:lnTo>
                    <a:pt x="8" y="1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8" y="9"/>
                  </a:lnTo>
                  <a:lnTo>
                    <a:pt x="29" y="15"/>
                  </a:lnTo>
                  <a:lnTo>
                    <a:pt x="29" y="22"/>
                  </a:lnTo>
                  <a:lnTo>
                    <a:pt x="27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7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08" name="Freeform 9807"/>
            <p:cNvSpPr/>
            <p:nvPr/>
          </p:nvSpPr>
          <p:spPr>
            <a:xfrm>
              <a:off x="4325" y="1356"/>
              <a:ext cx="25" cy="27"/>
            </a:xfrm>
            <a:custGeom>
              <a:avLst/>
              <a:gdLst/>
              <a:ahLst/>
              <a:cxnLst/>
              <a:pathLst>
                <a:path w="27" h="29">
                  <a:moveTo>
                    <a:pt x="2" y="6"/>
                  </a:move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3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09" name="Freeform 9808"/>
            <p:cNvSpPr/>
            <p:nvPr/>
          </p:nvSpPr>
          <p:spPr>
            <a:xfrm>
              <a:off x="4285" y="1326"/>
              <a:ext cx="25" cy="25"/>
            </a:xfrm>
            <a:custGeom>
              <a:avLst/>
              <a:gdLst/>
              <a:ahLst/>
              <a:cxnLst/>
              <a:pathLst>
                <a:path w="28" h="27">
                  <a:moveTo>
                    <a:pt x="4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6" y="25"/>
                  </a:lnTo>
                  <a:lnTo>
                    <a:pt x="13" y="27"/>
                  </a:lnTo>
                  <a:lnTo>
                    <a:pt x="20" y="27"/>
                  </a:lnTo>
                  <a:lnTo>
                    <a:pt x="25" y="25"/>
                  </a:lnTo>
                  <a:lnTo>
                    <a:pt x="27" y="22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7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10" name="Freeform 9809"/>
            <p:cNvSpPr/>
            <p:nvPr/>
          </p:nvSpPr>
          <p:spPr>
            <a:xfrm>
              <a:off x="4269" y="1372"/>
              <a:ext cx="21" cy="23"/>
            </a:xfrm>
            <a:custGeom>
              <a:avLst/>
              <a:gdLst/>
              <a:ahLst/>
              <a:cxnLst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20" y="23"/>
                  </a:lnTo>
                  <a:lnTo>
                    <a:pt x="16" y="25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11" name="Freeform 9810"/>
            <p:cNvSpPr/>
            <p:nvPr/>
          </p:nvSpPr>
          <p:spPr>
            <a:xfrm>
              <a:off x="4310" y="1407"/>
              <a:ext cx="19" cy="25"/>
            </a:xfrm>
            <a:custGeom>
              <a:avLst/>
              <a:gdLst/>
              <a:ahLst/>
              <a:cxnLst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20" y="5"/>
                  </a:lnTo>
                  <a:lnTo>
                    <a:pt x="21" y="10"/>
                  </a:lnTo>
                  <a:lnTo>
                    <a:pt x="22" y="15"/>
                  </a:lnTo>
                  <a:lnTo>
                    <a:pt x="21" y="20"/>
                  </a:lnTo>
                  <a:lnTo>
                    <a:pt x="17" y="24"/>
                  </a:lnTo>
                  <a:lnTo>
                    <a:pt x="13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12" name="Freeform 9811"/>
            <p:cNvSpPr/>
            <p:nvPr/>
          </p:nvSpPr>
          <p:spPr>
            <a:xfrm>
              <a:off x="4343" y="1384"/>
              <a:ext cx="23" cy="28"/>
            </a:xfrm>
            <a:custGeom>
              <a:avLst/>
              <a:gdLst/>
              <a:ahLst/>
              <a:cxnLst/>
              <a:pathLst>
                <a:path w="26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13" name="Freeform 9812"/>
            <p:cNvSpPr/>
            <p:nvPr/>
          </p:nvSpPr>
          <p:spPr>
            <a:xfrm>
              <a:off x="4371" y="1390"/>
              <a:ext cx="25" cy="22"/>
            </a:xfrm>
            <a:custGeom>
              <a:avLst/>
              <a:gdLst/>
              <a:ahLst/>
              <a:cxnLst/>
              <a:pathLst>
                <a:path w="26" h="27">
                  <a:moveTo>
                    <a:pt x="21" y="3"/>
                  </a:moveTo>
                  <a:lnTo>
                    <a:pt x="24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7" y="26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5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14" name="Freeform 9813"/>
            <p:cNvSpPr/>
            <p:nvPr/>
          </p:nvSpPr>
          <p:spPr>
            <a:xfrm>
              <a:off x="4117" y="1423"/>
              <a:ext cx="189" cy="128"/>
            </a:xfrm>
            <a:custGeom>
              <a:avLst/>
              <a:gdLst/>
              <a:ahLst/>
              <a:cxnLst/>
              <a:pathLst>
                <a:path w="216" h="148">
                  <a:moveTo>
                    <a:pt x="216" y="16"/>
                  </a:moveTo>
                  <a:lnTo>
                    <a:pt x="215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7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2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6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94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7" y="6"/>
                  </a:lnTo>
                  <a:lnTo>
                    <a:pt x="94" y="5"/>
                  </a:lnTo>
                  <a:lnTo>
                    <a:pt x="105" y="5"/>
                  </a:lnTo>
                  <a:lnTo>
                    <a:pt x="117" y="5"/>
                  </a:lnTo>
                  <a:lnTo>
                    <a:pt x="131" y="7"/>
                  </a:lnTo>
                  <a:lnTo>
                    <a:pt x="143" y="11"/>
                  </a:lnTo>
                  <a:lnTo>
                    <a:pt x="156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5" y="30"/>
                  </a:lnTo>
                  <a:lnTo>
                    <a:pt x="183" y="31"/>
                  </a:lnTo>
                  <a:lnTo>
                    <a:pt x="179" y="32"/>
                  </a:lnTo>
                  <a:lnTo>
                    <a:pt x="174" y="35"/>
                  </a:lnTo>
                  <a:lnTo>
                    <a:pt x="169" y="38"/>
                  </a:lnTo>
                  <a:lnTo>
                    <a:pt x="162" y="42"/>
                  </a:lnTo>
                  <a:lnTo>
                    <a:pt x="156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4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6" y="34"/>
                  </a:lnTo>
                  <a:lnTo>
                    <a:pt x="83" y="32"/>
                  </a:lnTo>
                  <a:lnTo>
                    <a:pt x="73" y="32"/>
                  </a:lnTo>
                  <a:lnTo>
                    <a:pt x="64" y="35"/>
                  </a:lnTo>
                  <a:lnTo>
                    <a:pt x="58" y="38"/>
                  </a:lnTo>
                  <a:lnTo>
                    <a:pt x="55" y="41"/>
                  </a:lnTo>
                  <a:lnTo>
                    <a:pt x="56" y="42"/>
                  </a:lnTo>
                  <a:lnTo>
                    <a:pt x="63" y="41"/>
                  </a:lnTo>
                  <a:lnTo>
                    <a:pt x="67" y="39"/>
                  </a:lnTo>
                  <a:lnTo>
                    <a:pt x="73" y="39"/>
                  </a:lnTo>
                  <a:lnTo>
                    <a:pt x="80" y="39"/>
                  </a:lnTo>
                  <a:lnTo>
                    <a:pt x="86" y="41"/>
                  </a:lnTo>
                  <a:lnTo>
                    <a:pt x="93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4" y="49"/>
                  </a:lnTo>
                  <a:lnTo>
                    <a:pt x="133" y="51"/>
                  </a:lnTo>
                  <a:lnTo>
                    <a:pt x="139" y="53"/>
                  </a:lnTo>
                  <a:lnTo>
                    <a:pt x="143" y="56"/>
                  </a:lnTo>
                  <a:lnTo>
                    <a:pt x="140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4" y="65"/>
                  </a:lnTo>
                  <a:lnTo>
                    <a:pt x="118" y="67"/>
                  </a:lnTo>
                  <a:lnTo>
                    <a:pt x="112" y="68"/>
                  </a:lnTo>
                  <a:lnTo>
                    <a:pt x="107" y="71"/>
                  </a:lnTo>
                  <a:lnTo>
                    <a:pt x="104" y="72"/>
                  </a:lnTo>
                  <a:lnTo>
                    <a:pt x="101" y="73"/>
                  </a:lnTo>
                  <a:lnTo>
                    <a:pt x="96" y="73"/>
                  </a:lnTo>
                  <a:lnTo>
                    <a:pt x="90" y="72"/>
                  </a:lnTo>
                  <a:lnTo>
                    <a:pt x="86" y="71"/>
                  </a:lnTo>
                  <a:lnTo>
                    <a:pt x="80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4" y="62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4" y="62"/>
                  </a:lnTo>
                  <a:lnTo>
                    <a:pt x="48" y="65"/>
                  </a:lnTo>
                  <a:lnTo>
                    <a:pt x="57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1" y="79"/>
                  </a:lnTo>
                  <a:lnTo>
                    <a:pt x="74" y="81"/>
                  </a:lnTo>
                  <a:lnTo>
                    <a:pt x="65" y="84"/>
                  </a:lnTo>
                  <a:lnTo>
                    <a:pt x="53" y="88"/>
                  </a:lnTo>
                  <a:lnTo>
                    <a:pt x="42" y="91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19" y="105"/>
                  </a:lnTo>
                  <a:lnTo>
                    <a:pt x="29" y="103"/>
                  </a:lnTo>
                  <a:lnTo>
                    <a:pt x="41" y="102"/>
                  </a:lnTo>
                  <a:lnTo>
                    <a:pt x="53" y="99"/>
                  </a:lnTo>
                  <a:lnTo>
                    <a:pt x="65" y="96"/>
                  </a:lnTo>
                  <a:lnTo>
                    <a:pt x="76" y="92"/>
                  </a:lnTo>
                  <a:lnTo>
                    <a:pt x="86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6" y="115"/>
                  </a:lnTo>
                  <a:lnTo>
                    <a:pt x="81" y="132"/>
                  </a:lnTo>
                  <a:lnTo>
                    <a:pt x="75" y="142"/>
                  </a:lnTo>
                  <a:lnTo>
                    <a:pt x="72" y="147"/>
                  </a:lnTo>
                  <a:lnTo>
                    <a:pt x="73" y="148"/>
                  </a:lnTo>
                  <a:lnTo>
                    <a:pt x="76" y="147"/>
                  </a:lnTo>
                  <a:lnTo>
                    <a:pt x="80" y="143"/>
                  </a:lnTo>
                  <a:lnTo>
                    <a:pt x="87" y="133"/>
                  </a:lnTo>
                  <a:lnTo>
                    <a:pt x="95" y="117"/>
                  </a:lnTo>
                  <a:lnTo>
                    <a:pt x="103" y="99"/>
                  </a:lnTo>
                  <a:lnTo>
                    <a:pt x="106" y="87"/>
                  </a:lnTo>
                  <a:lnTo>
                    <a:pt x="111" y="85"/>
                  </a:lnTo>
                  <a:lnTo>
                    <a:pt x="118" y="82"/>
                  </a:lnTo>
                  <a:lnTo>
                    <a:pt x="125" y="80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8"/>
                  </a:lnTo>
                  <a:lnTo>
                    <a:pt x="155" y="67"/>
                  </a:lnTo>
                  <a:lnTo>
                    <a:pt x="155" y="80"/>
                  </a:lnTo>
                  <a:lnTo>
                    <a:pt x="152" y="97"/>
                  </a:lnTo>
                  <a:lnTo>
                    <a:pt x="149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7" y="135"/>
                  </a:lnTo>
                  <a:lnTo>
                    <a:pt x="150" y="128"/>
                  </a:lnTo>
                  <a:lnTo>
                    <a:pt x="156" y="115"/>
                  </a:lnTo>
                  <a:lnTo>
                    <a:pt x="163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7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4" y="36"/>
                  </a:lnTo>
                  <a:lnTo>
                    <a:pt x="196" y="34"/>
                  </a:lnTo>
                  <a:lnTo>
                    <a:pt x="200" y="32"/>
                  </a:lnTo>
                  <a:lnTo>
                    <a:pt x="201" y="35"/>
                  </a:lnTo>
                  <a:lnTo>
                    <a:pt x="201" y="41"/>
                  </a:lnTo>
                  <a:lnTo>
                    <a:pt x="200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5" y="104"/>
                  </a:lnTo>
                  <a:lnTo>
                    <a:pt x="203" y="88"/>
                  </a:lnTo>
                  <a:lnTo>
                    <a:pt x="209" y="64"/>
                  </a:lnTo>
                  <a:lnTo>
                    <a:pt x="213" y="37"/>
                  </a:lnTo>
                  <a:lnTo>
                    <a:pt x="216" y="1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15" name="Freeform 9814"/>
            <p:cNvSpPr/>
            <p:nvPr/>
          </p:nvSpPr>
          <p:spPr>
            <a:xfrm>
              <a:off x="4131" y="1191"/>
              <a:ext cx="151" cy="144"/>
            </a:xfrm>
            <a:custGeom>
              <a:avLst/>
              <a:gdLst/>
              <a:ahLst/>
              <a:cxnLst/>
              <a:pathLst>
                <a:path w="173" h="165">
                  <a:moveTo>
                    <a:pt x="167" y="165"/>
                  </a:moveTo>
                  <a:lnTo>
                    <a:pt x="168" y="162"/>
                  </a:lnTo>
                  <a:lnTo>
                    <a:pt x="170" y="159"/>
                  </a:lnTo>
                  <a:lnTo>
                    <a:pt x="172" y="157"/>
                  </a:lnTo>
                  <a:lnTo>
                    <a:pt x="173" y="155"/>
                  </a:lnTo>
                  <a:lnTo>
                    <a:pt x="166" y="148"/>
                  </a:lnTo>
                  <a:lnTo>
                    <a:pt x="159" y="141"/>
                  </a:lnTo>
                  <a:lnTo>
                    <a:pt x="156" y="135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1" y="96"/>
                  </a:lnTo>
                  <a:lnTo>
                    <a:pt x="148" y="76"/>
                  </a:lnTo>
                  <a:lnTo>
                    <a:pt x="144" y="64"/>
                  </a:lnTo>
                  <a:lnTo>
                    <a:pt x="141" y="58"/>
                  </a:lnTo>
                  <a:lnTo>
                    <a:pt x="137" y="55"/>
                  </a:lnTo>
                  <a:lnTo>
                    <a:pt x="136" y="57"/>
                  </a:lnTo>
                  <a:lnTo>
                    <a:pt x="137" y="63"/>
                  </a:lnTo>
                  <a:lnTo>
                    <a:pt x="140" y="75"/>
                  </a:lnTo>
                  <a:lnTo>
                    <a:pt x="141" y="91"/>
                  </a:lnTo>
                  <a:lnTo>
                    <a:pt x="141" y="108"/>
                  </a:lnTo>
                  <a:lnTo>
                    <a:pt x="140" y="119"/>
                  </a:lnTo>
                  <a:lnTo>
                    <a:pt x="135" y="117"/>
                  </a:lnTo>
                  <a:lnTo>
                    <a:pt x="130" y="113"/>
                  </a:lnTo>
                  <a:lnTo>
                    <a:pt x="126" y="111"/>
                  </a:lnTo>
                  <a:lnTo>
                    <a:pt x="121" y="108"/>
                  </a:lnTo>
                  <a:lnTo>
                    <a:pt x="116" y="104"/>
                  </a:lnTo>
                  <a:lnTo>
                    <a:pt x="112" y="101"/>
                  </a:lnTo>
                  <a:lnTo>
                    <a:pt x="107" y="97"/>
                  </a:lnTo>
                  <a:lnTo>
                    <a:pt x="105" y="94"/>
                  </a:lnTo>
                  <a:lnTo>
                    <a:pt x="101" y="83"/>
                  </a:lnTo>
                  <a:lnTo>
                    <a:pt x="97" y="68"/>
                  </a:lnTo>
                  <a:lnTo>
                    <a:pt x="94" y="52"/>
                  </a:lnTo>
                  <a:lnTo>
                    <a:pt x="92" y="40"/>
                  </a:lnTo>
                  <a:lnTo>
                    <a:pt x="92" y="30"/>
                  </a:lnTo>
                  <a:lnTo>
                    <a:pt x="91" y="21"/>
                  </a:lnTo>
                  <a:lnTo>
                    <a:pt x="90" y="13"/>
                  </a:lnTo>
                  <a:lnTo>
                    <a:pt x="87" y="7"/>
                  </a:lnTo>
                  <a:lnTo>
                    <a:pt x="84" y="4"/>
                  </a:lnTo>
                  <a:lnTo>
                    <a:pt x="83" y="5"/>
                  </a:lnTo>
                  <a:lnTo>
                    <a:pt x="84" y="10"/>
                  </a:lnTo>
                  <a:lnTo>
                    <a:pt x="86" y="16"/>
                  </a:lnTo>
                  <a:lnTo>
                    <a:pt x="87" y="25"/>
                  </a:lnTo>
                  <a:lnTo>
                    <a:pt x="86" y="31"/>
                  </a:lnTo>
                  <a:lnTo>
                    <a:pt x="84" y="38"/>
                  </a:lnTo>
                  <a:lnTo>
                    <a:pt x="83" y="44"/>
                  </a:lnTo>
                  <a:lnTo>
                    <a:pt x="83" y="52"/>
                  </a:lnTo>
                  <a:lnTo>
                    <a:pt x="84" y="64"/>
                  </a:lnTo>
                  <a:lnTo>
                    <a:pt x="87" y="75"/>
                  </a:lnTo>
                  <a:lnTo>
                    <a:pt x="88" y="83"/>
                  </a:lnTo>
                  <a:lnTo>
                    <a:pt x="76" y="73"/>
                  </a:lnTo>
                  <a:lnTo>
                    <a:pt x="64" y="60"/>
                  </a:lnTo>
                  <a:lnTo>
                    <a:pt x="51" y="46"/>
                  </a:lnTo>
                  <a:lnTo>
                    <a:pt x="38" y="34"/>
                  </a:lnTo>
                  <a:lnTo>
                    <a:pt x="26" y="21"/>
                  </a:lnTo>
                  <a:lnTo>
                    <a:pt x="15" y="11"/>
                  </a:lnTo>
                  <a:lnTo>
                    <a:pt x="7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1" y="15"/>
                  </a:lnTo>
                  <a:lnTo>
                    <a:pt x="17" y="23"/>
                  </a:lnTo>
                  <a:lnTo>
                    <a:pt x="23" y="33"/>
                  </a:lnTo>
                  <a:lnTo>
                    <a:pt x="29" y="41"/>
                  </a:lnTo>
                  <a:lnTo>
                    <a:pt x="34" y="48"/>
                  </a:lnTo>
                  <a:lnTo>
                    <a:pt x="38" y="53"/>
                  </a:lnTo>
                  <a:lnTo>
                    <a:pt x="41" y="58"/>
                  </a:lnTo>
                  <a:lnTo>
                    <a:pt x="44" y="61"/>
                  </a:lnTo>
                  <a:lnTo>
                    <a:pt x="48" y="66"/>
                  </a:lnTo>
                  <a:lnTo>
                    <a:pt x="53" y="72"/>
                  </a:lnTo>
                  <a:lnTo>
                    <a:pt x="59" y="76"/>
                  </a:lnTo>
                  <a:lnTo>
                    <a:pt x="65" y="82"/>
                  </a:lnTo>
                  <a:lnTo>
                    <a:pt x="71" y="87"/>
                  </a:lnTo>
                  <a:lnTo>
                    <a:pt x="76" y="90"/>
                  </a:lnTo>
                  <a:lnTo>
                    <a:pt x="80" y="93"/>
                  </a:lnTo>
                  <a:lnTo>
                    <a:pt x="75" y="93"/>
                  </a:lnTo>
                  <a:lnTo>
                    <a:pt x="71" y="93"/>
                  </a:lnTo>
                  <a:lnTo>
                    <a:pt x="65" y="93"/>
                  </a:lnTo>
                  <a:lnTo>
                    <a:pt x="59" y="91"/>
                  </a:lnTo>
                  <a:lnTo>
                    <a:pt x="53" y="90"/>
                  </a:lnTo>
                  <a:lnTo>
                    <a:pt x="48" y="88"/>
                  </a:lnTo>
                  <a:lnTo>
                    <a:pt x="44" y="87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33" y="88"/>
                  </a:lnTo>
                  <a:lnTo>
                    <a:pt x="37" y="91"/>
                  </a:lnTo>
                  <a:lnTo>
                    <a:pt x="44" y="95"/>
                  </a:lnTo>
                  <a:lnTo>
                    <a:pt x="52" y="99"/>
                  </a:lnTo>
                  <a:lnTo>
                    <a:pt x="61" y="103"/>
                  </a:lnTo>
                  <a:lnTo>
                    <a:pt x="72" y="106"/>
                  </a:lnTo>
                  <a:lnTo>
                    <a:pt x="81" y="109"/>
                  </a:lnTo>
                  <a:lnTo>
                    <a:pt x="91" y="111"/>
                  </a:lnTo>
                  <a:lnTo>
                    <a:pt x="99" y="111"/>
                  </a:lnTo>
                  <a:lnTo>
                    <a:pt x="104" y="112"/>
                  </a:lnTo>
                  <a:lnTo>
                    <a:pt x="109" y="114"/>
                  </a:lnTo>
                  <a:lnTo>
                    <a:pt x="114" y="118"/>
                  </a:lnTo>
                  <a:lnTo>
                    <a:pt x="119" y="121"/>
                  </a:lnTo>
                  <a:lnTo>
                    <a:pt x="124" y="125"/>
                  </a:lnTo>
                  <a:lnTo>
                    <a:pt x="128" y="128"/>
                  </a:lnTo>
                  <a:lnTo>
                    <a:pt x="132" y="132"/>
                  </a:lnTo>
                  <a:lnTo>
                    <a:pt x="135" y="135"/>
                  </a:lnTo>
                  <a:lnTo>
                    <a:pt x="130" y="137"/>
                  </a:lnTo>
                  <a:lnTo>
                    <a:pt x="124" y="140"/>
                  </a:lnTo>
                  <a:lnTo>
                    <a:pt x="117" y="141"/>
                  </a:lnTo>
                  <a:lnTo>
                    <a:pt x="109" y="142"/>
                  </a:lnTo>
                  <a:lnTo>
                    <a:pt x="101" y="143"/>
                  </a:lnTo>
                  <a:lnTo>
                    <a:pt x="94" y="143"/>
                  </a:lnTo>
                  <a:lnTo>
                    <a:pt x="87" y="143"/>
                  </a:lnTo>
                  <a:lnTo>
                    <a:pt x="81" y="142"/>
                  </a:lnTo>
                  <a:lnTo>
                    <a:pt x="74" y="142"/>
                  </a:lnTo>
                  <a:lnTo>
                    <a:pt x="69" y="143"/>
                  </a:lnTo>
                  <a:lnTo>
                    <a:pt x="72" y="146"/>
                  </a:lnTo>
                  <a:lnTo>
                    <a:pt x="82" y="149"/>
                  </a:lnTo>
                  <a:lnTo>
                    <a:pt x="90" y="150"/>
                  </a:lnTo>
                  <a:lnTo>
                    <a:pt x="99" y="151"/>
                  </a:lnTo>
                  <a:lnTo>
                    <a:pt x="110" y="151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50"/>
                  </a:lnTo>
                  <a:lnTo>
                    <a:pt x="144" y="149"/>
                  </a:lnTo>
                  <a:lnTo>
                    <a:pt x="149" y="149"/>
                  </a:lnTo>
                  <a:lnTo>
                    <a:pt x="155" y="150"/>
                  </a:lnTo>
                  <a:lnTo>
                    <a:pt x="160" y="155"/>
                  </a:lnTo>
                  <a:lnTo>
                    <a:pt x="164" y="159"/>
                  </a:lnTo>
                  <a:lnTo>
                    <a:pt x="167" y="16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16" name="Freeform 9815"/>
            <p:cNvSpPr/>
            <p:nvPr/>
          </p:nvSpPr>
          <p:spPr>
            <a:xfrm>
              <a:off x="4355" y="1137"/>
              <a:ext cx="95" cy="219"/>
            </a:xfrm>
            <a:custGeom>
              <a:avLst/>
              <a:gdLst/>
              <a:ahLst/>
              <a:cxnLst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2" y="206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20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199"/>
                  </a:lnTo>
                  <a:lnTo>
                    <a:pt x="27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8" y="172"/>
                  </a:lnTo>
                  <a:lnTo>
                    <a:pt x="21" y="160"/>
                  </a:lnTo>
                  <a:lnTo>
                    <a:pt x="12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4" y="99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5" y="130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8"/>
                  </a:lnTo>
                  <a:lnTo>
                    <a:pt x="42" y="118"/>
                  </a:lnTo>
                  <a:lnTo>
                    <a:pt x="44" y="97"/>
                  </a:lnTo>
                  <a:lnTo>
                    <a:pt x="43" y="83"/>
                  </a:lnTo>
                  <a:lnTo>
                    <a:pt x="40" y="70"/>
                  </a:lnTo>
                  <a:lnTo>
                    <a:pt x="38" y="54"/>
                  </a:lnTo>
                  <a:lnTo>
                    <a:pt x="38" y="39"/>
                  </a:lnTo>
                  <a:lnTo>
                    <a:pt x="39" y="29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44" y="30"/>
                  </a:lnTo>
                  <a:lnTo>
                    <a:pt x="43" y="36"/>
                  </a:lnTo>
                  <a:lnTo>
                    <a:pt x="43" y="44"/>
                  </a:lnTo>
                  <a:lnTo>
                    <a:pt x="45" y="54"/>
                  </a:lnTo>
                  <a:lnTo>
                    <a:pt x="47" y="65"/>
                  </a:lnTo>
                  <a:lnTo>
                    <a:pt x="50" y="70"/>
                  </a:lnTo>
                  <a:lnTo>
                    <a:pt x="55" y="54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1" y="2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2"/>
                  </a:lnTo>
                  <a:lnTo>
                    <a:pt x="90" y="59"/>
                  </a:lnTo>
                  <a:lnTo>
                    <a:pt x="93" y="55"/>
                  </a:lnTo>
                  <a:lnTo>
                    <a:pt x="96" y="55"/>
                  </a:lnTo>
                  <a:lnTo>
                    <a:pt x="96" y="58"/>
                  </a:lnTo>
                  <a:lnTo>
                    <a:pt x="92" y="61"/>
                  </a:lnTo>
                  <a:lnTo>
                    <a:pt x="89" y="64"/>
                  </a:lnTo>
                  <a:lnTo>
                    <a:pt x="85" y="67"/>
                  </a:lnTo>
                  <a:lnTo>
                    <a:pt x="81" y="70"/>
                  </a:lnTo>
                  <a:lnTo>
                    <a:pt x="75" y="74"/>
                  </a:lnTo>
                  <a:lnTo>
                    <a:pt x="69" y="77"/>
                  </a:lnTo>
                  <a:lnTo>
                    <a:pt x="65" y="81"/>
                  </a:lnTo>
                  <a:lnTo>
                    <a:pt x="61" y="83"/>
                  </a:lnTo>
                  <a:lnTo>
                    <a:pt x="58" y="85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3"/>
                  </a:lnTo>
                  <a:lnTo>
                    <a:pt x="44" y="153"/>
                  </a:lnTo>
                  <a:lnTo>
                    <a:pt x="52" y="153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6"/>
                  </a:lnTo>
                  <a:lnTo>
                    <a:pt x="95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3" y="141"/>
                  </a:lnTo>
                  <a:lnTo>
                    <a:pt x="103" y="142"/>
                  </a:lnTo>
                  <a:lnTo>
                    <a:pt x="99" y="145"/>
                  </a:lnTo>
                  <a:lnTo>
                    <a:pt x="96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4" y="159"/>
                  </a:lnTo>
                  <a:lnTo>
                    <a:pt x="65" y="163"/>
                  </a:lnTo>
                  <a:lnTo>
                    <a:pt x="57" y="166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2" y="175"/>
                  </a:lnTo>
                  <a:lnTo>
                    <a:pt x="38" y="184"/>
                  </a:lnTo>
                  <a:lnTo>
                    <a:pt x="37" y="194"/>
                  </a:lnTo>
                  <a:lnTo>
                    <a:pt x="36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8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1"/>
                  </a:lnTo>
                  <a:lnTo>
                    <a:pt x="89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4" y="178"/>
                  </a:lnTo>
                  <a:lnTo>
                    <a:pt x="107" y="176"/>
                  </a:lnTo>
                  <a:lnTo>
                    <a:pt x="107" y="179"/>
                  </a:lnTo>
                  <a:lnTo>
                    <a:pt x="104" y="184"/>
                  </a:lnTo>
                  <a:lnTo>
                    <a:pt x="100" y="189"/>
                  </a:lnTo>
                  <a:lnTo>
                    <a:pt x="96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1" y="213"/>
                  </a:lnTo>
                  <a:lnTo>
                    <a:pt x="76" y="219"/>
                  </a:lnTo>
                  <a:lnTo>
                    <a:pt x="72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6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9" y="238"/>
                  </a:lnTo>
                  <a:lnTo>
                    <a:pt x="12" y="243"/>
                  </a:lnTo>
                  <a:lnTo>
                    <a:pt x="6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3" y="218"/>
                  </a:lnTo>
                  <a:lnTo>
                    <a:pt x="9" y="214"/>
                  </a:lnTo>
                  <a:lnTo>
                    <a:pt x="6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17" name="Freeform 9816"/>
            <p:cNvSpPr/>
            <p:nvPr/>
          </p:nvSpPr>
          <p:spPr>
            <a:xfrm>
              <a:off x="4336" y="1258"/>
              <a:ext cx="16" cy="28"/>
            </a:xfrm>
            <a:custGeom>
              <a:avLst/>
              <a:gdLst/>
              <a:ahLst/>
              <a:cxnLst/>
              <a:pathLst>
                <a:path w="20" h="33">
                  <a:moveTo>
                    <a:pt x="20" y="30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2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11"/>
                  </a:lnTo>
                  <a:lnTo>
                    <a:pt x="9" y="18"/>
                  </a:lnTo>
                  <a:lnTo>
                    <a:pt x="14" y="25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18" name="Freeform 9817"/>
            <p:cNvSpPr/>
            <p:nvPr/>
          </p:nvSpPr>
          <p:spPr>
            <a:xfrm>
              <a:off x="4462" y="1251"/>
              <a:ext cx="298" cy="181"/>
            </a:xfrm>
            <a:custGeom>
              <a:avLst/>
              <a:gdLst/>
              <a:ahLst/>
              <a:cxnLst/>
              <a:pathLst>
                <a:path w="341" h="208">
                  <a:moveTo>
                    <a:pt x="14" y="161"/>
                  </a:moveTo>
                  <a:lnTo>
                    <a:pt x="19" y="157"/>
                  </a:lnTo>
                  <a:lnTo>
                    <a:pt x="26" y="151"/>
                  </a:lnTo>
                  <a:lnTo>
                    <a:pt x="34" y="147"/>
                  </a:lnTo>
                  <a:lnTo>
                    <a:pt x="43" y="141"/>
                  </a:lnTo>
                  <a:lnTo>
                    <a:pt x="52" y="136"/>
                  </a:lnTo>
                  <a:lnTo>
                    <a:pt x="60" y="131"/>
                  </a:lnTo>
                  <a:lnTo>
                    <a:pt x="66" y="127"/>
                  </a:lnTo>
                  <a:lnTo>
                    <a:pt x="68" y="124"/>
                  </a:lnTo>
                  <a:lnTo>
                    <a:pt x="72" y="113"/>
                  </a:lnTo>
                  <a:lnTo>
                    <a:pt x="77" y="96"/>
                  </a:lnTo>
                  <a:lnTo>
                    <a:pt x="85" y="78"/>
                  </a:lnTo>
                  <a:lnTo>
                    <a:pt x="92" y="64"/>
                  </a:lnTo>
                  <a:lnTo>
                    <a:pt x="97" y="57"/>
                  </a:lnTo>
                  <a:lnTo>
                    <a:pt x="103" y="49"/>
                  </a:lnTo>
                  <a:lnTo>
                    <a:pt x="111" y="40"/>
                  </a:lnTo>
                  <a:lnTo>
                    <a:pt x="119" y="29"/>
                  </a:lnTo>
                  <a:lnTo>
                    <a:pt x="128" y="20"/>
                  </a:lnTo>
                  <a:lnTo>
                    <a:pt x="136" y="11"/>
                  </a:lnTo>
                  <a:lnTo>
                    <a:pt x="143" y="5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4"/>
                  </a:lnTo>
                  <a:lnTo>
                    <a:pt x="150" y="7"/>
                  </a:lnTo>
                  <a:lnTo>
                    <a:pt x="146" y="11"/>
                  </a:lnTo>
                  <a:lnTo>
                    <a:pt x="141" y="18"/>
                  </a:lnTo>
                  <a:lnTo>
                    <a:pt x="133" y="26"/>
                  </a:lnTo>
                  <a:lnTo>
                    <a:pt x="125" y="36"/>
                  </a:lnTo>
                  <a:lnTo>
                    <a:pt x="115" y="46"/>
                  </a:lnTo>
                  <a:lnTo>
                    <a:pt x="107" y="56"/>
                  </a:lnTo>
                  <a:lnTo>
                    <a:pt x="102" y="65"/>
                  </a:lnTo>
                  <a:lnTo>
                    <a:pt x="98" y="71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9" y="113"/>
                  </a:lnTo>
                  <a:lnTo>
                    <a:pt x="91" y="112"/>
                  </a:lnTo>
                  <a:lnTo>
                    <a:pt x="97" y="110"/>
                  </a:lnTo>
                  <a:lnTo>
                    <a:pt x="102" y="108"/>
                  </a:lnTo>
                  <a:lnTo>
                    <a:pt x="106" y="103"/>
                  </a:lnTo>
                  <a:lnTo>
                    <a:pt x="113" y="98"/>
                  </a:lnTo>
                  <a:lnTo>
                    <a:pt x="120" y="94"/>
                  </a:lnTo>
                  <a:lnTo>
                    <a:pt x="127" y="89"/>
                  </a:lnTo>
                  <a:lnTo>
                    <a:pt x="133" y="84"/>
                  </a:lnTo>
                  <a:lnTo>
                    <a:pt x="138" y="81"/>
                  </a:lnTo>
                  <a:lnTo>
                    <a:pt x="142" y="80"/>
                  </a:lnTo>
                  <a:lnTo>
                    <a:pt x="149" y="67"/>
                  </a:lnTo>
                  <a:lnTo>
                    <a:pt x="159" y="54"/>
                  </a:lnTo>
                  <a:lnTo>
                    <a:pt x="172" y="42"/>
                  </a:lnTo>
                  <a:lnTo>
                    <a:pt x="186" y="30"/>
                  </a:lnTo>
                  <a:lnTo>
                    <a:pt x="198" y="21"/>
                  </a:lnTo>
                  <a:lnTo>
                    <a:pt x="211" y="12"/>
                  </a:lnTo>
                  <a:lnTo>
                    <a:pt x="221" y="7"/>
                  </a:lnTo>
                  <a:lnTo>
                    <a:pt x="228" y="4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0" y="4"/>
                  </a:lnTo>
                  <a:lnTo>
                    <a:pt x="234" y="7"/>
                  </a:lnTo>
                  <a:lnTo>
                    <a:pt x="224" y="13"/>
                  </a:lnTo>
                  <a:lnTo>
                    <a:pt x="212" y="22"/>
                  </a:lnTo>
                  <a:lnTo>
                    <a:pt x="199" y="33"/>
                  </a:lnTo>
                  <a:lnTo>
                    <a:pt x="187" y="44"/>
                  </a:lnTo>
                  <a:lnTo>
                    <a:pt x="175" y="56"/>
                  </a:lnTo>
                  <a:lnTo>
                    <a:pt x="166" y="66"/>
                  </a:lnTo>
                  <a:lnTo>
                    <a:pt x="160" y="75"/>
                  </a:lnTo>
                  <a:lnTo>
                    <a:pt x="158" y="82"/>
                  </a:lnTo>
                  <a:lnTo>
                    <a:pt x="158" y="84"/>
                  </a:lnTo>
                  <a:lnTo>
                    <a:pt x="160" y="86"/>
                  </a:lnTo>
                  <a:lnTo>
                    <a:pt x="165" y="84"/>
                  </a:lnTo>
                  <a:lnTo>
                    <a:pt x="172" y="83"/>
                  </a:lnTo>
                  <a:lnTo>
                    <a:pt x="176" y="82"/>
                  </a:lnTo>
                  <a:lnTo>
                    <a:pt x="182" y="81"/>
                  </a:lnTo>
                  <a:lnTo>
                    <a:pt x="188" y="80"/>
                  </a:lnTo>
                  <a:lnTo>
                    <a:pt x="194" y="79"/>
                  </a:lnTo>
                  <a:lnTo>
                    <a:pt x="199" y="78"/>
                  </a:lnTo>
                  <a:lnTo>
                    <a:pt x="204" y="76"/>
                  </a:lnTo>
                  <a:lnTo>
                    <a:pt x="209" y="75"/>
                  </a:lnTo>
                  <a:lnTo>
                    <a:pt x="212" y="75"/>
                  </a:lnTo>
                  <a:lnTo>
                    <a:pt x="221" y="67"/>
                  </a:lnTo>
                  <a:lnTo>
                    <a:pt x="233" y="60"/>
                  </a:lnTo>
                  <a:lnTo>
                    <a:pt x="245" y="52"/>
                  </a:lnTo>
                  <a:lnTo>
                    <a:pt x="260" y="45"/>
                  </a:lnTo>
                  <a:lnTo>
                    <a:pt x="273" y="38"/>
                  </a:lnTo>
                  <a:lnTo>
                    <a:pt x="286" y="33"/>
                  </a:lnTo>
                  <a:lnTo>
                    <a:pt x="295" y="29"/>
                  </a:lnTo>
                  <a:lnTo>
                    <a:pt x="301" y="26"/>
                  </a:lnTo>
                  <a:lnTo>
                    <a:pt x="306" y="23"/>
                  </a:lnTo>
                  <a:lnTo>
                    <a:pt x="310" y="26"/>
                  </a:lnTo>
                  <a:lnTo>
                    <a:pt x="308" y="30"/>
                  </a:lnTo>
                  <a:lnTo>
                    <a:pt x="301" y="34"/>
                  </a:lnTo>
                  <a:lnTo>
                    <a:pt x="291" y="37"/>
                  </a:lnTo>
                  <a:lnTo>
                    <a:pt x="281" y="41"/>
                  </a:lnTo>
                  <a:lnTo>
                    <a:pt x="270" y="46"/>
                  </a:lnTo>
                  <a:lnTo>
                    <a:pt x="260" y="53"/>
                  </a:lnTo>
                  <a:lnTo>
                    <a:pt x="251" y="59"/>
                  </a:lnTo>
                  <a:lnTo>
                    <a:pt x="243" y="66"/>
                  </a:lnTo>
                  <a:lnTo>
                    <a:pt x="237" y="72"/>
                  </a:lnTo>
                  <a:lnTo>
                    <a:pt x="234" y="78"/>
                  </a:lnTo>
                  <a:lnTo>
                    <a:pt x="245" y="79"/>
                  </a:lnTo>
                  <a:lnTo>
                    <a:pt x="258" y="78"/>
                  </a:lnTo>
                  <a:lnTo>
                    <a:pt x="272" y="76"/>
                  </a:lnTo>
                  <a:lnTo>
                    <a:pt x="286" y="74"/>
                  </a:lnTo>
                  <a:lnTo>
                    <a:pt x="300" y="71"/>
                  </a:lnTo>
                  <a:lnTo>
                    <a:pt x="311" y="68"/>
                  </a:lnTo>
                  <a:lnTo>
                    <a:pt x="320" y="65"/>
                  </a:lnTo>
                  <a:lnTo>
                    <a:pt x="327" y="63"/>
                  </a:lnTo>
                  <a:lnTo>
                    <a:pt x="335" y="59"/>
                  </a:lnTo>
                  <a:lnTo>
                    <a:pt x="340" y="58"/>
                  </a:lnTo>
                  <a:lnTo>
                    <a:pt x="341" y="59"/>
                  </a:lnTo>
                  <a:lnTo>
                    <a:pt x="336" y="64"/>
                  </a:lnTo>
                  <a:lnTo>
                    <a:pt x="331" y="67"/>
                  </a:lnTo>
                  <a:lnTo>
                    <a:pt x="321" y="72"/>
                  </a:lnTo>
                  <a:lnTo>
                    <a:pt x="311" y="78"/>
                  </a:lnTo>
                  <a:lnTo>
                    <a:pt x="298" y="82"/>
                  </a:lnTo>
                  <a:lnTo>
                    <a:pt x="283" y="87"/>
                  </a:lnTo>
                  <a:lnTo>
                    <a:pt x="268" y="90"/>
                  </a:lnTo>
                  <a:lnTo>
                    <a:pt x="253" y="93"/>
                  </a:lnTo>
                  <a:lnTo>
                    <a:pt x="239" y="93"/>
                  </a:lnTo>
                  <a:lnTo>
                    <a:pt x="243" y="97"/>
                  </a:lnTo>
                  <a:lnTo>
                    <a:pt x="251" y="103"/>
                  </a:lnTo>
                  <a:lnTo>
                    <a:pt x="260" y="109"/>
                  </a:lnTo>
                  <a:lnTo>
                    <a:pt x="270" y="114"/>
                  </a:lnTo>
                  <a:lnTo>
                    <a:pt x="280" y="120"/>
                  </a:lnTo>
                  <a:lnTo>
                    <a:pt x="289" y="125"/>
                  </a:lnTo>
                  <a:lnTo>
                    <a:pt x="297" y="128"/>
                  </a:lnTo>
                  <a:lnTo>
                    <a:pt x="303" y="131"/>
                  </a:lnTo>
                  <a:lnTo>
                    <a:pt x="310" y="135"/>
                  </a:lnTo>
                  <a:lnTo>
                    <a:pt x="313" y="137"/>
                  </a:lnTo>
                  <a:lnTo>
                    <a:pt x="311" y="140"/>
                  </a:lnTo>
                  <a:lnTo>
                    <a:pt x="304" y="139"/>
                  </a:lnTo>
                  <a:lnTo>
                    <a:pt x="296" y="136"/>
                  </a:lnTo>
                  <a:lnTo>
                    <a:pt x="286" y="132"/>
                  </a:lnTo>
                  <a:lnTo>
                    <a:pt x="272" y="127"/>
                  </a:lnTo>
                  <a:lnTo>
                    <a:pt x="258" y="121"/>
                  </a:lnTo>
                  <a:lnTo>
                    <a:pt x="244" y="116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1"/>
                  </a:lnTo>
                  <a:lnTo>
                    <a:pt x="198" y="101"/>
                  </a:lnTo>
                  <a:lnTo>
                    <a:pt x="190" y="102"/>
                  </a:lnTo>
                  <a:lnTo>
                    <a:pt x="182" y="102"/>
                  </a:lnTo>
                  <a:lnTo>
                    <a:pt x="175" y="103"/>
                  </a:lnTo>
                  <a:lnTo>
                    <a:pt x="169" y="103"/>
                  </a:lnTo>
                  <a:lnTo>
                    <a:pt x="166" y="104"/>
                  </a:lnTo>
                  <a:lnTo>
                    <a:pt x="169" y="110"/>
                  </a:lnTo>
                  <a:lnTo>
                    <a:pt x="175" y="116"/>
                  </a:lnTo>
                  <a:lnTo>
                    <a:pt x="181" y="122"/>
                  </a:lnTo>
                  <a:lnTo>
                    <a:pt x="188" y="129"/>
                  </a:lnTo>
                  <a:lnTo>
                    <a:pt x="195" y="135"/>
                  </a:lnTo>
                  <a:lnTo>
                    <a:pt x="202" y="141"/>
                  </a:lnTo>
                  <a:lnTo>
                    <a:pt x="209" y="146"/>
                  </a:lnTo>
                  <a:lnTo>
                    <a:pt x="213" y="149"/>
                  </a:lnTo>
                  <a:lnTo>
                    <a:pt x="222" y="154"/>
                  </a:lnTo>
                  <a:lnTo>
                    <a:pt x="232" y="159"/>
                  </a:lnTo>
                  <a:lnTo>
                    <a:pt x="241" y="164"/>
                  </a:lnTo>
                  <a:lnTo>
                    <a:pt x="247" y="167"/>
                  </a:lnTo>
                  <a:lnTo>
                    <a:pt x="251" y="172"/>
                  </a:lnTo>
                  <a:lnTo>
                    <a:pt x="255" y="177"/>
                  </a:lnTo>
                  <a:lnTo>
                    <a:pt x="252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7" y="151"/>
                  </a:lnTo>
                  <a:lnTo>
                    <a:pt x="194" y="143"/>
                  </a:lnTo>
                  <a:lnTo>
                    <a:pt x="181" y="135"/>
                  </a:lnTo>
                  <a:lnTo>
                    <a:pt x="171" y="128"/>
                  </a:lnTo>
                  <a:lnTo>
                    <a:pt x="161" y="122"/>
                  </a:lnTo>
                  <a:lnTo>
                    <a:pt x="156" y="118"/>
                  </a:lnTo>
                  <a:lnTo>
                    <a:pt x="150" y="113"/>
                  </a:lnTo>
                  <a:lnTo>
                    <a:pt x="144" y="113"/>
                  </a:lnTo>
                  <a:lnTo>
                    <a:pt x="139" y="114"/>
                  </a:lnTo>
                  <a:lnTo>
                    <a:pt x="134" y="117"/>
                  </a:lnTo>
                  <a:lnTo>
                    <a:pt x="129" y="118"/>
                  </a:lnTo>
                  <a:lnTo>
                    <a:pt x="123" y="120"/>
                  </a:lnTo>
                  <a:lnTo>
                    <a:pt x="118" y="122"/>
                  </a:lnTo>
                  <a:lnTo>
                    <a:pt x="111" y="124"/>
                  </a:lnTo>
                  <a:lnTo>
                    <a:pt x="104" y="126"/>
                  </a:lnTo>
                  <a:lnTo>
                    <a:pt x="98" y="128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89" y="135"/>
                  </a:lnTo>
                  <a:lnTo>
                    <a:pt x="90" y="137"/>
                  </a:lnTo>
                  <a:lnTo>
                    <a:pt x="92" y="142"/>
                  </a:lnTo>
                  <a:lnTo>
                    <a:pt x="98" y="147"/>
                  </a:lnTo>
                  <a:lnTo>
                    <a:pt x="104" y="151"/>
                  </a:lnTo>
                  <a:lnTo>
                    <a:pt x="112" y="158"/>
                  </a:lnTo>
                  <a:lnTo>
                    <a:pt x="123" y="166"/>
                  </a:lnTo>
                  <a:lnTo>
                    <a:pt x="135" y="175"/>
                  </a:lnTo>
                  <a:lnTo>
                    <a:pt x="148" y="184"/>
                  </a:lnTo>
                  <a:lnTo>
                    <a:pt x="159" y="192"/>
                  </a:lnTo>
                  <a:lnTo>
                    <a:pt x="169" y="197"/>
                  </a:lnTo>
                  <a:lnTo>
                    <a:pt x="176" y="201"/>
                  </a:lnTo>
                  <a:lnTo>
                    <a:pt x="182" y="205"/>
                  </a:lnTo>
                  <a:lnTo>
                    <a:pt x="182" y="208"/>
                  </a:lnTo>
                  <a:lnTo>
                    <a:pt x="175" y="208"/>
                  </a:lnTo>
                  <a:lnTo>
                    <a:pt x="164" y="202"/>
                  </a:lnTo>
                  <a:lnTo>
                    <a:pt x="154" y="196"/>
                  </a:lnTo>
                  <a:lnTo>
                    <a:pt x="144" y="189"/>
                  </a:lnTo>
                  <a:lnTo>
                    <a:pt x="130" y="181"/>
                  </a:lnTo>
                  <a:lnTo>
                    <a:pt x="116" y="172"/>
                  </a:lnTo>
                  <a:lnTo>
                    <a:pt x="104" y="164"/>
                  </a:lnTo>
                  <a:lnTo>
                    <a:pt x="91" y="157"/>
                  </a:lnTo>
                  <a:lnTo>
                    <a:pt x="83" y="152"/>
                  </a:lnTo>
                  <a:lnTo>
                    <a:pt x="77" y="150"/>
                  </a:lnTo>
                  <a:lnTo>
                    <a:pt x="73" y="150"/>
                  </a:lnTo>
                  <a:lnTo>
                    <a:pt x="65" y="152"/>
                  </a:lnTo>
                  <a:lnTo>
                    <a:pt x="53" y="156"/>
                  </a:lnTo>
                  <a:lnTo>
                    <a:pt x="42" y="161"/>
                  </a:lnTo>
                  <a:lnTo>
                    <a:pt x="29" y="164"/>
                  </a:lnTo>
                  <a:lnTo>
                    <a:pt x="19" y="167"/>
                  </a:lnTo>
                  <a:lnTo>
                    <a:pt x="9" y="170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7" y="165"/>
                  </a:lnTo>
                  <a:lnTo>
                    <a:pt x="14" y="161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19" name="Freeform 9818"/>
            <p:cNvSpPr/>
            <p:nvPr/>
          </p:nvSpPr>
          <p:spPr>
            <a:xfrm>
              <a:off x="4403" y="1433"/>
              <a:ext cx="215" cy="181"/>
            </a:xfrm>
            <a:custGeom>
              <a:avLst/>
              <a:gdLst/>
              <a:ahLst/>
              <a:cxnLst/>
              <a:pathLst>
                <a:path w="246" h="205">
                  <a:moveTo>
                    <a:pt x="8" y="3"/>
                  </a:moveTo>
                  <a:lnTo>
                    <a:pt x="13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4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1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7" y="14"/>
                  </a:lnTo>
                  <a:lnTo>
                    <a:pt x="165" y="16"/>
                  </a:lnTo>
                  <a:lnTo>
                    <a:pt x="172" y="21"/>
                  </a:lnTo>
                  <a:lnTo>
                    <a:pt x="172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3" y="41"/>
                  </a:lnTo>
                  <a:lnTo>
                    <a:pt x="80" y="44"/>
                  </a:lnTo>
                  <a:lnTo>
                    <a:pt x="88" y="47"/>
                  </a:lnTo>
                  <a:lnTo>
                    <a:pt x="95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7" y="68"/>
                  </a:lnTo>
                  <a:lnTo>
                    <a:pt x="225" y="72"/>
                  </a:lnTo>
                  <a:lnTo>
                    <a:pt x="232" y="79"/>
                  </a:lnTo>
                  <a:lnTo>
                    <a:pt x="232" y="82"/>
                  </a:lnTo>
                  <a:lnTo>
                    <a:pt x="227" y="81"/>
                  </a:lnTo>
                  <a:lnTo>
                    <a:pt x="218" y="77"/>
                  </a:lnTo>
                  <a:lnTo>
                    <a:pt x="210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4" y="66"/>
                  </a:lnTo>
                  <a:lnTo>
                    <a:pt x="133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7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6"/>
                  </a:lnTo>
                  <a:lnTo>
                    <a:pt x="204" y="98"/>
                  </a:lnTo>
                  <a:lnTo>
                    <a:pt x="218" y="104"/>
                  </a:lnTo>
                  <a:lnTo>
                    <a:pt x="230" y="112"/>
                  </a:lnTo>
                  <a:lnTo>
                    <a:pt x="240" y="122"/>
                  </a:lnTo>
                  <a:lnTo>
                    <a:pt x="246" y="136"/>
                  </a:lnTo>
                  <a:lnTo>
                    <a:pt x="240" y="130"/>
                  </a:lnTo>
                  <a:lnTo>
                    <a:pt x="232" y="124"/>
                  </a:lnTo>
                  <a:lnTo>
                    <a:pt x="222" y="119"/>
                  </a:lnTo>
                  <a:lnTo>
                    <a:pt x="212" y="114"/>
                  </a:lnTo>
                  <a:lnTo>
                    <a:pt x="203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5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2"/>
                  </a:lnTo>
                  <a:lnTo>
                    <a:pt x="237" y="175"/>
                  </a:lnTo>
                  <a:lnTo>
                    <a:pt x="240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40" y="196"/>
                  </a:lnTo>
                  <a:lnTo>
                    <a:pt x="230" y="183"/>
                  </a:lnTo>
                  <a:lnTo>
                    <a:pt x="218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2" y="116"/>
                  </a:lnTo>
                  <a:lnTo>
                    <a:pt x="166" y="112"/>
                  </a:lnTo>
                  <a:lnTo>
                    <a:pt x="161" y="111"/>
                  </a:lnTo>
                  <a:lnTo>
                    <a:pt x="159" y="114"/>
                  </a:lnTo>
                  <a:lnTo>
                    <a:pt x="159" y="119"/>
                  </a:lnTo>
                  <a:lnTo>
                    <a:pt x="160" y="124"/>
                  </a:lnTo>
                  <a:lnTo>
                    <a:pt x="164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7"/>
                  </a:lnTo>
                  <a:lnTo>
                    <a:pt x="181" y="187"/>
                  </a:lnTo>
                  <a:lnTo>
                    <a:pt x="177" y="184"/>
                  </a:lnTo>
                  <a:lnTo>
                    <a:pt x="173" y="179"/>
                  </a:lnTo>
                  <a:lnTo>
                    <a:pt x="166" y="165"/>
                  </a:lnTo>
                  <a:lnTo>
                    <a:pt x="156" y="143"/>
                  </a:lnTo>
                  <a:lnTo>
                    <a:pt x="147" y="119"/>
                  </a:lnTo>
                  <a:lnTo>
                    <a:pt x="147" y="101"/>
                  </a:lnTo>
                  <a:lnTo>
                    <a:pt x="141" y="96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2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4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4" y="114"/>
                  </a:lnTo>
                  <a:lnTo>
                    <a:pt x="112" y="138"/>
                  </a:lnTo>
                  <a:lnTo>
                    <a:pt x="123" y="157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9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4" y="138"/>
                  </a:lnTo>
                  <a:lnTo>
                    <a:pt x="97" y="125"/>
                  </a:lnTo>
                  <a:lnTo>
                    <a:pt x="92" y="112"/>
                  </a:lnTo>
                  <a:lnTo>
                    <a:pt x="89" y="97"/>
                  </a:lnTo>
                  <a:lnTo>
                    <a:pt x="88" y="81"/>
                  </a:lnTo>
                  <a:lnTo>
                    <a:pt x="89" y="64"/>
                  </a:lnTo>
                  <a:lnTo>
                    <a:pt x="84" y="61"/>
                  </a:lnTo>
                  <a:lnTo>
                    <a:pt x="80" y="58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50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7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9" y="144"/>
                  </a:lnTo>
                  <a:lnTo>
                    <a:pt x="54" y="134"/>
                  </a:lnTo>
                  <a:lnTo>
                    <a:pt x="51" y="114"/>
                  </a:lnTo>
                  <a:lnTo>
                    <a:pt x="45" y="85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2" y="16"/>
                  </a:lnTo>
                  <a:lnTo>
                    <a:pt x="8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20" name="Freeform 9819"/>
            <p:cNvSpPr/>
            <p:nvPr/>
          </p:nvSpPr>
          <p:spPr>
            <a:xfrm>
              <a:off x="4290" y="1455"/>
              <a:ext cx="149" cy="247"/>
            </a:xfrm>
            <a:custGeom>
              <a:avLst/>
              <a:gdLst/>
              <a:ahLst/>
              <a:cxnLst/>
              <a:pathLst>
                <a:path w="170" h="282">
                  <a:moveTo>
                    <a:pt x="73" y="0"/>
                  </a:moveTo>
                  <a:lnTo>
                    <a:pt x="75" y="2"/>
                  </a:lnTo>
                  <a:lnTo>
                    <a:pt x="78" y="16"/>
                  </a:lnTo>
                  <a:lnTo>
                    <a:pt x="80" y="34"/>
                  </a:lnTo>
                  <a:lnTo>
                    <a:pt x="82" y="43"/>
                  </a:lnTo>
                  <a:lnTo>
                    <a:pt x="85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2" y="90"/>
                  </a:lnTo>
                  <a:lnTo>
                    <a:pt x="139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70" y="158"/>
                  </a:lnTo>
                  <a:lnTo>
                    <a:pt x="170" y="163"/>
                  </a:lnTo>
                  <a:lnTo>
                    <a:pt x="169" y="165"/>
                  </a:lnTo>
                  <a:lnTo>
                    <a:pt x="165" y="163"/>
                  </a:lnTo>
                  <a:lnTo>
                    <a:pt x="162" y="156"/>
                  </a:lnTo>
                  <a:lnTo>
                    <a:pt x="158" y="149"/>
                  </a:lnTo>
                  <a:lnTo>
                    <a:pt x="154" y="140"/>
                  </a:lnTo>
                  <a:lnTo>
                    <a:pt x="147" y="129"/>
                  </a:lnTo>
                  <a:lnTo>
                    <a:pt x="140" y="118"/>
                  </a:lnTo>
                  <a:lnTo>
                    <a:pt x="133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1" y="73"/>
                  </a:lnTo>
                  <a:lnTo>
                    <a:pt x="95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6"/>
                  </a:lnTo>
                  <a:lnTo>
                    <a:pt x="99" y="131"/>
                  </a:lnTo>
                  <a:lnTo>
                    <a:pt x="110" y="140"/>
                  </a:lnTo>
                  <a:lnTo>
                    <a:pt x="120" y="150"/>
                  </a:lnTo>
                  <a:lnTo>
                    <a:pt x="132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8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1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40" y="193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5"/>
                  </a:lnTo>
                  <a:lnTo>
                    <a:pt x="99" y="150"/>
                  </a:lnTo>
                  <a:lnTo>
                    <a:pt x="94" y="148"/>
                  </a:lnTo>
                  <a:lnTo>
                    <a:pt x="103" y="172"/>
                  </a:lnTo>
                  <a:lnTo>
                    <a:pt x="110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9" y="281"/>
                  </a:lnTo>
                  <a:lnTo>
                    <a:pt x="108" y="282"/>
                  </a:lnTo>
                  <a:lnTo>
                    <a:pt x="106" y="278"/>
                  </a:lnTo>
                  <a:lnTo>
                    <a:pt x="106" y="269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70" y="169"/>
                  </a:lnTo>
                  <a:lnTo>
                    <a:pt x="63" y="176"/>
                  </a:lnTo>
                  <a:lnTo>
                    <a:pt x="57" y="184"/>
                  </a:lnTo>
                  <a:lnTo>
                    <a:pt x="50" y="194"/>
                  </a:lnTo>
                  <a:lnTo>
                    <a:pt x="45" y="203"/>
                  </a:lnTo>
                  <a:lnTo>
                    <a:pt x="41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4" y="229"/>
                  </a:lnTo>
                  <a:lnTo>
                    <a:pt x="32" y="224"/>
                  </a:lnTo>
                  <a:lnTo>
                    <a:pt x="34" y="212"/>
                  </a:lnTo>
                  <a:lnTo>
                    <a:pt x="37" y="204"/>
                  </a:lnTo>
                  <a:lnTo>
                    <a:pt x="42" y="195"/>
                  </a:lnTo>
                  <a:lnTo>
                    <a:pt x="48" y="183"/>
                  </a:lnTo>
                  <a:lnTo>
                    <a:pt x="55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2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8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7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5" y="121"/>
                  </a:lnTo>
                  <a:lnTo>
                    <a:pt x="17" y="135"/>
                  </a:lnTo>
                  <a:lnTo>
                    <a:pt x="10" y="148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65"/>
                  </a:lnTo>
                  <a:lnTo>
                    <a:pt x="0" y="160"/>
                  </a:lnTo>
                  <a:lnTo>
                    <a:pt x="2" y="152"/>
                  </a:lnTo>
                  <a:lnTo>
                    <a:pt x="5" y="144"/>
                  </a:lnTo>
                  <a:lnTo>
                    <a:pt x="11" y="133"/>
                  </a:lnTo>
                  <a:lnTo>
                    <a:pt x="19" y="119"/>
                  </a:lnTo>
                  <a:lnTo>
                    <a:pt x="29" y="103"/>
                  </a:lnTo>
                  <a:lnTo>
                    <a:pt x="40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1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2" y="19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1" y="6"/>
                  </a:lnTo>
                  <a:lnTo>
                    <a:pt x="72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21" name="Freeform 9820"/>
            <p:cNvSpPr/>
            <p:nvPr/>
          </p:nvSpPr>
          <p:spPr>
            <a:xfrm>
              <a:off x="4439" y="1134"/>
              <a:ext cx="181" cy="256"/>
            </a:xfrm>
            <a:custGeom>
              <a:avLst/>
              <a:gdLst/>
              <a:ahLst/>
              <a:cxnLst/>
              <a:pathLst>
                <a:path w="206" h="292">
                  <a:moveTo>
                    <a:pt x="0" y="292"/>
                  </a:moveTo>
                  <a:lnTo>
                    <a:pt x="7" y="279"/>
                  </a:lnTo>
                  <a:lnTo>
                    <a:pt x="16" y="260"/>
                  </a:lnTo>
                  <a:lnTo>
                    <a:pt x="24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7" y="164"/>
                  </a:lnTo>
                  <a:lnTo>
                    <a:pt x="51" y="156"/>
                  </a:lnTo>
                  <a:lnTo>
                    <a:pt x="44" y="148"/>
                  </a:lnTo>
                  <a:lnTo>
                    <a:pt x="39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2" y="134"/>
                  </a:lnTo>
                  <a:lnTo>
                    <a:pt x="47" y="139"/>
                  </a:lnTo>
                  <a:lnTo>
                    <a:pt x="54" y="143"/>
                  </a:lnTo>
                  <a:lnTo>
                    <a:pt x="60" y="145"/>
                  </a:lnTo>
                  <a:lnTo>
                    <a:pt x="64" y="147"/>
                  </a:lnTo>
                  <a:lnTo>
                    <a:pt x="71" y="140"/>
                  </a:lnTo>
                  <a:lnTo>
                    <a:pt x="79" y="131"/>
                  </a:lnTo>
                  <a:lnTo>
                    <a:pt x="87" y="122"/>
                  </a:lnTo>
                  <a:lnTo>
                    <a:pt x="95" y="111"/>
                  </a:lnTo>
                  <a:lnTo>
                    <a:pt x="102" y="102"/>
                  </a:lnTo>
                  <a:lnTo>
                    <a:pt x="108" y="94"/>
                  </a:lnTo>
                  <a:lnTo>
                    <a:pt x="113" y="87"/>
                  </a:lnTo>
                  <a:lnTo>
                    <a:pt x="115" y="83"/>
                  </a:lnTo>
                  <a:lnTo>
                    <a:pt x="115" y="72"/>
                  </a:lnTo>
                  <a:lnTo>
                    <a:pt x="112" y="56"/>
                  </a:lnTo>
                  <a:lnTo>
                    <a:pt x="107" y="39"/>
                  </a:lnTo>
                  <a:lnTo>
                    <a:pt x="100" y="26"/>
                  </a:lnTo>
                  <a:lnTo>
                    <a:pt x="94" y="19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5" y="42"/>
                  </a:lnTo>
                  <a:lnTo>
                    <a:pt x="122" y="60"/>
                  </a:lnTo>
                  <a:lnTo>
                    <a:pt x="124" y="72"/>
                  </a:lnTo>
                  <a:lnTo>
                    <a:pt x="129" y="64"/>
                  </a:lnTo>
                  <a:lnTo>
                    <a:pt x="133" y="55"/>
                  </a:lnTo>
                  <a:lnTo>
                    <a:pt x="139" y="45"/>
                  </a:lnTo>
                  <a:lnTo>
                    <a:pt x="145" y="33"/>
                  </a:lnTo>
                  <a:lnTo>
                    <a:pt x="151" y="23"/>
                  </a:lnTo>
                  <a:lnTo>
                    <a:pt x="156" y="14"/>
                  </a:lnTo>
                  <a:lnTo>
                    <a:pt x="162" y="7"/>
                  </a:lnTo>
                  <a:lnTo>
                    <a:pt x="167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1" y="4"/>
                  </a:lnTo>
                  <a:lnTo>
                    <a:pt x="168" y="10"/>
                  </a:lnTo>
                  <a:lnTo>
                    <a:pt x="164" y="16"/>
                  </a:lnTo>
                  <a:lnTo>
                    <a:pt x="161" y="24"/>
                  </a:lnTo>
                  <a:lnTo>
                    <a:pt x="155" y="35"/>
                  </a:lnTo>
                  <a:lnTo>
                    <a:pt x="150" y="48"/>
                  </a:lnTo>
                  <a:lnTo>
                    <a:pt x="144" y="60"/>
                  </a:lnTo>
                  <a:lnTo>
                    <a:pt x="138" y="70"/>
                  </a:lnTo>
                  <a:lnTo>
                    <a:pt x="132" y="78"/>
                  </a:lnTo>
                  <a:lnTo>
                    <a:pt x="129" y="83"/>
                  </a:lnTo>
                  <a:lnTo>
                    <a:pt x="139" y="80"/>
                  </a:lnTo>
                  <a:lnTo>
                    <a:pt x="148" y="77"/>
                  </a:lnTo>
                  <a:lnTo>
                    <a:pt x="158" y="75"/>
                  </a:lnTo>
                  <a:lnTo>
                    <a:pt x="167" y="72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6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1" y="62"/>
                  </a:lnTo>
                  <a:lnTo>
                    <a:pt x="196" y="65"/>
                  </a:lnTo>
                  <a:lnTo>
                    <a:pt x="188" y="71"/>
                  </a:lnTo>
                  <a:lnTo>
                    <a:pt x="176" y="77"/>
                  </a:lnTo>
                  <a:lnTo>
                    <a:pt x="164" y="84"/>
                  </a:lnTo>
                  <a:lnTo>
                    <a:pt x="152" y="90"/>
                  </a:lnTo>
                  <a:lnTo>
                    <a:pt x="141" y="94"/>
                  </a:lnTo>
                  <a:lnTo>
                    <a:pt x="132" y="98"/>
                  </a:lnTo>
                  <a:lnTo>
                    <a:pt x="127" y="99"/>
                  </a:lnTo>
                  <a:lnTo>
                    <a:pt x="116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1"/>
                  </a:lnTo>
                  <a:lnTo>
                    <a:pt x="105" y="143"/>
                  </a:lnTo>
                  <a:lnTo>
                    <a:pt x="108" y="143"/>
                  </a:lnTo>
                  <a:lnTo>
                    <a:pt x="103" y="147"/>
                  </a:lnTo>
                  <a:lnTo>
                    <a:pt x="98" y="151"/>
                  </a:lnTo>
                  <a:lnTo>
                    <a:pt x="93" y="154"/>
                  </a:lnTo>
                  <a:lnTo>
                    <a:pt x="90" y="158"/>
                  </a:lnTo>
                  <a:lnTo>
                    <a:pt x="86" y="156"/>
                  </a:lnTo>
                  <a:lnTo>
                    <a:pt x="85" y="155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78" y="163"/>
                  </a:lnTo>
                  <a:lnTo>
                    <a:pt x="71" y="175"/>
                  </a:lnTo>
                  <a:lnTo>
                    <a:pt x="64" y="189"/>
                  </a:lnTo>
                  <a:lnTo>
                    <a:pt x="56" y="205"/>
                  </a:lnTo>
                  <a:lnTo>
                    <a:pt x="48" y="222"/>
                  </a:lnTo>
                  <a:lnTo>
                    <a:pt x="42" y="238"/>
                  </a:lnTo>
                  <a:lnTo>
                    <a:pt x="39" y="252"/>
                  </a:lnTo>
                  <a:lnTo>
                    <a:pt x="38" y="262"/>
                  </a:lnTo>
                  <a:lnTo>
                    <a:pt x="36" y="268"/>
                  </a:lnTo>
                  <a:lnTo>
                    <a:pt x="32" y="275"/>
                  </a:lnTo>
                  <a:lnTo>
                    <a:pt x="29" y="281"/>
                  </a:lnTo>
                  <a:lnTo>
                    <a:pt x="25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22" name="Freeform 9821"/>
            <p:cNvSpPr/>
            <p:nvPr/>
          </p:nvSpPr>
          <p:spPr>
            <a:xfrm>
              <a:off x="4178" y="1542"/>
              <a:ext cx="118" cy="198"/>
            </a:xfrm>
            <a:custGeom>
              <a:avLst/>
              <a:gdLst/>
              <a:ahLst/>
              <a:cxnLst/>
              <a:pathLst>
                <a:path w="132" h="227">
                  <a:moveTo>
                    <a:pt x="92" y="5"/>
                  </a:moveTo>
                  <a:lnTo>
                    <a:pt x="86" y="15"/>
                  </a:lnTo>
                  <a:lnTo>
                    <a:pt x="79" y="28"/>
                  </a:lnTo>
                  <a:lnTo>
                    <a:pt x="72" y="41"/>
                  </a:lnTo>
                  <a:lnTo>
                    <a:pt x="70" y="49"/>
                  </a:lnTo>
                  <a:lnTo>
                    <a:pt x="62" y="49"/>
                  </a:lnTo>
                  <a:lnTo>
                    <a:pt x="53" y="52"/>
                  </a:lnTo>
                  <a:lnTo>
                    <a:pt x="41" y="56"/>
                  </a:lnTo>
                  <a:lnTo>
                    <a:pt x="31" y="61"/>
                  </a:lnTo>
                  <a:lnTo>
                    <a:pt x="19" y="67"/>
                  </a:lnTo>
                  <a:lnTo>
                    <a:pt x="11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5" y="87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0"/>
                  </a:lnTo>
                  <a:lnTo>
                    <a:pt x="43" y="66"/>
                  </a:lnTo>
                  <a:lnTo>
                    <a:pt x="51" y="61"/>
                  </a:lnTo>
                  <a:lnTo>
                    <a:pt x="60" y="58"/>
                  </a:lnTo>
                  <a:lnTo>
                    <a:pt x="65" y="57"/>
                  </a:lnTo>
                  <a:lnTo>
                    <a:pt x="62" y="68"/>
                  </a:lnTo>
                  <a:lnTo>
                    <a:pt x="58" y="83"/>
                  </a:lnTo>
                  <a:lnTo>
                    <a:pt x="56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1" y="119"/>
                  </a:lnTo>
                  <a:lnTo>
                    <a:pt x="34" y="127"/>
                  </a:lnTo>
                  <a:lnTo>
                    <a:pt x="26" y="135"/>
                  </a:lnTo>
                  <a:lnTo>
                    <a:pt x="18" y="144"/>
                  </a:lnTo>
                  <a:lnTo>
                    <a:pt x="11" y="151"/>
                  </a:lnTo>
                  <a:lnTo>
                    <a:pt x="7" y="157"/>
                  </a:lnTo>
                  <a:lnTo>
                    <a:pt x="4" y="162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3" y="160"/>
                  </a:lnTo>
                  <a:lnTo>
                    <a:pt x="19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0" y="126"/>
                  </a:lnTo>
                  <a:lnTo>
                    <a:pt x="55" y="123"/>
                  </a:lnTo>
                  <a:lnTo>
                    <a:pt x="56" y="142"/>
                  </a:lnTo>
                  <a:lnTo>
                    <a:pt x="58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5" y="226"/>
                  </a:lnTo>
                  <a:lnTo>
                    <a:pt x="66" y="227"/>
                  </a:lnTo>
                  <a:lnTo>
                    <a:pt x="66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6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2" y="114"/>
                  </a:lnTo>
                  <a:lnTo>
                    <a:pt x="73" y="119"/>
                  </a:lnTo>
                  <a:lnTo>
                    <a:pt x="76" y="123"/>
                  </a:lnTo>
                  <a:lnTo>
                    <a:pt x="80" y="130"/>
                  </a:lnTo>
                  <a:lnTo>
                    <a:pt x="86" y="138"/>
                  </a:lnTo>
                  <a:lnTo>
                    <a:pt x="93" y="148"/>
                  </a:lnTo>
                  <a:lnTo>
                    <a:pt x="101" y="156"/>
                  </a:lnTo>
                  <a:lnTo>
                    <a:pt x="108" y="163"/>
                  </a:lnTo>
                  <a:lnTo>
                    <a:pt x="114" y="168"/>
                  </a:lnTo>
                  <a:lnTo>
                    <a:pt x="118" y="171"/>
                  </a:lnTo>
                  <a:lnTo>
                    <a:pt x="122" y="171"/>
                  </a:lnTo>
                  <a:lnTo>
                    <a:pt x="122" y="167"/>
                  </a:lnTo>
                  <a:lnTo>
                    <a:pt x="117" y="162"/>
                  </a:lnTo>
                  <a:lnTo>
                    <a:pt x="111" y="155"/>
                  </a:lnTo>
                  <a:lnTo>
                    <a:pt x="107" y="150"/>
                  </a:lnTo>
                  <a:lnTo>
                    <a:pt x="102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1" y="115"/>
                  </a:lnTo>
                  <a:lnTo>
                    <a:pt x="79" y="110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0" y="60"/>
                  </a:lnTo>
                  <a:lnTo>
                    <a:pt x="81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4" y="68"/>
                  </a:lnTo>
                  <a:lnTo>
                    <a:pt x="100" y="73"/>
                  </a:lnTo>
                  <a:lnTo>
                    <a:pt x="106" y="79"/>
                  </a:lnTo>
                  <a:lnTo>
                    <a:pt x="111" y="84"/>
                  </a:lnTo>
                  <a:lnTo>
                    <a:pt x="118" y="89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1" y="100"/>
                  </a:lnTo>
                  <a:lnTo>
                    <a:pt x="132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7" y="81"/>
                  </a:lnTo>
                  <a:lnTo>
                    <a:pt x="110" y="73"/>
                  </a:lnTo>
                  <a:lnTo>
                    <a:pt x="103" y="65"/>
                  </a:lnTo>
                  <a:lnTo>
                    <a:pt x="98" y="57"/>
                  </a:lnTo>
                  <a:lnTo>
                    <a:pt x="94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6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5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23" name="Freeform 9822"/>
            <p:cNvSpPr/>
            <p:nvPr/>
          </p:nvSpPr>
          <p:spPr>
            <a:xfrm>
              <a:off x="4587" y="1453"/>
              <a:ext cx="231" cy="182"/>
            </a:xfrm>
            <a:custGeom>
              <a:avLst/>
              <a:gdLst/>
              <a:ahLst/>
              <a:cxnLst/>
              <a:pathLst>
                <a:path w="263" h="207">
                  <a:moveTo>
                    <a:pt x="0" y="16"/>
                  </a:moveTo>
                  <a:lnTo>
                    <a:pt x="6" y="21"/>
                  </a:lnTo>
                  <a:lnTo>
                    <a:pt x="14" y="28"/>
                  </a:lnTo>
                  <a:lnTo>
                    <a:pt x="21" y="35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2" y="51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0" y="74"/>
                  </a:lnTo>
                  <a:lnTo>
                    <a:pt x="59" y="96"/>
                  </a:lnTo>
                  <a:lnTo>
                    <a:pt x="60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7" y="136"/>
                  </a:lnTo>
                  <a:lnTo>
                    <a:pt x="67" y="131"/>
                  </a:lnTo>
                  <a:lnTo>
                    <a:pt x="65" y="124"/>
                  </a:lnTo>
                  <a:lnTo>
                    <a:pt x="65" y="111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90" y="71"/>
                  </a:lnTo>
                  <a:lnTo>
                    <a:pt x="97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7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2"/>
                  </a:lnTo>
                  <a:lnTo>
                    <a:pt x="259" y="176"/>
                  </a:lnTo>
                  <a:lnTo>
                    <a:pt x="262" y="179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1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3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8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3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7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7" y="40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90" y="30"/>
                  </a:lnTo>
                  <a:lnTo>
                    <a:pt x="82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7" y="28"/>
                  </a:lnTo>
                  <a:lnTo>
                    <a:pt x="29" y="24"/>
                  </a:lnTo>
                  <a:lnTo>
                    <a:pt x="22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24" name="Freeform 9823"/>
            <p:cNvSpPr/>
            <p:nvPr/>
          </p:nvSpPr>
          <p:spPr>
            <a:xfrm>
              <a:off x="3319" y="1840"/>
              <a:ext cx="585" cy="581"/>
            </a:xfrm>
            <a:custGeom>
              <a:avLst/>
              <a:gdLst/>
              <a:ahLst/>
              <a:cxnLst/>
              <a:pathLst>
                <a:path w="667" h="663">
                  <a:moveTo>
                    <a:pt x="291" y="242"/>
                  </a:moveTo>
                  <a:lnTo>
                    <a:pt x="289" y="220"/>
                  </a:lnTo>
                  <a:lnTo>
                    <a:pt x="284" y="197"/>
                  </a:lnTo>
                  <a:lnTo>
                    <a:pt x="275" y="175"/>
                  </a:lnTo>
                  <a:lnTo>
                    <a:pt x="265" y="155"/>
                  </a:lnTo>
                  <a:lnTo>
                    <a:pt x="251" y="136"/>
                  </a:lnTo>
                  <a:lnTo>
                    <a:pt x="236" y="121"/>
                  </a:lnTo>
                  <a:lnTo>
                    <a:pt x="220" y="111"/>
                  </a:lnTo>
                  <a:lnTo>
                    <a:pt x="202" y="104"/>
                  </a:lnTo>
                  <a:lnTo>
                    <a:pt x="184" y="99"/>
                  </a:lnTo>
                  <a:lnTo>
                    <a:pt x="162" y="96"/>
                  </a:lnTo>
                  <a:lnTo>
                    <a:pt x="139" y="91"/>
                  </a:lnTo>
                  <a:lnTo>
                    <a:pt x="116" y="86"/>
                  </a:lnTo>
                  <a:lnTo>
                    <a:pt x="95" y="81"/>
                  </a:lnTo>
                  <a:lnTo>
                    <a:pt x="77" y="76"/>
                  </a:lnTo>
                  <a:lnTo>
                    <a:pt x="62" y="72"/>
                  </a:lnTo>
                  <a:lnTo>
                    <a:pt x="53" y="6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9" y="64"/>
                  </a:lnTo>
                  <a:lnTo>
                    <a:pt x="45" y="72"/>
                  </a:lnTo>
                  <a:lnTo>
                    <a:pt x="52" y="86"/>
                  </a:lnTo>
                  <a:lnTo>
                    <a:pt x="57" y="105"/>
                  </a:lnTo>
                  <a:lnTo>
                    <a:pt x="62" y="129"/>
                  </a:lnTo>
                  <a:lnTo>
                    <a:pt x="65" y="154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4" y="216"/>
                  </a:lnTo>
                  <a:lnTo>
                    <a:pt x="107" y="232"/>
                  </a:lnTo>
                  <a:lnTo>
                    <a:pt x="121" y="247"/>
                  </a:lnTo>
                  <a:lnTo>
                    <a:pt x="137" y="260"/>
                  </a:lnTo>
                  <a:lnTo>
                    <a:pt x="154" y="269"/>
                  </a:lnTo>
                  <a:lnTo>
                    <a:pt x="171" y="276"/>
                  </a:lnTo>
                  <a:lnTo>
                    <a:pt x="187" y="280"/>
                  </a:lnTo>
                  <a:lnTo>
                    <a:pt x="202" y="286"/>
                  </a:lnTo>
                  <a:lnTo>
                    <a:pt x="215" y="291"/>
                  </a:lnTo>
                  <a:lnTo>
                    <a:pt x="228" y="298"/>
                  </a:lnTo>
                  <a:lnTo>
                    <a:pt x="238" y="306"/>
                  </a:lnTo>
                  <a:lnTo>
                    <a:pt x="248" y="316"/>
                  </a:lnTo>
                  <a:lnTo>
                    <a:pt x="258" y="330"/>
                  </a:lnTo>
                  <a:lnTo>
                    <a:pt x="248" y="332"/>
                  </a:lnTo>
                  <a:lnTo>
                    <a:pt x="239" y="332"/>
                  </a:lnTo>
                  <a:lnTo>
                    <a:pt x="230" y="331"/>
                  </a:lnTo>
                  <a:lnTo>
                    <a:pt x="222" y="329"/>
                  </a:lnTo>
                  <a:lnTo>
                    <a:pt x="213" y="326"/>
                  </a:lnTo>
                  <a:lnTo>
                    <a:pt x="203" y="323"/>
                  </a:lnTo>
                  <a:lnTo>
                    <a:pt x="194" y="321"/>
                  </a:lnTo>
                  <a:lnTo>
                    <a:pt x="184" y="318"/>
                  </a:lnTo>
                  <a:lnTo>
                    <a:pt x="170" y="318"/>
                  </a:lnTo>
                  <a:lnTo>
                    <a:pt x="155" y="319"/>
                  </a:lnTo>
                  <a:lnTo>
                    <a:pt x="141" y="324"/>
                  </a:lnTo>
                  <a:lnTo>
                    <a:pt x="128" y="331"/>
                  </a:lnTo>
                  <a:lnTo>
                    <a:pt x="115" y="339"/>
                  </a:lnTo>
                  <a:lnTo>
                    <a:pt x="102" y="349"/>
                  </a:lnTo>
                  <a:lnTo>
                    <a:pt x="92" y="361"/>
                  </a:lnTo>
                  <a:lnTo>
                    <a:pt x="84" y="374"/>
                  </a:lnTo>
                  <a:lnTo>
                    <a:pt x="76" y="386"/>
                  </a:lnTo>
                  <a:lnTo>
                    <a:pt x="66" y="398"/>
                  </a:lnTo>
                  <a:lnTo>
                    <a:pt x="56" y="408"/>
                  </a:lnTo>
                  <a:lnTo>
                    <a:pt x="46" y="417"/>
                  </a:lnTo>
                  <a:lnTo>
                    <a:pt x="35" y="425"/>
                  </a:lnTo>
                  <a:lnTo>
                    <a:pt x="26" y="432"/>
                  </a:lnTo>
                  <a:lnTo>
                    <a:pt x="17" y="437"/>
                  </a:lnTo>
                  <a:lnTo>
                    <a:pt x="10" y="442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3" y="454"/>
                  </a:lnTo>
                  <a:lnTo>
                    <a:pt x="14" y="461"/>
                  </a:lnTo>
                  <a:lnTo>
                    <a:pt x="17" y="463"/>
                  </a:lnTo>
                  <a:lnTo>
                    <a:pt x="22" y="466"/>
                  </a:lnTo>
                  <a:lnTo>
                    <a:pt x="28" y="469"/>
                  </a:lnTo>
                  <a:lnTo>
                    <a:pt x="37" y="473"/>
                  </a:lnTo>
                  <a:lnTo>
                    <a:pt x="46" y="476"/>
                  </a:lnTo>
                  <a:lnTo>
                    <a:pt x="56" y="480"/>
                  </a:lnTo>
                  <a:lnTo>
                    <a:pt x="66" y="483"/>
                  </a:lnTo>
                  <a:lnTo>
                    <a:pt x="79" y="487"/>
                  </a:lnTo>
                  <a:lnTo>
                    <a:pt x="98" y="490"/>
                  </a:lnTo>
                  <a:lnTo>
                    <a:pt x="117" y="492"/>
                  </a:lnTo>
                  <a:lnTo>
                    <a:pt x="138" y="491"/>
                  </a:lnTo>
                  <a:lnTo>
                    <a:pt x="159" y="488"/>
                  </a:lnTo>
                  <a:lnTo>
                    <a:pt x="178" y="481"/>
                  </a:lnTo>
                  <a:lnTo>
                    <a:pt x="197" y="470"/>
                  </a:lnTo>
                  <a:lnTo>
                    <a:pt x="214" y="455"/>
                  </a:lnTo>
                  <a:lnTo>
                    <a:pt x="230" y="435"/>
                  </a:lnTo>
                  <a:lnTo>
                    <a:pt x="235" y="427"/>
                  </a:lnTo>
                  <a:lnTo>
                    <a:pt x="238" y="419"/>
                  </a:lnTo>
                  <a:lnTo>
                    <a:pt x="243" y="409"/>
                  </a:lnTo>
                  <a:lnTo>
                    <a:pt x="246" y="400"/>
                  </a:lnTo>
                  <a:lnTo>
                    <a:pt x="251" y="389"/>
                  </a:lnTo>
                  <a:lnTo>
                    <a:pt x="255" y="377"/>
                  </a:lnTo>
                  <a:lnTo>
                    <a:pt x="261" y="368"/>
                  </a:lnTo>
                  <a:lnTo>
                    <a:pt x="267" y="360"/>
                  </a:lnTo>
                  <a:lnTo>
                    <a:pt x="273" y="354"/>
                  </a:lnTo>
                  <a:lnTo>
                    <a:pt x="279" y="348"/>
                  </a:lnTo>
                  <a:lnTo>
                    <a:pt x="286" y="345"/>
                  </a:lnTo>
                  <a:lnTo>
                    <a:pt x="294" y="344"/>
                  </a:lnTo>
                  <a:lnTo>
                    <a:pt x="294" y="353"/>
                  </a:lnTo>
                  <a:lnTo>
                    <a:pt x="294" y="361"/>
                  </a:lnTo>
                  <a:lnTo>
                    <a:pt x="297" y="368"/>
                  </a:lnTo>
                  <a:lnTo>
                    <a:pt x="300" y="372"/>
                  </a:lnTo>
                  <a:lnTo>
                    <a:pt x="299" y="390"/>
                  </a:lnTo>
                  <a:lnTo>
                    <a:pt x="294" y="404"/>
                  </a:lnTo>
                  <a:lnTo>
                    <a:pt x="284" y="415"/>
                  </a:lnTo>
                  <a:lnTo>
                    <a:pt x="268" y="423"/>
                  </a:lnTo>
                  <a:lnTo>
                    <a:pt x="263" y="425"/>
                  </a:lnTo>
                  <a:lnTo>
                    <a:pt x="258" y="428"/>
                  </a:lnTo>
                  <a:lnTo>
                    <a:pt x="253" y="430"/>
                  </a:lnTo>
                  <a:lnTo>
                    <a:pt x="248" y="434"/>
                  </a:lnTo>
                  <a:lnTo>
                    <a:pt x="244" y="437"/>
                  </a:lnTo>
                  <a:lnTo>
                    <a:pt x="239" y="440"/>
                  </a:lnTo>
                  <a:lnTo>
                    <a:pt x="235" y="444"/>
                  </a:lnTo>
                  <a:lnTo>
                    <a:pt x="231" y="447"/>
                  </a:lnTo>
                  <a:lnTo>
                    <a:pt x="221" y="459"/>
                  </a:lnTo>
                  <a:lnTo>
                    <a:pt x="212" y="472"/>
                  </a:lnTo>
                  <a:lnTo>
                    <a:pt x="203" y="485"/>
                  </a:lnTo>
                  <a:lnTo>
                    <a:pt x="197" y="499"/>
                  </a:lnTo>
                  <a:lnTo>
                    <a:pt x="192" y="514"/>
                  </a:lnTo>
                  <a:lnTo>
                    <a:pt x="189" y="529"/>
                  </a:lnTo>
                  <a:lnTo>
                    <a:pt x="189" y="545"/>
                  </a:lnTo>
                  <a:lnTo>
                    <a:pt x="190" y="560"/>
                  </a:lnTo>
                  <a:lnTo>
                    <a:pt x="191" y="571"/>
                  </a:lnTo>
                  <a:lnTo>
                    <a:pt x="193" y="580"/>
                  </a:lnTo>
                  <a:lnTo>
                    <a:pt x="194" y="589"/>
                  </a:lnTo>
                  <a:lnTo>
                    <a:pt x="194" y="597"/>
                  </a:lnTo>
                  <a:lnTo>
                    <a:pt x="195" y="617"/>
                  </a:lnTo>
                  <a:lnTo>
                    <a:pt x="194" y="632"/>
                  </a:lnTo>
                  <a:lnTo>
                    <a:pt x="191" y="643"/>
                  </a:lnTo>
                  <a:lnTo>
                    <a:pt x="186" y="652"/>
                  </a:lnTo>
                  <a:lnTo>
                    <a:pt x="183" y="661"/>
                  </a:lnTo>
                  <a:lnTo>
                    <a:pt x="185" y="663"/>
                  </a:lnTo>
                  <a:lnTo>
                    <a:pt x="192" y="663"/>
                  </a:lnTo>
                  <a:lnTo>
                    <a:pt x="202" y="662"/>
                  </a:lnTo>
                  <a:lnTo>
                    <a:pt x="225" y="659"/>
                  </a:lnTo>
                  <a:lnTo>
                    <a:pt x="247" y="654"/>
                  </a:lnTo>
                  <a:lnTo>
                    <a:pt x="267" y="647"/>
                  </a:lnTo>
                  <a:lnTo>
                    <a:pt x="285" y="637"/>
                  </a:lnTo>
                  <a:lnTo>
                    <a:pt x="301" y="626"/>
                  </a:lnTo>
                  <a:lnTo>
                    <a:pt x="316" y="612"/>
                  </a:lnTo>
                  <a:lnTo>
                    <a:pt x="329" y="598"/>
                  </a:lnTo>
                  <a:lnTo>
                    <a:pt x="339" y="582"/>
                  </a:lnTo>
                  <a:lnTo>
                    <a:pt x="349" y="566"/>
                  </a:lnTo>
                  <a:lnTo>
                    <a:pt x="355" y="548"/>
                  </a:lnTo>
                  <a:lnTo>
                    <a:pt x="360" y="530"/>
                  </a:lnTo>
                  <a:lnTo>
                    <a:pt x="362" y="512"/>
                  </a:lnTo>
                  <a:lnTo>
                    <a:pt x="362" y="492"/>
                  </a:lnTo>
                  <a:lnTo>
                    <a:pt x="360" y="474"/>
                  </a:lnTo>
                  <a:lnTo>
                    <a:pt x="357" y="455"/>
                  </a:lnTo>
                  <a:lnTo>
                    <a:pt x="350" y="438"/>
                  </a:lnTo>
                  <a:lnTo>
                    <a:pt x="342" y="421"/>
                  </a:lnTo>
                  <a:lnTo>
                    <a:pt x="335" y="408"/>
                  </a:lnTo>
                  <a:lnTo>
                    <a:pt x="329" y="398"/>
                  </a:lnTo>
                  <a:lnTo>
                    <a:pt x="327" y="389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6" y="381"/>
                  </a:lnTo>
                  <a:lnTo>
                    <a:pt x="350" y="377"/>
                  </a:lnTo>
                  <a:lnTo>
                    <a:pt x="360" y="389"/>
                  </a:lnTo>
                  <a:lnTo>
                    <a:pt x="367" y="406"/>
                  </a:lnTo>
                  <a:lnTo>
                    <a:pt x="370" y="427"/>
                  </a:lnTo>
                  <a:lnTo>
                    <a:pt x="374" y="447"/>
                  </a:lnTo>
                  <a:lnTo>
                    <a:pt x="376" y="462"/>
                  </a:lnTo>
                  <a:lnTo>
                    <a:pt x="379" y="476"/>
                  </a:lnTo>
                  <a:lnTo>
                    <a:pt x="383" y="491"/>
                  </a:lnTo>
                  <a:lnTo>
                    <a:pt x="389" y="505"/>
                  </a:lnTo>
                  <a:lnTo>
                    <a:pt x="398" y="518"/>
                  </a:lnTo>
                  <a:lnTo>
                    <a:pt x="410" y="530"/>
                  </a:lnTo>
                  <a:lnTo>
                    <a:pt x="425" y="541"/>
                  </a:lnTo>
                  <a:lnTo>
                    <a:pt x="444" y="550"/>
                  </a:lnTo>
                  <a:lnTo>
                    <a:pt x="465" y="558"/>
                  </a:lnTo>
                  <a:lnTo>
                    <a:pt x="484" y="565"/>
                  </a:lnTo>
                  <a:lnTo>
                    <a:pt x="503" y="573"/>
                  </a:lnTo>
                  <a:lnTo>
                    <a:pt x="520" y="580"/>
                  </a:lnTo>
                  <a:lnTo>
                    <a:pt x="535" y="589"/>
                  </a:lnTo>
                  <a:lnTo>
                    <a:pt x="549" y="599"/>
                  </a:lnTo>
                  <a:lnTo>
                    <a:pt x="559" y="611"/>
                  </a:lnTo>
                  <a:lnTo>
                    <a:pt x="568" y="625"/>
                  </a:lnTo>
                  <a:lnTo>
                    <a:pt x="573" y="604"/>
                  </a:lnTo>
                  <a:lnTo>
                    <a:pt x="577" y="575"/>
                  </a:lnTo>
                  <a:lnTo>
                    <a:pt x="578" y="543"/>
                  </a:lnTo>
                  <a:lnTo>
                    <a:pt x="575" y="508"/>
                  </a:lnTo>
                  <a:lnTo>
                    <a:pt x="567" y="476"/>
                  </a:lnTo>
                  <a:lnTo>
                    <a:pt x="552" y="446"/>
                  </a:lnTo>
                  <a:lnTo>
                    <a:pt x="530" y="423"/>
                  </a:lnTo>
                  <a:lnTo>
                    <a:pt x="498" y="409"/>
                  </a:lnTo>
                  <a:lnTo>
                    <a:pt x="487" y="407"/>
                  </a:lnTo>
                  <a:lnTo>
                    <a:pt x="476" y="405"/>
                  </a:lnTo>
                  <a:lnTo>
                    <a:pt x="466" y="401"/>
                  </a:lnTo>
                  <a:lnTo>
                    <a:pt x="457" y="399"/>
                  </a:lnTo>
                  <a:lnTo>
                    <a:pt x="448" y="397"/>
                  </a:lnTo>
                  <a:lnTo>
                    <a:pt x="441" y="395"/>
                  </a:lnTo>
                  <a:lnTo>
                    <a:pt x="434" y="393"/>
                  </a:lnTo>
                  <a:lnTo>
                    <a:pt x="429" y="392"/>
                  </a:lnTo>
                  <a:lnTo>
                    <a:pt x="434" y="387"/>
                  </a:lnTo>
                  <a:lnTo>
                    <a:pt x="437" y="382"/>
                  </a:lnTo>
                  <a:lnTo>
                    <a:pt x="441" y="376"/>
                  </a:lnTo>
                  <a:lnTo>
                    <a:pt x="442" y="371"/>
                  </a:lnTo>
                  <a:lnTo>
                    <a:pt x="464" y="382"/>
                  </a:lnTo>
                  <a:lnTo>
                    <a:pt x="487" y="391"/>
                  </a:lnTo>
                  <a:lnTo>
                    <a:pt x="507" y="397"/>
                  </a:lnTo>
                  <a:lnTo>
                    <a:pt x="529" y="400"/>
                  </a:lnTo>
                  <a:lnTo>
                    <a:pt x="549" y="402"/>
                  </a:lnTo>
                  <a:lnTo>
                    <a:pt x="567" y="401"/>
                  </a:lnTo>
                  <a:lnTo>
                    <a:pt x="583" y="398"/>
                  </a:lnTo>
                  <a:lnTo>
                    <a:pt x="598" y="393"/>
                  </a:lnTo>
                  <a:lnTo>
                    <a:pt x="612" y="387"/>
                  </a:lnTo>
                  <a:lnTo>
                    <a:pt x="624" y="383"/>
                  </a:lnTo>
                  <a:lnTo>
                    <a:pt x="633" y="378"/>
                  </a:lnTo>
                  <a:lnTo>
                    <a:pt x="642" y="375"/>
                  </a:lnTo>
                  <a:lnTo>
                    <a:pt x="649" y="372"/>
                  </a:lnTo>
                  <a:lnTo>
                    <a:pt x="656" y="371"/>
                  </a:lnTo>
                  <a:lnTo>
                    <a:pt x="662" y="370"/>
                  </a:lnTo>
                  <a:lnTo>
                    <a:pt x="667" y="370"/>
                  </a:lnTo>
                  <a:lnTo>
                    <a:pt x="654" y="364"/>
                  </a:lnTo>
                  <a:lnTo>
                    <a:pt x="642" y="357"/>
                  </a:lnTo>
                  <a:lnTo>
                    <a:pt x="631" y="351"/>
                  </a:lnTo>
                  <a:lnTo>
                    <a:pt x="619" y="341"/>
                  </a:lnTo>
                  <a:lnTo>
                    <a:pt x="610" y="331"/>
                  </a:lnTo>
                  <a:lnTo>
                    <a:pt x="601" y="319"/>
                  </a:lnTo>
                  <a:lnTo>
                    <a:pt x="593" y="308"/>
                  </a:lnTo>
                  <a:lnTo>
                    <a:pt x="585" y="295"/>
                  </a:lnTo>
                  <a:lnTo>
                    <a:pt x="574" y="283"/>
                  </a:lnTo>
                  <a:lnTo>
                    <a:pt x="560" y="271"/>
                  </a:lnTo>
                  <a:lnTo>
                    <a:pt x="543" y="262"/>
                  </a:lnTo>
                  <a:lnTo>
                    <a:pt x="525" y="254"/>
                  </a:lnTo>
                  <a:lnTo>
                    <a:pt x="504" y="249"/>
                  </a:lnTo>
                  <a:lnTo>
                    <a:pt x="484" y="247"/>
                  </a:lnTo>
                  <a:lnTo>
                    <a:pt x="466" y="249"/>
                  </a:lnTo>
                  <a:lnTo>
                    <a:pt x="451" y="256"/>
                  </a:lnTo>
                  <a:lnTo>
                    <a:pt x="442" y="263"/>
                  </a:lnTo>
                  <a:lnTo>
                    <a:pt x="433" y="268"/>
                  </a:lnTo>
                  <a:lnTo>
                    <a:pt x="426" y="272"/>
                  </a:lnTo>
                  <a:lnTo>
                    <a:pt x="419" y="276"/>
                  </a:lnTo>
                  <a:lnTo>
                    <a:pt x="413" y="279"/>
                  </a:lnTo>
                  <a:lnTo>
                    <a:pt x="408" y="281"/>
                  </a:lnTo>
                  <a:lnTo>
                    <a:pt x="405" y="283"/>
                  </a:lnTo>
                  <a:lnTo>
                    <a:pt x="402" y="284"/>
                  </a:lnTo>
                  <a:lnTo>
                    <a:pt x="402" y="278"/>
                  </a:lnTo>
                  <a:lnTo>
                    <a:pt x="402" y="271"/>
                  </a:lnTo>
                  <a:lnTo>
                    <a:pt x="400" y="263"/>
                  </a:lnTo>
                  <a:lnTo>
                    <a:pt x="398" y="258"/>
                  </a:lnTo>
                  <a:lnTo>
                    <a:pt x="404" y="255"/>
                  </a:lnTo>
                  <a:lnTo>
                    <a:pt x="410" y="251"/>
                  </a:lnTo>
                  <a:lnTo>
                    <a:pt x="414" y="250"/>
                  </a:lnTo>
                  <a:lnTo>
                    <a:pt x="420" y="249"/>
                  </a:lnTo>
                  <a:lnTo>
                    <a:pt x="426" y="249"/>
                  </a:lnTo>
                  <a:lnTo>
                    <a:pt x="431" y="248"/>
                  </a:lnTo>
                  <a:lnTo>
                    <a:pt x="438" y="246"/>
                  </a:lnTo>
                  <a:lnTo>
                    <a:pt x="444" y="243"/>
                  </a:lnTo>
                  <a:lnTo>
                    <a:pt x="459" y="232"/>
                  </a:lnTo>
                  <a:lnTo>
                    <a:pt x="472" y="215"/>
                  </a:lnTo>
                  <a:lnTo>
                    <a:pt x="482" y="194"/>
                  </a:lnTo>
                  <a:lnTo>
                    <a:pt x="489" y="172"/>
                  </a:lnTo>
                  <a:lnTo>
                    <a:pt x="495" y="149"/>
                  </a:lnTo>
                  <a:lnTo>
                    <a:pt x="496" y="127"/>
                  </a:lnTo>
                  <a:lnTo>
                    <a:pt x="495" y="109"/>
                  </a:lnTo>
                  <a:lnTo>
                    <a:pt x="489" y="94"/>
                  </a:lnTo>
                  <a:lnTo>
                    <a:pt x="480" y="71"/>
                  </a:lnTo>
                  <a:lnTo>
                    <a:pt x="474" y="44"/>
                  </a:lnTo>
                  <a:lnTo>
                    <a:pt x="473" y="20"/>
                  </a:lnTo>
                  <a:lnTo>
                    <a:pt x="475" y="0"/>
                  </a:lnTo>
                  <a:lnTo>
                    <a:pt x="465" y="15"/>
                  </a:lnTo>
                  <a:lnTo>
                    <a:pt x="454" y="28"/>
                  </a:lnTo>
                  <a:lnTo>
                    <a:pt x="444" y="39"/>
                  </a:lnTo>
                  <a:lnTo>
                    <a:pt x="433" y="50"/>
                  </a:lnTo>
                  <a:lnTo>
                    <a:pt x="421" y="59"/>
                  </a:lnTo>
                  <a:lnTo>
                    <a:pt x="411" y="66"/>
                  </a:lnTo>
                  <a:lnTo>
                    <a:pt x="400" y="71"/>
                  </a:lnTo>
                  <a:lnTo>
                    <a:pt x="390" y="74"/>
                  </a:lnTo>
                  <a:lnTo>
                    <a:pt x="370" y="82"/>
                  </a:lnTo>
                  <a:lnTo>
                    <a:pt x="353" y="96"/>
                  </a:lnTo>
                  <a:lnTo>
                    <a:pt x="336" y="113"/>
                  </a:lnTo>
                  <a:lnTo>
                    <a:pt x="323" y="135"/>
                  </a:lnTo>
                  <a:lnTo>
                    <a:pt x="313" y="159"/>
                  </a:lnTo>
                  <a:lnTo>
                    <a:pt x="308" y="186"/>
                  </a:lnTo>
                  <a:lnTo>
                    <a:pt x="309" y="213"/>
                  </a:lnTo>
                  <a:lnTo>
                    <a:pt x="316" y="242"/>
                  </a:lnTo>
                  <a:lnTo>
                    <a:pt x="311" y="241"/>
                  </a:lnTo>
                  <a:lnTo>
                    <a:pt x="304" y="240"/>
                  </a:lnTo>
                  <a:lnTo>
                    <a:pt x="297" y="241"/>
                  </a:lnTo>
                  <a:lnTo>
                    <a:pt x="291" y="242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25" name="Freeform 9824"/>
            <p:cNvSpPr/>
            <p:nvPr/>
          </p:nvSpPr>
          <p:spPr>
            <a:xfrm>
              <a:off x="3482" y="1802"/>
              <a:ext cx="179" cy="251"/>
            </a:xfrm>
            <a:custGeom>
              <a:avLst/>
              <a:gdLst/>
              <a:ahLst/>
              <a:cxnLst/>
              <a:pathLst>
                <a:path w="204" h="287">
                  <a:moveTo>
                    <a:pt x="204" y="119"/>
                  </a:moveTo>
                  <a:lnTo>
                    <a:pt x="191" y="124"/>
                  </a:lnTo>
                  <a:lnTo>
                    <a:pt x="179" y="132"/>
                  </a:lnTo>
                  <a:lnTo>
                    <a:pt x="167" y="141"/>
                  </a:lnTo>
                  <a:lnTo>
                    <a:pt x="156" y="151"/>
                  </a:lnTo>
                  <a:lnTo>
                    <a:pt x="146" y="164"/>
                  </a:lnTo>
                  <a:lnTo>
                    <a:pt x="137" y="179"/>
                  </a:lnTo>
                  <a:lnTo>
                    <a:pt x="130" y="194"/>
                  </a:lnTo>
                  <a:lnTo>
                    <a:pt x="126" y="211"/>
                  </a:lnTo>
                  <a:lnTo>
                    <a:pt x="125" y="217"/>
                  </a:lnTo>
                  <a:lnTo>
                    <a:pt x="123" y="222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6"/>
                  </a:lnTo>
                  <a:lnTo>
                    <a:pt x="123" y="260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5"/>
                  </a:lnTo>
                  <a:lnTo>
                    <a:pt x="111" y="286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9" y="200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4" y="156"/>
                  </a:lnTo>
                  <a:lnTo>
                    <a:pt x="16" y="149"/>
                  </a:lnTo>
                  <a:lnTo>
                    <a:pt x="19" y="135"/>
                  </a:lnTo>
                  <a:lnTo>
                    <a:pt x="17" y="121"/>
                  </a:lnTo>
                  <a:lnTo>
                    <a:pt x="12" y="110"/>
                  </a:lnTo>
                  <a:lnTo>
                    <a:pt x="0" y="103"/>
                  </a:lnTo>
                  <a:lnTo>
                    <a:pt x="6" y="95"/>
                  </a:lnTo>
                  <a:lnTo>
                    <a:pt x="13" y="83"/>
                  </a:lnTo>
                  <a:lnTo>
                    <a:pt x="19" y="69"/>
                  </a:lnTo>
                  <a:lnTo>
                    <a:pt x="23" y="54"/>
                  </a:lnTo>
                  <a:lnTo>
                    <a:pt x="27" y="40"/>
                  </a:lnTo>
                  <a:lnTo>
                    <a:pt x="27" y="26"/>
                  </a:lnTo>
                  <a:lnTo>
                    <a:pt x="24" y="12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8"/>
                  </a:lnTo>
                  <a:lnTo>
                    <a:pt x="49" y="27"/>
                  </a:lnTo>
                  <a:lnTo>
                    <a:pt x="61" y="34"/>
                  </a:lnTo>
                  <a:lnTo>
                    <a:pt x="74" y="41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3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4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26" name="Freeform 9825"/>
            <p:cNvSpPr/>
            <p:nvPr/>
          </p:nvSpPr>
          <p:spPr>
            <a:xfrm>
              <a:off x="3322" y="2221"/>
              <a:ext cx="200" cy="235"/>
            </a:xfrm>
            <a:custGeom>
              <a:avLst/>
              <a:gdLst/>
              <a:ahLst/>
              <a:cxnLst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6" y="55"/>
                  </a:lnTo>
                  <a:lnTo>
                    <a:pt x="103" y="55"/>
                  </a:lnTo>
                  <a:lnTo>
                    <a:pt x="110" y="56"/>
                  </a:lnTo>
                  <a:lnTo>
                    <a:pt x="116" y="56"/>
                  </a:lnTo>
                  <a:lnTo>
                    <a:pt x="125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1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2"/>
                  </a:lnTo>
                  <a:lnTo>
                    <a:pt x="218" y="24"/>
                  </a:lnTo>
                  <a:lnTo>
                    <a:pt x="209" y="37"/>
                  </a:lnTo>
                  <a:lnTo>
                    <a:pt x="200" y="50"/>
                  </a:lnTo>
                  <a:lnTo>
                    <a:pt x="194" y="64"/>
                  </a:lnTo>
                  <a:lnTo>
                    <a:pt x="189" y="79"/>
                  </a:lnTo>
                  <a:lnTo>
                    <a:pt x="186" y="94"/>
                  </a:lnTo>
                  <a:lnTo>
                    <a:pt x="186" y="110"/>
                  </a:lnTo>
                  <a:lnTo>
                    <a:pt x="187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4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1" y="226"/>
                  </a:lnTo>
                  <a:lnTo>
                    <a:pt x="142" y="247"/>
                  </a:lnTo>
                  <a:lnTo>
                    <a:pt x="133" y="239"/>
                  </a:lnTo>
                  <a:lnTo>
                    <a:pt x="119" y="235"/>
                  </a:lnTo>
                  <a:lnTo>
                    <a:pt x="104" y="231"/>
                  </a:lnTo>
                  <a:lnTo>
                    <a:pt x="88" y="231"/>
                  </a:lnTo>
                  <a:lnTo>
                    <a:pt x="73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8" y="194"/>
                  </a:lnTo>
                  <a:lnTo>
                    <a:pt x="20" y="182"/>
                  </a:lnTo>
                  <a:lnTo>
                    <a:pt x="12" y="174"/>
                  </a:lnTo>
                  <a:lnTo>
                    <a:pt x="0" y="170"/>
                  </a:lnTo>
                  <a:lnTo>
                    <a:pt x="13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9" y="95"/>
                  </a:lnTo>
                  <a:lnTo>
                    <a:pt x="28" y="93"/>
                  </a:lnTo>
                  <a:lnTo>
                    <a:pt x="36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27" name="Freeform 9826"/>
            <p:cNvSpPr/>
            <p:nvPr/>
          </p:nvSpPr>
          <p:spPr>
            <a:xfrm>
              <a:off x="3491" y="1830"/>
              <a:ext cx="126" cy="175"/>
            </a:xfrm>
            <a:custGeom>
              <a:avLst/>
              <a:gdLst/>
              <a:ahLst/>
              <a:cxnLst/>
              <a:pathLst>
                <a:path w="142" h="200">
                  <a:moveTo>
                    <a:pt x="115" y="178"/>
                  </a:moveTo>
                  <a:lnTo>
                    <a:pt x="114" y="184"/>
                  </a:lnTo>
                  <a:lnTo>
                    <a:pt x="112" y="189"/>
                  </a:lnTo>
                  <a:lnTo>
                    <a:pt x="111" y="194"/>
                  </a:lnTo>
                  <a:lnTo>
                    <a:pt x="111" y="200"/>
                  </a:lnTo>
                  <a:lnTo>
                    <a:pt x="104" y="189"/>
                  </a:lnTo>
                  <a:lnTo>
                    <a:pt x="99" y="175"/>
                  </a:lnTo>
                  <a:lnTo>
                    <a:pt x="93" y="162"/>
                  </a:lnTo>
                  <a:lnTo>
                    <a:pt x="91" y="154"/>
                  </a:lnTo>
                  <a:lnTo>
                    <a:pt x="86" y="152"/>
                  </a:lnTo>
                  <a:lnTo>
                    <a:pt x="80" y="149"/>
                  </a:lnTo>
                  <a:lnTo>
                    <a:pt x="73" y="146"/>
                  </a:lnTo>
                  <a:lnTo>
                    <a:pt x="66" y="144"/>
                  </a:lnTo>
                  <a:lnTo>
                    <a:pt x="59" y="141"/>
                  </a:lnTo>
                  <a:lnTo>
                    <a:pt x="53" y="139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9" y="133"/>
                  </a:lnTo>
                  <a:lnTo>
                    <a:pt x="36" y="132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2"/>
                  </a:lnTo>
                  <a:lnTo>
                    <a:pt x="55" y="133"/>
                  </a:lnTo>
                  <a:lnTo>
                    <a:pt x="64" y="133"/>
                  </a:lnTo>
                  <a:lnTo>
                    <a:pt x="72" y="134"/>
                  </a:lnTo>
                  <a:lnTo>
                    <a:pt x="79" y="136"/>
                  </a:lnTo>
                  <a:lnTo>
                    <a:pt x="85" y="137"/>
                  </a:lnTo>
                  <a:lnTo>
                    <a:pt x="88" y="138"/>
                  </a:lnTo>
                  <a:lnTo>
                    <a:pt x="85" y="126"/>
                  </a:lnTo>
                  <a:lnTo>
                    <a:pt x="81" y="117"/>
                  </a:lnTo>
                  <a:lnTo>
                    <a:pt x="78" y="110"/>
                  </a:lnTo>
                  <a:lnTo>
                    <a:pt x="74" y="104"/>
                  </a:lnTo>
                  <a:lnTo>
                    <a:pt x="63" y="100"/>
                  </a:lnTo>
                  <a:lnTo>
                    <a:pt x="53" y="95"/>
                  </a:lnTo>
                  <a:lnTo>
                    <a:pt x="42" y="91"/>
                  </a:lnTo>
                  <a:lnTo>
                    <a:pt x="33" y="85"/>
                  </a:lnTo>
                  <a:lnTo>
                    <a:pt x="25" y="79"/>
                  </a:lnTo>
                  <a:lnTo>
                    <a:pt x="17" y="74"/>
                  </a:lnTo>
                  <a:lnTo>
                    <a:pt x="10" y="72"/>
                  </a:lnTo>
                  <a:lnTo>
                    <a:pt x="5" y="70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6" y="65"/>
                  </a:lnTo>
                  <a:lnTo>
                    <a:pt x="12" y="68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6" y="79"/>
                  </a:lnTo>
                  <a:lnTo>
                    <a:pt x="47" y="84"/>
                  </a:lnTo>
                  <a:lnTo>
                    <a:pt x="56" y="87"/>
                  </a:lnTo>
                  <a:lnTo>
                    <a:pt x="64" y="91"/>
                  </a:lnTo>
                  <a:lnTo>
                    <a:pt x="72" y="92"/>
                  </a:lnTo>
                  <a:lnTo>
                    <a:pt x="71" y="84"/>
                  </a:lnTo>
                  <a:lnTo>
                    <a:pt x="68" y="72"/>
                  </a:lnTo>
                  <a:lnTo>
                    <a:pt x="62" y="58"/>
                  </a:lnTo>
                  <a:lnTo>
                    <a:pt x="56" y="46"/>
                  </a:lnTo>
                  <a:lnTo>
                    <a:pt x="49" y="32"/>
                  </a:lnTo>
                  <a:lnTo>
                    <a:pt x="42" y="20"/>
                  </a:lnTo>
                  <a:lnTo>
                    <a:pt x="36" y="12"/>
                  </a:lnTo>
                  <a:lnTo>
                    <a:pt x="33" y="7"/>
                  </a:lnTo>
                  <a:lnTo>
                    <a:pt x="30" y="2"/>
                  </a:lnTo>
                  <a:lnTo>
                    <a:pt x="31" y="0"/>
                  </a:lnTo>
                  <a:lnTo>
                    <a:pt x="36" y="2"/>
                  </a:lnTo>
                  <a:lnTo>
                    <a:pt x="43" y="9"/>
                  </a:lnTo>
                  <a:lnTo>
                    <a:pt x="48" y="15"/>
                  </a:lnTo>
                  <a:lnTo>
                    <a:pt x="54" y="24"/>
                  </a:lnTo>
                  <a:lnTo>
                    <a:pt x="59" y="34"/>
                  </a:lnTo>
                  <a:lnTo>
                    <a:pt x="66" y="45"/>
                  </a:lnTo>
                  <a:lnTo>
                    <a:pt x="72" y="56"/>
                  </a:lnTo>
                  <a:lnTo>
                    <a:pt x="77" y="66"/>
                  </a:lnTo>
                  <a:lnTo>
                    <a:pt x="80" y="7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100" y="56"/>
                  </a:lnTo>
                  <a:lnTo>
                    <a:pt x="104" y="39"/>
                  </a:lnTo>
                  <a:lnTo>
                    <a:pt x="107" y="26"/>
                  </a:lnTo>
                  <a:lnTo>
                    <a:pt x="107" y="20"/>
                  </a:lnTo>
                  <a:lnTo>
                    <a:pt x="108" y="19"/>
                  </a:lnTo>
                  <a:lnTo>
                    <a:pt x="109" y="24"/>
                  </a:lnTo>
                  <a:lnTo>
                    <a:pt x="110" y="31"/>
                  </a:lnTo>
                  <a:lnTo>
                    <a:pt x="110" y="43"/>
                  </a:lnTo>
                  <a:lnTo>
                    <a:pt x="108" y="63"/>
                  </a:lnTo>
                  <a:lnTo>
                    <a:pt x="102" y="83"/>
                  </a:lnTo>
                  <a:lnTo>
                    <a:pt x="88" y="100"/>
                  </a:lnTo>
                  <a:lnTo>
                    <a:pt x="94" y="111"/>
                  </a:lnTo>
                  <a:lnTo>
                    <a:pt x="97" y="122"/>
                  </a:lnTo>
                  <a:lnTo>
                    <a:pt x="99" y="131"/>
                  </a:lnTo>
                  <a:lnTo>
                    <a:pt x="100" y="138"/>
                  </a:lnTo>
                  <a:lnTo>
                    <a:pt x="106" y="136"/>
                  </a:lnTo>
                  <a:lnTo>
                    <a:pt x="111" y="132"/>
                  </a:lnTo>
                  <a:lnTo>
                    <a:pt x="116" y="129"/>
                  </a:lnTo>
                  <a:lnTo>
                    <a:pt x="120" y="125"/>
                  </a:lnTo>
                  <a:lnTo>
                    <a:pt x="125" y="122"/>
                  </a:lnTo>
                  <a:lnTo>
                    <a:pt x="129" y="117"/>
                  </a:lnTo>
                  <a:lnTo>
                    <a:pt x="132" y="113"/>
                  </a:lnTo>
                  <a:lnTo>
                    <a:pt x="134" y="107"/>
                  </a:lnTo>
                  <a:lnTo>
                    <a:pt x="138" y="101"/>
                  </a:lnTo>
                  <a:lnTo>
                    <a:pt x="141" y="100"/>
                  </a:lnTo>
                  <a:lnTo>
                    <a:pt x="142" y="103"/>
                  </a:lnTo>
                  <a:lnTo>
                    <a:pt x="142" y="110"/>
                  </a:lnTo>
                  <a:lnTo>
                    <a:pt x="140" y="115"/>
                  </a:lnTo>
                  <a:lnTo>
                    <a:pt x="137" y="121"/>
                  </a:lnTo>
                  <a:lnTo>
                    <a:pt x="132" y="127"/>
                  </a:lnTo>
                  <a:lnTo>
                    <a:pt x="127" y="134"/>
                  </a:lnTo>
                  <a:lnTo>
                    <a:pt x="122" y="140"/>
                  </a:lnTo>
                  <a:lnTo>
                    <a:pt x="116" y="146"/>
                  </a:lnTo>
                  <a:lnTo>
                    <a:pt x="110" y="151"/>
                  </a:lnTo>
                  <a:lnTo>
                    <a:pt x="106" y="153"/>
                  </a:lnTo>
                  <a:lnTo>
                    <a:pt x="108" y="161"/>
                  </a:lnTo>
                  <a:lnTo>
                    <a:pt x="110" y="167"/>
                  </a:lnTo>
                  <a:lnTo>
                    <a:pt x="112" y="174"/>
                  </a:lnTo>
                  <a:lnTo>
                    <a:pt x="115" y="178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28" name="Freeform 9827"/>
            <p:cNvSpPr/>
            <p:nvPr/>
          </p:nvSpPr>
          <p:spPr>
            <a:xfrm>
              <a:off x="3340" y="2267"/>
              <a:ext cx="123" cy="159"/>
            </a:xfrm>
            <a:custGeom>
              <a:avLst/>
              <a:gdLst/>
              <a:ahLst/>
              <a:cxnLst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5" y="21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5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4" y="41"/>
                  </a:lnTo>
                  <a:lnTo>
                    <a:pt x="34" y="44"/>
                  </a:lnTo>
                  <a:lnTo>
                    <a:pt x="28" y="48"/>
                  </a:lnTo>
                  <a:lnTo>
                    <a:pt x="23" y="53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7" y="49"/>
                  </a:lnTo>
                  <a:lnTo>
                    <a:pt x="44" y="47"/>
                  </a:lnTo>
                  <a:lnTo>
                    <a:pt x="52" y="46"/>
                  </a:lnTo>
                  <a:lnTo>
                    <a:pt x="60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4"/>
                  </a:lnTo>
                  <a:lnTo>
                    <a:pt x="80" y="57"/>
                  </a:lnTo>
                  <a:lnTo>
                    <a:pt x="75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1" y="93"/>
                  </a:lnTo>
                  <a:lnTo>
                    <a:pt x="42" y="95"/>
                  </a:lnTo>
                  <a:lnTo>
                    <a:pt x="33" y="97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60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4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60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4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8" y="167"/>
                  </a:lnTo>
                  <a:lnTo>
                    <a:pt x="99" y="165"/>
                  </a:lnTo>
                  <a:lnTo>
                    <a:pt x="98" y="162"/>
                  </a:lnTo>
                  <a:lnTo>
                    <a:pt x="94" y="157"/>
                  </a:lnTo>
                  <a:lnTo>
                    <a:pt x="89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8" y="56"/>
                  </a:lnTo>
                  <a:lnTo>
                    <a:pt x="102" y="48"/>
                  </a:lnTo>
                  <a:lnTo>
                    <a:pt x="113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5" y="108"/>
                  </a:lnTo>
                  <a:lnTo>
                    <a:pt x="136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29"/>
                  </a:lnTo>
                  <a:lnTo>
                    <a:pt x="130" y="19"/>
                  </a:lnTo>
                  <a:lnTo>
                    <a:pt x="136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29" name="Freeform 9828"/>
            <p:cNvSpPr/>
            <p:nvPr/>
          </p:nvSpPr>
          <p:spPr>
            <a:xfrm>
              <a:off x="3531" y="2051"/>
              <a:ext cx="175" cy="135"/>
            </a:xfrm>
            <a:custGeom>
              <a:avLst/>
              <a:gdLst/>
              <a:ahLst/>
              <a:cxnLst/>
              <a:pathLst>
                <a:path w="199" h="154">
                  <a:moveTo>
                    <a:pt x="109" y="16"/>
                  </a:moveTo>
                  <a:lnTo>
                    <a:pt x="112" y="13"/>
                  </a:lnTo>
                  <a:lnTo>
                    <a:pt x="118" y="10"/>
                  </a:lnTo>
                  <a:lnTo>
                    <a:pt x="125" y="9"/>
                  </a:lnTo>
                  <a:lnTo>
                    <a:pt x="132" y="9"/>
                  </a:lnTo>
                  <a:lnTo>
                    <a:pt x="138" y="9"/>
                  </a:lnTo>
                  <a:lnTo>
                    <a:pt x="145" y="10"/>
                  </a:lnTo>
                  <a:lnTo>
                    <a:pt x="150" y="14"/>
                  </a:lnTo>
                  <a:lnTo>
                    <a:pt x="156" y="20"/>
                  </a:lnTo>
                  <a:lnTo>
                    <a:pt x="155" y="18"/>
                  </a:lnTo>
                  <a:lnTo>
                    <a:pt x="157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6" y="48"/>
                  </a:lnTo>
                  <a:lnTo>
                    <a:pt x="152" y="53"/>
                  </a:lnTo>
                  <a:lnTo>
                    <a:pt x="142" y="55"/>
                  </a:lnTo>
                  <a:lnTo>
                    <a:pt x="127" y="54"/>
                  </a:lnTo>
                  <a:lnTo>
                    <a:pt x="124" y="58"/>
                  </a:lnTo>
                  <a:lnTo>
                    <a:pt x="119" y="61"/>
                  </a:lnTo>
                  <a:lnTo>
                    <a:pt x="115" y="64"/>
                  </a:lnTo>
                  <a:lnTo>
                    <a:pt x="112" y="67"/>
                  </a:lnTo>
                  <a:lnTo>
                    <a:pt x="114" y="68"/>
                  </a:lnTo>
                  <a:lnTo>
                    <a:pt x="115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18" y="68"/>
                  </a:lnTo>
                  <a:lnTo>
                    <a:pt x="124" y="63"/>
                  </a:lnTo>
                  <a:lnTo>
                    <a:pt x="132" y="62"/>
                  </a:lnTo>
                  <a:lnTo>
                    <a:pt x="139" y="63"/>
                  </a:lnTo>
                  <a:lnTo>
                    <a:pt x="144" y="66"/>
                  </a:lnTo>
                  <a:lnTo>
                    <a:pt x="147" y="68"/>
                  </a:lnTo>
                  <a:lnTo>
                    <a:pt x="149" y="70"/>
                  </a:lnTo>
                  <a:lnTo>
                    <a:pt x="152" y="74"/>
                  </a:lnTo>
                  <a:lnTo>
                    <a:pt x="153" y="75"/>
                  </a:lnTo>
                  <a:lnTo>
                    <a:pt x="153" y="77"/>
                  </a:lnTo>
                  <a:lnTo>
                    <a:pt x="153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2" y="89"/>
                  </a:lnTo>
                  <a:lnTo>
                    <a:pt x="149" y="93"/>
                  </a:lnTo>
                  <a:lnTo>
                    <a:pt x="147" y="96"/>
                  </a:lnTo>
                  <a:lnTo>
                    <a:pt x="148" y="97"/>
                  </a:lnTo>
                  <a:lnTo>
                    <a:pt x="150" y="98"/>
                  </a:lnTo>
                  <a:lnTo>
                    <a:pt x="153" y="100"/>
                  </a:lnTo>
                  <a:lnTo>
                    <a:pt x="155" y="101"/>
                  </a:lnTo>
                  <a:lnTo>
                    <a:pt x="160" y="99"/>
                  </a:lnTo>
                  <a:lnTo>
                    <a:pt x="164" y="97"/>
                  </a:lnTo>
                  <a:lnTo>
                    <a:pt x="169" y="97"/>
                  </a:lnTo>
                  <a:lnTo>
                    <a:pt x="173" y="97"/>
                  </a:lnTo>
                  <a:lnTo>
                    <a:pt x="179" y="98"/>
                  </a:lnTo>
                  <a:lnTo>
                    <a:pt x="184" y="100"/>
                  </a:lnTo>
                  <a:lnTo>
                    <a:pt x="188" y="104"/>
                  </a:lnTo>
                  <a:lnTo>
                    <a:pt x="192" y="107"/>
                  </a:lnTo>
                  <a:lnTo>
                    <a:pt x="197" y="116"/>
                  </a:lnTo>
                  <a:lnTo>
                    <a:pt x="199" y="127"/>
                  </a:lnTo>
                  <a:lnTo>
                    <a:pt x="197" y="137"/>
                  </a:lnTo>
                  <a:lnTo>
                    <a:pt x="191" y="145"/>
                  </a:lnTo>
                  <a:lnTo>
                    <a:pt x="187" y="149"/>
                  </a:lnTo>
                  <a:lnTo>
                    <a:pt x="183" y="151"/>
                  </a:lnTo>
                  <a:lnTo>
                    <a:pt x="177" y="153"/>
                  </a:lnTo>
                  <a:lnTo>
                    <a:pt x="172" y="153"/>
                  </a:lnTo>
                  <a:lnTo>
                    <a:pt x="167" y="154"/>
                  </a:lnTo>
                  <a:lnTo>
                    <a:pt x="162" y="153"/>
                  </a:lnTo>
                  <a:lnTo>
                    <a:pt x="157" y="151"/>
                  </a:lnTo>
                  <a:lnTo>
                    <a:pt x="153" y="149"/>
                  </a:lnTo>
                  <a:lnTo>
                    <a:pt x="147" y="142"/>
                  </a:lnTo>
                  <a:lnTo>
                    <a:pt x="145" y="134"/>
                  </a:lnTo>
                  <a:lnTo>
                    <a:pt x="144" y="127"/>
                  </a:lnTo>
                  <a:lnTo>
                    <a:pt x="146" y="120"/>
                  </a:lnTo>
                  <a:lnTo>
                    <a:pt x="140" y="115"/>
                  </a:lnTo>
                  <a:lnTo>
                    <a:pt x="130" y="107"/>
                  </a:lnTo>
                  <a:lnTo>
                    <a:pt x="119" y="100"/>
                  </a:lnTo>
                  <a:lnTo>
                    <a:pt x="114" y="96"/>
                  </a:lnTo>
                  <a:lnTo>
                    <a:pt x="112" y="94"/>
                  </a:lnTo>
                  <a:lnTo>
                    <a:pt x="111" y="94"/>
                  </a:lnTo>
                  <a:lnTo>
                    <a:pt x="110" y="96"/>
                  </a:lnTo>
                  <a:lnTo>
                    <a:pt x="111" y="98"/>
                  </a:lnTo>
                  <a:lnTo>
                    <a:pt x="115" y="108"/>
                  </a:lnTo>
                  <a:lnTo>
                    <a:pt x="115" y="120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3" y="141"/>
                  </a:lnTo>
                  <a:lnTo>
                    <a:pt x="98" y="143"/>
                  </a:lnTo>
                  <a:lnTo>
                    <a:pt x="91" y="146"/>
                  </a:lnTo>
                  <a:lnTo>
                    <a:pt x="84" y="149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8"/>
                  </a:lnTo>
                  <a:lnTo>
                    <a:pt x="57" y="132"/>
                  </a:lnTo>
                  <a:lnTo>
                    <a:pt x="54" y="128"/>
                  </a:lnTo>
                  <a:lnTo>
                    <a:pt x="51" y="121"/>
                  </a:lnTo>
                  <a:lnTo>
                    <a:pt x="51" y="113"/>
                  </a:lnTo>
                  <a:lnTo>
                    <a:pt x="51" y="104"/>
                  </a:lnTo>
                  <a:lnTo>
                    <a:pt x="54" y="100"/>
                  </a:lnTo>
                  <a:lnTo>
                    <a:pt x="57" y="96"/>
                  </a:lnTo>
                  <a:lnTo>
                    <a:pt x="61" y="92"/>
                  </a:lnTo>
                  <a:lnTo>
                    <a:pt x="64" y="90"/>
                  </a:lnTo>
                  <a:lnTo>
                    <a:pt x="57" y="89"/>
                  </a:lnTo>
                  <a:lnTo>
                    <a:pt x="51" y="84"/>
                  </a:lnTo>
                  <a:lnTo>
                    <a:pt x="46" y="78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8"/>
                  </a:lnTo>
                  <a:lnTo>
                    <a:pt x="31" y="91"/>
                  </a:lnTo>
                  <a:lnTo>
                    <a:pt x="18" y="89"/>
                  </a:lnTo>
                  <a:lnTo>
                    <a:pt x="10" y="84"/>
                  </a:lnTo>
                  <a:lnTo>
                    <a:pt x="4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6"/>
                  </a:lnTo>
                  <a:lnTo>
                    <a:pt x="11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19" y="37"/>
                  </a:lnTo>
                  <a:lnTo>
                    <a:pt x="23" y="36"/>
                  </a:lnTo>
                  <a:lnTo>
                    <a:pt x="26" y="35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3" y="26"/>
                  </a:lnTo>
                  <a:lnTo>
                    <a:pt x="34" y="17"/>
                  </a:lnTo>
                  <a:lnTo>
                    <a:pt x="39" y="9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81" y="7"/>
                  </a:lnTo>
                  <a:lnTo>
                    <a:pt x="87" y="16"/>
                  </a:lnTo>
                  <a:lnTo>
                    <a:pt x="86" y="28"/>
                  </a:lnTo>
                  <a:lnTo>
                    <a:pt x="79" y="37"/>
                  </a:lnTo>
                  <a:lnTo>
                    <a:pt x="86" y="38"/>
                  </a:lnTo>
                  <a:lnTo>
                    <a:pt x="93" y="43"/>
                  </a:lnTo>
                  <a:lnTo>
                    <a:pt x="98" y="48"/>
                  </a:lnTo>
                  <a:lnTo>
                    <a:pt x="99" y="55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2"/>
                  </a:lnTo>
                  <a:lnTo>
                    <a:pt x="100" y="61"/>
                  </a:lnTo>
                  <a:lnTo>
                    <a:pt x="103" y="58"/>
                  </a:lnTo>
                  <a:lnTo>
                    <a:pt x="107" y="54"/>
                  </a:lnTo>
                  <a:lnTo>
                    <a:pt x="109" y="51"/>
                  </a:lnTo>
                  <a:lnTo>
                    <a:pt x="111" y="46"/>
                  </a:lnTo>
                  <a:lnTo>
                    <a:pt x="109" y="39"/>
                  </a:lnTo>
                  <a:lnTo>
                    <a:pt x="107" y="32"/>
                  </a:lnTo>
                  <a:lnTo>
                    <a:pt x="106" y="24"/>
                  </a:lnTo>
                  <a:lnTo>
                    <a:pt x="109" y="16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30" name="Freeform 9829"/>
            <p:cNvSpPr/>
            <p:nvPr/>
          </p:nvSpPr>
          <p:spPr>
            <a:xfrm>
              <a:off x="3389" y="1930"/>
              <a:ext cx="163" cy="158"/>
            </a:xfrm>
            <a:custGeom>
              <a:avLst/>
              <a:gdLst/>
              <a:ahLst/>
              <a:cxnLst/>
              <a:pathLst>
                <a:path w="186" h="179">
                  <a:moveTo>
                    <a:pt x="186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79"/>
                  </a:lnTo>
                  <a:lnTo>
                    <a:pt x="168" y="171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2" y="169"/>
                  </a:lnTo>
                  <a:lnTo>
                    <a:pt x="125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2" y="166"/>
                  </a:lnTo>
                  <a:lnTo>
                    <a:pt x="97" y="162"/>
                  </a:lnTo>
                  <a:lnTo>
                    <a:pt x="95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10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2"/>
                  </a:lnTo>
                  <a:lnTo>
                    <a:pt x="121" y="125"/>
                  </a:lnTo>
                  <a:lnTo>
                    <a:pt x="117" y="121"/>
                  </a:lnTo>
                  <a:lnTo>
                    <a:pt x="109" y="123"/>
                  </a:lnTo>
                  <a:lnTo>
                    <a:pt x="99" y="124"/>
                  </a:lnTo>
                  <a:lnTo>
                    <a:pt x="88" y="125"/>
                  </a:lnTo>
                  <a:lnTo>
                    <a:pt x="77" y="126"/>
                  </a:lnTo>
                  <a:lnTo>
                    <a:pt x="66" y="128"/>
                  </a:lnTo>
                  <a:lnTo>
                    <a:pt x="56" y="126"/>
                  </a:lnTo>
                  <a:lnTo>
                    <a:pt x="46" y="125"/>
                  </a:lnTo>
                  <a:lnTo>
                    <a:pt x="41" y="122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7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0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75" y="81"/>
                  </a:lnTo>
                  <a:lnTo>
                    <a:pt x="65" y="85"/>
                  </a:lnTo>
                  <a:lnTo>
                    <a:pt x="54" y="86"/>
                  </a:lnTo>
                  <a:lnTo>
                    <a:pt x="44" y="87"/>
                  </a:lnTo>
                  <a:lnTo>
                    <a:pt x="33" y="86"/>
                  </a:lnTo>
                  <a:lnTo>
                    <a:pt x="23" y="84"/>
                  </a:lnTo>
                  <a:lnTo>
                    <a:pt x="14" y="80"/>
                  </a:lnTo>
                  <a:lnTo>
                    <a:pt x="7" y="76"/>
                  </a:lnTo>
                  <a:lnTo>
                    <a:pt x="3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7" y="69"/>
                  </a:lnTo>
                  <a:lnTo>
                    <a:pt x="12" y="71"/>
                  </a:lnTo>
                  <a:lnTo>
                    <a:pt x="18" y="72"/>
                  </a:lnTo>
                  <a:lnTo>
                    <a:pt x="24" y="73"/>
                  </a:lnTo>
                  <a:lnTo>
                    <a:pt x="33" y="75"/>
                  </a:lnTo>
                  <a:lnTo>
                    <a:pt x="41" y="75"/>
                  </a:lnTo>
                  <a:lnTo>
                    <a:pt x="49" y="73"/>
                  </a:lnTo>
                  <a:lnTo>
                    <a:pt x="56" y="73"/>
                  </a:lnTo>
                  <a:lnTo>
                    <a:pt x="61" y="71"/>
                  </a:lnTo>
                  <a:lnTo>
                    <a:pt x="54" y="64"/>
                  </a:lnTo>
                  <a:lnTo>
                    <a:pt x="46" y="56"/>
                  </a:lnTo>
                  <a:lnTo>
                    <a:pt x="38" y="48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1"/>
                  </a:lnTo>
                  <a:lnTo>
                    <a:pt x="11" y="4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7" y="23"/>
                  </a:lnTo>
                  <a:lnTo>
                    <a:pt x="36" y="32"/>
                  </a:lnTo>
                  <a:lnTo>
                    <a:pt x="44" y="41"/>
                  </a:lnTo>
                  <a:lnTo>
                    <a:pt x="52" y="49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0"/>
                  </a:lnTo>
                  <a:lnTo>
                    <a:pt x="72" y="39"/>
                  </a:lnTo>
                  <a:lnTo>
                    <a:pt x="73" y="28"/>
                  </a:lnTo>
                  <a:lnTo>
                    <a:pt x="72" y="19"/>
                  </a:lnTo>
                  <a:lnTo>
                    <a:pt x="71" y="13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6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2" y="71"/>
                  </a:lnTo>
                  <a:lnTo>
                    <a:pt x="132" y="57"/>
                  </a:lnTo>
                  <a:lnTo>
                    <a:pt x="130" y="47"/>
                  </a:lnTo>
                  <a:lnTo>
                    <a:pt x="132" y="42"/>
                  </a:lnTo>
                  <a:lnTo>
                    <a:pt x="134" y="43"/>
                  </a:lnTo>
                  <a:lnTo>
                    <a:pt x="136" y="50"/>
                  </a:lnTo>
                  <a:lnTo>
                    <a:pt x="140" y="65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0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1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5"/>
                  </a:lnTo>
                  <a:lnTo>
                    <a:pt x="175" y="120"/>
                  </a:lnTo>
                  <a:lnTo>
                    <a:pt x="178" y="117"/>
                  </a:lnTo>
                  <a:lnTo>
                    <a:pt x="180" y="116"/>
                  </a:lnTo>
                  <a:lnTo>
                    <a:pt x="182" y="118"/>
                  </a:lnTo>
                  <a:lnTo>
                    <a:pt x="183" y="124"/>
                  </a:lnTo>
                  <a:lnTo>
                    <a:pt x="182" y="132"/>
                  </a:lnTo>
                  <a:lnTo>
                    <a:pt x="179" y="141"/>
                  </a:lnTo>
                  <a:lnTo>
                    <a:pt x="176" y="148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3"/>
                  </a:lnTo>
                  <a:lnTo>
                    <a:pt x="182" y="168"/>
                  </a:lnTo>
                  <a:lnTo>
                    <a:pt x="186" y="17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31" name="Freeform 9830"/>
            <p:cNvSpPr/>
            <p:nvPr/>
          </p:nvSpPr>
          <p:spPr>
            <a:xfrm>
              <a:off x="3599" y="1889"/>
              <a:ext cx="132" cy="176"/>
            </a:xfrm>
            <a:custGeom>
              <a:avLst/>
              <a:gdLst/>
              <a:ahLst/>
              <a:cxnLst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2"/>
                  </a:lnTo>
                  <a:lnTo>
                    <a:pt x="5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7"/>
                  </a:lnTo>
                  <a:lnTo>
                    <a:pt x="3" y="121"/>
                  </a:lnTo>
                  <a:lnTo>
                    <a:pt x="6" y="119"/>
                  </a:lnTo>
                  <a:lnTo>
                    <a:pt x="7" y="122"/>
                  </a:lnTo>
                  <a:lnTo>
                    <a:pt x="8" y="127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7"/>
                  </a:lnTo>
                  <a:lnTo>
                    <a:pt x="39" y="183"/>
                  </a:lnTo>
                  <a:lnTo>
                    <a:pt x="43" y="176"/>
                  </a:lnTo>
                  <a:lnTo>
                    <a:pt x="44" y="171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09"/>
                  </a:lnTo>
                  <a:lnTo>
                    <a:pt x="33" y="95"/>
                  </a:lnTo>
                  <a:lnTo>
                    <a:pt x="36" y="87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6" y="142"/>
                  </a:lnTo>
                  <a:lnTo>
                    <a:pt x="53" y="153"/>
                  </a:lnTo>
                  <a:lnTo>
                    <a:pt x="60" y="142"/>
                  </a:lnTo>
                  <a:lnTo>
                    <a:pt x="67" y="131"/>
                  </a:lnTo>
                  <a:lnTo>
                    <a:pt x="70" y="118"/>
                  </a:lnTo>
                  <a:lnTo>
                    <a:pt x="72" y="109"/>
                  </a:lnTo>
                  <a:lnTo>
                    <a:pt x="64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4" y="26"/>
                  </a:lnTo>
                  <a:lnTo>
                    <a:pt x="78" y="23"/>
                  </a:lnTo>
                  <a:lnTo>
                    <a:pt x="81" y="23"/>
                  </a:lnTo>
                  <a:lnTo>
                    <a:pt x="81" y="25"/>
                  </a:lnTo>
                  <a:lnTo>
                    <a:pt x="81" y="30"/>
                  </a:lnTo>
                  <a:lnTo>
                    <a:pt x="76" y="47"/>
                  </a:lnTo>
                  <a:lnTo>
                    <a:pt x="75" y="65"/>
                  </a:lnTo>
                  <a:lnTo>
                    <a:pt x="76" y="80"/>
                  </a:lnTo>
                  <a:lnTo>
                    <a:pt x="82" y="92"/>
                  </a:lnTo>
                  <a:lnTo>
                    <a:pt x="91" y="79"/>
                  </a:lnTo>
                  <a:lnTo>
                    <a:pt x="97" y="66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5"/>
                  </a:lnTo>
                  <a:lnTo>
                    <a:pt x="112" y="23"/>
                  </a:lnTo>
                  <a:lnTo>
                    <a:pt x="119" y="12"/>
                  </a:lnTo>
                  <a:lnTo>
                    <a:pt x="124" y="4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6"/>
                  </a:lnTo>
                  <a:lnTo>
                    <a:pt x="124" y="19"/>
                  </a:lnTo>
                  <a:lnTo>
                    <a:pt x="115" y="32"/>
                  </a:lnTo>
                  <a:lnTo>
                    <a:pt x="109" y="43"/>
                  </a:lnTo>
                  <a:lnTo>
                    <a:pt x="107" y="54"/>
                  </a:lnTo>
                  <a:lnTo>
                    <a:pt x="106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5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7"/>
                  </a:lnTo>
                  <a:lnTo>
                    <a:pt x="123" y="84"/>
                  </a:lnTo>
                  <a:lnTo>
                    <a:pt x="130" y="79"/>
                  </a:lnTo>
                  <a:lnTo>
                    <a:pt x="136" y="76"/>
                  </a:lnTo>
                  <a:lnTo>
                    <a:pt x="140" y="72"/>
                  </a:lnTo>
                  <a:lnTo>
                    <a:pt x="143" y="69"/>
                  </a:lnTo>
                  <a:lnTo>
                    <a:pt x="146" y="65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8" y="71"/>
                  </a:lnTo>
                  <a:lnTo>
                    <a:pt x="143" y="80"/>
                  </a:lnTo>
                  <a:lnTo>
                    <a:pt x="136" y="87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2"/>
                  </a:lnTo>
                  <a:lnTo>
                    <a:pt x="104" y="104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8"/>
                  </a:lnTo>
                  <a:lnTo>
                    <a:pt x="77" y="134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1" y="163"/>
                  </a:lnTo>
                  <a:lnTo>
                    <a:pt x="89" y="163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6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8"/>
                  </a:lnTo>
                  <a:lnTo>
                    <a:pt x="131" y="140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1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6" y="174"/>
                  </a:lnTo>
                  <a:lnTo>
                    <a:pt x="61" y="179"/>
                  </a:lnTo>
                  <a:lnTo>
                    <a:pt x="58" y="183"/>
                  </a:lnTo>
                  <a:lnTo>
                    <a:pt x="55" y="187"/>
                  </a:lnTo>
                  <a:lnTo>
                    <a:pt x="54" y="193"/>
                  </a:lnTo>
                  <a:lnTo>
                    <a:pt x="47" y="193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32" name="Freeform 9831"/>
            <p:cNvSpPr/>
            <p:nvPr/>
          </p:nvSpPr>
          <p:spPr>
            <a:xfrm>
              <a:off x="3664" y="2086"/>
              <a:ext cx="209" cy="96"/>
            </a:xfrm>
            <a:custGeom>
              <a:avLst/>
              <a:gdLst/>
              <a:ahLst/>
              <a:cxnLst/>
              <a:pathLst>
                <a:path w="237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0" y="41"/>
                  </a:lnTo>
                  <a:lnTo>
                    <a:pt x="19" y="41"/>
                  </a:lnTo>
                  <a:lnTo>
                    <a:pt x="31" y="41"/>
                  </a:lnTo>
                  <a:lnTo>
                    <a:pt x="41" y="42"/>
                  </a:lnTo>
                  <a:lnTo>
                    <a:pt x="51" y="44"/>
                  </a:lnTo>
                  <a:lnTo>
                    <a:pt x="59" y="46"/>
                  </a:lnTo>
                  <a:lnTo>
                    <a:pt x="66" y="49"/>
                  </a:lnTo>
                  <a:lnTo>
                    <a:pt x="70" y="51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6"/>
                  </a:lnTo>
                  <a:lnTo>
                    <a:pt x="80" y="74"/>
                  </a:lnTo>
                  <a:lnTo>
                    <a:pt x="85" y="81"/>
                  </a:lnTo>
                  <a:lnTo>
                    <a:pt x="91" y="88"/>
                  </a:lnTo>
                  <a:lnTo>
                    <a:pt x="96" y="94"/>
                  </a:lnTo>
                  <a:lnTo>
                    <a:pt x="104" y="98"/>
                  </a:lnTo>
                  <a:lnTo>
                    <a:pt x="111" y="101"/>
                  </a:lnTo>
                  <a:lnTo>
                    <a:pt x="114" y="99"/>
                  </a:lnTo>
                  <a:lnTo>
                    <a:pt x="111" y="96"/>
                  </a:lnTo>
                  <a:lnTo>
                    <a:pt x="106" y="89"/>
                  </a:lnTo>
                  <a:lnTo>
                    <a:pt x="99" y="81"/>
                  </a:lnTo>
                  <a:lnTo>
                    <a:pt x="93" y="71"/>
                  </a:lnTo>
                  <a:lnTo>
                    <a:pt x="91" y="60"/>
                  </a:lnTo>
                  <a:lnTo>
                    <a:pt x="89" y="52"/>
                  </a:lnTo>
                  <a:lnTo>
                    <a:pt x="95" y="52"/>
                  </a:lnTo>
                  <a:lnTo>
                    <a:pt x="101" y="52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6"/>
                  </a:lnTo>
                  <a:lnTo>
                    <a:pt x="125" y="57"/>
                  </a:lnTo>
                  <a:lnTo>
                    <a:pt x="129" y="59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2"/>
                  </a:lnTo>
                  <a:lnTo>
                    <a:pt x="140" y="79"/>
                  </a:lnTo>
                  <a:lnTo>
                    <a:pt x="145" y="86"/>
                  </a:lnTo>
                  <a:lnTo>
                    <a:pt x="150" y="92"/>
                  </a:lnTo>
                  <a:lnTo>
                    <a:pt x="157" y="98"/>
                  </a:lnTo>
                  <a:lnTo>
                    <a:pt x="163" y="103"/>
                  </a:lnTo>
                  <a:lnTo>
                    <a:pt x="170" y="106"/>
                  </a:lnTo>
                  <a:lnTo>
                    <a:pt x="182" y="110"/>
                  </a:lnTo>
                  <a:lnTo>
                    <a:pt x="188" y="110"/>
                  </a:lnTo>
                  <a:lnTo>
                    <a:pt x="191" y="107"/>
                  </a:lnTo>
                  <a:lnTo>
                    <a:pt x="185" y="104"/>
                  </a:lnTo>
                  <a:lnTo>
                    <a:pt x="177" y="99"/>
                  </a:lnTo>
                  <a:lnTo>
                    <a:pt x="170" y="95"/>
                  </a:lnTo>
                  <a:lnTo>
                    <a:pt x="163" y="89"/>
                  </a:lnTo>
                  <a:lnTo>
                    <a:pt x="159" y="84"/>
                  </a:lnTo>
                  <a:lnTo>
                    <a:pt x="154" y="79"/>
                  </a:lnTo>
                  <a:lnTo>
                    <a:pt x="149" y="74"/>
                  </a:lnTo>
                  <a:lnTo>
                    <a:pt x="147" y="69"/>
                  </a:lnTo>
                  <a:lnTo>
                    <a:pt x="146" y="66"/>
                  </a:lnTo>
                  <a:lnTo>
                    <a:pt x="155" y="71"/>
                  </a:lnTo>
                  <a:lnTo>
                    <a:pt x="167" y="74"/>
                  </a:lnTo>
                  <a:lnTo>
                    <a:pt x="179" y="76"/>
                  </a:lnTo>
                  <a:lnTo>
                    <a:pt x="192" y="79"/>
                  </a:lnTo>
                  <a:lnTo>
                    <a:pt x="205" y="81"/>
                  </a:lnTo>
                  <a:lnTo>
                    <a:pt x="215" y="82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1"/>
                  </a:lnTo>
                  <a:lnTo>
                    <a:pt x="233" y="77"/>
                  </a:lnTo>
                  <a:lnTo>
                    <a:pt x="226" y="76"/>
                  </a:lnTo>
                  <a:lnTo>
                    <a:pt x="218" y="75"/>
                  </a:lnTo>
                  <a:lnTo>
                    <a:pt x="208" y="73"/>
                  </a:lnTo>
                  <a:lnTo>
                    <a:pt x="196" y="69"/>
                  </a:lnTo>
                  <a:lnTo>
                    <a:pt x="185" y="66"/>
                  </a:lnTo>
                  <a:lnTo>
                    <a:pt x="175" y="62"/>
                  </a:lnTo>
                  <a:lnTo>
                    <a:pt x="165" y="59"/>
                  </a:lnTo>
                  <a:lnTo>
                    <a:pt x="157" y="57"/>
                  </a:lnTo>
                  <a:lnTo>
                    <a:pt x="154" y="54"/>
                  </a:lnTo>
                  <a:lnTo>
                    <a:pt x="161" y="48"/>
                  </a:lnTo>
                  <a:lnTo>
                    <a:pt x="169" y="42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7"/>
                  </a:lnTo>
                  <a:lnTo>
                    <a:pt x="191" y="35"/>
                  </a:lnTo>
                  <a:lnTo>
                    <a:pt x="188" y="31"/>
                  </a:lnTo>
                  <a:lnTo>
                    <a:pt x="182" y="29"/>
                  </a:lnTo>
                  <a:lnTo>
                    <a:pt x="177" y="28"/>
                  </a:lnTo>
                  <a:lnTo>
                    <a:pt x="171" y="29"/>
                  </a:lnTo>
                  <a:lnTo>
                    <a:pt x="165" y="30"/>
                  </a:lnTo>
                  <a:lnTo>
                    <a:pt x="160" y="33"/>
                  </a:lnTo>
                  <a:lnTo>
                    <a:pt x="154" y="36"/>
                  </a:lnTo>
                  <a:lnTo>
                    <a:pt x="149" y="38"/>
                  </a:lnTo>
                  <a:lnTo>
                    <a:pt x="145" y="43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4"/>
                  </a:lnTo>
                  <a:lnTo>
                    <a:pt x="109" y="43"/>
                  </a:lnTo>
                  <a:lnTo>
                    <a:pt x="102" y="43"/>
                  </a:lnTo>
                  <a:lnTo>
                    <a:pt x="97" y="43"/>
                  </a:lnTo>
                  <a:lnTo>
                    <a:pt x="95" y="43"/>
                  </a:lnTo>
                  <a:lnTo>
                    <a:pt x="94" y="33"/>
                  </a:lnTo>
                  <a:lnTo>
                    <a:pt x="97" y="23"/>
                  </a:lnTo>
                  <a:lnTo>
                    <a:pt x="104" y="14"/>
                  </a:lnTo>
                  <a:lnTo>
                    <a:pt x="115" y="7"/>
                  </a:lnTo>
                  <a:lnTo>
                    <a:pt x="123" y="4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5"/>
                  </a:lnTo>
                  <a:lnTo>
                    <a:pt x="97" y="8"/>
                  </a:lnTo>
                  <a:lnTo>
                    <a:pt x="91" y="14"/>
                  </a:lnTo>
                  <a:lnTo>
                    <a:pt x="83" y="19"/>
                  </a:lnTo>
                  <a:lnTo>
                    <a:pt x="77" y="24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33" name="Freeform 9832"/>
            <p:cNvSpPr/>
            <p:nvPr/>
          </p:nvSpPr>
          <p:spPr>
            <a:xfrm>
              <a:off x="3643" y="2170"/>
              <a:ext cx="170" cy="195"/>
            </a:xfrm>
            <a:custGeom>
              <a:avLst/>
              <a:gdLst/>
              <a:ahLst/>
              <a:cxnLst/>
              <a:pathLst>
                <a:path w="194" h="222">
                  <a:moveTo>
                    <a:pt x="0" y="1"/>
                  </a:moveTo>
                  <a:lnTo>
                    <a:pt x="9" y="8"/>
                  </a:lnTo>
                  <a:lnTo>
                    <a:pt x="18" y="18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1"/>
                  </a:lnTo>
                  <a:lnTo>
                    <a:pt x="36" y="117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1" y="48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3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1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0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7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6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7"/>
                  </a:lnTo>
                  <a:lnTo>
                    <a:pt x="167" y="83"/>
                  </a:lnTo>
                  <a:lnTo>
                    <a:pt x="160" y="79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79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3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49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1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3" y="33"/>
                  </a:lnTo>
                  <a:lnTo>
                    <a:pt x="66" y="32"/>
                  </a:lnTo>
                  <a:lnTo>
                    <a:pt x="59" y="33"/>
                  </a:lnTo>
                  <a:lnTo>
                    <a:pt x="55" y="33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34" name="Freeform 9833"/>
            <p:cNvSpPr/>
            <p:nvPr/>
          </p:nvSpPr>
          <p:spPr>
            <a:xfrm>
              <a:off x="3498" y="2188"/>
              <a:ext cx="128" cy="224"/>
            </a:xfrm>
            <a:custGeom>
              <a:avLst/>
              <a:gdLst/>
              <a:ahLst/>
              <a:cxnLst/>
              <a:pathLst>
                <a:path w="147" h="255">
                  <a:moveTo>
                    <a:pt x="97" y="12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3" y="38"/>
                  </a:lnTo>
                  <a:lnTo>
                    <a:pt x="89" y="42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7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5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8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1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0" y="141"/>
                  </a:lnTo>
                  <a:lnTo>
                    <a:pt x="9" y="149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4" y="139"/>
                  </a:lnTo>
                  <a:lnTo>
                    <a:pt x="30" y="134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2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79"/>
                  </a:lnTo>
                  <a:lnTo>
                    <a:pt x="22" y="184"/>
                  </a:lnTo>
                  <a:lnTo>
                    <a:pt x="17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7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7" y="201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25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2"/>
                  </a:lnTo>
                  <a:lnTo>
                    <a:pt x="0" y="254"/>
                  </a:lnTo>
                  <a:lnTo>
                    <a:pt x="2" y="255"/>
                  </a:lnTo>
                  <a:lnTo>
                    <a:pt x="9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7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70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3" y="221"/>
                  </a:lnTo>
                  <a:lnTo>
                    <a:pt x="97" y="217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4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1"/>
                  </a:lnTo>
                  <a:lnTo>
                    <a:pt x="93" y="110"/>
                  </a:lnTo>
                  <a:lnTo>
                    <a:pt x="97" y="111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1"/>
                  </a:lnTo>
                  <a:lnTo>
                    <a:pt x="132" y="158"/>
                  </a:lnTo>
                  <a:lnTo>
                    <a:pt x="133" y="164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5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1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6" y="100"/>
                  </a:lnTo>
                  <a:lnTo>
                    <a:pt x="147" y="96"/>
                  </a:lnTo>
                  <a:lnTo>
                    <a:pt x="147" y="88"/>
                  </a:lnTo>
                  <a:lnTo>
                    <a:pt x="146" y="83"/>
                  </a:lnTo>
                  <a:lnTo>
                    <a:pt x="142" y="77"/>
                  </a:lnTo>
                  <a:lnTo>
                    <a:pt x="138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8" y="5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100" y="5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35" name="Freeform 9834"/>
            <p:cNvSpPr/>
            <p:nvPr/>
          </p:nvSpPr>
          <p:spPr>
            <a:xfrm>
              <a:off x="3356" y="2137"/>
              <a:ext cx="205" cy="116"/>
            </a:xfrm>
            <a:custGeom>
              <a:avLst/>
              <a:gdLst/>
              <a:ahLst/>
              <a:cxnLst/>
              <a:pathLst>
                <a:path w="234" h="131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1" y="14"/>
                  </a:lnTo>
                  <a:lnTo>
                    <a:pt x="170" y="18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4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5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9" y="34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5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7" y="57"/>
                  </a:lnTo>
                  <a:lnTo>
                    <a:pt x="110" y="63"/>
                  </a:lnTo>
                  <a:lnTo>
                    <a:pt x="104" y="67"/>
                  </a:lnTo>
                  <a:lnTo>
                    <a:pt x="96" y="64"/>
                  </a:lnTo>
                  <a:lnTo>
                    <a:pt x="87" y="63"/>
                  </a:lnTo>
                  <a:lnTo>
                    <a:pt x="76" y="61"/>
                  </a:lnTo>
                  <a:lnTo>
                    <a:pt x="65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3"/>
                  </a:lnTo>
                  <a:lnTo>
                    <a:pt x="51" y="64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2"/>
                  </a:lnTo>
                  <a:lnTo>
                    <a:pt x="88" y="75"/>
                  </a:lnTo>
                  <a:lnTo>
                    <a:pt x="80" y="83"/>
                  </a:lnTo>
                  <a:lnTo>
                    <a:pt x="71" y="90"/>
                  </a:lnTo>
                  <a:lnTo>
                    <a:pt x="60" y="94"/>
                  </a:lnTo>
                  <a:lnTo>
                    <a:pt x="49" y="99"/>
                  </a:lnTo>
                  <a:lnTo>
                    <a:pt x="38" y="101"/>
                  </a:lnTo>
                  <a:lnTo>
                    <a:pt x="27" y="104"/>
                  </a:lnTo>
                  <a:lnTo>
                    <a:pt x="18" y="105"/>
                  </a:lnTo>
                  <a:lnTo>
                    <a:pt x="10" y="105"/>
                  </a:lnTo>
                  <a:lnTo>
                    <a:pt x="3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09"/>
                  </a:lnTo>
                  <a:lnTo>
                    <a:pt x="49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7" y="93"/>
                  </a:lnTo>
                  <a:lnTo>
                    <a:pt x="97" y="86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7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9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7" y="78"/>
                  </a:lnTo>
                  <a:lnTo>
                    <a:pt x="122" y="72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40" y="56"/>
                  </a:lnTo>
                  <a:lnTo>
                    <a:pt x="145" y="52"/>
                  </a:lnTo>
                  <a:lnTo>
                    <a:pt x="151" y="48"/>
                  </a:lnTo>
                  <a:lnTo>
                    <a:pt x="157" y="46"/>
                  </a:lnTo>
                  <a:lnTo>
                    <a:pt x="163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3" y="96"/>
                  </a:lnTo>
                  <a:lnTo>
                    <a:pt x="161" y="99"/>
                  </a:lnTo>
                  <a:lnTo>
                    <a:pt x="163" y="101"/>
                  </a:lnTo>
                  <a:lnTo>
                    <a:pt x="166" y="100"/>
                  </a:lnTo>
                  <a:lnTo>
                    <a:pt x="170" y="97"/>
                  </a:lnTo>
                  <a:lnTo>
                    <a:pt x="173" y="86"/>
                  </a:lnTo>
                  <a:lnTo>
                    <a:pt x="175" y="72"/>
                  </a:lnTo>
                  <a:lnTo>
                    <a:pt x="175" y="55"/>
                  </a:lnTo>
                  <a:lnTo>
                    <a:pt x="170" y="39"/>
                  </a:lnTo>
                  <a:lnTo>
                    <a:pt x="174" y="34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1" y="17"/>
                  </a:lnTo>
                  <a:lnTo>
                    <a:pt x="210" y="11"/>
                  </a:lnTo>
                  <a:lnTo>
                    <a:pt x="220" y="7"/>
                  </a:lnTo>
                  <a:lnTo>
                    <a:pt x="228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2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36" name="Freeform 9835"/>
            <p:cNvSpPr/>
            <p:nvPr/>
          </p:nvSpPr>
          <p:spPr>
            <a:xfrm>
              <a:off x="3640" y="2072"/>
              <a:ext cx="19" cy="21"/>
            </a:xfrm>
            <a:custGeom>
              <a:avLst/>
              <a:gdLst/>
              <a:ahLst/>
              <a:cxnLst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37" name="Freeform 9836"/>
            <p:cNvSpPr/>
            <p:nvPr/>
          </p:nvSpPr>
          <p:spPr>
            <a:xfrm>
              <a:off x="3636" y="2119"/>
              <a:ext cx="16" cy="14"/>
            </a:xfrm>
            <a:custGeom>
              <a:avLst/>
              <a:gdLst/>
              <a:ahLst/>
              <a:cxnLst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7" y="13"/>
                  </a:lnTo>
                  <a:lnTo>
                    <a:pt x="13" y="15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38" name="Freeform 9837"/>
            <p:cNvSpPr/>
            <p:nvPr/>
          </p:nvSpPr>
          <p:spPr>
            <a:xfrm>
              <a:off x="3671" y="2151"/>
              <a:ext cx="21" cy="21"/>
            </a:xfrm>
            <a:custGeom>
              <a:avLst/>
              <a:gdLst/>
              <a:ahLst/>
              <a:cxnLst/>
              <a:pathLst>
                <a:path w="24" h="23">
                  <a:moveTo>
                    <a:pt x="2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4" y="10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39" name="Freeform 9838"/>
            <p:cNvSpPr/>
            <p:nvPr/>
          </p:nvSpPr>
          <p:spPr>
            <a:xfrm>
              <a:off x="3592" y="2144"/>
              <a:ext cx="25" cy="23"/>
            </a:xfrm>
            <a:custGeom>
              <a:avLst/>
              <a:gdLst/>
              <a:ahLst/>
              <a:cxnLst/>
              <a:pathLst>
                <a:path w="26" h="25">
                  <a:moveTo>
                    <a:pt x="14" y="0"/>
                  </a:moveTo>
                  <a:lnTo>
                    <a:pt x="19" y="1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40" name="Freeform 9839"/>
            <p:cNvSpPr/>
            <p:nvPr/>
          </p:nvSpPr>
          <p:spPr>
            <a:xfrm>
              <a:off x="3582" y="2093"/>
              <a:ext cx="23" cy="23"/>
            </a:xfrm>
            <a:custGeom>
              <a:avLst/>
              <a:gdLst/>
              <a:ahLst/>
              <a:cxnLst/>
              <a:pathLst>
                <a:path w="27" h="26">
                  <a:moveTo>
                    <a:pt x="0" y="14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5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3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41" name="Freeform 9840"/>
            <p:cNvSpPr/>
            <p:nvPr/>
          </p:nvSpPr>
          <p:spPr>
            <a:xfrm>
              <a:off x="3545" y="2093"/>
              <a:ext cx="19" cy="19"/>
            </a:xfrm>
            <a:custGeom>
              <a:avLst/>
              <a:gdLst/>
              <a:ahLst/>
              <a:cxnLst/>
              <a:pathLst>
                <a:path w="23" h="22">
                  <a:moveTo>
                    <a:pt x="0" y="14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3" y="22"/>
                  </a:lnTo>
                  <a:lnTo>
                    <a:pt x="9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42" name="Freeform 9841"/>
            <p:cNvSpPr/>
            <p:nvPr/>
          </p:nvSpPr>
          <p:spPr>
            <a:xfrm>
              <a:off x="3575" y="2060"/>
              <a:ext cx="21" cy="19"/>
            </a:xfrm>
            <a:custGeom>
              <a:avLst/>
              <a:gdLst/>
              <a:ahLst/>
              <a:cxnLst/>
              <a:pathLst>
                <a:path w="24" h="23">
                  <a:moveTo>
                    <a:pt x="0" y="13"/>
                  </a:moveTo>
                  <a:lnTo>
                    <a:pt x="1" y="8"/>
                  </a:lnTo>
                  <a:lnTo>
                    <a:pt x="4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43" name="Freeform 9842"/>
            <p:cNvSpPr/>
            <p:nvPr/>
          </p:nvSpPr>
          <p:spPr>
            <a:xfrm>
              <a:off x="4292" y="1979"/>
              <a:ext cx="172" cy="167"/>
            </a:xfrm>
            <a:custGeom>
              <a:avLst/>
              <a:gdLst/>
              <a:ahLst/>
              <a:cxnLst/>
              <a:pathLst>
                <a:path w="195" h="190">
                  <a:moveTo>
                    <a:pt x="140" y="152"/>
                  </a:moveTo>
                  <a:lnTo>
                    <a:pt x="146" y="152"/>
                  </a:lnTo>
                  <a:lnTo>
                    <a:pt x="154" y="150"/>
                  </a:lnTo>
                  <a:lnTo>
                    <a:pt x="161" y="146"/>
                  </a:lnTo>
                  <a:lnTo>
                    <a:pt x="167" y="142"/>
                  </a:lnTo>
                  <a:lnTo>
                    <a:pt x="171" y="136"/>
                  </a:lnTo>
                  <a:lnTo>
                    <a:pt x="173" y="128"/>
                  </a:lnTo>
                  <a:lnTo>
                    <a:pt x="172" y="119"/>
                  </a:lnTo>
                  <a:lnTo>
                    <a:pt x="167" y="107"/>
                  </a:lnTo>
                  <a:lnTo>
                    <a:pt x="162" y="103"/>
                  </a:lnTo>
                  <a:lnTo>
                    <a:pt x="156" y="103"/>
                  </a:lnTo>
                  <a:lnTo>
                    <a:pt x="149" y="103"/>
                  </a:lnTo>
                  <a:lnTo>
                    <a:pt x="145" y="105"/>
                  </a:lnTo>
                  <a:lnTo>
                    <a:pt x="140" y="100"/>
                  </a:lnTo>
                  <a:lnTo>
                    <a:pt x="135" y="95"/>
                  </a:lnTo>
                  <a:lnTo>
                    <a:pt x="132" y="90"/>
                  </a:lnTo>
                  <a:lnTo>
                    <a:pt x="129" y="85"/>
                  </a:lnTo>
                  <a:lnTo>
                    <a:pt x="127" y="81"/>
                  </a:lnTo>
                  <a:lnTo>
                    <a:pt x="127" y="80"/>
                  </a:lnTo>
                  <a:lnTo>
                    <a:pt x="131" y="81"/>
                  </a:lnTo>
                  <a:lnTo>
                    <a:pt x="137" y="83"/>
                  </a:lnTo>
                  <a:lnTo>
                    <a:pt x="144" y="84"/>
                  </a:lnTo>
                  <a:lnTo>
                    <a:pt x="148" y="85"/>
                  </a:lnTo>
                  <a:lnTo>
                    <a:pt x="152" y="88"/>
                  </a:lnTo>
                  <a:lnTo>
                    <a:pt x="153" y="90"/>
                  </a:lnTo>
                  <a:lnTo>
                    <a:pt x="155" y="93"/>
                  </a:lnTo>
                  <a:lnTo>
                    <a:pt x="158" y="98"/>
                  </a:lnTo>
                  <a:lnTo>
                    <a:pt x="165" y="100"/>
                  </a:lnTo>
                  <a:lnTo>
                    <a:pt x="175" y="100"/>
                  </a:lnTo>
                  <a:lnTo>
                    <a:pt x="183" y="97"/>
                  </a:lnTo>
                  <a:lnTo>
                    <a:pt x="190" y="91"/>
                  </a:lnTo>
                  <a:lnTo>
                    <a:pt x="194" y="83"/>
                  </a:lnTo>
                  <a:lnTo>
                    <a:pt x="195" y="73"/>
                  </a:lnTo>
                  <a:lnTo>
                    <a:pt x="195" y="67"/>
                  </a:lnTo>
                  <a:lnTo>
                    <a:pt x="194" y="62"/>
                  </a:lnTo>
                  <a:lnTo>
                    <a:pt x="192" y="59"/>
                  </a:lnTo>
                  <a:lnTo>
                    <a:pt x="191" y="55"/>
                  </a:lnTo>
                  <a:lnTo>
                    <a:pt x="186" y="52"/>
                  </a:lnTo>
                  <a:lnTo>
                    <a:pt x="182" y="50"/>
                  </a:lnTo>
                  <a:lnTo>
                    <a:pt x="176" y="47"/>
                  </a:lnTo>
                  <a:lnTo>
                    <a:pt x="170" y="46"/>
                  </a:lnTo>
                  <a:lnTo>
                    <a:pt x="164" y="46"/>
                  </a:lnTo>
                  <a:lnTo>
                    <a:pt x="160" y="47"/>
                  </a:lnTo>
                  <a:lnTo>
                    <a:pt x="155" y="50"/>
                  </a:lnTo>
                  <a:lnTo>
                    <a:pt x="152" y="52"/>
                  </a:lnTo>
                  <a:lnTo>
                    <a:pt x="147" y="55"/>
                  </a:lnTo>
                  <a:lnTo>
                    <a:pt x="142" y="55"/>
                  </a:lnTo>
                  <a:lnTo>
                    <a:pt x="137" y="53"/>
                  </a:lnTo>
                  <a:lnTo>
                    <a:pt x="132" y="52"/>
                  </a:lnTo>
                  <a:lnTo>
                    <a:pt x="142" y="44"/>
                  </a:lnTo>
                  <a:lnTo>
                    <a:pt x="153" y="32"/>
                  </a:lnTo>
                  <a:lnTo>
                    <a:pt x="158" y="20"/>
                  </a:lnTo>
                  <a:lnTo>
                    <a:pt x="156" y="9"/>
                  </a:lnTo>
                  <a:lnTo>
                    <a:pt x="153" y="5"/>
                  </a:lnTo>
                  <a:lnTo>
                    <a:pt x="147" y="2"/>
                  </a:lnTo>
                  <a:lnTo>
                    <a:pt x="142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5" y="4"/>
                  </a:lnTo>
                  <a:lnTo>
                    <a:pt x="120" y="6"/>
                  </a:lnTo>
                  <a:lnTo>
                    <a:pt x="117" y="9"/>
                  </a:lnTo>
                  <a:lnTo>
                    <a:pt x="112" y="17"/>
                  </a:lnTo>
                  <a:lnTo>
                    <a:pt x="111" y="28"/>
                  </a:lnTo>
                  <a:lnTo>
                    <a:pt x="111" y="37"/>
                  </a:lnTo>
                  <a:lnTo>
                    <a:pt x="115" y="44"/>
                  </a:lnTo>
                  <a:lnTo>
                    <a:pt x="117" y="50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0" y="55"/>
                  </a:lnTo>
                  <a:lnTo>
                    <a:pt x="108" y="54"/>
                  </a:lnTo>
                  <a:lnTo>
                    <a:pt x="107" y="51"/>
                  </a:lnTo>
                  <a:lnTo>
                    <a:pt x="106" y="45"/>
                  </a:lnTo>
                  <a:lnTo>
                    <a:pt x="106" y="39"/>
                  </a:lnTo>
                  <a:lnTo>
                    <a:pt x="103" y="32"/>
                  </a:lnTo>
                  <a:lnTo>
                    <a:pt x="99" y="25"/>
                  </a:lnTo>
                  <a:lnTo>
                    <a:pt x="89" y="23"/>
                  </a:lnTo>
                  <a:lnTo>
                    <a:pt x="74" y="29"/>
                  </a:lnTo>
                  <a:lnTo>
                    <a:pt x="70" y="23"/>
                  </a:lnTo>
                  <a:lnTo>
                    <a:pt x="64" y="19"/>
                  </a:lnTo>
                  <a:lnTo>
                    <a:pt x="57" y="15"/>
                  </a:lnTo>
                  <a:lnTo>
                    <a:pt x="49" y="14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6" y="2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19" y="38"/>
                  </a:lnTo>
                  <a:lnTo>
                    <a:pt x="20" y="39"/>
                  </a:lnTo>
                  <a:lnTo>
                    <a:pt x="20" y="42"/>
                  </a:lnTo>
                  <a:lnTo>
                    <a:pt x="23" y="46"/>
                  </a:lnTo>
                  <a:lnTo>
                    <a:pt x="27" y="54"/>
                  </a:lnTo>
                  <a:lnTo>
                    <a:pt x="34" y="60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59" y="64"/>
                  </a:lnTo>
                  <a:lnTo>
                    <a:pt x="64" y="68"/>
                  </a:lnTo>
                  <a:lnTo>
                    <a:pt x="66" y="73"/>
                  </a:lnTo>
                  <a:lnTo>
                    <a:pt x="59" y="78"/>
                  </a:lnTo>
                  <a:lnTo>
                    <a:pt x="54" y="84"/>
                  </a:lnTo>
                  <a:lnTo>
                    <a:pt x="47" y="89"/>
                  </a:lnTo>
                  <a:lnTo>
                    <a:pt x="42" y="92"/>
                  </a:lnTo>
                  <a:lnTo>
                    <a:pt x="35" y="91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9" y="91"/>
                  </a:lnTo>
                  <a:lnTo>
                    <a:pt x="15" y="92"/>
                  </a:lnTo>
                  <a:lnTo>
                    <a:pt x="11" y="95"/>
                  </a:lnTo>
                  <a:lnTo>
                    <a:pt x="8" y="98"/>
                  </a:lnTo>
                  <a:lnTo>
                    <a:pt x="4" y="102"/>
                  </a:lnTo>
                  <a:lnTo>
                    <a:pt x="1" y="108"/>
                  </a:lnTo>
                  <a:lnTo>
                    <a:pt x="0" y="117"/>
                  </a:lnTo>
                  <a:lnTo>
                    <a:pt x="1" y="125"/>
                  </a:lnTo>
                  <a:lnTo>
                    <a:pt x="4" y="131"/>
                  </a:lnTo>
                  <a:lnTo>
                    <a:pt x="8" y="135"/>
                  </a:lnTo>
                  <a:lnTo>
                    <a:pt x="11" y="137"/>
                  </a:lnTo>
                  <a:lnTo>
                    <a:pt x="16" y="138"/>
                  </a:lnTo>
                  <a:lnTo>
                    <a:pt x="21" y="140"/>
                  </a:lnTo>
                  <a:lnTo>
                    <a:pt x="27" y="141"/>
                  </a:lnTo>
                  <a:lnTo>
                    <a:pt x="32" y="140"/>
                  </a:lnTo>
                  <a:lnTo>
                    <a:pt x="36" y="140"/>
                  </a:lnTo>
                  <a:lnTo>
                    <a:pt x="41" y="137"/>
                  </a:lnTo>
                  <a:lnTo>
                    <a:pt x="46" y="133"/>
                  </a:lnTo>
                  <a:lnTo>
                    <a:pt x="48" y="127"/>
                  </a:lnTo>
                  <a:lnTo>
                    <a:pt x="48" y="121"/>
                  </a:lnTo>
                  <a:lnTo>
                    <a:pt x="48" y="117"/>
                  </a:lnTo>
                  <a:lnTo>
                    <a:pt x="55" y="110"/>
                  </a:lnTo>
                  <a:lnTo>
                    <a:pt x="63" y="105"/>
                  </a:lnTo>
                  <a:lnTo>
                    <a:pt x="71" y="100"/>
                  </a:lnTo>
                  <a:lnTo>
                    <a:pt x="74" y="98"/>
                  </a:lnTo>
                  <a:lnTo>
                    <a:pt x="77" y="100"/>
                  </a:lnTo>
                  <a:lnTo>
                    <a:pt x="79" y="104"/>
                  </a:lnTo>
                  <a:lnTo>
                    <a:pt x="81" y="106"/>
                  </a:lnTo>
                  <a:lnTo>
                    <a:pt x="85" y="108"/>
                  </a:lnTo>
                  <a:lnTo>
                    <a:pt x="80" y="115"/>
                  </a:lnTo>
                  <a:lnTo>
                    <a:pt x="77" y="122"/>
                  </a:lnTo>
                  <a:lnTo>
                    <a:pt x="74" y="130"/>
                  </a:lnTo>
                  <a:lnTo>
                    <a:pt x="72" y="135"/>
                  </a:lnTo>
                  <a:lnTo>
                    <a:pt x="63" y="141"/>
                  </a:lnTo>
                  <a:lnTo>
                    <a:pt x="55" y="149"/>
                  </a:lnTo>
                  <a:lnTo>
                    <a:pt x="50" y="158"/>
                  </a:lnTo>
                  <a:lnTo>
                    <a:pt x="50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8"/>
                  </a:lnTo>
                  <a:lnTo>
                    <a:pt x="79" y="190"/>
                  </a:lnTo>
                  <a:lnTo>
                    <a:pt x="85" y="189"/>
                  </a:lnTo>
                  <a:lnTo>
                    <a:pt x="91" y="187"/>
                  </a:lnTo>
                  <a:lnTo>
                    <a:pt x="96" y="183"/>
                  </a:lnTo>
                  <a:lnTo>
                    <a:pt x="102" y="180"/>
                  </a:lnTo>
                  <a:lnTo>
                    <a:pt x="106" y="176"/>
                  </a:lnTo>
                  <a:lnTo>
                    <a:pt x="108" y="173"/>
                  </a:lnTo>
                  <a:lnTo>
                    <a:pt x="109" y="170"/>
                  </a:lnTo>
                  <a:lnTo>
                    <a:pt x="110" y="165"/>
                  </a:lnTo>
                  <a:lnTo>
                    <a:pt x="108" y="156"/>
                  </a:lnTo>
                  <a:lnTo>
                    <a:pt x="104" y="149"/>
                  </a:lnTo>
                  <a:lnTo>
                    <a:pt x="100" y="144"/>
                  </a:lnTo>
                  <a:lnTo>
                    <a:pt x="95" y="141"/>
                  </a:lnTo>
                  <a:lnTo>
                    <a:pt x="96" y="133"/>
                  </a:lnTo>
                  <a:lnTo>
                    <a:pt x="97" y="125"/>
                  </a:lnTo>
                  <a:lnTo>
                    <a:pt x="99" y="119"/>
                  </a:lnTo>
                  <a:lnTo>
                    <a:pt x="100" y="114"/>
                  </a:lnTo>
                  <a:lnTo>
                    <a:pt x="103" y="114"/>
                  </a:lnTo>
                  <a:lnTo>
                    <a:pt x="108" y="113"/>
                  </a:lnTo>
                  <a:lnTo>
                    <a:pt x="110" y="112"/>
                  </a:lnTo>
                  <a:lnTo>
                    <a:pt x="111" y="112"/>
                  </a:lnTo>
                  <a:lnTo>
                    <a:pt x="117" y="121"/>
                  </a:lnTo>
                  <a:lnTo>
                    <a:pt x="120" y="134"/>
                  </a:lnTo>
                  <a:lnTo>
                    <a:pt x="126" y="146"/>
                  </a:lnTo>
                  <a:lnTo>
                    <a:pt x="140" y="152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44" name="Freeform 9843"/>
            <p:cNvSpPr/>
            <p:nvPr/>
          </p:nvSpPr>
          <p:spPr>
            <a:xfrm>
              <a:off x="4422" y="1637"/>
              <a:ext cx="184" cy="289"/>
            </a:xfrm>
            <a:custGeom>
              <a:avLst/>
              <a:gdLst/>
              <a:ahLst/>
              <a:cxnLst/>
              <a:pathLst>
                <a:path w="211" h="328">
                  <a:moveTo>
                    <a:pt x="0" y="328"/>
                  </a:moveTo>
                  <a:lnTo>
                    <a:pt x="19" y="307"/>
                  </a:lnTo>
                  <a:lnTo>
                    <a:pt x="38" y="291"/>
                  </a:lnTo>
                  <a:lnTo>
                    <a:pt x="60" y="277"/>
                  </a:lnTo>
                  <a:lnTo>
                    <a:pt x="82" y="268"/>
                  </a:lnTo>
                  <a:lnTo>
                    <a:pt x="105" y="261"/>
                  </a:lnTo>
                  <a:lnTo>
                    <a:pt x="127" y="258"/>
                  </a:lnTo>
                  <a:lnTo>
                    <a:pt x="148" y="257"/>
                  </a:lnTo>
                  <a:lnTo>
                    <a:pt x="167" y="259"/>
                  </a:lnTo>
                  <a:lnTo>
                    <a:pt x="167" y="252"/>
                  </a:lnTo>
                  <a:lnTo>
                    <a:pt x="168" y="243"/>
                  </a:lnTo>
                  <a:lnTo>
                    <a:pt x="171" y="234"/>
                  </a:lnTo>
                  <a:lnTo>
                    <a:pt x="174" y="224"/>
                  </a:lnTo>
                  <a:lnTo>
                    <a:pt x="180" y="214"/>
                  </a:lnTo>
                  <a:lnTo>
                    <a:pt x="188" y="206"/>
                  </a:lnTo>
                  <a:lnTo>
                    <a:pt x="198" y="199"/>
                  </a:lnTo>
                  <a:lnTo>
                    <a:pt x="211" y="193"/>
                  </a:lnTo>
                  <a:lnTo>
                    <a:pt x="200" y="170"/>
                  </a:lnTo>
                  <a:lnTo>
                    <a:pt x="195" y="141"/>
                  </a:lnTo>
                  <a:lnTo>
                    <a:pt x="196" y="115"/>
                  </a:lnTo>
                  <a:lnTo>
                    <a:pt x="209" y="93"/>
                  </a:lnTo>
                  <a:lnTo>
                    <a:pt x="200" y="88"/>
                  </a:lnTo>
                  <a:lnTo>
                    <a:pt x="191" y="83"/>
                  </a:lnTo>
                  <a:lnTo>
                    <a:pt x="180" y="76"/>
                  </a:lnTo>
                  <a:lnTo>
                    <a:pt x="168" y="65"/>
                  </a:lnTo>
                  <a:lnTo>
                    <a:pt x="158" y="53"/>
                  </a:lnTo>
                  <a:lnTo>
                    <a:pt x="149" y="38"/>
                  </a:lnTo>
                  <a:lnTo>
                    <a:pt x="141" y="20"/>
                  </a:lnTo>
                  <a:lnTo>
                    <a:pt x="137" y="0"/>
                  </a:lnTo>
                  <a:lnTo>
                    <a:pt x="131" y="11"/>
                  </a:lnTo>
                  <a:lnTo>
                    <a:pt x="123" y="23"/>
                  </a:lnTo>
                  <a:lnTo>
                    <a:pt x="114" y="34"/>
                  </a:lnTo>
                  <a:lnTo>
                    <a:pt x="103" y="46"/>
                  </a:lnTo>
                  <a:lnTo>
                    <a:pt x="90" y="55"/>
                  </a:lnTo>
                  <a:lnTo>
                    <a:pt x="77" y="63"/>
                  </a:lnTo>
                  <a:lnTo>
                    <a:pt x="62" y="66"/>
                  </a:lnTo>
                  <a:lnTo>
                    <a:pt x="47" y="68"/>
                  </a:lnTo>
                  <a:lnTo>
                    <a:pt x="53" y="84"/>
                  </a:lnTo>
                  <a:lnTo>
                    <a:pt x="55" y="102"/>
                  </a:lnTo>
                  <a:lnTo>
                    <a:pt x="50" y="124"/>
                  </a:lnTo>
                  <a:lnTo>
                    <a:pt x="34" y="145"/>
                  </a:lnTo>
                  <a:lnTo>
                    <a:pt x="43" y="182"/>
                  </a:lnTo>
                  <a:lnTo>
                    <a:pt x="43" y="217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0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45" name="Freeform 9844"/>
            <p:cNvSpPr/>
            <p:nvPr/>
          </p:nvSpPr>
          <p:spPr>
            <a:xfrm>
              <a:off x="3852" y="1698"/>
              <a:ext cx="300" cy="256"/>
            </a:xfrm>
            <a:custGeom>
              <a:avLst/>
              <a:gdLst/>
              <a:ahLst/>
              <a:cxnLst/>
              <a:pathLst>
                <a:path w="341" h="291">
                  <a:moveTo>
                    <a:pt x="171" y="291"/>
                  </a:moveTo>
                  <a:lnTo>
                    <a:pt x="184" y="289"/>
                  </a:lnTo>
                  <a:lnTo>
                    <a:pt x="201" y="286"/>
                  </a:lnTo>
                  <a:lnTo>
                    <a:pt x="220" y="281"/>
                  </a:lnTo>
                  <a:lnTo>
                    <a:pt x="240" y="276"/>
                  </a:lnTo>
                  <a:lnTo>
                    <a:pt x="261" y="273"/>
                  </a:lnTo>
                  <a:lnTo>
                    <a:pt x="282" y="271"/>
                  </a:lnTo>
                  <a:lnTo>
                    <a:pt x="301" y="270"/>
                  </a:lnTo>
                  <a:lnTo>
                    <a:pt x="318" y="270"/>
                  </a:lnTo>
                  <a:lnTo>
                    <a:pt x="324" y="271"/>
                  </a:lnTo>
                  <a:lnTo>
                    <a:pt x="331" y="272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2" y="260"/>
                  </a:lnTo>
                  <a:lnTo>
                    <a:pt x="306" y="242"/>
                  </a:lnTo>
                  <a:lnTo>
                    <a:pt x="292" y="221"/>
                  </a:lnTo>
                  <a:lnTo>
                    <a:pt x="281" y="197"/>
                  </a:lnTo>
                  <a:lnTo>
                    <a:pt x="271" y="172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9"/>
                  </a:lnTo>
                  <a:lnTo>
                    <a:pt x="248" y="88"/>
                  </a:lnTo>
                  <a:lnTo>
                    <a:pt x="237" y="84"/>
                  </a:lnTo>
                  <a:lnTo>
                    <a:pt x="224" y="76"/>
                  </a:lnTo>
                  <a:lnTo>
                    <a:pt x="210" y="67"/>
                  </a:lnTo>
                  <a:lnTo>
                    <a:pt x="198" y="54"/>
                  </a:lnTo>
                  <a:lnTo>
                    <a:pt x="186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9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9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7"/>
                  </a:lnTo>
                  <a:lnTo>
                    <a:pt x="33" y="164"/>
                  </a:lnTo>
                  <a:lnTo>
                    <a:pt x="49" y="173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8"/>
                  </a:lnTo>
                  <a:lnTo>
                    <a:pt x="87" y="240"/>
                  </a:lnTo>
                  <a:lnTo>
                    <a:pt x="85" y="265"/>
                  </a:lnTo>
                  <a:lnTo>
                    <a:pt x="94" y="264"/>
                  </a:lnTo>
                  <a:lnTo>
                    <a:pt x="105" y="263"/>
                  </a:lnTo>
                  <a:lnTo>
                    <a:pt x="115" y="263"/>
                  </a:lnTo>
                  <a:lnTo>
                    <a:pt x="125" y="265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1" y="29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46" name="Freeform 9845"/>
            <p:cNvSpPr/>
            <p:nvPr/>
          </p:nvSpPr>
          <p:spPr>
            <a:xfrm>
              <a:off x="4004" y="2009"/>
              <a:ext cx="306" cy="322"/>
            </a:xfrm>
            <a:custGeom>
              <a:avLst/>
              <a:gdLst/>
              <a:ahLst/>
              <a:cxnLst/>
              <a:pathLst>
                <a:path w="349" h="367">
                  <a:moveTo>
                    <a:pt x="47" y="174"/>
                  </a:moveTo>
                  <a:lnTo>
                    <a:pt x="51" y="174"/>
                  </a:lnTo>
                  <a:lnTo>
                    <a:pt x="57" y="175"/>
                  </a:lnTo>
                  <a:lnTo>
                    <a:pt x="65" y="176"/>
                  </a:lnTo>
                  <a:lnTo>
                    <a:pt x="75" y="176"/>
                  </a:lnTo>
                  <a:lnTo>
                    <a:pt x="87" y="177"/>
                  </a:lnTo>
                  <a:lnTo>
                    <a:pt x="98" y="176"/>
                  </a:lnTo>
                  <a:lnTo>
                    <a:pt x="112" y="175"/>
                  </a:lnTo>
                  <a:lnTo>
                    <a:pt x="126" y="173"/>
                  </a:lnTo>
                  <a:lnTo>
                    <a:pt x="141" y="169"/>
                  </a:lnTo>
                  <a:lnTo>
                    <a:pt x="155" y="164"/>
                  </a:lnTo>
                  <a:lnTo>
                    <a:pt x="170" y="158"/>
                  </a:lnTo>
                  <a:lnTo>
                    <a:pt x="185" y="148"/>
                  </a:lnTo>
                  <a:lnTo>
                    <a:pt x="199" y="138"/>
                  </a:lnTo>
                  <a:lnTo>
                    <a:pt x="211" y="124"/>
                  </a:lnTo>
                  <a:lnTo>
                    <a:pt x="224" y="108"/>
                  </a:lnTo>
                  <a:lnTo>
                    <a:pt x="234" y="88"/>
                  </a:lnTo>
                  <a:lnTo>
                    <a:pt x="242" y="71"/>
                  </a:lnTo>
                  <a:lnTo>
                    <a:pt x="250" y="56"/>
                  </a:lnTo>
                  <a:lnTo>
                    <a:pt x="256" y="42"/>
                  </a:lnTo>
                  <a:lnTo>
                    <a:pt x="263" y="31"/>
                  </a:lnTo>
                  <a:lnTo>
                    <a:pt x="269" y="22"/>
                  </a:lnTo>
                  <a:lnTo>
                    <a:pt x="274" y="15"/>
                  </a:lnTo>
                  <a:lnTo>
                    <a:pt x="281" y="11"/>
                  </a:lnTo>
                  <a:lnTo>
                    <a:pt x="289" y="9"/>
                  </a:lnTo>
                  <a:lnTo>
                    <a:pt x="298" y="9"/>
                  </a:lnTo>
                  <a:lnTo>
                    <a:pt x="307" y="8"/>
                  </a:lnTo>
                  <a:lnTo>
                    <a:pt x="315" y="7"/>
                  </a:lnTo>
                  <a:lnTo>
                    <a:pt x="323" y="5"/>
                  </a:lnTo>
                  <a:lnTo>
                    <a:pt x="330" y="4"/>
                  </a:lnTo>
                  <a:lnTo>
                    <a:pt x="337" y="3"/>
                  </a:lnTo>
                  <a:lnTo>
                    <a:pt x="344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3"/>
                  </a:lnTo>
                  <a:lnTo>
                    <a:pt x="349" y="4"/>
                  </a:lnTo>
                  <a:lnTo>
                    <a:pt x="349" y="7"/>
                  </a:lnTo>
                  <a:lnTo>
                    <a:pt x="321" y="16"/>
                  </a:lnTo>
                  <a:lnTo>
                    <a:pt x="299" y="32"/>
                  </a:lnTo>
                  <a:lnTo>
                    <a:pt x="283" y="52"/>
                  </a:lnTo>
                  <a:lnTo>
                    <a:pt x="270" y="75"/>
                  </a:lnTo>
                  <a:lnTo>
                    <a:pt x="262" y="98"/>
                  </a:lnTo>
                  <a:lnTo>
                    <a:pt x="257" y="120"/>
                  </a:lnTo>
                  <a:lnTo>
                    <a:pt x="254" y="139"/>
                  </a:lnTo>
                  <a:lnTo>
                    <a:pt x="253" y="154"/>
                  </a:lnTo>
                  <a:lnTo>
                    <a:pt x="251" y="167"/>
                  </a:lnTo>
                  <a:lnTo>
                    <a:pt x="253" y="182"/>
                  </a:lnTo>
                  <a:lnTo>
                    <a:pt x="255" y="200"/>
                  </a:lnTo>
                  <a:lnTo>
                    <a:pt x="258" y="219"/>
                  </a:lnTo>
                  <a:lnTo>
                    <a:pt x="248" y="220"/>
                  </a:lnTo>
                  <a:lnTo>
                    <a:pt x="235" y="226"/>
                  </a:lnTo>
                  <a:lnTo>
                    <a:pt x="222" y="234"/>
                  </a:lnTo>
                  <a:lnTo>
                    <a:pt x="208" y="246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4" y="294"/>
                  </a:lnTo>
                  <a:lnTo>
                    <a:pt x="186" y="312"/>
                  </a:lnTo>
                  <a:lnTo>
                    <a:pt x="172" y="312"/>
                  </a:lnTo>
                  <a:lnTo>
                    <a:pt x="154" y="314"/>
                  </a:lnTo>
                  <a:lnTo>
                    <a:pt x="134" y="319"/>
                  </a:lnTo>
                  <a:lnTo>
                    <a:pt x="113" y="326"/>
                  </a:lnTo>
                  <a:lnTo>
                    <a:pt x="93" y="335"/>
                  </a:lnTo>
                  <a:lnTo>
                    <a:pt x="73" y="345"/>
                  </a:lnTo>
                  <a:lnTo>
                    <a:pt x="58" y="356"/>
                  </a:lnTo>
                  <a:lnTo>
                    <a:pt x="47" y="367"/>
                  </a:lnTo>
                  <a:lnTo>
                    <a:pt x="49" y="351"/>
                  </a:lnTo>
                  <a:lnTo>
                    <a:pt x="49" y="334"/>
                  </a:lnTo>
                  <a:lnTo>
                    <a:pt x="47" y="314"/>
                  </a:lnTo>
                  <a:lnTo>
                    <a:pt x="42" y="294"/>
                  </a:lnTo>
                  <a:lnTo>
                    <a:pt x="35" y="275"/>
                  </a:lnTo>
                  <a:lnTo>
                    <a:pt x="26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1" y="230"/>
                  </a:lnTo>
                  <a:lnTo>
                    <a:pt x="21" y="228"/>
                  </a:lnTo>
                  <a:lnTo>
                    <a:pt x="32" y="223"/>
                  </a:lnTo>
                  <a:lnTo>
                    <a:pt x="41" y="217"/>
                  </a:lnTo>
                  <a:lnTo>
                    <a:pt x="48" y="211"/>
                  </a:lnTo>
                  <a:lnTo>
                    <a:pt x="51" y="200"/>
                  </a:lnTo>
                  <a:lnTo>
                    <a:pt x="51" y="188"/>
                  </a:lnTo>
                  <a:lnTo>
                    <a:pt x="47" y="17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47" name="Freeform 9846"/>
            <p:cNvSpPr/>
            <p:nvPr/>
          </p:nvSpPr>
          <p:spPr>
            <a:xfrm>
              <a:off x="4199" y="2016"/>
              <a:ext cx="188" cy="326"/>
            </a:xfrm>
            <a:custGeom>
              <a:avLst/>
              <a:gdLst/>
              <a:ahLst/>
              <a:cxnLst/>
              <a:pathLst>
                <a:path w="213" h="373">
                  <a:moveTo>
                    <a:pt x="125" y="0"/>
                  </a:moveTo>
                  <a:lnTo>
                    <a:pt x="128" y="4"/>
                  </a:lnTo>
                  <a:lnTo>
                    <a:pt x="132" y="12"/>
                  </a:lnTo>
                  <a:lnTo>
                    <a:pt x="139" y="18"/>
                  </a:lnTo>
                  <a:lnTo>
                    <a:pt x="152" y="19"/>
                  </a:lnTo>
                  <a:lnTo>
                    <a:pt x="159" y="19"/>
                  </a:lnTo>
                  <a:lnTo>
                    <a:pt x="164" y="22"/>
                  </a:lnTo>
                  <a:lnTo>
                    <a:pt x="169" y="26"/>
                  </a:lnTo>
                  <a:lnTo>
                    <a:pt x="171" y="31"/>
                  </a:lnTo>
                  <a:lnTo>
                    <a:pt x="164" y="36"/>
                  </a:lnTo>
                  <a:lnTo>
                    <a:pt x="159" y="42"/>
                  </a:lnTo>
                  <a:lnTo>
                    <a:pt x="152" y="47"/>
                  </a:lnTo>
                  <a:lnTo>
                    <a:pt x="147" y="50"/>
                  </a:lnTo>
                  <a:lnTo>
                    <a:pt x="140" y="49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4" y="49"/>
                  </a:lnTo>
                  <a:lnTo>
                    <a:pt x="120" y="50"/>
                  </a:lnTo>
                  <a:lnTo>
                    <a:pt x="116" y="53"/>
                  </a:lnTo>
                  <a:lnTo>
                    <a:pt x="113" y="56"/>
                  </a:lnTo>
                  <a:lnTo>
                    <a:pt x="109" y="60"/>
                  </a:lnTo>
                  <a:lnTo>
                    <a:pt x="107" y="63"/>
                  </a:lnTo>
                  <a:lnTo>
                    <a:pt x="106" y="66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1"/>
                  </a:lnTo>
                  <a:lnTo>
                    <a:pt x="108" y="86"/>
                  </a:lnTo>
                  <a:lnTo>
                    <a:pt x="109" y="89"/>
                  </a:lnTo>
                  <a:lnTo>
                    <a:pt x="113" y="93"/>
                  </a:lnTo>
                  <a:lnTo>
                    <a:pt x="116" y="95"/>
                  </a:lnTo>
                  <a:lnTo>
                    <a:pt x="121" y="96"/>
                  </a:lnTo>
                  <a:lnTo>
                    <a:pt x="126" y="98"/>
                  </a:lnTo>
                  <a:lnTo>
                    <a:pt x="132" y="99"/>
                  </a:lnTo>
                  <a:lnTo>
                    <a:pt x="137" y="98"/>
                  </a:lnTo>
                  <a:lnTo>
                    <a:pt x="141" y="98"/>
                  </a:lnTo>
                  <a:lnTo>
                    <a:pt x="146" y="95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6" y="58"/>
                  </a:lnTo>
                  <a:lnTo>
                    <a:pt x="179" y="56"/>
                  </a:lnTo>
                  <a:lnTo>
                    <a:pt x="182" y="58"/>
                  </a:lnTo>
                  <a:lnTo>
                    <a:pt x="184" y="62"/>
                  </a:lnTo>
                  <a:lnTo>
                    <a:pt x="186" y="64"/>
                  </a:lnTo>
                  <a:lnTo>
                    <a:pt x="190" y="66"/>
                  </a:lnTo>
                  <a:lnTo>
                    <a:pt x="185" y="73"/>
                  </a:lnTo>
                  <a:lnTo>
                    <a:pt x="182" y="80"/>
                  </a:lnTo>
                  <a:lnTo>
                    <a:pt x="179" y="88"/>
                  </a:lnTo>
                  <a:lnTo>
                    <a:pt x="177" y="93"/>
                  </a:lnTo>
                  <a:lnTo>
                    <a:pt x="170" y="98"/>
                  </a:lnTo>
                  <a:lnTo>
                    <a:pt x="163" y="102"/>
                  </a:lnTo>
                  <a:lnTo>
                    <a:pt x="159" y="109"/>
                  </a:lnTo>
                  <a:lnTo>
                    <a:pt x="156" y="116"/>
                  </a:lnTo>
                  <a:lnTo>
                    <a:pt x="155" y="118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5"/>
                  </a:lnTo>
                  <a:lnTo>
                    <a:pt x="158" y="131"/>
                  </a:lnTo>
                  <a:lnTo>
                    <a:pt x="162" y="137"/>
                  </a:lnTo>
                  <a:lnTo>
                    <a:pt x="168" y="141"/>
                  </a:lnTo>
                  <a:lnTo>
                    <a:pt x="176" y="146"/>
                  </a:lnTo>
                  <a:lnTo>
                    <a:pt x="181" y="147"/>
                  </a:lnTo>
                  <a:lnTo>
                    <a:pt x="185" y="147"/>
                  </a:lnTo>
                  <a:lnTo>
                    <a:pt x="190" y="147"/>
                  </a:lnTo>
                  <a:lnTo>
                    <a:pt x="193" y="146"/>
                  </a:lnTo>
                  <a:lnTo>
                    <a:pt x="198" y="144"/>
                  </a:lnTo>
                  <a:lnTo>
                    <a:pt x="201" y="141"/>
                  </a:lnTo>
                  <a:lnTo>
                    <a:pt x="205" y="140"/>
                  </a:lnTo>
                  <a:lnTo>
                    <a:pt x="207" y="138"/>
                  </a:lnTo>
                  <a:lnTo>
                    <a:pt x="212" y="156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6" y="212"/>
                  </a:lnTo>
                  <a:lnTo>
                    <a:pt x="198" y="229"/>
                  </a:lnTo>
                  <a:lnTo>
                    <a:pt x="188" y="247"/>
                  </a:lnTo>
                  <a:lnTo>
                    <a:pt x="175" y="263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0" y="322"/>
                  </a:lnTo>
                  <a:lnTo>
                    <a:pt x="93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5" y="365"/>
                  </a:lnTo>
                  <a:lnTo>
                    <a:pt x="19" y="367"/>
                  </a:lnTo>
                  <a:lnTo>
                    <a:pt x="14" y="369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4" y="366"/>
                  </a:lnTo>
                  <a:lnTo>
                    <a:pt x="11" y="359"/>
                  </a:lnTo>
                  <a:lnTo>
                    <a:pt x="18" y="350"/>
                  </a:lnTo>
                  <a:lnTo>
                    <a:pt x="25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0" y="308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2" y="254"/>
                  </a:lnTo>
                  <a:lnTo>
                    <a:pt x="39" y="234"/>
                  </a:lnTo>
                  <a:lnTo>
                    <a:pt x="34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7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3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48" name="Freeform 9847"/>
            <p:cNvSpPr/>
            <p:nvPr/>
          </p:nvSpPr>
          <p:spPr>
            <a:xfrm>
              <a:off x="3838" y="1621"/>
              <a:ext cx="838" cy="544"/>
            </a:xfrm>
            <a:custGeom>
              <a:avLst/>
              <a:gdLst/>
              <a:ahLst/>
              <a:cxnLst/>
              <a:pathLst>
                <a:path w="957" h="620">
                  <a:moveTo>
                    <a:pt x="521" y="259"/>
                  </a:moveTo>
                  <a:lnTo>
                    <a:pt x="519" y="236"/>
                  </a:lnTo>
                  <a:lnTo>
                    <a:pt x="517" y="212"/>
                  </a:lnTo>
                  <a:lnTo>
                    <a:pt x="520" y="189"/>
                  </a:lnTo>
                  <a:lnTo>
                    <a:pt x="523" y="165"/>
                  </a:lnTo>
                  <a:lnTo>
                    <a:pt x="528" y="143"/>
                  </a:lnTo>
                  <a:lnTo>
                    <a:pt x="535" y="124"/>
                  </a:lnTo>
                  <a:lnTo>
                    <a:pt x="544" y="105"/>
                  </a:lnTo>
                  <a:lnTo>
                    <a:pt x="553" y="91"/>
                  </a:lnTo>
                  <a:lnTo>
                    <a:pt x="564" y="79"/>
                  </a:lnTo>
                  <a:lnTo>
                    <a:pt x="573" y="67"/>
                  </a:lnTo>
                  <a:lnTo>
                    <a:pt x="581" y="57"/>
                  </a:lnTo>
                  <a:lnTo>
                    <a:pt x="588" y="46"/>
                  </a:lnTo>
                  <a:lnTo>
                    <a:pt x="595" y="36"/>
                  </a:lnTo>
                  <a:lnTo>
                    <a:pt x="602" y="26"/>
                  </a:lnTo>
                  <a:lnTo>
                    <a:pt x="607" y="13"/>
                  </a:lnTo>
                  <a:lnTo>
                    <a:pt x="612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2"/>
                  </a:lnTo>
                  <a:lnTo>
                    <a:pt x="646" y="89"/>
                  </a:lnTo>
                  <a:lnTo>
                    <a:pt x="657" y="104"/>
                  </a:lnTo>
                  <a:lnTo>
                    <a:pt x="667" y="115"/>
                  </a:lnTo>
                  <a:lnTo>
                    <a:pt x="679" y="127"/>
                  </a:lnTo>
                  <a:lnTo>
                    <a:pt x="688" y="138"/>
                  </a:lnTo>
                  <a:lnTo>
                    <a:pt x="695" y="151"/>
                  </a:lnTo>
                  <a:lnTo>
                    <a:pt x="701" y="164"/>
                  </a:lnTo>
                  <a:lnTo>
                    <a:pt x="710" y="201"/>
                  </a:lnTo>
                  <a:lnTo>
                    <a:pt x="710" y="236"/>
                  </a:lnTo>
                  <a:lnTo>
                    <a:pt x="704" y="268"/>
                  </a:lnTo>
                  <a:lnTo>
                    <a:pt x="697" y="292"/>
                  </a:lnTo>
                  <a:lnTo>
                    <a:pt x="691" y="303"/>
                  </a:lnTo>
                  <a:lnTo>
                    <a:pt x="684" y="315"/>
                  </a:lnTo>
                  <a:lnTo>
                    <a:pt x="675" y="327"/>
                  </a:lnTo>
                  <a:lnTo>
                    <a:pt x="665" y="339"/>
                  </a:lnTo>
                  <a:lnTo>
                    <a:pt x="653" y="352"/>
                  </a:lnTo>
                  <a:lnTo>
                    <a:pt x="642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4"/>
                  </a:lnTo>
                  <a:lnTo>
                    <a:pt x="615" y="414"/>
                  </a:lnTo>
                  <a:lnTo>
                    <a:pt x="615" y="422"/>
                  </a:lnTo>
                  <a:lnTo>
                    <a:pt x="619" y="424"/>
                  </a:lnTo>
                  <a:lnTo>
                    <a:pt x="627" y="420"/>
                  </a:lnTo>
                  <a:lnTo>
                    <a:pt x="633" y="413"/>
                  </a:lnTo>
                  <a:lnTo>
                    <a:pt x="637" y="404"/>
                  </a:lnTo>
                  <a:lnTo>
                    <a:pt x="641" y="395"/>
                  </a:lnTo>
                  <a:lnTo>
                    <a:pt x="646" y="382"/>
                  </a:lnTo>
                  <a:lnTo>
                    <a:pt x="652" y="369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6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4" y="277"/>
                  </a:lnTo>
                  <a:lnTo>
                    <a:pt x="815" y="276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7" y="281"/>
                  </a:lnTo>
                  <a:lnTo>
                    <a:pt x="852" y="284"/>
                  </a:lnTo>
                  <a:lnTo>
                    <a:pt x="858" y="286"/>
                  </a:lnTo>
                  <a:lnTo>
                    <a:pt x="870" y="292"/>
                  </a:lnTo>
                  <a:lnTo>
                    <a:pt x="880" y="298"/>
                  </a:lnTo>
                  <a:lnTo>
                    <a:pt x="892" y="304"/>
                  </a:lnTo>
                  <a:lnTo>
                    <a:pt x="902" y="311"/>
                  </a:lnTo>
                  <a:lnTo>
                    <a:pt x="914" y="319"/>
                  </a:lnTo>
                  <a:lnTo>
                    <a:pt x="926" y="327"/>
                  </a:lnTo>
                  <a:lnTo>
                    <a:pt x="941" y="336"/>
                  </a:lnTo>
                  <a:lnTo>
                    <a:pt x="957" y="345"/>
                  </a:lnTo>
                  <a:lnTo>
                    <a:pt x="948" y="346"/>
                  </a:lnTo>
                  <a:lnTo>
                    <a:pt x="937" y="348"/>
                  </a:lnTo>
                  <a:lnTo>
                    <a:pt x="924" y="351"/>
                  </a:lnTo>
                  <a:lnTo>
                    <a:pt x="910" y="354"/>
                  </a:lnTo>
                  <a:lnTo>
                    <a:pt x="897" y="359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3"/>
                  </a:lnTo>
                  <a:lnTo>
                    <a:pt x="855" y="399"/>
                  </a:lnTo>
                  <a:lnTo>
                    <a:pt x="840" y="416"/>
                  </a:lnTo>
                  <a:lnTo>
                    <a:pt x="823" y="432"/>
                  </a:lnTo>
                  <a:lnTo>
                    <a:pt x="802" y="447"/>
                  </a:lnTo>
                  <a:lnTo>
                    <a:pt x="780" y="460"/>
                  </a:lnTo>
                  <a:lnTo>
                    <a:pt x="757" y="467"/>
                  </a:lnTo>
                  <a:lnTo>
                    <a:pt x="733" y="469"/>
                  </a:lnTo>
                  <a:lnTo>
                    <a:pt x="710" y="463"/>
                  </a:lnTo>
                  <a:lnTo>
                    <a:pt x="705" y="460"/>
                  </a:lnTo>
                  <a:lnTo>
                    <a:pt x="701" y="458"/>
                  </a:lnTo>
                  <a:lnTo>
                    <a:pt x="695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9" y="455"/>
                  </a:lnTo>
                  <a:lnTo>
                    <a:pt x="674" y="458"/>
                  </a:lnTo>
                  <a:lnTo>
                    <a:pt x="671" y="460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6" y="461"/>
                  </a:lnTo>
                  <a:lnTo>
                    <a:pt x="651" y="460"/>
                  </a:lnTo>
                  <a:lnTo>
                    <a:pt x="660" y="454"/>
                  </a:lnTo>
                  <a:lnTo>
                    <a:pt x="668" y="445"/>
                  </a:lnTo>
                  <a:lnTo>
                    <a:pt x="675" y="436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1"/>
                  </a:lnTo>
                  <a:lnTo>
                    <a:pt x="676" y="420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2" y="414"/>
                  </a:lnTo>
                  <a:lnTo>
                    <a:pt x="671" y="413"/>
                  </a:lnTo>
                  <a:lnTo>
                    <a:pt x="668" y="412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3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6"/>
                  </a:lnTo>
                  <a:lnTo>
                    <a:pt x="630" y="445"/>
                  </a:lnTo>
                  <a:lnTo>
                    <a:pt x="634" y="452"/>
                  </a:lnTo>
                  <a:lnTo>
                    <a:pt x="636" y="458"/>
                  </a:lnTo>
                  <a:lnTo>
                    <a:pt x="635" y="461"/>
                  </a:lnTo>
                  <a:lnTo>
                    <a:pt x="633" y="462"/>
                  </a:lnTo>
                  <a:lnTo>
                    <a:pt x="629" y="463"/>
                  </a:lnTo>
                  <a:lnTo>
                    <a:pt x="627" y="462"/>
                  </a:lnTo>
                  <a:lnTo>
                    <a:pt x="626" y="459"/>
                  </a:lnTo>
                  <a:lnTo>
                    <a:pt x="625" y="453"/>
                  </a:lnTo>
                  <a:lnTo>
                    <a:pt x="625" y="447"/>
                  </a:lnTo>
                  <a:lnTo>
                    <a:pt x="622" y="440"/>
                  </a:lnTo>
                  <a:lnTo>
                    <a:pt x="618" y="433"/>
                  </a:lnTo>
                  <a:lnTo>
                    <a:pt x="608" y="431"/>
                  </a:lnTo>
                  <a:lnTo>
                    <a:pt x="593" y="437"/>
                  </a:lnTo>
                  <a:lnTo>
                    <a:pt x="589" y="431"/>
                  </a:lnTo>
                  <a:lnTo>
                    <a:pt x="583" y="427"/>
                  </a:lnTo>
                  <a:lnTo>
                    <a:pt x="576" y="423"/>
                  </a:lnTo>
                  <a:lnTo>
                    <a:pt x="568" y="422"/>
                  </a:lnTo>
                  <a:lnTo>
                    <a:pt x="560" y="423"/>
                  </a:lnTo>
                  <a:lnTo>
                    <a:pt x="552" y="427"/>
                  </a:lnTo>
                  <a:lnTo>
                    <a:pt x="545" y="432"/>
                  </a:lnTo>
                  <a:lnTo>
                    <a:pt x="538" y="443"/>
                  </a:lnTo>
                  <a:lnTo>
                    <a:pt x="534" y="444"/>
                  </a:lnTo>
                  <a:lnTo>
                    <a:pt x="527" y="446"/>
                  </a:lnTo>
                  <a:lnTo>
                    <a:pt x="520" y="447"/>
                  </a:lnTo>
                  <a:lnTo>
                    <a:pt x="513" y="448"/>
                  </a:lnTo>
                  <a:lnTo>
                    <a:pt x="505" y="450"/>
                  </a:lnTo>
                  <a:lnTo>
                    <a:pt x="497" y="451"/>
                  </a:lnTo>
                  <a:lnTo>
                    <a:pt x="488" y="452"/>
                  </a:lnTo>
                  <a:lnTo>
                    <a:pt x="479" y="452"/>
                  </a:lnTo>
                  <a:lnTo>
                    <a:pt x="471" y="454"/>
                  </a:lnTo>
                  <a:lnTo>
                    <a:pt x="464" y="458"/>
                  </a:lnTo>
                  <a:lnTo>
                    <a:pt x="459" y="465"/>
                  </a:lnTo>
                  <a:lnTo>
                    <a:pt x="453" y="474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4" y="551"/>
                  </a:lnTo>
                  <a:lnTo>
                    <a:pt x="401" y="567"/>
                  </a:lnTo>
                  <a:lnTo>
                    <a:pt x="389" y="581"/>
                  </a:lnTo>
                  <a:lnTo>
                    <a:pt x="375" y="591"/>
                  </a:lnTo>
                  <a:lnTo>
                    <a:pt x="360" y="601"/>
                  </a:lnTo>
                  <a:lnTo>
                    <a:pt x="345" y="607"/>
                  </a:lnTo>
                  <a:lnTo>
                    <a:pt x="331" y="612"/>
                  </a:lnTo>
                  <a:lnTo>
                    <a:pt x="316" y="616"/>
                  </a:lnTo>
                  <a:lnTo>
                    <a:pt x="302" y="618"/>
                  </a:lnTo>
                  <a:lnTo>
                    <a:pt x="288" y="619"/>
                  </a:lnTo>
                  <a:lnTo>
                    <a:pt x="277" y="620"/>
                  </a:lnTo>
                  <a:lnTo>
                    <a:pt x="265" y="619"/>
                  </a:lnTo>
                  <a:lnTo>
                    <a:pt x="255" y="619"/>
                  </a:lnTo>
                  <a:lnTo>
                    <a:pt x="247" y="618"/>
                  </a:lnTo>
                  <a:lnTo>
                    <a:pt x="241" y="617"/>
                  </a:lnTo>
                  <a:lnTo>
                    <a:pt x="237" y="617"/>
                  </a:lnTo>
                  <a:lnTo>
                    <a:pt x="228" y="616"/>
                  </a:lnTo>
                  <a:lnTo>
                    <a:pt x="218" y="613"/>
                  </a:lnTo>
                  <a:lnTo>
                    <a:pt x="205" y="610"/>
                  </a:lnTo>
                  <a:lnTo>
                    <a:pt x="190" y="605"/>
                  </a:lnTo>
                  <a:lnTo>
                    <a:pt x="176" y="599"/>
                  </a:lnTo>
                  <a:lnTo>
                    <a:pt x="159" y="594"/>
                  </a:lnTo>
                  <a:lnTo>
                    <a:pt x="146" y="586"/>
                  </a:lnTo>
                  <a:lnTo>
                    <a:pt x="132" y="578"/>
                  </a:lnTo>
                  <a:lnTo>
                    <a:pt x="118" y="569"/>
                  </a:lnTo>
                  <a:lnTo>
                    <a:pt x="104" y="563"/>
                  </a:lnTo>
                  <a:lnTo>
                    <a:pt x="89" y="558"/>
                  </a:lnTo>
                  <a:lnTo>
                    <a:pt x="73" y="553"/>
                  </a:lnTo>
                  <a:lnTo>
                    <a:pt x="58" y="551"/>
                  </a:lnTo>
                  <a:lnTo>
                    <a:pt x="43" y="549"/>
                  </a:lnTo>
                  <a:lnTo>
                    <a:pt x="28" y="548"/>
                  </a:lnTo>
                  <a:lnTo>
                    <a:pt x="15" y="548"/>
                  </a:lnTo>
                  <a:lnTo>
                    <a:pt x="0" y="545"/>
                  </a:lnTo>
                  <a:lnTo>
                    <a:pt x="2" y="539"/>
                  </a:lnTo>
                  <a:lnTo>
                    <a:pt x="9" y="534"/>
                  </a:lnTo>
                  <a:lnTo>
                    <a:pt x="15" y="528"/>
                  </a:lnTo>
                  <a:lnTo>
                    <a:pt x="32" y="511"/>
                  </a:lnTo>
                  <a:lnTo>
                    <a:pt x="51" y="490"/>
                  </a:lnTo>
                  <a:lnTo>
                    <a:pt x="73" y="466"/>
                  </a:lnTo>
                  <a:lnTo>
                    <a:pt x="96" y="443"/>
                  </a:lnTo>
                  <a:lnTo>
                    <a:pt x="120" y="421"/>
                  </a:lnTo>
                  <a:lnTo>
                    <a:pt x="146" y="401"/>
                  </a:lnTo>
                  <a:lnTo>
                    <a:pt x="169" y="387"/>
                  </a:lnTo>
                  <a:lnTo>
                    <a:pt x="189" y="380"/>
                  </a:lnTo>
                  <a:lnTo>
                    <a:pt x="202" y="378"/>
                  </a:lnTo>
                  <a:lnTo>
                    <a:pt x="219" y="375"/>
                  </a:lnTo>
                  <a:lnTo>
                    <a:pt x="238" y="370"/>
                  </a:lnTo>
                  <a:lnTo>
                    <a:pt x="258" y="365"/>
                  </a:lnTo>
                  <a:lnTo>
                    <a:pt x="279" y="362"/>
                  </a:lnTo>
                  <a:lnTo>
                    <a:pt x="300" y="360"/>
                  </a:lnTo>
                  <a:lnTo>
                    <a:pt x="319" y="359"/>
                  </a:lnTo>
                  <a:lnTo>
                    <a:pt x="336" y="359"/>
                  </a:lnTo>
                  <a:lnTo>
                    <a:pt x="352" y="361"/>
                  </a:lnTo>
                  <a:lnTo>
                    <a:pt x="369" y="367"/>
                  </a:lnTo>
                  <a:lnTo>
                    <a:pt x="387" y="374"/>
                  </a:lnTo>
                  <a:lnTo>
                    <a:pt x="406" y="382"/>
                  </a:lnTo>
                  <a:lnTo>
                    <a:pt x="422" y="390"/>
                  </a:lnTo>
                  <a:lnTo>
                    <a:pt x="436" y="398"/>
                  </a:lnTo>
                  <a:lnTo>
                    <a:pt x="447" y="404"/>
                  </a:lnTo>
                  <a:lnTo>
                    <a:pt x="453" y="408"/>
                  </a:lnTo>
                  <a:lnTo>
                    <a:pt x="460" y="414"/>
                  </a:lnTo>
                  <a:lnTo>
                    <a:pt x="466" y="420"/>
                  </a:lnTo>
                  <a:lnTo>
                    <a:pt x="473" y="425"/>
                  </a:lnTo>
                  <a:lnTo>
                    <a:pt x="479" y="430"/>
                  </a:lnTo>
                  <a:lnTo>
                    <a:pt x="484" y="432"/>
                  </a:lnTo>
                  <a:lnTo>
                    <a:pt x="491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9" y="430"/>
                  </a:lnTo>
                  <a:lnTo>
                    <a:pt x="535" y="428"/>
                  </a:lnTo>
                  <a:lnTo>
                    <a:pt x="542" y="423"/>
                  </a:lnTo>
                  <a:lnTo>
                    <a:pt x="544" y="420"/>
                  </a:lnTo>
                  <a:lnTo>
                    <a:pt x="543" y="416"/>
                  </a:lnTo>
                  <a:lnTo>
                    <a:pt x="538" y="412"/>
                  </a:lnTo>
                  <a:lnTo>
                    <a:pt x="534" y="409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12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3" y="409"/>
                  </a:lnTo>
                  <a:lnTo>
                    <a:pt x="474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5" y="407"/>
                  </a:lnTo>
                  <a:lnTo>
                    <a:pt x="433" y="404"/>
                  </a:lnTo>
                  <a:lnTo>
                    <a:pt x="418" y="398"/>
                  </a:lnTo>
                  <a:lnTo>
                    <a:pt x="402" y="389"/>
                  </a:lnTo>
                  <a:lnTo>
                    <a:pt x="383" y="378"/>
                  </a:lnTo>
                  <a:lnTo>
                    <a:pt x="359" y="363"/>
                  </a:lnTo>
                  <a:lnTo>
                    <a:pt x="340" y="349"/>
                  </a:lnTo>
                  <a:lnTo>
                    <a:pt x="324" y="331"/>
                  </a:lnTo>
                  <a:lnTo>
                    <a:pt x="310" y="310"/>
                  </a:lnTo>
                  <a:lnTo>
                    <a:pt x="299" y="286"/>
                  </a:lnTo>
                  <a:lnTo>
                    <a:pt x="289" y="261"/>
                  </a:lnTo>
                  <a:lnTo>
                    <a:pt x="283" y="233"/>
                  </a:lnTo>
                  <a:lnTo>
                    <a:pt x="278" y="205"/>
                  </a:lnTo>
                  <a:lnTo>
                    <a:pt x="276" y="178"/>
                  </a:lnTo>
                  <a:lnTo>
                    <a:pt x="276" y="159"/>
                  </a:lnTo>
                  <a:lnTo>
                    <a:pt x="278" y="142"/>
                  </a:lnTo>
                  <a:lnTo>
                    <a:pt x="280" y="125"/>
                  </a:lnTo>
                  <a:lnTo>
                    <a:pt x="284" y="109"/>
                  </a:lnTo>
                  <a:lnTo>
                    <a:pt x="293" y="122"/>
                  </a:lnTo>
                  <a:lnTo>
                    <a:pt x="308" y="135"/>
                  </a:lnTo>
                  <a:lnTo>
                    <a:pt x="326" y="148"/>
                  </a:lnTo>
                  <a:lnTo>
                    <a:pt x="347" y="159"/>
                  </a:lnTo>
                  <a:lnTo>
                    <a:pt x="369" y="170"/>
                  </a:lnTo>
                  <a:lnTo>
                    <a:pt x="392" y="178"/>
                  </a:lnTo>
                  <a:lnTo>
                    <a:pt x="413" y="185"/>
                  </a:lnTo>
                  <a:lnTo>
                    <a:pt x="431" y="190"/>
                  </a:lnTo>
                  <a:lnTo>
                    <a:pt x="443" y="194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3" y="210"/>
                  </a:lnTo>
                  <a:lnTo>
                    <a:pt x="497" y="219"/>
                  </a:lnTo>
                  <a:lnTo>
                    <a:pt x="508" y="231"/>
                  </a:lnTo>
                  <a:lnTo>
                    <a:pt x="517" y="245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8"/>
                  </a:lnTo>
                  <a:lnTo>
                    <a:pt x="544" y="330"/>
                  </a:lnTo>
                  <a:lnTo>
                    <a:pt x="540" y="360"/>
                  </a:lnTo>
                  <a:lnTo>
                    <a:pt x="540" y="369"/>
                  </a:lnTo>
                  <a:lnTo>
                    <a:pt x="543" y="378"/>
                  </a:lnTo>
                  <a:lnTo>
                    <a:pt x="549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3"/>
                  </a:lnTo>
                  <a:lnTo>
                    <a:pt x="583" y="416"/>
                  </a:lnTo>
                  <a:lnTo>
                    <a:pt x="591" y="421"/>
                  </a:lnTo>
                  <a:lnTo>
                    <a:pt x="599" y="424"/>
                  </a:lnTo>
                  <a:lnTo>
                    <a:pt x="604" y="423"/>
                  </a:lnTo>
                  <a:lnTo>
                    <a:pt x="605" y="420"/>
                  </a:lnTo>
                  <a:lnTo>
                    <a:pt x="605" y="413"/>
                  </a:lnTo>
                  <a:lnTo>
                    <a:pt x="605" y="406"/>
                  </a:lnTo>
                  <a:lnTo>
                    <a:pt x="604" y="398"/>
                  </a:lnTo>
                  <a:lnTo>
                    <a:pt x="600" y="390"/>
                  </a:lnTo>
                  <a:lnTo>
                    <a:pt x="596" y="384"/>
                  </a:lnTo>
                  <a:lnTo>
                    <a:pt x="588" y="375"/>
                  </a:lnTo>
                  <a:lnTo>
                    <a:pt x="577" y="362"/>
                  </a:lnTo>
                  <a:lnTo>
                    <a:pt x="565" y="347"/>
                  </a:lnTo>
                  <a:lnTo>
                    <a:pt x="551" y="329"/>
                  </a:lnTo>
                  <a:lnTo>
                    <a:pt x="538" y="308"/>
                  </a:lnTo>
                  <a:lnTo>
                    <a:pt x="528" y="285"/>
                  </a:lnTo>
                  <a:lnTo>
                    <a:pt x="521" y="25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49" name="Freeform 9848"/>
            <p:cNvSpPr/>
            <p:nvPr/>
          </p:nvSpPr>
          <p:spPr>
            <a:xfrm>
              <a:off x="4404" y="2042"/>
              <a:ext cx="216" cy="268"/>
            </a:xfrm>
            <a:custGeom>
              <a:avLst/>
              <a:gdLst/>
              <a:ahLst/>
              <a:cxnLst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3" y="18"/>
                  </a:lnTo>
                  <a:lnTo>
                    <a:pt x="56" y="24"/>
                  </a:lnTo>
                  <a:lnTo>
                    <a:pt x="48" y="27"/>
                  </a:lnTo>
                  <a:lnTo>
                    <a:pt x="38" y="27"/>
                  </a:lnTo>
                  <a:lnTo>
                    <a:pt x="31" y="25"/>
                  </a:lnTo>
                  <a:lnTo>
                    <a:pt x="28" y="20"/>
                  </a:lnTo>
                  <a:lnTo>
                    <a:pt x="26" y="17"/>
                  </a:lnTo>
                  <a:lnTo>
                    <a:pt x="25" y="15"/>
                  </a:lnTo>
                  <a:lnTo>
                    <a:pt x="21" y="12"/>
                  </a:lnTo>
                  <a:lnTo>
                    <a:pt x="17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12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7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40" y="34"/>
                  </a:lnTo>
                  <a:lnTo>
                    <a:pt x="44" y="42"/>
                  </a:lnTo>
                  <a:lnTo>
                    <a:pt x="46" y="49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4"/>
                  </a:lnTo>
                  <a:lnTo>
                    <a:pt x="42" y="67"/>
                  </a:lnTo>
                  <a:lnTo>
                    <a:pt x="40" y="70"/>
                  </a:lnTo>
                  <a:lnTo>
                    <a:pt x="37" y="72"/>
                  </a:lnTo>
                  <a:lnTo>
                    <a:pt x="31" y="76"/>
                  </a:lnTo>
                  <a:lnTo>
                    <a:pt x="25" y="78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4" y="107"/>
                  </a:lnTo>
                  <a:lnTo>
                    <a:pt x="2" y="135"/>
                  </a:lnTo>
                  <a:lnTo>
                    <a:pt x="6" y="161"/>
                  </a:lnTo>
                  <a:lnTo>
                    <a:pt x="19" y="186"/>
                  </a:lnTo>
                  <a:lnTo>
                    <a:pt x="37" y="209"/>
                  </a:lnTo>
                  <a:lnTo>
                    <a:pt x="64" y="231"/>
                  </a:lnTo>
                  <a:lnTo>
                    <a:pt x="97" y="249"/>
                  </a:lnTo>
                  <a:lnTo>
                    <a:pt x="139" y="262"/>
                  </a:lnTo>
                  <a:lnTo>
                    <a:pt x="155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30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4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5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8" y="141"/>
                  </a:lnTo>
                  <a:lnTo>
                    <a:pt x="202" y="120"/>
                  </a:lnTo>
                  <a:lnTo>
                    <a:pt x="194" y="94"/>
                  </a:lnTo>
                  <a:lnTo>
                    <a:pt x="181" y="69"/>
                  </a:lnTo>
                  <a:lnTo>
                    <a:pt x="163" y="46"/>
                  </a:lnTo>
                  <a:lnTo>
                    <a:pt x="139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50" name="Freeform 9849"/>
            <p:cNvSpPr/>
            <p:nvPr/>
          </p:nvSpPr>
          <p:spPr>
            <a:xfrm>
              <a:off x="4350" y="2107"/>
              <a:ext cx="26" cy="26"/>
            </a:xfrm>
            <a:custGeom>
              <a:avLst/>
              <a:gdLst/>
              <a:ahLst/>
              <a:cxnLst/>
              <a:pathLst>
                <a:path w="29" h="31">
                  <a:moveTo>
                    <a:pt x="29" y="20"/>
                  </a:moveTo>
                  <a:lnTo>
                    <a:pt x="27" y="26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3" y="30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51" name="Freeform 9850"/>
            <p:cNvSpPr/>
            <p:nvPr/>
          </p:nvSpPr>
          <p:spPr>
            <a:xfrm>
              <a:off x="4301" y="2063"/>
              <a:ext cx="28" cy="28"/>
            </a:xfrm>
            <a:custGeom>
              <a:avLst/>
              <a:gdLst/>
              <a:ahLst/>
              <a:cxnLst/>
              <a:pathLst>
                <a:path w="31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1" y="20"/>
                  </a:lnTo>
                  <a:lnTo>
                    <a:pt x="31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52" name="Freeform 9851"/>
            <p:cNvSpPr/>
            <p:nvPr/>
          </p:nvSpPr>
          <p:spPr>
            <a:xfrm>
              <a:off x="4366" y="2037"/>
              <a:ext cx="28" cy="30"/>
            </a:xfrm>
            <a:custGeom>
              <a:avLst/>
              <a:gdLst/>
              <a:ahLst/>
              <a:cxnLst/>
              <a:pathLst>
                <a:path w="31" h="32">
                  <a:moveTo>
                    <a:pt x="27" y="28"/>
                  </a:moveTo>
                  <a:lnTo>
                    <a:pt x="23" y="31"/>
                  </a:lnTo>
                  <a:lnTo>
                    <a:pt x="16" y="32"/>
                  </a:lnTo>
                  <a:lnTo>
                    <a:pt x="9" y="32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3" y="8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27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53" name="Freeform 9852"/>
            <p:cNvSpPr/>
            <p:nvPr/>
          </p:nvSpPr>
          <p:spPr>
            <a:xfrm>
              <a:off x="4406" y="2077"/>
              <a:ext cx="28" cy="28"/>
            </a:xfrm>
            <a:custGeom>
              <a:avLst/>
              <a:gdLst/>
              <a:ahLst/>
              <a:cxnLst/>
              <a:pathLst>
                <a:path w="31" h="31">
                  <a:moveTo>
                    <a:pt x="24" y="31"/>
                  </a:moveTo>
                  <a:lnTo>
                    <a:pt x="29" y="26"/>
                  </a:lnTo>
                  <a:lnTo>
                    <a:pt x="31" y="19"/>
                  </a:lnTo>
                  <a:lnTo>
                    <a:pt x="31" y="13"/>
                  </a:lnTo>
                  <a:lnTo>
                    <a:pt x="30" y="7"/>
                  </a:lnTo>
                  <a:lnTo>
                    <a:pt x="25" y="3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10" y="29"/>
                  </a:lnTo>
                  <a:lnTo>
                    <a:pt x="18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54" name="Freeform 9853"/>
            <p:cNvSpPr/>
            <p:nvPr/>
          </p:nvSpPr>
          <p:spPr>
            <a:xfrm>
              <a:off x="4432" y="2030"/>
              <a:ext cx="25" cy="24"/>
            </a:xfrm>
            <a:custGeom>
              <a:avLst/>
              <a:gdLst/>
              <a:ahLst/>
              <a:cxnLst/>
              <a:pathLst>
                <a:path w="27" h="28">
                  <a:moveTo>
                    <a:pt x="27" y="11"/>
                  </a:moveTo>
                  <a:lnTo>
                    <a:pt x="27" y="16"/>
                  </a:lnTo>
                  <a:lnTo>
                    <a:pt x="26" y="21"/>
                  </a:lnTo>
                  <a:lnTo>
                    <a:pt x="23" y="25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55" name="Freeform 9854"/>
            <p:cNvSpPr/>
            <p:nvPr/>
          </p:nvSpPr>
          <p:spPr>
            <a:xfrm>
              <a:off x="4397" y="1986"/>
              <a:ext cx="21" cy="26"/>
            </a:xfrm>
            <a:custGeom>
              <a:avLst/>
              <a:gdLst/>
              <a:ahLst/>
              <a:cxnLst/>
              <a:pathLst>
                <a:path w="25" h="31">
                  <a:moveTo>
                    <a:pt x="18" y="0"/>
                  </a:moveTo>
                  <a:lnTo>
                    <a:pt x="22" y="2"/>
                  </a:lnTo>
                  <a:lnTo>
                    <a:pt x="25" y="6"/>
                  </a:lnTo>
                  <a:lnTo>
                    <a:pt x="25" y="12"/>
                  </a:lnTo>
                  <a:lnTo>
                    <a:pt x="25" y="18"/>
                  </a:lnTo>
                  <a:lnTo>
                    <a:pt x="21" y="24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56" name="Freeform 9855"/>
            <p:cNvSpPr/>
            <p:nvPr/>
          </p:nvSpPr>
          <p:spPr>
            <a:xfrm>
              <a:off x="4352" y="2003"/>
              <a:ext cx="26" cy="30"/>
            </a:xfrm>
            <a:custGeom>
              <a:avLst/>
              <a:gdLst/>
              <a:ahLst/>
              <a:cxnLst/>
              <a:pathLst>
                <a:path w="30" h="33">
                  <a:moveTo>
                    <a:pt x="27" y="17"/>
                  </a:moveTo>
                  <a:lnTo>
                    <a:pt x="24" y="23"/>
                  </a:lnTo>
                  <a:lnTo>
                    <a:pt x="20" y="29"/>
                  </a:lnTo>
                  <a:lnTo>
                    <a:pt x="16" y="32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9"/>
                  </a:lnTo>
                  <a:lnTo>
                    <a:pt x="10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28" y="6"/>
                  </a:lnTo>
                  <a:lnTo>
                    <a:pt x="30" y="11"/>
                  </a:lnTo>
                  <a:lnTo>
                    <a:pt x="27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57" name="Freeform 9856"/>
            <p:cNvSpPr/>
            <p:nvPr/>
          </p:nvSpPr>
          <p:spPr>
            <a:xfrm>
              <a:off x="4320" y="2000"/>
              <a:ext cx="26" cy="25"/>
            </a:xfrm>
            <a:custGeom>
              <a:avLst/>
              <a:gdLst/>
              <a:ahLst/>
              <a:cxnLst/>
              <a:pathLst>
                <a:path w="29" h="29">
                  <a:moveTo>
                    <a:pt x="5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8" y="8"/>
                  </a:lnTo>
                  <a:lnTo>
                    <a:pt x="29" y="14"/>
                  </a:lnTo>
                  <a:lnTo>
                    <a:pt x="28" y="19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58" name="Freeform 9857"/>
            <p:cNvSpPr/>
            <p:nvPr/>
          </p:nvSpPr>
          <p:spPr>
            <a:xfrm>
              <a:off x="4424" y="1870"/>
              <a:ext cx="215" cy="139"/>
            </a:xfrm>
            <a:custGeom>
              <a:avLst/>
              <a:gdLst/>
              <a:ahLst/>
              <a:cxnLst/>
              <a:pathLst>
                <a:path w="247" h="159">
                  <a:moveTo>
                    <a:pt x="0" y="128"/>
                  </a:moveTo>
                  <a:lnTo>
                    <a:pt x="3" y="129"/>
                  </a:lnTo>
                  <a:lnTo>
                    <a:pt x="4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14" y="137"/>
                  </a:lnTo>
                  <a:lnTo>
                    <a:pt x="19" y="133"/>
                  </a:lnTo>
                  <a:lnTo>
                    <a:pt x="22" y="131"/>
                  </a:lnTo>
                  <a:lnTo>
                    <a:pt x="24" y="129"/>
                  </a:lnTo>
                  <a:lnTo>
                    <a:pt x="34" y="133"/>
                  </a:lnTo>
                  <a:lnTo>
                    <a:pt x="46" y="139"/>
                  </a:lnTo>
                  <a:lnTo>
                    <a:pt x="61" y="145"/>
                  </a:lnTo>
                  <a:lnTo>
                    <a:pt x="77" y="149"/>
                  </a:lnTo>
                  <a:lnTo>
                    <a:pt x="95" y="154"/>
                  </a:lnTo>
                  <a:lnTo>
                    <a:pt x="110" y="158"/>
                  </a:lnTo>
                  <a:lnTo>
                    <a:pt x="123" y="159"/>
                  </a:lnTo>
                  <a:lnTo>
                    <a:pt x="133" y="159"/>
                  </a:lnTo>
                  <a:lnTo>
                    <a:pt x="142" y="156"/>
                  </a:lnTo>
                  <a:lnTo>
                    <a:pt x="144" y="155"/>
                  </a:lnTo>
                  <a:lnTo>
                    <a:pt x="140" y="154"/>
                  </a:lnTo>
                  <a:lnTo>
                    <a:pt x="133" y="154"/>
                  </a:lnTo>
                  <a:lnTo>
                    <a:pt x="120" y="154"/>
                  </a:lnTo>
                  <a:lnTo>
                    <a:pt x="106" y="152"/>
                  </a:lnTo>
                  <a:lnTo>
                    <a:pt x="92" y="147"/>
                  </a:lnTo>
                  <a:lnTo>
                    <a:pt x="79" y="143"/>
                  </a:lnTo>
                  <a:lnTo>
                    <a:pt x="66" y="138"/>
                  </a:lnTo>
                  <a:lnTo>
                    <a:pt x="54" y="132"/>
                  </a:lnTo>
                  <a:lnTo>
                    <a:pt x="45" y="126"/>
                  </a:lnTo>
                  <a:lnTo>
                    <a:pt x="38" y="121"/>
                  </a:lnTo>
                  <a:lnTo>
                    <a:pt x="36" y="117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6" y="109"/>
                  </a:lnTo>
                  <a:lnTo>
                    <a:pt x="62" y="107"/>
                  </a:lnTo>
                  <a:lnTo>
                    <a:pt x="69" y="103"/>
                  </a:lnTo>
                  <a:lnTo>
                    <a:pt x="74" y="101"/>
                  </a:lnTo>
                  <a:lnTo>
                    <a:pt x="81" y="105"/>
                  </a:lnTo>
                  <a:lnTo>
                    <a:pt x="92" y="109"/>
                  </a:lnTo>
                  <a:lnTo>
                    <a:pt x="105" y="114"/>
                  </a:lnTo>
                  <a:lnTo>
                    <a:pt x="119" y="118"/>
                  </a:lnTo>
                  <a:lnTo>
                    <a:pt x="133" y="123"/>
                  </a:lnTo>
                  <a:lnTo>
                    <a:pt x="147" y="125"/>
                  </a:lnTo>
                  <a:lnTo>
                    <a:pt x="159" y="126"/>
                  </a:lnTo>
                  <a:lnTo>
                    <a:pt x="168" y="125"/>
                  </a:lnTo>
                  <a:lnTo>
                    <a:pt x="175" y="123"/>
                  </a:lnTo>
                  <a:lnTo>
                    <a:pt x="179" y="121"/>
                  </a:lnTo>
                  <a:lnTo>
                    <a:pt x="178" y="120"/>
                  </a:lnTo>
                  <a:lnTo>
                    <a:pt x="171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8"/>
                  </a:lnTo>
                  <a:lnTo>
                    <a:pt x="144" y="117"/>
                  </a:lnTo>
                  <a:lnTo>
                    <a:pt x="137" y="116"/>
                  </a:lnTo>
                  <a:lnTo>
                    <a:pt x="130" y="114"/>
                  </a:lnTo>
                  <a:lnTo>
                    <a:pt x="123" y="110"/>
                  </a:lnTo>
                  <a:lnTo>
                    <a:pt x="117" y="108"/>
                  </a:lnTo>
                  <a:lnTo>
                    <a:pt x="105" y="103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4"/>
                  </a:lnTo>
                  <a:lnTo>
                    <a:pt x="89" y="92"/>
                  </a:lnTo>
                  <a:lnTo>
                    <a:pt x="94" y="90"/>
                  </a:lnTo>
                  <a:lnTo>
                    <a:pt x="100" y="87"/>
                  </a:lnTo>
                  <a:lnTo>
                    <a:pt x="107" y="86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5" y="83"/>
                  </a:lnTo>
                  <a:lnTo>
                    <a:pt x="129" y="81"/>
                  </a:lnTo>
                  <a:lnTo>
                    <a:pt x="133" y="80"/>
                  </a:lnTo>
                  <a:lnTo>
                    <a:pt x="138" y="81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6" y="87"/>
                  </a:lnTo>
                  <a:lnTo>
                    <a:pt x="161" y="91"/>
                  </a:lnTo>
                  <a:lnTo>
                    <a:pt x="167" y="93"/>
                  </a:lnTo>
                  <a:lnTo>
                    <a:pt x="172" y="95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4" y="99"/>
                  </a:lnTo>
                  <a:lnTo>
                    <a:pt x="190" y="95"/>
                  </a:lnTo>
                  <a:lnTo>
                    <a:pt x="186" y="93"/>
                  </a:lnTo>
                  <a:lnTo>
                    <a:pt x="181" y="91"/>
                  </a:lnTo>
                  <a:lnTo>
                    <a:pt x="175" y="87"/>
                  </a:lnTo>
                  <a:lnTo>
                    <a:pt x="170" y="85"/>
                  </a:lnTo>
                  <a:lnTo>
                    <a:pt x="165" y="83"/>
                  </a:lnTo>
                  <a:lnTo>
                    <a:pt x="160" y="80"/>
                  </a:lnTo>
                  <a:lnTo>
                    <a:pt x="157" y="78"/>
                  </a:lnTo>
                  <a:lnTo>
                    <a:pt x="155" y="76"/>
                  </a:lnTo>
                  <a:lnTo>
                    <a:pt x="163" y="75"/>
                  </a:lnTo>
                  <a:lnTo>
                    <a:pt x="173" y="72"/>
                  </a:lnTo>
                  <a:lnTo>
                    <a:pt x="186" y="70"/>
                  </a:lnTo>
                  <a:lnTo>
                    <a:pt x="199" y="68"/>
                  </a:lnTo>
                  <a:lnTo>
                    <a:pt x="213" y="65"/>
                  </a:lnTo>
                  <a:lnTo>
                    <a:pt x="226" y="63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7" y="58"/>
                  </a:lnTo>
                  <a:lnTo>
                    <a:pt x="247" y="56"/>
                  </a:lnTo>
                  <a:lnTo>
                    <a:pt x="243" y="55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6" y="54"/>
                  </a:lnTo>
                  <a:lnTo>
                    <a:pt x="202" y="55"/>
                  </a:lnTo>
                  <a:lnTo>
                    <a:pt x="188" y="56"/>
                  </a:lnTo>
                  <a:lnTo>
                    <a:pt x="174" y="58"/>
                  </a:lnTo>
                  <a:lnTo>
                    <a:pt x="163" y="61"/>
                  </a:lnTo>
                  <a:lnTo>
                    <a:pt x="152" y="63"/>
                  </a:lnTo>
                  <a:lnTo>
                    <a:pt x="145" y="65"/>
                  </a:lnTo>
                  <a:lnTo>
                    <a:pt x="149" y="52"/>
                  </a:lnTo>
                  <a:lnTo>
                    <a:pt x="155" y="34"/>
                  </a:lnTo>
                  <a:lnTo>
                    <a:pt x="161" y="17"/>
                  </a:lnTo>
                  <a:lnTo>
                    <a:pt x="170" y="7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4"/>
                  </a:lnTo>
                  <a:lnTo>
                    <a:pt x="160" y="9"/>
                  </a:lnTo>
                  <a:lnTo>
                    <a:pt x="156" y="15"/>
                  </a:lnTo>
                  <a:lnTo>
                    <a:pt x="150" y="24"/>
                  </a:lnTo>
                  <a:lnTo>
                    <a:pt x="144" y="33"/>
                  </a:lnTo>
                  <a:lnTo>
                    <a:pt x="138" y="42"/>
                  </a:lnTo>
                  <a:lnTo>
                    <a:pt x="133" y="52"/>
                  </a:lnTo>
                  <a:lnTo>
                    <a:pt x="129" y="58"/>
                  </a:lnTo>
                  <a:lnTo>
                    <a:pt x="128" y="64"/>
                  </a:lnTo>
                  <a:lnTo>
                    <a:pt x="122" y="65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2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79"/>
                  </a:lnTo>
                  <a:lnTo>
                    <a:pt x="73" y="80"/>
                  </a:lnTo>
                  <a:lnTo>
                    <a:pt x="74" y="67"/>
                  </a:lnTo>
                  <a:lnTo>
                    <a:pt x="79" y="47"/>
                  </a:lnTo>
                  <a:lnTo>
                    <a:pt x="84" y="27"/>
                  </a:lnTo>
                  <a:lnTo>
                    <a:pt x="90" y="14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0" y="5"/>
                  </a:lnTo>
                  <a:lnTo>
                    <a:pt x="85" y="12"/>
                  </a:lnTo>
                  <a:lnTo>
                    <a:pt x="77" y="26"/>
                  </a:lnTo>
                  <a:lnTo>
                    <a:pt x="67" y="45"/>
                  </a:lnTo>
                  <a:lnTo>
                    <a:pt x="60" y="65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3" y="105"/>
                  </a:lnTo>
                  <a:lnTo>
                    <a:pt x="27" y="109"/>
                  </a:lnTo>
                  <a:lnTo>
                    <a:pt x="23" y="111"/>
                  </a:lnTo>
                  <a:lnTo>
                    <a:pt x="20" y="111"/>
                  </a:lnTo>
                  <a:lnTo>
                    <a:pt x="19" y="109"/>
                  </a:lnTo>
                  <a:lnTo>
                    <a:pt x="20" y="103"/>
                  </a:lnTo>
                  <a:lnTo>
                    <a:pt x="22" y="90"/>
                  </a:lnTo>
                  <a:lnTo>
                    <a:pt x="26" y="69"/>
                  </a:lnTo>
                  <a:lnTo>
                    <a:pt x="30" y="48"/>
                  </a:lnTo>
                  <a:lnTo>
                    <a:pt x="34" y="34"/>
                  </a:lnTo>
                  <a:lnTo>
                    <a:pt x="23" y="50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59" name="Freeform 9858"/>
            <p:cNvSpPr/>
            <p:nvPr/>
          </p:nvSpPr>
          <p:spPr>
            <a:xfrm>
              <a:off x="4436" y="2096"/>
              <a:ext cx="149" cy="176"/>
            </a:xfrm>
            <a:custGeom>
              <a:avLst/>
              <a:gdLst/>
              <a:ahLst/>
              <a:cxnLst/>
              <a:pathLst>
                <a:path w="171" h="200">
                  <a:moveTo>
                    <a:pt x="8" y="0"/>
                  </a:moveTo>
                  <a:lnTo>
                    <a:pt x="6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0" y="11"/>
                  </a:lnTo>
                  <a:lnTo>
                    <a:pt x="7" y="18"/>
                  </a:lnTo>
                  <a:lnTo>
                    <a:pt x="14" y="26"/>
                  </a:lnTo>
                  <a:lnTo>
                    <a:pt x="18" y="34"/>
                  </a:lnTo>
                  <a:lnTo>
                    <a:pt x="18" y="41"/>
                  </a:lnTo>
                  <a:lnTo>
                    <a:pt x="16" y="54"/>
                  </a:lnTo>
                  <a:lnTo>
                    <a:pt x="18" y="76"/>
                  </a:lnTo>
                  <a:lnTo>
                    <a:pt x="19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7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2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7"/>
                  </a:lnTo>
                  <a:lnTo>
                    <a:pt x="42" y="61"/>
                  </a:lnTo>
                  <a:lnTo>
                    <a:pt x="47" y="64"/>
                  </a:lnTo>
                  <a:lnTo>
                    <a:pt x="52" y="69"/>
                  </a:lnTo>
                  <a:lnTo>
                    <a:pt x="57" y="74"/>
                  </a:lnTo>
                  <a:lnTo>
                    <a:pt x="61" y="78"/>
                  </a:lnTo>
                  <a:lnTo>
                    <a:pt x="65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3" y="114"/>
                  </a:lnTo>
                  <a:lnTo>
                    <a:pt x="75" y="132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3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9" y="186"/>
                  </a:lnTo>
                  <a:lnTo>
                    <a:pt x="80" y="184"/>
                  </a:lnTo>
                  <a:lnTo>
                    <a:pt x="81" y="180"/>
                  </a:lnTo>
                  <a:lnTo>
                    <a:pt x="80" y="173"/>
                  </a:lnTo>
                  <a:lnTo>
                    <a:pt x="80" y="163"/>
                  </a:lnTo>
                  <a:lnTo>
                    <a:pt x="82" y="155"/>
                  </a:lnTo>
                  <a:lnTo>
                    <a:pt x="84" y="148"/>
                  </a:lnTo>
                  <a:lnTo>
                    <a:pt x="85" y="143"/>
                  </a:lnTo>
                  <a:lnTo>
                    <a:pt x="87" y="135"/>
                  </a:lnTo>
                  <a:lnTo>
                    <a:pt x="87" y="121"/>
                  </a:lnTo>
                  <a:lnTo>
                    <a:pt x="87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6" y="186"/>
                  </a:lnTo>
                  <a:lnTo>
                    <a:pt x="164" y="196"/>
                  </a:lnTo>
                  <a:lnTo>
                    <a:pt x="171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6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40" y="144"/>
                  </a:lnTo>
                  <a:lnTo>
                    <a:pt x="135" y="137"/>
                  </a:lnTo>
                  <a:lnTo>
                    <a:pt x="133" y="132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09"/>
                  </a:lnTo>
                  <a:lnTo>
                    <a:pt x="110" y="103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5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1" y="92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3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1" y="97"/>
                  </a:lnTo>
                  <a:lnTo>
                    <a:pt x="134" y="92"/>
                  </a:lnTo>
                  <a:lnTo>
                    <a:pt x="126" y="86"/>
                  </a:lnTo>
                  <a:lnTo>
                    <a:pt x="115" y="80"/>
                  </a:lnTo>
                  <a:lnTo>
                    <a:pt x="105" y="76"/>
                  </a:lnTo>
                  <a:lnTo>
                    <a:pt x="95" y="71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2" y="64"/>
                  </a:lnTo>
                  <a:lnTo>
                    <a:pt x="66" y="62"/>
                  </a:lnTo>
                  <a:lnTo>
                    <a:pt x="61" y="57"/>
                  </a:lnTo>
                  <a:lnTo>
                    <a:pt x="56" y="54"/>
                  </a:lnTo>
                  <a:lnTo>
                    <a:pt x="51" y="49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45" y="34"/>
                  </a:lnTo>
                  <a:lnTo>
                    <a:pt x="52" y="33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9" y="32"/>
                  </a:lnTo>
                  <a:lnTo>
                    <a:pt x="87" y="32"/>
                  </a:lnTo>
                  <a:lnTo>
                    <a:pt x="94" y="33"/>
                  </a:lnTo>
                  <a:lnTo>
                    <a:pt x="99" y="34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90" y="25"/>
                  </a:lnTo>
                  <a:lnTo>
                    <a:pt x="80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1"/>
                  </a:lnTo>
                  <a:lnTo>
                    <a:pt x="39" y="21"/>
                  </a:lnTo>
                  <a:lnTo>
                    <a:pt x="32" y="19"/>
                  </a:lnTo>
                  <a:lnTo>
                    <a:pt x="27" y="19"/>
                  </a:lnTo>
                  <a:lnTo>
                    <a:pt x="20" y="17"/>
                  </a:lnTo>
                  <a:lnTo>
                    <a:pt x="15" y="12"/>
                  </a:lnTo>
                  <a:lnTo>
                    <a:pt x="1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60" name="Freeform 9859"/>
            <p:cNvSpPr/>
            <p:nvPr/>
          </p:nvSpPr>
          <p:spPr>
            <a:xfrm>
              <a:off x="4246" y="2065"/>
              <a:ext cx="111" cy="230"/>
            </a:xfrm>
            <a:custGeom>
              <a:avLst/>
              <a:gdLst/>
              <a:ahLst/>
              <a:cxnLst/>
              <a:pathLst>
                <a:path w="125" h="263">
                  <a:moveTo>
                    <a:pt x="123" y="37"/>
                  </a:moveTo>
                  <a:lnTo>
                    <a:pt x="116" y="42"/>
                  </a:lnTo>
                  <a:lnTo>
                    <a:pt x="109" y="46"/>
                  </a:lnTo>
                  <a:lnTo>
                    <a:pt x="105" y="53"/>
                  </a:lnTo>
                  <a:lnTo>
                    <a:pt x="102" y="60"/>
                  </a:lnTo>
                  <a:lnTo>
                    <a:pt x="100" y="57"/>
                  </a:lnTo>
                  <a:lnTo>
                    <a:pt x="98" y="54"/>
                  </a:lnTo>
                  <a:lnTo>
                    <a:pt x="97" y="53"/>
                  </a:lnTo>
                  <a:lnTo>
                    <a:pt x="94" y="53"/>
                  </a:lnTo>
                  <a:lnTo>
                    <a:pt x="92" y="57"/>
                  </a:lnTo>
                  <a:lnTo>
                    <a:pt x="90" y="66"/>
                  </a:lnTo>
                  <a:lnTo>
                    <a:pt x="87" y="76"/>
                  </a:lnTo>
                  <a:lnTo>
                    <a:pt x="89" y="83"/>
                  </a:lnTo>
                  <a:lnTo>
                    <a:pt x="94" y="96"/>
                  </a:lnTo>
                  <a:lnTo>
                    <a:pt x="102" y="118"/>
                  </a:lnTo>
                  <a:lnTo>
                    <a:pt x="108" y="139"/>
                  </a:lnTo>
                  <a:lnTo>
                    <a:pt x="110" y="154"/>
                  </a:lnTo>
                  <a:lnTo>
                    <a:pt x="109" y="163"/>
                  </a:lnTo>
                  <a:lnTo>
                    <a:pt x="107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2" y="146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1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2" y="210"/>
                  </a:lnTo>
                  <a:lnTo>
                    <a:pt x="62" y="227"/>
                  </a:lnTo>
                  <a:lnTo>
                    <a:pt x="59" y="237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4" y="236"/>
                  </a:lnTo>
                  <a:lnTo>
                    <a:pt x="55" y="229"/>
                  </a:lnTo>
                  <a:lnTo>
                    <a:pt x="56" y="220"/>
                  </a:lnTo>
                  <a:lnTo>
                    <a:pt x="55" y="209"/>
                  </a:lnTo>
                  <a:lnTo>
                    <a:pt x="54" y="198"/>
                  </a:lnTo>
                  <a:lnTo>
                    <a:pt x="52" y="190"/>
                  </a:lnTo>
                  <a:lnTo>
                    <a:pt x="48" y="198"/>
                  </a:lnTo>
                  <a:lnTo>
                    <a:pt x="44" y="207"/>
                  </a:lnTo>
                  <a:lnTo>
                    <a:pt x="39" y="218"/>
                  </a:lnTo>
                  <a:lnTo>
                    <a:pt x="34" y="229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7" y="256"/>
                  </a:lnTo>
                  <a:lnTo>
                    <a:pt x="10" y="260"/>
                  </a:lnTo>
                  <a:lnTo>
                    <a:pt x="5" y="263"/>
                  </a:lnTo>
                  <a:lnTo>
                    <a:pt x="2" y="263"/>
                  </a:lnTo>
                  <a:lnTo>
                    <a:pt x="3" y="259"/>
                  </a:lnTo>
                  <a:lnTo>
                    <a:pt x="8" y="256"/>
                  </a:lnTo>
                  <a:lnTo>
                    <a:pt x="16" y="244"/>
                  </a:lnTo>
                  <a:lnTo>
                    <a:pt x="26" y="225"/>
                  </a:lnTo>
                  <a:lnTo>
                    <a:pt x="36" y="204"/>
                  </a:lnTo>
                  <a:lnTo>
                    <a:pt x="40" y="190"/>
                  </a:lnTo>
                  <a:lnTo>
                    <a:pt x="37" y="190"/>
                  </a:lnTo>
                  <a:lnTo>
                    <a:pt x="32" y="191"/>
                  </a:lnTo>
                  <a:lnTo>
                    <a:pt x="28" y="191"/>
                  </a:lnTo>
                  <a:lnTo>
                    <a:pt x="22" y="193"/>
                  </a:lnTo>
                  <a:lnTo>
                    <a:pt x="17" y="194"/>
                  </a:lnTo>
                  <a:lnTo>
                    <a:pt x="13" y="195"/>
                  </a:lnTo>
                  <a:lnTo>
                    <a:pt x="9" y="197"/>
                  </a:lnTo>
                  <a:lnTo>
                    <a:pt x="6" y="198"/>
                  </a:lnTo>
                  <a:lnTo>
                    <a:pt x="2" y="201"/>
                  </a:lnTo>
                  <a:lnTo>
                    <a:pt x="0" y="201"/>
                  </a:lnTo>
                  <a:lnTo>
                    <a:pt x="1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8" y="187"/>
                  </a:lnTo>
                  <a:lnTo>
                    <a:pt x="25" y="183"/>
                  </a:lnTo>
                  <a:lnTo>
                    <a:pt x="31" y="180"/>
                  </a:lnTo>
                  <a:lnTo>
                    <a:pt x="37" y="178"/>
                  </a:lnTo>
                  <a:lnTo>
                    <a:pt x="41" y="174"/>
                  </a:lnTo>
                  <a:lnTo>
                    <a:pt x="45" y="173"/>
                  </a:lnTo>
                  <a:lnTo>
                    <a:pt x="49" y="153"/>
                  </a:lnTo>
                  <a:lnTo>
                    <a:pt x="56" y="131"/>
                  </a:lnTo>
                  <a:lnTo>
                    <a:pt x="63" y="112"/>
                  </a:lnTo>
                  <a:lnTo>
                    <a:pt x="68" y="101"/>
                  </a:lnTo>
                  <a:lnTo>
                    <a:pt x="60" y="100"/>
                  </a:lnTo>
                  <a:lnTo>
                    <a:pt x="51" y="100"/>
                  </a:lnTo>
                  <a:lnTo>
                    <a:pt x="41" y="100"/>
                  </a:lnTo>
                  <a:lnTo>
                    <a:pt x="33" y="100"/>
                  </a:lnTo>
                  <a:lnTo>
                    <a:pt x="24" y="101"/>
                  </a:lnTo>
                  <a:lnTo>
                    <a:pt x="17" y="103"/>
                  </a:lnTo>
                  <a:lnTo>
                    <a:pt x="11" y="105"/>
                  </a:lnTo>
                  <a:lnTo>
                    <a:pt x="8" y="106"/>
                  </a:lnTo>
                  <a:lnTo>
                    <a:pt x="3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6" y="103"/>
                  </a:lnTo>
                  <a:lnTo>
                    <a:pt x="10" y="100"/>
                  </a:lnTo>
                  <a:lnTo>
                    <a:pt x="17" y="97"/>
                  </a:lnTo>
                  <a:lnTo>
                    <a:pt x="26" y="93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5" y="84"/>
                  </a:lnTo>
                  <a:lnTo>
                    <a:pt x="63" y="83"/>
                  </a:lnTo>
                  <a:lnTo>
                    <a:pt x="68" y="82"/>
                  </a:lnTo>
                  <a:lnTo>
                    <a:pt x="74" y="77"/>
                  </a:lnTo>
                  <a:lnTo>
                    <a:pt x="78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79" y="46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6"/>
                  </a:lnTo>
                  <a:lnTo>
                    <a:pt x="45" y="48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24" y="57"/>
                  </a:lnTo>
                  <a:lnTo>
                    <a:pt x="18" y="59"/>
                  </a:lnTo>
                  <a:lnTo>
                    <a:pt x="14" y="61"/>
                  </a:lnTo>
                  <a:lnTo>
                    <a:pt x="10" y="63"/>
                  </a:lnTo>
                  <a:lnTo>
                    <a:pt x="6" y="67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7" y="60"/>
                  </a:lnTo>
                  <a:lnTo>
                    <a:pt x="11" y="55"/>
                  </a:lnTo>
                  <a:lnTo>
                    <a:pt x="16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40" y="24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54" y="30"/>
                  </a:lnTo>
                  <a:lnTo>
                    <a:pt x="55" y="33"/>
                  </a:lnTo>
                  <a:lnTo>
                    <a:pt x="59" y="37"/>
                  </a:lnTo>
                  <a:lnTo>
                    <a:pt x="62" y="39"/>
                  </a:lnTo>
                  <a:lnTo>
                    <a:pt x="67" y="40"/>
                  </a:lnTo>
                  <a:lnTo>
                    <a:pt x="72" y="42"/>
                  </a:lnTo>
                  <a:lnTo>
                    <a:pt x="78" y="43"/>
                  </a:lnTo>
                  <a:lnTo>
                    <a:pt x="83" y="42"/>
                  </a:lnTo>
                  <a:lnTo>
                    <a:pt x="87" y="42"/>
                  </a:lnTo>
                  <a:lnTo>
                    <a:pt x="92" y="39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2" y="2"/>
                  </a:lnTo>
                  <a:lnTo>
                    <a:pt x="125" y="0"/>
                  </a:lnTo>
                  <a:lnTo>
                    <a:pt x="119" y="8"/>
                  </a:lnTo>
                  <a:lnTo>
                    <a:pt x="110" y="16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09" y="33"/>
                  </a:lnTo>
                  <a:lnTo>
                    <a:pt x="113" y="38"/>
                  </a:lnTo>
                  <a:lnTo>
                    <a:pt x="117" y="39"/>
                  </a:lnTo>
                  <a:lnTo>
                    <a:pt x="123" y="3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61" name="Freeform 9860"/>
            <p:cNvSpPr/>
            <p:nvPr/>
          </p:nvSpPr>
          <p:spPr>
            <a:xfrm>
              <a:off x="4353" y="2144"/>
              <a:ext cx="18" cy="30"/>
            </a:xfrm>
            <a:custGeom>
              <a:avLst/>
              <a:gdLst/>
              <a:ahLst/>
              <a:cxnLst/>
              <a:pathLst>
                <a:path w="20" h="33">
                  <a:moveTo>
                    <a:pt x="0" y="0"/>
                  </a:moveTo>
                  <a:lnTo>
                    <a:pt x="5" y="1"/>
                  </a:lnTo>
                  <a:lnTo>
                    <a:pt x="9" y="1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4" y="32"/>
                  </a:lnTo>
                  <a:lnTo>
                    <a:pt x="14" y="29"/>
                  </a:lnTo>
                  <a:lnTo>
                    <a:pt x="13" y="23"/>
                  </a:lnTo>
                  <a:lnTo>
                    <a:pt x="9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62" name="Freeform 9861"/>
            <p:cNvSpPr/>
            <p:nvPr/>
          </p:nvSpPr>
          <p:spPr>
            <a:xfrm>
              <a:off x="3910" y="1947"/>
              <a:ext cx="336" cy="204"/>
            </a:xfrm>
            <a:custGeom>
              <a:avLst/>
              <a:gdLst/>
              <a:ahLst/>
              <a:cxnLst/>
              <a:pathLst>
                <a:path w="386" h="232">
                  <a:moveTo>
                    <a:pt x="370" y="74"/>
                  </a:moveTo>
                  <a:lnTo>
                    <a:pt x="364" y="78"/>
                  </a:lnTo>
                  <a:lnTo>
                    <a:pt x="356" y="82"/>
                  </a:lnTo>
                  <a:lnTo>
                    <a:pt x="347" y="87"/>
                  </a:lnTo>
                  <a:lnTo>
                    <a:pt x="335" y="91"/>
                  </a:lnTo>
                  <a:lnTo>
                    <a:pt x="325" y="96"/>
                  </a:lnTo>
                  <a:lnTo>
                    <a:pt x="316" y="101"/>
                  </a:lnTo>
                  <a:lnTo>
                    <a:pt x="310" y="104"/>
                  </a:lnTo>
                  <a:lnTo>
                    <a:pt x="307" y="108"/>
                  </a:lnTo>
                  <a:lnTo>
                    <a:pt x="302" y="118"/>
                  </a:lnTo>
                  <a:lnTo>
                    <a:pt x="293" y="136"/>
                  </a:lnTo>
                  <a:lnTo>
                    <a:pt x="282" y="156"/>
                  </a:lnTo>
                  <a:lnTo>
                    <a:pt x="273" y="171"/>
                  </a:lnTo>
                  <a:lnTo>
                    <a:pt x="267" y="178"/>
                  </a:lnTo>
                  <a:lnTo>
                    <a:pt x="259" y="186"/>
                  </a:lnTo>
                  <a:lnTo>
                    <a:pt x="250" y="195"/>
                  </a:lnTo>
                  <a:lnTo>
                    <a:pt x="239" y="204"/>
                  </a:lnTo>
                  <a:lnTo>
                    <a:pt x="228" y="214"/>
                  </a:lnTo>
                  <a:lnTo>
                    <a:pt x="219" y="222"/>
                  </a:lnTo>
                  <a:lnTo>
                    <a:pt x="210" y="227"/>
                  </a:lnTo>
                  <a:lnTo>
                    <a:pt x="204" y="231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8" y="229"/>
                  </a:lnTo>
                  <a:lnTo>
                    <a:pt x="202" y="225"/>
                  </a:lnTo>
                  <a:lnTo>
                    <a:pt x="206" y="222"/>
                  </a:lnTo>
                  <a:lnTo>
                    <a:pt x="213" y="215"/>
                  </a:lnTo>
                  <a:lnTo>
                    <a:pt x="224" y="206"/>
                  </a:lnTo>
                  <a:lnTo>
                    <a:pt x="234" y="196"/>
                  </a:lnTo>
                  <a:lnTo>
                    <a:pt x="244" y="186"/>
                  </a:lnTo>
                  <a:lnTo>
                    <a:pt x="255" y="177"/>
                  </a:lnTo>
                  <a:lnTo>
                    <a:pt x="263" y="167"/>
                  </a:lnTo>
                  <a:lnTo>
                    <a:pt x="267" y="162"/>
                  </a:lnTo>
                  <a:lnTo>
                    <a:pt x="273" y="151"/>
                  </a:lnTo>
                  <a:lnTo>
                    <a:pt x="278" y="139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3" y="117"/>
                  </a:lnTo>
                  <a:lnTo>
                    <a:pt x="282" y="116"/>
                  </a:lnTo>
                  <a:lnTo>
                    <a:pt x="279" y="117"/>
                  </a:lnTo>
                  <a:lnTo>
                    <a:pt x="273" y="119"/>
                  </a:lnTo>
                  <a:lnTo>
                    <a:pt x="269" y="121"/>
                  </a:lnTo>
                  <a:lnTo>
                    <a:pt x="262" y="126"/>
                  </a:lnTo>
                  <a:lnTo>
                    <a:pt x="255" y="129"/>
                  </a:lnTo>
                  <a:lnTo>
                    <a:pt x="247" y="134"/>
                  </a:lnTo>
                  <a:lnTo>
                    <a:pt x="239" y="139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6"/>
                  </a:lnTo>
                  <a:lnTo>
                    <a:pt x="211" y="159"/>
                  </a:lnTo>
                  <a:lnTo>
                    <a:pt x="198" y="172"/>
                  </a:lnTo>
                  <a:lnTo>
                    <a:pt x="183" y="184"/>
                  </a:lnTo>
                  <a:lnTo>
                    <a:pt x="167" y="195"/>
                  </a:lnTo>
                  <a:lnTo>
                    <a:pt x="151" y="204"/>
                  </a:lnTo>
                  <a:lnTo>
                    <a:pt x="137" y="211"/>
                  </a:lnTo>
                  <a:lnTo>
                    <a:pt x="126" y="216"/>
                  </a:lnTo>
                  <a:lnTo>
                    <a:pt x="118" y="218"/>
                  </a:lnTo>
                  <a:lnTo>
                    <a:pt x="108" y="219"/>
                  </a:lnTo>
                  <a:lnTo>
                    <a:pt x="104" y="219"/>
                  </a:lnTo>
                  <a:lnTo>
                    <a:pt x="105" y="217"/>
                  </a:lnTo>
                  <a:lnTo>
                    <a:pt x="112" y="215"/>
                  </a:lnTo>
                  <a:lnTo>
                    <a:pt x="123" y="209"/>
                  </a:lnTo>
                  <a:lnTo>
                    <a:pt x="137" y="201"/>
                  </a:lnTo>
                  <a:lnTo>
                    <a:pt x="152" y="192"/>
                  </a:lnTo>
                  <a:lnTo>
                    <a:pt x="166" y="180"/>
                  </a:lnTo>
                  <a:lnTo>
                    <a:pt x="180" y="169"/>
                  </a:lnTo>
                  <a:lnTo>
                    <a:pt x="191" y="158"/>
                  </a:lnTo>
                  <a:lnTo>
                    <a:pt x="199" y="149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1" y="139"/>
                  </a:lnTo>
                  <a:lnTo>
                    <a:pt x="196" y="139"/>
                  </a:lnTo>
                  <a:lnTo>
                    <a:pt x="188" y="139"/>
                  </a:lnTo>
                  <a:lnTo>
                    <a:pt x="182" y="139"/>
                  </a:lnTo>
                  <a:lnTo>
                    <a:pt x="176" y="140"/>
                  </a:lnTo>
                  <a:lnTo>
                    <a:pt x="169" y="141"/>
                  </a:lnTo>
                  <a:lnTo>
                    <a:pt x="164" y="141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7"/>
                  </a:lnTo>
                  <a:lnTo>
                    <a:pt x="104" y="164"/>
                  </a:lnTo>
                  <a:lnTo>
                    <a:pt x="88" y="170"/>
                  </a:lnTo>
                  <a:lnTo>
                    <a:pt x="72" y="176"/>
                  </a:lnTo>
                  <a:lnTo>
                    <a:pt x="58" y="180"/>
                  </a:lnTo>
                  <a:lnTo>
                    <a:pt x="47" y="184"/>
                  </a:lnTo>
                  <a:lnTo>
                    <a:pt x="41" y="186"/>
                  </a:lnTo>
                  <a:lnTo>
                    <a:pt x="34" y="187"/>
                  </a:lnTo>
                  <a:lnTo>
                    <a:pt x="30" y="185"/>
                  </a:lnTo>
                  <a:lnTo>
                    <a:pt x="32" y="181"/>
                  </a:lnTo>
                  <a:lnTo>
                    <a:pt x="42" y="178"/>
                  </a:lnTo>
                  <a:lnTo>
                    <a:pt x="52" y="176"/>
                  </a:lnTo>
                  <a:lnTo>
                    <a:pt x="64" y="172"/>
                  </a:lnTo>
                  <a:lnTo>
                    <a:pt x="76" y="167"/>
                  </a:lnTo>
                  <a:lnTo>
                    <a:pt x="88" y="162"/>
                  </a:lnTo>
                  <a:lnTo>
                    <a:pt x="99" y="156"/>
                  </a:lnTo>
                  <a:lnTo>
                    <a:pt x="108" y="149"/>
                  </a:lnTo>
                  <a:lnTo>
                    <a:pt x="115" y="143"/>
                  </a:lnTo>
                  <a:lnTo>
                    <a:pt x="120" y="138"/>
                  </a:lnTo>
                  <a:lnTo>
                    <a:pt x="107" y="135"/>
                  </a:lnTo>
                  <a:lnTo>
                    <a:pt x="94" y="134"/>
                  </a:lnTo>
                  <a:lnTo>
                    <a:pt x="77" y="134"/>
                  </a:lnTo>
                  <a:lnTo>
                    <a:pt x="62" y="135"/>
                  </a:lnTo>
                  <a:lnTo>
                    <a:pt x="47" y="138"/>
                  </a:lnTo>
                  <a:lnTo>
                    <a:pt x="34" y="140"/>
                  </a:lnTo>
                  <a:lnTo>
                    <a:pt x="23" y="141"/>
                  </a:lnTo>
                  <a:lnTo>
                    <a:pt x="15" y="143"/>
                  </a:lnTo>
                  <a:lnTo>
                    <a:pt x="6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6" y="141"/>
                  </a:lnTo>
                  <a:lnTo>
                    <a:pt x="13" y="138"/>
                  </a:lnTo>
                  <a:lnTo>
                    <a:pt x="22" y="133"/>
                  </a:lnTo>
                  <a:lnTo>
                    <a:pt x="35" y="128"/>
                  </a:lnTo>
                  <a:lnTo>
                    <a:pt x="50" y="125"/>
                  </a:lnTo>
                  <a:lnTo>
                    <a:pt x="66" y="121"/>
                  </a:lnTo>
                  <a:lnTo>
                    <a:pt x="83" y="119"/>
                  </a:lnTo>
                  <a:lnTo>
                    <a:pt x="100" y="119"/>
                  </a:lnTo>
                  <a:lnTo>
                    <a:pt x="117" y="121"/>
                  </a:lnTo>
                  <a:lnTo>
                    <a:pt x="112" y="116"/>
                  </a:lnTo>
                  <a:lnTo>
                    <a:pt x="104" y="108"/>
                  </a:lnTo>
                  <a:lnTo>
                    <a:pt x="95" y="101"/>
                  </a:lnTo>
                  <a:lnTo>
                    <a:pt x="84" y="93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7" y="74"/>
                  </a:lnTo>
                  <a:lnTo>
                    <a:pt x="51" y="71"/>
                  </a:lnTo>
                  <a:lnTo>
                    <a:pt x="43" y="66"/>
                  </a:lnTo>
                  <a:lnTo>
                    <a:pt x="41" y="63"/>
                  </a:lnTo>
                  <a:lnTo>
                    <a:pt x="43" y="60"/>
                  </a:lnTo>
                  <a:lnTo>
                    <a:pt x="51" y="63"/>
                  </a:lnTo>
                  <a:lnTo>
                    <a:pt x="59" y="66"/>
                  </a:lnTo>
                  <a:lnTo>
                    <a:pt x="70" y="72"/>
                  </a:lnTo>
                  <a:lnTo>
                    <a:pt x="83" y="79"/>
                  </a:lnTo>
                  <a:lnTo>
                    <a:pt x="98" y="87"/>
                  </a:lnTo>
                  <a:lnTo>
                    <a:pt x="112" y="95"/>
                  </a:lnTo>
                  <a:lnTo>
                    <a:pt x="125" y="103"/>
                  </a:lnTo>
                  <a:lnTo>
                    <a:pt x="135" y="110"/>
                  </a:lnTo>
                  <a:lnTo>
                    <a:pt x="141" y="116"/>
                  </a:lnTo>
                  <a:lnTo>
                    <a:pt x="146" y="116"/>
                  </a:lnTo>
                  <a:lnTo>
                    <a:pt x="153" y="117"/>
                  </a:lnTo>
                  <a:lnTo>
                    <a:pt x="161" y="117"/>
                  </a:lnTo>
                  <a:lnTo>
                    <a:pt x="169" y="117"/>
                  </a:lnTo>
                  <a:lnTo>
                    <a:pt x="178" y="117"/>
                  </a:lnTo>
                  <a:lnTo>
                    <a:pt x="186" y="117"/>
                  </a:lnTo>
                  <a:lnTo>
                    <a:pt x="191" y="117"/>
                  </a:lnTo>
                  <a:lnTo>
                    <a:pt x="196" y="117"/>
                  </a:lnTo>
                  <a:lnTo>
                    <a:pt x="194" y="110"/>
                  </a:lnTo>
                  <a:lnTo>
                    <a:pt x="188" y="103"/>
                  </a:lnTo>
                  <a:lnTo>
                    <a:pt x="182" y="95"/>
                  </a:lnTo>
                  <a:lnTo>
                    <a:pt x="175" y="87"/>
                  </a:lnTo>
                  <a:lnTo>
                    <a:pt x="168" y="80"/>
                  </a:lnTo>
                  <a:lnTo>
                    <a:pt x="161" y="73"/>
                  </a:lnTo>
                  <a:lnTo>
                    <a:pt x="156" y="67"/>
                  </a:lnTo>
                  <a:lnTo>
                    <a:pt x="151" y="63"/>
                  </a:lnTo>
                  <a:lnTo>
                    <a:pt x="146" y="59"/>
                  </a:lnTo>
                  <a:lnTo>
                    <a:pt x="142" y="56"/>
                  </a:lnTo>
                  <a:lnTo>
                    <a:pt x="136" y="52"/>
                  </a:lnTo>
                  <a:lnTo>
                    <a:pt x="131" y="49"/>
                  </a:lnTo>
                  <a:lnTo>
                    <a:pt x="127" y="46"/>
                  </a:lnTo>
                  <a:lnTo>
                    <a:pt x="122" y="43"/>
                  </a:lnTo>
                  <a:lnTo>
                    <a:pt x="119" y="41"/>
                  </a:lnTo>
                  <a:lnTo>
                    <a:pt x="115" y="38"/>
                  </a:lnTo>
                  <a:lnTo>
                    <a:pt x="111" y="33"/>
                  </a:lnTo>
                  <a:lnTo>
                    <a:pt x="110" y="27"/>
                  </a:lnTo>
                  <a:lnTo>
                    <a:pt x="112" y="26"/>
                  </a:lnTo>
                  <a:lnTo>
                    <a:pt x="123" y="34"/>
                  </a:lnTo>
                  <a:lnTo>
                    <a:pt x="133" y="41"/>
                  </a:lnTo>
                  <a:lnTo>
                    <a:pt x="144" y="50"/>
                  </a:lnTo>
                  <a:lnTo>
                    <a:pt x="158" y="60"/>
                  </a:lnTo>
                  <a:lnTo>
                    <a:pt x="171" y="71"/>
                  </a:lnTo>
                  <a:lnTo>
                    <a:pt x="183" y="81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3"/>
                  </a:lnTo>
                  <a:lnTo>
                    <a:pt x="216" y="109"/>
                  </a:lnTo>
                  <a:lnTo>
                    <a:pt x="221" y="110"/>
                  </a:lnTo>
                  <a:lnTo>
                    <a:pt x="227" y="109"/>
                  </a:lnTo>
                  <a:lnTo>
                    <a:pt x="234" y="108"/>
                  </a:lnTo>
                  <a:lnTo>
                    <a:pt x="239" y="106"/>
                  </a:lnTo>
                  <a:lnTo>
                    <a:pt x="245" y="105"/>
                  </a:lnTo>
                  <a:lnTo>
                    <a:pt x="252" y="104"/>
                  </a:lnTo>
                  <a:lnTo>
                    <a:pt x="259" y="102"/>
                  </a:lnTo>
                  <a:lnTo>
                    <a:pt x="267" y="101"/>
                  </a:lnTo>
                  <a:lnTo>
                    <a:pt x="273" y="100"/>
                  </a:lnTo>
                  <a:lnTo>
                    <a:pt x="278" y="97"/>
                  </a:lnTo>
                  <a:lnTo>
                    <a:pt x="281" y="96"/>
                  </a:lnTo>
                  <a:lnTo>
                    <a:pt x="285" y="93"/>
                  </a:lnTo>
                  <a:lnTo>
                    <a:pt x="285" y="89"/>
                  </a:lnTo>
                  <a:lnTo>
                    <a:pt x="282" y="86"/>
                  </a:lnTo>
                  <a:lnTo>
                    <a:pt x="277" y="79"/>
                  </a:lnTo>
                  <a:lnTo>
                    <a:pt x="271" y="73"/>
                  </a:lnTo>
                  <a:lnTo>
                    <a:pt x="262" y="65"/>
                  </a:lnTo>
                  <a:lnTo>
                    <a:pt x="251" y="55"/>
                  </a:lnTo>
                  <a:lnTo>
                    <a:pt x="239" y="43"/>
                  </a:lnTo>
                  <a:lnTo>
                    <a:pt x="226" y="33"/>
                  </a:lnTo>
                  <a:lnTo>
                    <a:pt x="214" y="22"/>
                  </a:lnTo>
                  <a:lnTo>
                    <a:pt x="204" y="14"/>
                  </a:lnTo>
                  <a:lnTo>
                    <a:pt x="197" y="10"/>
                  </a:lnTo>
                  <a:lnTo>
                    <a:pt x="190" y="4"/>
                  </a:lnTo>
                  <a:lnTo>
                    <a:pt x="193" y="0"/>
                  </a:lnTo>
                  <a:lnTo>
                    <a:pt x="199" y="3"/>
                  </a:lnTo>
                  <a:lnTo>
                    <a:pt x="212" y="10"/>
                  </a:lnTo>
                  <a:lnTo>
                    <a:pt x="220" y="17"/>
                  </a:lnTo>
                  <a:lnTo>
                    <a:pt x="232" y="27"/>
                  </a:lnTo>
                  <a:lnTo>
                    <a:pt x="245" y="37"/>
                  </a:lnTo>
                  <a:lnTo>
                    <a:pt x="259" y="48"/>
                  </a:lnTo>
                  <a:lnTo>
                    <a:pt x="273" y="58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8" y="76"/>
                  </a:lnTo>
                  <a:lnTo>
                    <a:pt x="304" y="76"/>
                  </a:lnTo>
                  <a:lnTo>
                    <a:pt x="313" y="75"/>
                  </a:lnTo>
                  <a:lnTo>
                    <a:pt x="326" y="73"/>
                  </a:lnTo>
                  <a:lnTo>
                    <a:pt x="340" y="71"/>
                  </a:lnTo>
                  <a:lnTo>
                    <a:pt x="354" y="67"/>
                  </a:lnTo>
                  <a:lnTo>
                    <a:pt x="366" y="65"/>
                  </a:lnTo>
                  <a:lnTo>
                    <a:pt x="377" y="63"/>
                  </a:lnTo>
                  <a:lnTo>
                    <a:pt x="382" y="63"/>
                  </a:lnTo>
                  <a:lnTo>
                    <a:pt x="386" y="64"/>
                  </a:lnTo>
                  <a:lnTo>
                    <a:pt x="384" y="65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63" name="Freeform 9862"/>
            <p:cNvSpPr/>
            <p:nvPr/>
          </p:nvSpPr>
          <p:spPr>
            <a:xfrm>
              <a:off x="4096" y="1751"/>
              <a:ext cx="222" cy="223"/>
            </a:xfrm>
            <a:custGeom>
              <a:avLst/>
              <a:gdLst/>
              <a:ahLst/>
              <a:cxnLst/>
              <a:pathLst>
                <a:path w="254" h="254">
                  <a:moveTo>
                    <a:pt x="244" y="250"/>
                  </a:moveTo>
                  <a:lnTo>
                    <a:pt x="240" y="246"/>
                  </a:lnTo>
                  <a:lnTo>
                    <a:pt x="235" y="242"/>
                  </a:lnTo>
                  <a:lnTo>
                    <a:pt x="229" y="237"/>
                  </a:lnTo>
                  <a:lnTo>
                    <a:pt x="225" y="232"/>
                  </a:lnTo>
                  <a:lnTo>
                    <a:pt x="219" y="228"/>
                  </a:lnTo>
                  <a:lnTo>
                    <a:pt x="213" y="224"/>
                  </a:lnTo>
                  <a:lnTo>
                    <a:pt x="209" y="222"/>
                  </a:lnTo>
                  <a:lnTo>
                    <a:pt x="203" y="222"/>
                  </a:lnTo>
                  <a:lnTo>
                    <a:pt x="189" y="224"/>
                  </a:lnTo>
                  <a:lnTo>
                    <a:pt x="173" y="226"/>
                  </a:lnTo>
                  <a:lnTo>
                    <a:pt x="153" y="226"/>
                  </a:lnTo>
                  <a:lnTo>
                    <a:pt x="134" y="226"/>
                  </a:lnTo>
                  <a:lnTo>
                    <a:pt x="114" y="226"/>
                  </a:lnTo>
                  <a:lnTo>
                    <a:pt x="98" y="223"/>
                  </a:lnTo>
                  <a:lnTo>
                    <a:pt x="84" y="221"/>
                  </a:lnTo>
                  <a:lnTo>
                    <a:pt x="75" y="217"/>
                  </a:lnTo>
                  <a:lnTo>
                    <a:pt x="68" y="212"/>
                  </a:lnTo>
                  <a:lnTo>
                    <a:pt x="68" y="209"/>
                  </a:lnTo>
                  <a:lnTo>
                    <a:pt x="75" y="211"/>
                  </a:lnTo>
                  <a:lnTo>
                    <a:pt x="87" y="213"/>
                  </a:lnTo>
                  <a:lnTo>
                    <a:pt x="96" y="214"/>
                  </a:lnTo>
                  <a:lnTo>
                    <a:pt x="108" y="215"/>
                  </a:lnTo>
                  <a:lnTo>
                    <a:pt x="125" y="215"/>
                  </a:lnTo>
                  <a:lnTo>
                    <a:pt x="141" y="215"/>
                  </a:lnTo>
                  <a:lnTo>
                    <a:pt x="157" y="215"/>
                  </a:lnTo>
                  <a:lnTo>
                    <a:pt x="172" y="214"/>
                  </a:lnTo>
                  <a:lnTo>
                    <a:pt x="183" y="212"/>
                  </a:lnTo>
                  <a:lnTo>
                    <a:pt x="190" y="209"/>
                  </a:lnTo>
                  <a:lnTo>
                    <a:pt x="186" y="205"/>
                  </a:lnTo>
                  <a:lnTo>
                    <a:pt x="179" y="201"/>
                  </a:lnTo>
                  <a:lnTo>
                    <a:pt x="172" y="197"/>
                  </a:lnTo>
                  <a:lnTo>
                    <a:pt x="164" y="192"/>
                  </a:lnTo>
                  <a:lnTo>
                    <a:pt x="157" y="189"/>
                  </a:lnTo>
                  <a:lnTo>
                    <a:pt x="150" y="185"/>
                  </a:lnTo>
                  <a:lnTo>
                    <a:pt x="144" y="182"/>
                  </a:lnTo>
                  <a:lnTo>
                    <a:pt x="141" y="179"/>
                  </a:lnTo>
                  <a:lnTo>
                    <a:pt x="127" y="181"/>
                  </a:lnTo>
                  <a:lnTo>
                    <a:pt x="110" y="178"/>
                  </a:lnTo>
                  <a:lnTo>
                    <a:pt x="90" y="176"/>
                  </a:lnTo>
                  <a:lnTo>
                    <a:pt x="72" y="171"/>
                  </a:lnTo>
                  <a:lnTo>
                    <a:pt x="53" y="167"/>
                  </a:lnTo>
                  <a:lnTo>
                    <a:pt x="37" y="161"/>
                  </a:lnTo>
                  <a:lnTo>
                    <a:pt x="24" y="154"/>
                  </a:lnTo>
                  <a:lnTo>
                    <a:pt x="16" y="148"/>
                  </a:lnTo>
                  <a:lnTo>
                    <a:pt x="11" y="140"/>
                  </a:lnTo>
                  <a:lnTo>
                    <a:pt x="11" y="137"/>
                  </a:lnTo>
                  <a:lnTo>
                    <a:pt x="15" y="139"/>
                  </a:lnTo>
                  <a:lnTo>
                    <a:pt x="24" y="144"/>
                  </a:lnTo>
                  <a:lnTo>
                    <a:pt x="32" y="147"/>
                  </a:lnTo>
                  <a:lnTo>
                    <a:pt x="44" y="152"/>
                  </a:lnTo>
                  <a:lnTo>
                    <a:pt x="58" y="156"/>
                  </a:lnTo>
                  <a:lnTo>
                    <a:pt x="73" y="160"/>
                  </a:lnTo>
                  <a:lnTo>
                    <a:pt x="89" y="163"/>
                  </a:lnTo>
                  <a:lnTo>
                    <a:pt x="103" y="166"/>
                  </a:lnTo>
                  <a:lnTo>
                    <a:pt x="115" y="167"/>
                  </a:lnTo>
                  <a:lnTo>
                    <a:pt x="125" y="166"/>
                  </a:lnTo>
                  <a:lnTo>
                    <a:pt x="113" y="154"/>
                  </a:lnTo>
                  <a:lnTo>
                    <a:pt x="103" y="146"/>
                  </a:lnTo>
                  <a:lnTo>
                    <a:pt x="96" y="140"/>
                  </a:lnTo>
                  <a:lnTo>
                    <a:pt x="92" y="135"/>
                  </a:lnTo>
                  <a:lnTo>
                    <a:pt x="83" y="132"/>
                  </a:lnTo>
                  <a:lnTo>
                    <a:pt x="70" y="130"/>
                  </a:lnTo>
                  <a:lnTo>
                    <a:pt x="57" y="126"/>
                  </a:lnTo>
                  <a:lnTo>
                    <a:pt x="43" y="121"/>
                  </a:lnTo>
                  <a:lnTo>
                    <a:pt x="28" y="114"/>
                  </a:lnTo>
                  <a:lnTo>
                    <a:pt x="15" y="103"/>
                  </a:lnTo>
                  <a:lnTo>
                    <a:pt x="6" y="91"/>
                  </a:lnTo>
                  <a:lnTo>
                    <a:pt x="0" y="75"/>
                  </a:lnTo>
                  <a:lnTo>
                    <a:pt x="7" y="82"/>
                  </a:lnTo>
                  <a:lnTo>
                    <a:pt x="16" y="90"/>
                  </a:lnTo>
                  <a:lnTo>
                    <a:pt x="26" y="97"/>
                  </a:lnTo>
                  <a:lnTo>
                    <a:pt x="35" y="103"/>
                  </a:lnTo>
                  <a:lnTo>
                    <a:pt x="45" y="109"/>
                  </a:lnTo>
                  <a:lnTo>
                    <a:pt x="57" y="113"/>
                  </a:lnTo>
                  <a:lnTo>
                    <a:pt x="66" y="115"/>
                  </a:lnTo>
                  <a:lnTo>
                    <a:pt x="76" y="116"/>
                  </a:lnTo>
                  <a:lnTo>
                    <a:pt x="66" y="102"/>
                  </a:lnTo>
                  <a:lnTo>
                    <a:pt x="56" y="88"/>
                  </a:lnTo>
                  <a:lnTo>
                    <a:pt x="45" y="76"/>
                  </a:lnTo>
                  <a:lnTo>
                    <a:pt x="36" y="63"/>
                  </a:lnTo>
                  <a:lnTo>
                    <a:pt x="27" y="53"/>
                  </a:lnTo>
                  <a:lnTo>
                    <a:pt x="21" y="44"/>
                  </a:lnTo>
                  <a:lnTo>
                    <a:pt x="16" y="37"/>
                  </a:lnTo>
                  <a:lnTo>
                    <a:pt x="14" y="33"/>
                  </a:lnTo>
                  <a:lnTo>
                    <a:pt x="13" y="26"/>
                  </a:lnTo>
                  <a:lnTo>
                    <a:pt x="12" y="18"/>
                  </a:lnTo>
                  <a:lnTo>
                    <a:pt x="11" y="8"/>
                  </a:lnTo>
                  <a:lnTo>
                    <a:pt x="8" y="0"/>
                  </a:lnTo>
                  <a:lnTo>
                    <a:pt x="14" y="11"/>
                  </a:lnTo>
                  <a:lnTo>
                    <a:pt x="23" y="26"/>
                  </a:lnTo>
                  <a:lnTo>
                    <a:pt x="35" y="44"/>
                  </a:lnTo>
                  <a:lnTo>
                    <a:pt x="47" y="62"/>
                  </a:lnTo>
                  <a:lnTo>
                    <a:pt x="59" y="79"/>
                  </a:lnTo>
                  <a:lnTo>
                    <a:pt x="70" y="95"/>
                  </a:lnTo>
                  <a:lnTo>
                    <a:pt x="80" y="106"/>
                  </a:lnTo>
                  <a:lnTo>
                    <a:pt x="85" y="111"/>
                  </a:lnTo>
                  <a:lnTo>
                    <a:pt x="91" y="113"/>
                  </a:lnTo>
                  <a:lnTo>
                    <a:pt x="94" y="109"/>
                  </a:lnTo>
                  <a:lnTo>
                    <a:pt x="94" y="105"/>
                  </a:lnTo>
                  <a:lnTo>
                    <a:pt x="94" y="98"/>
                  </a:lnTo>
                  <a:lnTo>
                    <a:pt x="91" y="85"/>
                  </a:lnTo>
                  <a:lnTo>
                    <a:pt x="85" y="65"/>
                  </a:lnTo>
                  <a:lnTo>
                    <a:pt x="80" y="46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9" y="27"/>
                  </a:lnTo>
                  <a:lnTo>
                    <a:pt x="82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8"/>
                  </a:lnTo>
                  <a:lnTo>
                    <a:pt x="105" y="105"/>
                  </a:lnTo>
                  <a:lnTo>
                    <a:pt x="104" y="124"/>
                  </a:lnTo>
                  <a:lnTo>
                    <a:pt x="111" y="131"/>
                  </a:lnTo>
                  <a:lnTo>
                    <a:pt x="118" y="138"/>
                  </a:lnTo>
                  <a:lnTo>
                    <a:pt x="125" y="143"/>
                  </a:lnTo>
                  <a:lnTo>
                    <a:pt x="130" y="148"/>
                  </a:lnTo>
                  <a:lnTo>
                    <a:pt x="136" y="152"/>
                  </a:lnTo>
                  <a:lnTo>
                    <a:pt x="141" y="155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9" y="162"/>
                  </a:lnTo>
                  <a:lnTo>
                    <a:pt x="151" y="163"/>
                  </a:lnTo>
                  <a:lnTo>
                    <a:pt x="153" y="161"/>
                  </a:lnTo>
                  <a:lnTo>
                    <a:pt x="156" y="155"/>
                  </a:lnTo>
                  <a:lnTo>
                    <a:pt x="157" y="140"/>
                  </a:lnTo>
                  <a:lnTo>
                    <a:pt x="155" y="116"/>
                  </a:lnTo>
                  <a:lnTo>
                    <a:pt x="149" y="88"/>
                  </a:lnTo>
                  <a:lnTo>
                    <a:pt x="137" y="67"/>
                  </a:lnTo>
                  <a:lnTo>
                    <a:pt x="133" y="57"/>
                  </a:lnTo>
                  <a:lnTo>
                    <a:pt x="133" y="54"/>
                  </a:lnTo>
                  <a:lnTo>
                    <a:pt x="137" y="55"/>
                  </a:lnTo>
                  <a:lnTo>
                    <a:pt x="143" y="61"/>
                  </a:lnTo>
                  <a:lnTo>
                    <a:pt x="146" y="67"/>
                  </a:lnTo>
                  <a:lnTo>
                    <a:pt x="151" y="77"/>
                  </a:lnTo>
                  <a:lnTo>
                    <a:pt x="157" y="90"/>
                  </a:lnTo>
                  <a:lnTo>
                    <a:pt x="161" y="103"/>
                  </a:lnTo>
                  <a:lnTo>
                    <a:pt x="166" y="120"/>
                  </a:lnTo>
                  <a:lnTo>
                    <a:pt x="168" y="137"/>
                  </a:lnTo>
                  <a:lnTo>
                    <a:pt x="167" y="155"/>
                  </a:lnTo>
                  <a:lnTo>
                    <a:pt x="164" y="173"/>
                  </a:lnTo>
                  <a:lnTo>
                    <a:pt x="168" y="177"/>
                  </a:lnTo>
                  <a:lnTo>
                    <a:pt x="173" y="182"/>
                  </a:lnTo>
                  <a:lnTo>
                    <a:pt x="179" y="186"/>
                  </a:lnTo>
                  <a:lnTo>
                    <a:pt x="184" y="190"/>
                  </a:lnTo>
                  <a:lnTo>
                    <a:pt x="189" y="193"/>
                  </a:lnTo>
                  <a:lnTo>
                    <a:pt x="195" y="196"/>
                  </a:lnTo>
                  <a:lnTo>
                    <a:pt x="198" y="198"/>
                  </a:lnTo>
                  <a:lnTo>
                    <a:pt x="202" y="200"/>
                  </a:lnTo>
                  <a:lnTo>
                    <a:pt x="206" y="191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0"/>
                  </a:lnTo>
                  <a:lnTo>
                    <a:pt x="203" y="111"/>
                  </a:lnTo>
                  <a:lnTo>
                    <a:pt x="201" y="94"/>
                  </a:lnTo>
                  <a:lnTo>
                    <a:pt x="198" y="83"/>
                  </a:lnTo>
                  <a:lnTo>
                    <a:pt x="198" y="79"/>
                  </a:lnTo>
                  <a:lnTo>
                    <a:pt x="202" y="82"/>
                  </a:lnTo>
                  <a:lnTo>
                    <a:pt x="207" y="88"/>
                  </a:lnTo>
                  <a:lnTo>
                    <a:pt x="211" y="101"/>
                  </a:lnTo>
                  <a:lnTo>
                    <a:pt x="212" y="123"/>
                  </a:lnTo>
                  <a:lnTo>
                    <a:pt x="214" y="155"/>
                  </a:lnTo>
                  <a:lnTo>
                    <a:pt x="217" y="186"/>
                  </a:lnTo>
                  <a:lnTo>
                    <a:pt x="218" y="206"/>
                  </a:lnTo>
                  <a:lnTo>
                    <a:pt x="225" y="214"/>
                  </a:lnTo>
                  <a:lnTo>
                    <a:pt x="232" y="222"/>
                  </a:lnTo>
                  <a:lnTo>
                    <a:pt x="236" y="229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9" y="245"/>
                  </a:lnTo>
                  <a:lnTo>
                    <a:pt x="252" y="249"/>
                  </a:lnTo>
                  <a:lnTo>
                    <a:pt x="254" y="251"/>
                  </a:lnTo>
                  <a:lnTo>
                    <a:pt x="254" y="253"/>
                  </a:lnTo>
                  <a:lnTo>
                    <a:pt x="252" y="254"/>
                  </a:lnTo>
                  <a:lnTo>
                    <a:pt x="249" y="253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64" name="Freeform 9863"/>
            <p:cNvSpPr/>
            <p:nvPr/>
          </p:nvSpPr>
          <p:spPr>
            <a:xfrm>
              <a:off x="4296" y="1683"/>
              <a:ext cx="163" cy="273"/>
            </a:xfrm>
            <a:custGeom>
              <a:avLst/>
              <a:gdLst/>
              <a:ahLst/>
              <a:cxnLst/>
              <a:pathLst>
                <a:path w="186" h="313">
                  <a:moveTo>
                    <a:pt x="88" y="313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7"/>
                  </a:lnTo>
                  <a:lnTo>
                    <a:pt x="82" y="267"/>
                  </a:lnTo>
                  <a:lnTo>
                    <a:pt x="80" y="263"/>
                  </a:lnTo>
                  <a:lnTo>
                    <a:pt x="75" y="258"/>
                  </a:lnTo>
                  <a:lnTo>
                    <a:pt x="68" y="252"/>
                  </a:lnTo>
                  <a:lnTo>
                    <a:pt x="60" y="242"/>
                  </a:lnTo>
                  <a:lnTo>
                    <a:pt x="51" y="232"/>
                  </a:lnTo>
                  <a:lnTo>
                    <a:pt x="43" y="220"/>
                  </a:lnTo>
                  <a:lnTo>
                    <a:pt x="35" y="207"/>
                  </a:lnTo>
                  <a:lnTo>
                    <a:pt x="28" y="192"/>
                  </a:lnTo>
                  <a:lnTo>
                    <a:pt x="17" y="166"/>
                  </a:lnTo>
                  <a:lnTo>
                    <a:pt x="8" y="148"/>
                  </a:lnTo>
                  <a:lnTo>
                    <a:pt x="3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4" y="120"/>
                  </a:lnTo>
                  <a:lnTo>
                    <a:pt x="6" y="124"/>
                  </a:lnTo>
                  <a:lnTo>
                    <a:pt x="9" y="132"/>
                  </a:lnTo>
                  <a:lnTo>
                    <a:pt x="12" y="139"/>
                  </a:lnTo>
                  <a:lnTo>
                    <a:pt x="16" y="149"/>
                  </a:lnTo>
                  <a:lnTo>
                    <a:pt x="22" y="162"/>
                  </a:lnTo>
                  <a:lnTo>
                    <a:pt x="29" y="176"/>
                  </a:lnTo>
                  <a:lnTo>
                    <a:pt x="35" y="189"/>
                  </a:lnTo>
                  <a:lnTo>
                    <a:pt x="42" y="201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9" y="225"/>
                  </a:lnTo>
                  <a:lnTo>
                    <a:pt x="66" y="230"/>
                  </a:lnTo>
                  <a:lnTo>
                    <a:pt x="72" y="234"/>
                  </a:lnTo>
                  <a:lnTo>
                    <a:pt x="76" y="237"/>
                  </a:lnTo>
                  <a:lnTo>
                    <a:pt x="79" y="220"/>
                  </a:lnTo>
                  <a:lnTo>
                    <a:pt x="81" y="202"/>
                  </a:lnTo>
                  <a:lnTo>
                    <a:pt x="82" y="185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5" y="156"/>
                  </a:lnTo>
                  <a:lnTo>
                    <a:pt x="54" y="143"/>
                  </a:lnTo>
                  <a:lnTo>
                    <a:pt x="44" y="129"/>
                  </a:lnTo>
                  <a:lnTo>
                    <a:pt x="34" y="113"/>
                  </a:lnTo>
                  <a:lnTo>
                    <a:pt x="26" y="95"/>
                  </a:lnTo>
                  <a:lnTo>
                    <a:pt x="21" y="75"/>
                  </a:lnTo>
                  <a:lnTo>
                    <a:pt x="20" y="55"/>
                  </a:lnTo>
                  <a:lnTo>
                    <a:pt x="21" y="48"/>
                  </a:lnTo>
                  <a:lnTo>
                    <a:pt x="24" y="50"/>
                  </a:lnTo>
                  <a:lnTo>
                    <a:pt x="28" y="63"/>
                  </a:lnTo>
                  <a:lnTo>
                    <a:pt x="34" y="82"/>
                  </a:lnTo>
                  <a:lnTo>
                    <a:pt x="37" y="94"/>
                  </a:lnTo>
                  <a:lnTo>
                    <a:pt x="42" y="104"/>
                  </a:lnTo>
                  <a:lnTo>
                    <a:pt x="49" y="114"/>
                  </a:lnTo>
                  <a:lnTo>
                    <a:pt x="55" y="125"/>
                  </a:lnTo>
                  <a:lnTo>
                    <a:pt x="62" y="133"/>
                  </a:lnTo>
                  <a:lnTo>
                    <a:pt x="69" y="140"/>
                  </a:lnTo>
                  <a:lnTo>
                    <a:pt x="76" y="144"/>
                  </a:lnTo>
                  <a:lnTo>
                    <a:pt x="82" y="148"/>
                  </a:lnTo>
                  <a:lnTo>
                    <a:pt x="75" y="120"/>
                  </a:lnTo>
                  <a:lnTo>
                    <a:pt x="72" y="81"/>
                  </a:lnTo>
                  <a:lnTo>
                    <a:pt x="73" y="41"/>
                  </a:lnTo>
                  <a:lnTo>
                    <a:pt x="79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7" y="75"/>
                  </a:lnTo>
                  <a:lnTo>
                    <a:pt x="91" y="113"/>
                  </a:lnTo>
                  <a:lnTo>
                    <a:pt x="96" y="136"/>
                  </a:lnTo>
                  <a:lnTo>
                    <a:pt x="103" y="133"/>
                  </a:lnTo>
                  <a:lnTo>
                    <a:pt x="111" y="128"/>
                  </a:lnTo>
                  <a:lnTo>
                    <a:pt x="119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4"/>
                  </a:lnTo>
                  <a:lnTo>
                    <a:pt x="148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6" y="84"/>
                  </a:lnTo>
                  <a:lnTo>
                    <a:pt x="151" y="93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8"/>
                  </a:lnTo>
                  <a:lnTo>
                    <a:pt x="106" y="156"/>
                  </a:lnTo>
                  <a:lnTo>
                    <a:pt x="102" y="161"/>
                  </a:lnTo>
                  <a:lnTo>
                    <a:pt x="98" y="181"/>
                  </a:lnTo>
                  <a:lnTo>
                    <a:pt x="95" y="203"/>
                  </a:lnTo>
                  <a:lnTo>
                    <a:pt x="92" y="223"/>
                  </a:lnTo>
                  <a:lnTo>
                    <a:pt x="91" y="235"/>
                  </a:lnTo>
                  <a:lnTo>
                    <a:pt x="102" y="230"/>
                  </a:lnTo>
                  <a:lnTo>
                    <a:pt x="114" y="222"/>
                  </a:lnTo>
                  <a:lnTo>
                    <a:pt x="128" y="210"/>
                  </a:lnTo>
                  <a:lnTo>
                    <a:pt x="141" y="199"/>
                  </a:lnTo>
                  <a:lnTo>
                    <a:pt x="153" y="186"/>
                  </a:lnTo>
                  <a:lnTo>
                    <a:pt x="165" y="172"/>
                  </a:lnTo>
                  <a:lnTo>
                    <a:pt x="174" y="159"/>
                  </a:lnTo>
                  <a:lnTo>
                    <a:pt x="180" y="147"/>
                  </a:lnTo>
                  <a:lnTo>
                    <a:pt x="183" y="141"/>
                  </a:lnTo>
                  <a:lnTo>
                    <a:pt x="186" y="140"/>
                  </a:lnTo>
                  <a:lnTo>
                    <a:pt x="186" y="146"/>
                  </a:lnTo>
                  <a:lnTo>
                    <a:pt x="183" y="155"/>
                  </a:lnTo>
                  <a:lnTo>
                    <a:pt x="179" y="163"/>
                  </a:lnTo>
                  <a:lnTo>
                    <a:pt x="171" y="174"/>
                  </a:lnTo>
                  <a:lnTo>
                    <a:pt x="160" y="189"/>
                  </a:lnTo>
                  <a:lnTo>
                    <a:pt x="148" y="205"/>
                  </a:lnTo>
                  <a:lnTo>
                    <a:pt x="135" y="222"/>
                  </a:lnTo>
                  <a:lnTo>
                    <a:pt x="121" y="237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5"/>
                  </a:lnTo>
                  <a:lnTo>
                    <a:pt x="91" y="307"/>
                  </a:lnTo>
                  <a:lnTo>
                    <a:pt x="90" y="309"/>
                  </a:lnTo>
                  <a:lnTo>
                    <a:pt x="88" y="31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65" name="Freeform 9864"/>
            <p:cNvSpPr/>
            <p:nvPr/>
          </p:nvSpPr>
          <p:spPr>
            <a:xfrm>
              <a:off x="4048" y="2016"/>
              <a:ext cx="223" cy="263"/>
            </a:xfrm>
            <a:custGeom>
              <a:avLst/>
              <a:gdLst/>
              <a:ahLst/>
              <a:cxnLst/>
              <a:pathLst>
                <a:path w="253" h="299">
                  <a:moveTo>
                    <a:pt x="253" y="0"/>
                  </a:moveTo>
                  <a:lnTo>
                    <a:pt x="249" y="6"/>
                  </a:lnTo>
                  <a:lnTo>
                    <a:pt x="244" y="14"/>
                  </a:lnTo>
                  <a:lnTo>
                    <a:pt x="238" y="24"/>
                  </a:lnTo>
                  <a:lnTo>
                    <a:pt x="232" y="34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5" y="63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199" y="93"/>
                  </a:lnTo>
                  <a:lnTo>
                    <a:pt x="194" y="103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7" y="130"/>
                  </a:lnTo>
                  <a:lnTo>
                    <a:pt x="175" y="133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2" y="162"/>
                  </a:lnTo>
                  <a:lnTo>
                    <a:pt x="194" y="174"/>
                  </a:lnTo>
                  <a:lnTo>
                    <a:pt x="192" y="181"/>
                  </a:lnTo>
                  <a:lnTo>
                    <a:pt x="191" y="180"/>
                  </a:lnTo>
                  <a:lnTo>
                    <a:pt x="190" y="175"/>
                  </a:lnTo>
                  <a:lnTo>
                    <a:pt x="188" y="168"/>
                  </a:lnTo>
                  <a:lnTo>
                    <a:pt x="183" y="163"/>
                  </a:lnTo>
                  <a:lnTo>
                    <a:pt x="176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7" y="176"/>
                  </a:lnTo>
                  <a:lnTo>
                    <a:pt x="128" y="186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1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6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3" y="239"/>
                  </a:lnTo>
                  <a:lnTo>
                    <a:pt x="92" y="226"/>
                  </a:lnTo>
                  <a:lnTo>
                    <a:pt x="86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7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299"/>
                  </a:lnTo>
                  <a:lnTo>
                    <a:pt x="28" y="298"/>
                  </a:lnTo>
                  <a:lnTo>
                    <a:pt x="31" y="295"/>
                  </a:lnTo>
                  <a:lnTo>
                    <a:pt x="36" y="289"/>
                  </a:lnTo>
                  <a:lnTo>
                    <a:pt x="39" y="283"/>
                  </a:lnTo>
                  <a:lnTo>
                    <a:pt x="45" y="274"/>
                  </a:lnTo>
                  <a:lnTo>
                    <a:pt x="52" y="262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6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4" y="219"/>
                  </a:lnTo>
                  <a:lnTo>
                    <a:pt x="45" y="221"/>
                  </a:lnTo>
                  <a:lnTo>
                    <a:pt x="36" y="223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6" y="231"/>
                  </a:lnTo>
                  <a:lnTo>
                    <a:pt x="7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4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8" y="209"/>
                  </a:lnTo>
                  <a:lnTo>
                    <a:pt x="62" y="204"/>
                  </a:lnTo>
                  <a:lnTo>
                    <a:pt x="75" y="200"/>
                  </a:lnTo>
                  <a:lnTo>
                    <a:pt x="85" y="198"/>
                  </a:lnTo>
                  <a:lnTo>
                    <a:pt x="92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6"/>
                  </a:lnTo>
                  <a:lnTo>
                    <a:pt x="116" y="181"/>
                  </a:lnTo>
                  <a:lnTo>
                    <a:pt x="122" y="174"/>
                  </a:lnTo>
                  <a:lnTo>
                    <a:pt x="127" y="168"/>
                  </a:lnTo>
                  <a:lnTo>
                    <a:pt x="129" y="163"/>
                  </a:lnTo>
                  <a:lnTo>
                    <a:pt x="130" y="160"/>
                  </a:lnTo>
                  <a:lnTo>
                    <a:pt x="128" y="156"/>
                  </a:lnTo>
                  <a:lnTo>
                    <a:pt x="124" y="153"/>
                  </a:lnTo>
                  <a:lnTo>
                    <a:pt x="120" y="152"/>
                  </a:lnTo>
                  <a:lnTo>
                    <a:pt x="116" y="151"/>
                  </a:lnTo>
                  <a:lnTo>
                    <a:pt x="123" y="147"/>
                  </a:lnTo>
                  <a:lnTo>
                    <a:pt x="129" y="144"/>
                  </a:lnTo>
                  <a:lnTo>
                    <a:pt x="134" y="140"/>
                  </a:lnTo>
                  <a:lnTo>
                    <a:pt x="138" y="137"/>
                  </a:lnTo>
                  <a:lnTo>
                    <a:pt x="142" y="139"/>
                  </a:lnTo>
                  <a:lnTo>
                    <a:pt x="144" y="140"/>
                  </a:lnTo>
                  <a:lnTo>
                    <a:pt x="145" y="140"/>
                  </a:lnTo>
                  <a:lnTo>
                    <a:pt x="146" y="140"/>
                  </a:lnTo>
                  <a:lnTo>
                    <a:pt x="152" y="133"/>
                  </a:lnTo>
                  <a:lnTo>
                    <a:pt x="161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1" y="71"/>
                  </a:lnTo>
                  <a:lnTo>
                    <a:pt x="200" y="55"/>
                  </a:lnTo>
                  <a:lnTo>
                    <a:pt x="206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0"/>
                  </a:lnTo>
                  <a:lnTo>
                    <a:pt x="225" y="6"/>
                  </a:lnTo>
                  <a:lnTo>
                    <a:pt x="230" y="3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66" name="Freeform 9865"/>
            <p:cNvSpPr/>
            <p:nvPr/>
          </p:nvSpPr>
          <p:spPr>
            <a:xfrm>
              <a:off x="4459" y="1656"/>
              <a:ext cx="128" cy="214"/>
            </a:xfrm>
            <a:custGeom>
              <a:avLst/>
              <a:gdLst/>
              <a:ahLst/>
              <a:cxnLst/>
              <a:pathLst>
                <a:path w="146" h="244">
                  <a:moveTo>
                    <a:pt x="31" y="240"/>
                  </a:moveTo>
                  <a:lnTo>
                    <a:pt x="39" y="230"/>
                  </a:lnTo>
                  <a:lnTo>
                    <a:pt x="48" y="216"/>
                  </a:lnTo>
                  <a:lnTo>
                    <a:pt x="57" y="204"/>
                  </a:lnTo>
                  <a:lnTo>
                    <a:pt x="61" y="195"/>
                  </a:lnTo>
                  <a:lnTo>
                    <a:pt x="69" y="195"/>
                  </a:lnTo>
                  <a:lnTo>
                    <a:pt x="80" y="193"/>
                  </a:lnTo>
                  <a:lnTo>
                    <a:pt x="92" y="190"/>
                  </a:lnTo>
                  <a:lnTo>
                    <a:pt x="106" y="185"/>
                  </a:lnTo>
                  <a:lnTo>
                    <a:pt x="117" y="180"/>
                  </a:lnTo>
                  <a:lnTo>
                    <a:pt x="128" y="175"/>
                  </a:lnTo>
                  <a:lnTo>
                    <a:pt x="136" y="170"/>
                  </a:lnTo>
                  <a:lnTo>
                    <a:pt x="139" y="167"/>
                  </a:lnTo>
                  <a:lnTo>
                    <a:pt x="141" y="161"/>
                  </a:lnTo>
                  <a:lnTo>
                    <a:pt x="142" y="159"/>
                  </a:lnTo>
                  <a:lnTo>
                    <a:pt x="140" y="159"/>
                  </a:lnTo>
                  <a:lnTo>
                    <a:pt x="136" y="161"/>
                  </a:lnTo>
                  <a:lnTo>
                    <a:pt x="131" y="163"/>
                  </a:lnTo>
                  <a:lnTo>
                    <a:pt x="123" y="167"/>
                  </a:lnTo>
                  <a:lnTo>
                    <a:pt x="114" y="170"/>
                  </a:lnTo>
                  <a:lnTo>
                    <a:pt x="103" y="175"/>
                  </a:lnTo>
                  <a:lnTo>
                    <a:pt x="92" y="179"/>
                  </a:lnTo>
                  <a:lnTo>
                    <a:pt x="81" y="183"/>
                  </a:lnTo>
                  <a:lnTo>
                    <a:pt x="73" y="185"/>
                  </a:lnTo>
                  <a:lnTo>
                    <a:pt x="67" y="186"/>
                  </a:lnTo>
                  <a:lnTo>
                    <a:pt x="71" y="175"/>
                  </a:lnTo>
                  <a:lnTo>
                    <a:pt x="77" y="159"/>
                  </a:lnTo>
                  <a:lnTo>
                    <a:pt x="83" y="142"/>
                  </a:lnTo>
                  <a:lnTo>
                    <a:pt x="85" y="133"/>
                  </a:lnTo>
                  <a:lnTo>
                    <a:pt x="92" y="127"/>
                  </a:lnTo>
                  <a:lnTo>
                    <a:pt x="100" y="121"/>
                  </a:lnTo>
                  <a:lnTo>
                    <a:pt x="109" y="114"/>
                  </a:lnTo>
                  <a:lnTo>
                    <a:pt x="118" y="104"/>
                  </a:lnTo>
                  <a:lnTo>
                    <a:pt x="128" y="96"/>
                  </a:lnTo>
                  <a:lnTo>
                    <a:pt x="136" y="89"/>
                  </a:lnTo>
                  <a:lnTo>
                    <a:pt x="141" y="84"/>
                  </a:lnTo>
                  <a:lnTo>
                    <a:pt x="145" y="79"/>
                  </a:lnTo>
                  <a:lnTo>
                    <a:pt x="146" y="74"/>
                  </a:lnTo>
                  <a:lnTo>
                    <a:pt x="146" y="71"/>
                  </a:lnTo>
                  <a:lnTo>
                    <a:pt x="144" y="71"/>
                  </a:lnTo>
                  <a:lnTo>
                    <a:pt x="139" y="76"/>
                  </a:lnTo>
                  <a:lnTo>
                    <a:pt x="134" y="79"/>
                  </a:lnTo>
                  <a:lnTo>
                    <a:pt x="129" y="85"/>
                  </a:lnTo>
                  <a:lnTo>
                    <a:pt x="122" y="91"/>
                  </a:lnTo>
                  <a:lnTo>
                    <a:pt x="114" y="96"/>
                  </a:lnTo>
                  <a:lnTo>
                    <a:pt x="106" y="102"/>
                  </a:lnTo>
                  <a:lnTo>
                    <a:pt x="98" y="108"/>
                  </a:lnTo>
                  <a:lnTo>
                    <a:pt x="91" y="112"/>
                  </a:lnTo>
                  <a:lnTo>
                    <a:pt x="86" y="115"/>
                  </a:lnTo>
                  <a:lnTo>
                    <a:pt x="87" y="94"/>
                  </a:lnTo>
                  <a:lnTo>
                    <a:pt x="88" y="61"/>
                  </a:lnTo>
                  <a:lnTo>
                    <a:pt x="90" y="27"/>
                  </a:lnTo>
                  <a:lnTo>
                    <a:pt x="88" y="8"/>
                  </a:lnTo>
                  <a:lnTo>
                    <a:pt x="87" y="1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4" y="10"/>
                  </a:lnTo>
                  <a:lnTo>
                    <a:pt x="81" y="32"/>
                  </a:lnTo>
                  <a:lnTo>
                    <a:pt x="79" y="68"/>
                  </a:lnTo>
                  <a:lnTo>
                    <a:pt x="76" y="103"/>
                  </a:lnTo>
                  <a:lnTo>
                    <a:pt x="71" y="125"/>
                  </a:lnTo>
                  <a:lnTo>
                    <a:pt x="69" y="127"/>
                  </a:lnTo>
                  <a:lnTo>
                    <a:pt x="67" y="126"/>
                  </a:lnTo>
                  <a:lnTo>
                    <a:pt x="65" y="123"/>
                  </a:lnTo>
                  <a:lnTo>
                    <a:pt x="64" y="117"/>
                  </a:lnTo>
                  <a:lnTo>
                    <a:pt x="63" y="111"/>
                  </a:lnTo>
                  <a:lnTo>
                    <a:pt x="58" y="103"/>
                  </a:lnTo>
                  <a:lnTo>
                    <a:pt x="54" y="94"/>
                  </a:lnTo>
                  <a:lnTo>
                    <a:pt x="47" y="84"/>
                  </a:lnTo>
                  <a:lnTo>
                    <a:pt x="40" y="73"/>
                  </a:lnTo>
                  <a:lnTo>
                    <a:pt x="33" y="64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7" y="55"/>
                  </a:lnTo>
                  <a:lnTo>
                    <a:pt x="18" y="58"/>
                  </a:lnTo>
                  <a:lnTo>
                    <a:pt x="23" y="64"/>
                  </a:lnTo>
                  <a:lnTo>
                    <a:pt x="29" y="73"/>
                  </a:lnTo>
                  <a:lnTo>
                    <a:pt x="37" y="86"/>
                  </a:lnTo>
                  <a:lnTo>
                    <a:pt x="46" y="103"/>
                  </a:lnTo>
                  <a:lnTo>
                    <a:pt x="55" y="119"/>
                  </a:lnTo>
                  <a:lnTo>
                    <a:pt x="60" y="132"/>
                  </a:lnTo>
                  <a:lnTo>
                    <a:pt x="60" y="144"/>
                  </a:lnTo>
                  <a:lnTo>
                    <a:pt x="57" y="159"/>
                  </a:lnTo>
                  <a:lnTo>
                    <a:pt x="54" y="172"/>
                  </a:lnTo>
                  <a:lnTo>
                    <a:pt x="50" y="180"/>
                  </a:lnTo>
                  <a:lnTo>
                    <a:pt x="48" y="183"/>
                  </a:lnTo>
                  <a:lnTo>
                    <a:pt x="46" y="183"/>
                  </a:lnTo>
                  <a:lnTo>
                    <a:pt x="43" y="179"/>
                  </a:lnTo>
                  <a:lnTo>
                    <a:pt x="39" y="174"/>
                  </a:lnTo>
                  <a:lnTo>
                    <a:pt x="35" y="169"/>
                  </a:lnTo>
                  <a:lnTo>
                    <a:pt x="31" y="164"/>
                  </a:lnTo>
                  <a:lnTo>
                    <a:pt x="25" y="157"/>
                  </a:lnTo>
                  <a:lnTo>
                    <a:pt x="19" y="151"/>
                  </a:lnTo>
                  <a:lnTo>
                    <a:pt x="14" y="145"/>
                  </a:lnTo>
                  <a:lnTo>
                    <a:pt x="8" y="139"/>
                  </a:lnTo>
                  <a:lnTo>
                    <a:pt x="3" y="134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2" y="136"/>
                  </a:lnTo>
                  <a:lnTo>
                    <a:pt x="8" y="145"/>
                  </a:lnTo>
                  <a:lnTo>
                    <a:pt x="14" y="154"/>
                  </a:lnTo>
                  <a:lnTo>
                    <a:pt x="19" y="163"/>
                  </a:lnTo>
                  <a:lnTo>
                    <a:pt x="26" y="172"/>
                  </a:lnTo>
                  <a:lnTo>
                    <a:pt x="32" y="182"/>
                  </a:lnTo>
                  <a:lnTo>
                    <a:pt x="34" y="187"/>
                  </a:lnTo>
                  <a:lnTo>
                    <a:pt x="35" y="194"/>
                  </a:lnTo>
                  <a:lnTo>
                    <a:pt x="35" y="206"/>
                  </a:lnTo>
                  <a:lnTo>
                    <a:pt x="33" y="220"/>
                  </a:lnTo>
                  <a:lnTo>
                    <a:pt x="27" y="231"/>
                  </a:lnTo>
                  <a:lnTo>
                    <a:pt x="23" y="239"/>
                  </a:lnTo>
                  <a:lnTo>
                    <a:pt x="23" y="244"/>
                  </a:lnTo>
                  <a:lnTo>
                    <a:pt x="26" y="244"/>
                  </a:lnTo>
                  <a:lnTo>
                    <a:pt x="31" y="24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867" name="Freeform 9866"/>
            <p:cNvSpPr/>
            <p:nvPr/>
          </p:nvSpPr>
          <p:spPr>
            <a:xfrm>
              <a:off x="3875" y="1716"/>
              <a:ext cx="243" cy="198"/>
            </a:xfrm>
            <a:custGeom>
              <a:avLst/>
              <a:gdLst/>
              <a:ahLst/>
              <a:cxnLst/>
              <a:pathLst>
                <a:path w="279" h="227">
                  <a:moveTo>
                    <a:pt x="279" y="227"/>
                  </a:moveTo>
                  <a:lnTo>
                    <a:pt x="273" y="222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1"/>
                  </a:lnTo>
                  <a:lnTo>
                    <a:pt x="252" y="200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7" y="191"/>
                  </a:lnTo>
                  <a:lnTo>
                    <a:pt x="232" y="187"/>
                  </a:lnTo>
                  <a:lnTo>
                    <a:pt x="226" y="184"/>
                  </a:lnTo>
                  <a:lnTo>
                    <a:pt x="221" y="180"/>
                  </a:lnTo>
                  <a:lnTo>
                    <a:pt x="219" y="177"/>
                  </a:lnTo>
                  <a:lnTo>
                    <a:pt x="221" y="156"/>
                  </a:lnTo>
                  <a:lnTo>
                    <a:pt x="225" y="132"/>
                  </a:lnTo>
                  <a:lnTo>
                    <a:pt x="226" y="110"/>
                  </a:lnTo>
                  <a:lnTo>
                    <a:pt x="225" y="94"/>
                  </a:lnTo>
                  <a:lnTo>
                    <a:pt x="222" y="87"/>
                  </a:lnTo>
                  <a:lnTo>
                    <a:pt x="221" y="87"/>
                  </a:lnTo>
                  <a:lnTo>
                    <a:pt x="220" y="93"/>
                  </a:lnTo>
                  <a:lnTo>
                    <a:pt x="221" y="101"/>
                  </a:lnTo>
                  <a:lnTo>
                    <a:pt x="219" y="116"/>
                  </a:lnTo>
                  <a:lnTo>
                    <a:pt x="214" y="139"/>
                  </a:lnTo>
                  <a:lnTo>
                    <a:pt x="208" y="161"/>
                  </a:lnTo>
                  <a:lnTo>
                    <a:pt x="205" y="174"/>
                  </a:lnTo>
                  <a:lnTo>
                    <a:pt x="200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8"/>
                  </a:lnTo>
                  <a:lnTo>
                    <a:pt x="173" y="140"/>
                  </a:lnTo>
                  <a:lnTo>
                    <a:pt x="166" y="132"/>
                  </a:lnTo>
                  <a:lnTo>
                    <a:pt x="160" y="127"/>
                  </a:lnTo>
                  <a:lnTo>
                    <a:pt x="157" y="124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39" y="0"/>
                  </a:lnTo>
                  <a:lnTo>
                    <a:pt x="139" y="3"/>
                  </a:lnTo>
                  <a:lnTo>
                    <a:pt x="139" y="12"/>
                  </a:lnTo>
                  <a:lnTo>
                    <a:pt x="142" y="22"/>
                  </a:lnTo>
                  <a:lnTo>
                    <a:pt x="144" y="40"/>
                  </a:lnTo>
                  <a:lnTo>
                    <a:pt x="146" y="67"/>
                  </a:lnTo>
                  <a:lnTo>
                    <a:pt x="146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3"/>
                  </a:lnTo>
                  <a:lnTo>
                    <a:pt x="95" y="79"/>
                  </a:lnTo>
                  <a:lnTo>
                    <a:pt x="74" y="63"/>
                  </a:lnTo>
                  <a:lnTo>
                    <a:pt x="53" y="49"/>
                  </a:lnTo>
                  <a:lnTo>
                    <a:pt x="36" y="35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40"/>
                  </a:lnTo>
                  <a:lnTo>
                    <a:pt x="42" y="50"/>
                  </a:lnTo>
                  <a:lnTo>
                    <a:pt x="59" y="64"/>
                  </a:lnTo>
                  <a:lnTo>
                    <a:pt x="77" y="79"/>
                  </a:lnTo>
                  <a:lnTo>
                    <a:pt x="97" y="94"/>
                  </a:lnTo>
                  <a:lnTo>
                    <a:pt x="113" y="106"/>
                  </a:lnTo>
                  <a:lnTo>
                    <a:pt x="127" y="117"/>
                  </a:lnTo>
                  <a:lnTo>
                    <a:pt x="136" y="123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1"/>
                  </a:lnTo>
                  <a:lnTo>
                    <a:pt x="98" y="132"/>
                  </a:lnTo>
                  <a:lnTo>
                    <a:pt x="82" y="133"/>
                  </a:lnTo>
                  <a:lnTo>
                    <a:pt x="63" y="132"/>
                  </a:lnTo>
                  <a:lnTo>
                    <a:pt x="46" y="131"/>
                  </a:lnTo>
                  <a:lnTo>
                    <a:pt x="31" y="128"/>
                  </a:lnTo>
                  <a:lnTo>
                    <a:pt x="17" y="125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2" y="131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8"/>
                  </a:lnTo>
                  <a:lnTo>
                    <a:pt x="74" y="140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3"/>
                  </a:lnTo>
                  <a:lnTo>
                    <a:pt x="172" y="171"/>
                  </a:lnTo>
                  <a:lnTo>
                    <a:pt x="179" y="178"/>
                  </a:lnTo>
                  <a:lnTo>
                    <a:pt x="183" y="182"/>
                  </a:lnTo>
                  <a:lnTo>
                    <a:pt x="187" y="186"/>
                  </a:lnTo>
                  <a:lnTo>
                    <a:pt x="177" y="189"/>
                  </a:lnTo>
                  <a:lnTo>
                    <a:pt x="166" y="194"/>
                  </a:lnTo>
                  <a:lnTo>
                    <a:pt x="153" y="200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6" y="215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3" y="223"/>
                  </a:lnTo>
                  <a:lnTo>
                    <a:pt x="100" y="225"/>
                  </a:lnTo>
                  <a:lnTo>
                    <a:pt x="113" y="224"/>
                  </a:lnTo>
                  <a:lnTo>
                    <a:pt x="121" y="222"/>
                  </a:lnTo>
                  <a:lnTo>
                    <a:pt x="133" y="219"/>
                  </a:lnTo>
                  <a:lnTo>
                    <a:pt x="145" y="215"/>
                  </a:lnTo>
                  <a:lnTo>
                    <a:pt x="159" y="210"/>
                  </a:lnTo>
                  <a:lnTo>
                    <a:pt x="172" y="207"/>
                  </a:lnTo>
                  <a:lnTo>
                    <a:pt x="183" y="202"/>
                  </a:lnTo>
                  <a:lnTo>
                    <a:pt x="192" y="199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7"/>
                  </a:lnTo>
                  <a:lnTo>
                    <a:pt x="241" y="211"/>
                  </a:lnTo>
                  <a:lnTo>
                    <a:pt x="249" y="215"/>
                  </a:lnTo>
                  <a:lnTo>
                    <a:pt x="257" y="219"/>
                  </a:lnTo>
                  <a:lnTo>
                    <a:pt x="264" y="223"/>
                  </a:lnTo>
                  <a:lnTo>
                    <a:pt x="271" y="225"/>
                  </a:lnTo>
                  <a:lnTo>
                    <a:pt x="275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24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WPS Presentation</Application>
  <PresentationFormat>On-screen Show</PresentationFormat>
  <Paragraphs>60</Paragraphs>
  <Slides>17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Arial</vt:lpstr>
      <vt:lpstr>SimSun</vt:lpstr>
      <vt:lpstr>Wingdings</vt:lpstr>
      <vt:lpstr>.VnAvant</vt:lpstr>
      <vt:lpstr>.VnTimeH</vt:lpstr>
      <vt:lpstr>.VnBlack</vt:lpstr>
      <vt:lpstr>Times New Roman</vt:lpstr>
      <vt:lpstr>Microsoft YaHei</vt:lpstr>
      <vt:lpstr>Arial Unicode MS</vt:lpstr>
      <vt:lpstr>Calibri</vt:lpstr>
      <vt:lpstr>.VnAvantH</vt:lpstr>
      <vt:lpstr>.VnBahamasBH</vt:lpstr>
      <vt:lpstr>.VnArial Narrow</vt:lpstr>
      <vt:lpstr>.VnAristote</vt:lpstr>
      <vt:lpstr>UTM Avo</vt:lpstr>
      <vt:lpstr>Default Design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34TRIEUKHUC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Huy Khanh</dc:creator>
  <cp:lastModifiedBy>Admin</cp:lastModifiedBy>
  <cp:revision>59</cp:revision>
  <dcterms:created xsi:type="dcterms:W3CDTF">2002-12-31T19:34:40Z</dcterms:created>
  <dcterms:modified xsi:type="dcterms:W3CDTF">2026-04-15T06:07:03Z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4179E0D37EA6403D8D261AA3CE9C987D_13</vt:lpwstr>
  </property>
  <property fmtid="{D5CDD505-2E9C-101B-9397-08002B2CF9AE}" pid="3" name="KSOProductBuildVer">
    <vt:lpwstr>1033-12.1.0.25242</vt:lpwstr>
  </property>
</Properties>
</file>