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4" r:id="rId2"/>
    <p:sldId id="288" r:id="rId3"/>
    <p:sldId id="268" r:id="rId4"/>
    <p:sldId id="290" r:id="rId5"/>
    <p:sldId id="272" r:id="rId6"/>
    <p:sldId id="285" r:id="rId7"/>
    <p:sldId id="270" r:id="rId8"/>
    <p:sldId id="282" r:id="rId9"/>
    <p:sldId id="289" r:id="rId10"/>
    <p:sldId id="275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TTO LÂ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31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5600" y="6488668"/>
            <a:ext cx="537210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BẠN DỰ LỄ KHAI GIẢNG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37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1700" y="6477000"/>
            <a:ext cx="533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HIỆU TRƯỞNG PHÁT BIỂU LỄ KHAI GIẢNG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72" y="6471390"/>
            <a:ext cx="534665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9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52900" y="6488667"/>
            <a:ext cx="478790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CÁC BẠN CHUẨN BỊ CỜ VÀ BÓNG BAY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2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98900" y="6261100"/>
            <a:ext cx="5029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HUYNH TẶNG QUÀ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20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5969000"/>
            <a:ext cx="52197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VĂN NGHỆ KHAI GIẢNG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76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489" y="6484090"/>
            <a:ext cx="523082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37"/>
            <a:ext cx="12192000" cy="6972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6250" y="6488668"/>
            <a:ext cx="86995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BẠN DỰ KHAI GIẢNG TRỰC TUYẾN TRÊN TRUYỀN HÌNH QUỐC GIA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</TotalTime>
  <Words>96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112</cp:revision>
  <dcterms:created xsi:type="dcterms:W3CDTF">2025-10-10T12:01:36Z</dcterms:created>
  <dcterms:modified xsi:type="dcterms:W3CDTF">2026-04-30T08:00:28Z</dcterms:modified>
</cp:coreProperties>
</file>