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1" r:id="rId4"/>
    <p:sldId id="273" r:id="rId5"/>
    <p:sldId id="307" r:id="rId6"/>
    <p:sldId id="309" r:id="rId7"/>
    <p:sldId id="311" r:id="rId8"/>
    <p:sldId id="285" r:id="rId9"/>
    <p:sldId id="296" r:id="rId10"/>
    <p:sldId id="299" r:id="rId11"/>
    <p:sldId id="286" r:id="rId12"/>
    <p:sldId id="298" r:id="rId13"/>
    <p:sldId id="287" r:id="rId14"/>
    <p:sldId id="301" r:id="rId15"/>
    <p:sldId id="291" r:id="rId16"/>
    <p:sldId id="292" r:id="rId17"/>
    <p:sldId id="293" r:id="rId18"/>
    <p:sldId id="304" r:id="rId19"/>
    <p:sldId id="302" r:id="rId20"/>
    <p:sldId id="303" r:id="rId21"/>
    <p:sldId id="288" r:id="rId22"/>
    <p:sldId id="284" r:id="rId23"/>
    <p:sldId id="289" r:id="rId24"/>
    <p:sldId id="268" r:id="rId25"/>
    <p:sldId id="269" r:id="rId26"/>
    <p:sldId id="270" r:id="rId27"/>
    <p:sldId id="283" r:id="rId28"/>
    <p:sldId id="282" r:id="rId29"/>
    <p:sldId id="305" r:id="rId30"/>
  </p:sldIdLst>
  <p:sldSz cx="9144000" cy="6858000" type="screen4x3"/>
  <p:notesSz cx="7102475" cy="9388475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8D5E2B"/>
    <a:srgbClr val="9900FF"/>
    <a:srgbClr val="CC66FF"/>
    <a:srgbClr val="9966FF"/>
    <a:srgbClr val="666699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52"/>
    <p:restoredTop sz="94664"/>
  </p:normalViewPr>
  <p:slideViewPr>
    <p:cSldViewPr showGuides="1">
      <p:cViewPr varScale="1">
        <p:scale>
          <a:sx n="64" d="100"/>
          <a:sy n="64" d="100"/>
        </p:scale>
        <p:origin x="1596" y="78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GIF"/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1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1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GIF"/><Relationship Id="rId7" Type="http://schemas.openxmlformats.org/officeDocument/2006/relationships/image" Target="../media/image21.png"/><Relationship Id="rId6" Type="http://schemas.openxmlformats.org/officeDocument/2006/relationships/image" Target="../media/image13.GIF"/><Relationship Id="rId5" Type="http://schemas.openxmlformats.org/officeDocument/2006/relationships/image" Target="../media/image9.GIF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GIF"/><Relationship Id="rId7" Type="http://schemas.openxmlformats.org/officeDocument/2006/relationships/image" Target="../media/image21.png"/><Relationship Id="rId6" Type="http://schemas.openxmlformats.org/officeDocument/2006/relationships/image" Target="../media/image13.GIF"/><Relationship Id="rId5" Type="http://schemas.openxmlformats.org/officeDocument/2006/relationships/image" Target="../media/image9.GIF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hyperlink" Target="http://www.wretch.cc/album/show.php?i=jao8825252&amp;b=1479&amp;f=1165109143&amp;p=257" TargetMode="Externa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GIF"/><Relationship Id="rId8" Type="http://schemas.openxmlformats.org/officeDocument/2006/relationships/image" Target="../media/image35.GIF"/><Relationship Id="rId7" Type="http://schemas.openxmlformats.org/officeDocument/2006/relationships/image" Target="../media/image34.GIF"/><Relationship Id="rId6" Type="http://schemas.openxmlformats.org/officeDocument/2006/relationships/hyperlink" Target="../PW HAI PHONG/5 - The gioi quanh be -CHUAN/CACFILE/chua dung 2.wav" TargetMode="External"/><Relationship Id="rId5" Type="http://schemas.openxmlformats.org/officeDocument/2006/relationships/image" Target="../media/image33.GIF"/><Relationship Id="rId4" Type="http://schemas.openxmlformats.org/officeDocument/2006/relationships/hyperlink" Target="../PW HAI PHONG/5 - The gioi quanh be -CHUAN/CACFILE/chua hoa.wav" TargetMode="External"/><Relationship Id="rId3" Type="http://schemas.openxmlformats.org/officeDocument/2006/relationships/image" Target="../media/image32.GIF"/><Relationship Id="rId2" Type="http://schemas.openxmlformats.org/officeDocument/2006/relationships/image" Target="../media/image8.GIF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7.GIF"/><Relationship Id="rId10" Type="http://schemas.openxmlformats.org/officeDocument/2006/relationships/hyperlink" Target="../PW HAI PHONG/5 - The gioi quanh be -CHUAN/CACFILE/chua dung.wav" TargetMode="External"/><Relationship Id="rId1" Type="http://schemas.openxmlformats.org/officeDocument/2006/relationships/hyperlink" Target="http://www.wretch.cc/album/show.php?i=jao8825252&amp;b=1479&amp;f=1165109143&amp;p=25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GIF"/><Relationship Id="rId1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hyperlink" Target="http://www.wretch.cc/album/show.php?i=jao8825252&amp;b=1479&amp;f=1165109143&amp;p=257" TargetMode="Externa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vi-V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vi-VN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2" descr="EJ0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Rectangle 5"/>
          <p:cNvSpPr/>
          <p:nvPr/>
        </p:nvSpPr>
        <p:spPr>
          <a:xfrm>
            <a:off x="457200" y="274638"/>
            <a:ext cx="8534400" cy="52117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UỶ BAN NHÂN DÂN XÃ YÊN MÔ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dirty="0">
                <a:solidFill>
                  <a:srgbClr val="FF0000"/>
                </a:solidFill>
              </a:rPr>
              <a:t>TRƯỜNG MẦM NON YÊN HOÀ</a:t>
            </a:r>
            <a:endParaRPr lang="en-US" altLang="en-US" sz="40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000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B050"/>
                </a:solidFill>
              </a:rPr>
              <a:t>Lĩnh vực phát triển nhận thức</a:t>
            </a:r>
            <a:r>
              <a:rPr lang="en-US" altLang="en-US" sz="4800" dirty="0">
                <a:solidFill>
                  <a:schemeClr val="tx2"/>
                </a:solidFill>
              </a:rPr>
              <a:t> </a:t>
            </a:r>
            <a:br>
              <a:rPr lang="en-US" altLang="en-US" sz="4800" dirty="0">
                <a:solidFill>
                  <a:schemeClr val="tx2"/>
                </a:solidFill>
              </a:rPr>
            </a:br>
            <a:r>
              <a:rPr lang="en-US" altLang="en-US" sz="3600" b="1" i="1" dirty="0">
                <a:solidFill>
                  <a:srgbClr val="000099"/>
                </a:solidFill>
              </a:rPr>
              <a:t>Đề tài: Nhận biết hôm qua, hôm nay, ngày mai</a:t>
            </a:r>
            <a:br>
              <a:rPr lang="en-US" altLang="en-US" sz="3600" b="1" i="1" dirty="0">
                <a:solidFill>
                  <a:srgbClr val="000099"/>
                </a:solidFill>
              </a:rPr>
            </a:b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Quê hương- đất nước- Bác Hồ</a:t>
            </a:r>
            <a:endParaRPr lang="en-US" altLang="en-US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endParaRPr lang="en-US" altLang="en-US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vi-VN" sz="4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988"/>
            <a:ext cx="9144000" cy="683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1"/>
          <p:cNvSpPr/>
          <p:nvPr/>
        </p:nvSpPr>
        <p:spPr>
          <a:xfrm>
            <a:off x="-44450" y="0"/>
            <a:ext cx="3016250" cy="762000"/>
          </a:xfrm>
          <a:prstGeom prst="rect">
            <a:avLst/>
          </a:prstGeom>
          <a:solidFill>
            <a:srgbClr val="B0EEBC"/>
          </a:solidFill>
          <a:ln w="1270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.VnAvant" panose="020B7200000000000000" pitchFamily="34" charset="0"/>
              </a:rPr>
              <a:t>H«m qua</a:t>
            </a:r>
            <a:endParaRPr lang="en-US" altLang="en-US" sz="3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120">
            <a:hlinkClick r:id="" action="ppaction://noaction"/>
          </p:cNvPr>
          <p:cNvSpPr/>
          <p:nvPr/>
        </p:nvSpPr>
        <p:spPr>
          <a:xfrm>
            <a:off x="2743200" y="5562600"/>
            <a:ext cx="3048000" cy="11811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/>
              <a:t>Thứ tư</a:t>
            </a:r>
            <a:endParaRPr lang="vi-VN" alt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19" descr="F9849DCFA90C473196ECD16214E77005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0292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20" name="Rectangle 20"/>
          <p:cNvSpPr/>
          <p:nvPr/>
        </p:nvSpPr>
        <p:spPr>
          <a:xfrm>
            <a:off x="2971800" y="0"/>
            <a:ext cx="3581400" cy="65405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.VnAvant" panose="020B7200000000000000" pitchFamily="34" charset="0"/>
              </a:rPr>
              <a:t>Ngµy mai</a:t>
            </a:r>
            <a:endParaRPr lang="en-US" altLang="en-US" sz="44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2292" name="Rectangle 2"/>
          <p:cNvSpPr/>
          <p:nvPr/>
        </p:nvSpPr>
        <p:spPr>
          <a:xfrm>
            <a:off x="2162175" y="639763"/>
            <a:ext cx="5410200" cy="6096000"/>
          </a:xfrm>
          <a:prstGeom prst="rect">
            <a:avLst/>
          </a:prstGeom>
          <a:solidFill>
            <a:srgbClr val="92D050"/>
          </a:solidFill>
          <a:ln w="38100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2293" name="Oval 4"/>
          <p:cNvSpPr/>
          <p:nvPr/>
        </p:nvSpPr>
        <p:spPr>
          <a:xfrm>
            <a:off x="4457700" y="665163"/>
            <a:ext cx="1295400" cy="533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2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2294" name="Rectangle 5"/>
          <p:cNvSpPr/>
          <p:nvPr/>
        </p:nvSpPr>
        <p:spPr>
          <a:xfrm>
            <a:off x="5638800" y="565150"/>
            <a:ext cx="19812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663300"/>
                </a:solidFill>
                <a:latin typeface=".VnAvant" panose="020B7200000000000000" pitchFamily="34" charset="0"/>
              </a:rPr>
              <a:t>January</a:t>
            </a:r>
            <a:endParaRPr lang="en-US" altLang="en-US" sz="28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12295" name="Oval 6"/>
          <p:cNvSpPr/>
          <p:nvPr/>
        </p:nvSpPr>
        <p:spPr>
          <a:xfrm>
            <a:off x="4419600" y="5029200"/>
            <a:ext cx="1371600" cy="12954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60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2296" name="Line 9"/>
          <p:cNvSpPr/>
          <p:nvPr/>
        </p:nvSpPr>
        <p:spPr>
          <a:xfrm>
            <a:off x="2209800" y="4724400"/>
            <a:ext cx="54102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7" name="Rectangle 10"/>
          <p:cNvSpPr/>
          <p:nvPr/>
        </p:nvSpPr>
        <p:spPr>
          <a:xfrm>
            <a:off x="1981200" y="5562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1800" b="1" dirty="0">
              <a:solidFill>
                <a:srgbClr val="6633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1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2298" name="Rectangle 11"/>
          <p:cNvSpPr/>
          <p:nvPr/>
        </p:nvSpPr>
        <p:spPr>
          <a:xfrm>
            <a:off x="6248400" y="5105400"/>
            <a:ext cx="1219200" cy="1143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80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2299" name="Rectangle 14"/>
          <p:cNvSpPr/>
          <p:nvPr/>
        </p:nvSpPr>
        <p:spPr>
          <a:xfrm>
            <a:off x="3814763" y="1735138"/>
            <a:ext cx="23622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5000" b="1" dirty="0">
                <a:solidFill>
                  <a:srgbClr val="663300"/>
                </a:solidFill>
                <a:latin typeface=".VnAvant" panose="020B7200000000000000" pitchFamily="34" charset="0"/>
              </a:rPr>
              <a:t>8</a:t>
            </a:r>
            <a:endParaRPr lang="en-US" altLang="en-US" sz="150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12300" name="Rectangle 15"/>
          <p:cNvSpPr/>
          <p:nvPr/>
        </p:nvSpPr>
        <p:spPr>
          <a:xfrm>
            <a:off x="4038600" y="4114800"/>
            <a:ext cx="2667000" cy="639763"/>
          </a:xfrm>
          <a:prstGeom prst="rect">
            <a:avLst/>
          </a:prstGeom>
          <a:noFill/>
          <a:ln w="38100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800000"/>
                </a:solidFill>
                <a:latin typeface=".VnAvant" panose="020B7200000000000000" pitchFamily="34" charset="0"/>
              </a:rPr>
              <a:t>Thứ s¸u</a:t>
            </a:r>
            <a:endParaRPr lang="en-US" altLang="en-US" sz="40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2301" name="Rectangle 16"/>
          <p:cNvSpPr/>
          <p:nvPr/>
        </p:nvSpPr>
        <p:spPr>
          <a:xfrm>
            <a:off x="2667000" y="3581400"/>
            <a:ext cx="4724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66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20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pic>
        <p:nvPicPr>
          <p:cNvPr id="12302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4533900" y="1219200"/>
            <a:ext cx="990600" cy="72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3" name="Picture 18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4" name="Picture 19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2954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Picture 20" descr="1302317rmgvf7jft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419600"/>
            <a:ext cx="17526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6" name="Picture 21" descr="1302317rmgvf7jft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95800"/>
            <a:ext cx="15240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7" name="Rectangle 3"/>
          <p:cNvSpPr/>
          <p:nvPr/>
        </p:nvSpPr>
        <p:spPr>
          <a:xfrm>
            <a:off x="2246313" y="654050"/>
            <a:ext cx="22098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2308" name="Rectangle 7"/>
          <p:cNvSpPr/>
          <p:nvPr/>
        </p:nvSpPr>
        <p:spPr>
          <a:xfrm>
            <a:off x="2133600" y="4724400"/>
            <a:ext cx="2743200" cy="715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0"/>
            <a:ext cx="9067800" cy="6802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" name="Rectangle 120">
            <a:hlinkClick r:id="" action="ppaction://noaction"/>
          </p:cNvPr>
          <p:cNvSpPr/>
          <p:nvPr/>
        </p:nvSpPr>
        <p:spPr>
          <a:xfrm>
            <a:off x="247650" y="5037138"/>
            <a:ext cx="1581150" cy="982662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/>
              <a:t>Thứ tư</a:t>
            </a:r>
            <a:endParaRPr lang="vi-VN" altLang="en-US" sz="2000" b="1" dirty="0"/>
          </a:p>
        </p:txBody>
      </p:sp>
      <p:sp>
        <p:nvSpPr>
          <p:cNvPr id="57" name="Rectangle 121">
            <a:hlinkClick r:id="" action="ppaction://noaction"/>
          </p:cNvPr>
          <p:cNvSpPr/>
          <p:nvPr/>
        </p:nvSpPr>
        <p:spPr>
          <a:xfrm>
            <a:off x="2814638" y="5037138"/>
            <a:ext cx="1925637" cy="741362"/>
          </a:xfrm>
          <a:prstGeom prst="rect">
            <a:avLst/>
          </a:prstGeom>
          <a:solidFill>
            <a:srgbClr val="EDB1E4"/>
          </a:solidFill>
          <a:ln w="952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/>
              <a:t>Thứ năm</a:t>
            </a:r>
            <a:endParaRPr lang="vi-VN" altLang="en-US" b="1" dirty="0"/>
          </a:p>
        </p:txBody>
      </p:sp>
      <p:sp>
        <p:nvSpPr>
          <p:cNvPr id="58" name="Rectangle 123">
            <a:hlinkClick r:id="" action="ppaction://noaction"/>
          </p:cNvPr>
          <p:cNvSpPr/>
          <p:nvPr/>
        </p:nvSpPr>
        <p:spPr>
          <a:xfrm>
            <a:off x="6604000" y="5254625"/>
            <a:ext cx="1968500" cy="765175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/>
              <a:t>Thứ sáu</a:t>
            </a:r>
            <a:endParaRPr lang="vi-VN" altLang="en-US" sz="2000" b="1" dirty="0"/>
          </a:p>
        </p:txBody>
      </p:sp>
      <p:sp>
        <p:nvSpPr>
          <p:cNvPr id="14341" name="Rectangle 127"/>
          <p:cNvSpPr/>
          <p:nvPr/>
        </p:nvSpPr>
        <p:spPr>
          <a:xfrm>
            <a:off x="6635750" y="787400"/>
            <a:ext cx="774700" cy="7747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chemeClr val="tx2"/>
                </a:solidFill>
                <a:latin typeface=".VnAvant" panose="020B7200000000000000" pitchFamily="34" charset="0"/>
              </a:rPr>
              <a:t>3</a:t>
            </a:r>
            <a:endParaRPr lang="en-US" altLang="en-US" sz="60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4342" name="Rectangle 129"/>
          <p:cNvSpPr/>
          <p:nvPr/>
        </p:nvSpPr>
        <p:spPr>
          <a:xfrm>
            <a:off x="3395663" y="838200"/>
            <a:ext cx="762000" cy="7239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chemeClr val="tx2"/>
                </a:solidFill>
                <a:latin typeface=".VnAvant" panose="020B7200000000000000" pitchFamily="34" charset="0"/>
              </a:rPr>
              <a:t>2</a:t>
            </a:r>
            <a:endParaRPr lang="en-US" altLang="en-US" sz="60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4343" name="Rectangle 130"/>
          <p:cNvSpPr/>
          <p:nvPr/>
        </p:nvSpPr>
        <p:spPr>
          <a:xfrm>
            <a:off x="914400" y="838200"/>
            <a:ext cx="762000" cy="7239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.VnAvant" panose="020B7200000000000000" pitchFamily="34" charset="0"/>
              </a:rPr>
              <a:t>1</a:t>
            </a:r>
            <a:endParaRPr lang="en-US" altLang="en-US" sz="4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82" name="Rectangle 58"/>
          <p:cNvSpPr/>
          <p:nvPr/>
        </p:nvSpPr>
        <p:spPr>
          <a:xfrm>
            <a:off x="6286500" y="1651000"/>
            <a:ext cx="1219200" cy="1600200"/>
          </a:xfrm>
          <a:prstGeom prst="rect">
            <a:avLst/>
          </a:prstGeom>
          <a:solidFill>
            <a:srgbClr val="33CC33"/>
          </a:solidFill>
          <a:ln w="19050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83" name="Rectangle 59"/>
          <p:cNvSpPr/>
          <p:nvPr/>
        </p:nvSpPr>
        <p:spPr>
          <a:xfrm>
            <a:off x="6223000" y="16637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663300"/>
                </a:solidFill>
                <a:latin typeface=".VnAvant" panose="020B7200000000000000" pitchFamily="34" charset="0"/>
              </a:rPr>
              <a:t>Th¸ng tư</a:t>
            </a:r>
            <a:r>
              <a:rPr lang="en-US" altLang="en-US" sz="800" b="1" dirty="0">
                <a:solidFill>
                  <a:srgbClr val="663300"/>
                </a:solidFill>
                <a:latin typeface=".VnAvant" panose="020B7200000000000000" pitchFamily="34" charset="0"/>
              </a:rPr>
              <a:t> </a:t>
            </a:r>
            <a:endParaRPr lang="en-US" altLang="en-US" sz="8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84" name="Oval 60"/>
          <p:cNvSpPr/>
          <p:nvPr/>
        </p:nvSpPr>
        <p:spPr>
          <a:xfrm>
            <a:off x="6819900" y="165100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85" name="Rectangle 61"/>
          <p:cNvSpPr/>
          <p:nvPr/>
        </p:nvSpPr>
        <p:spPr>
          <a:xfrm>
            <a:off x="7061200" y="16637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663300"/>
                </a:solidFill>
                <a:latin typeface=".VnAvant" panose="020B7200000000000000" pitchFamily="34" charset="0"/>
              </a:rPr>
              <a:t>January</a:t>
            </a:r>
            <a:endParaRPr lang="en-US" altLang="en-US" sz="8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86" name="Oval 62"/>
          <p:cNvSpPr/>
          <p:nvPr/>
        </p:nvSpPr>
        <p:spPr>
          <a:xfrm>
            <a:off x="6832600" y="2679700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87" name="Line 65"/>
          <p:cNvSpPr/>
          <p:nvPr/>
        </p:nvSpPr>
        <p:spPr>
          <a:xfrm>
            <a:off x="6299200" y="26543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8" name="Rectangle 66"/>
          <p:cNvSpPr/>
          <p:nvPr/>
        </p:nvSpPr>
        <p:spPr>
          <a:xfrm>
            <a:off x="7213600" y="2952750"/>
            <a:ext cx="228600" cy="234950"/>
          </a:xfrm>
          <a:prstGeom prst="rect">
            <a:avLst/>
          </a:prstGeom>
          <a:solidFill>
            <a:srgbClr val="FF6600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89" name="Rectangle 68"/>
          <p:cNvSpPr/>
          <p:nvPr/>
        </p:nvSpPr>
        <p:spPr>
          <a:xfrm>
            <a:off x="6515100" y="172720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66"/>
                </a:solidFill>
                <a:latin typeface=".VnAvant" panose="020B7200000000000000" pitchFamily="34" charset="0"/>
              </a:rPr>
              <a:t>8</a:t>
            </a:r>
            <a:endParaRPr lang="en-US" altLang="en-US" sz="3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90" name="Rectangle 69"/>
          <p:cNvSpPr/>
          <p:nvPr/>
        </p:nvSpPr>
        <p:spPr>
          <a:xfrm>
            <a:off x="6515100" y="248920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91" name="Rectangle 70"/>
          <p:cNvSpPr/>
          <p:nvPr/>
        </p:nvSpPr>
        <p:spPr>
          <a:xfrm>
            <a:off x="6210300" y="2336800"/>
            <a:ext cx="1447800" cy="22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pic>
        <p:nvPicPr>
          <p:cNvPr id="98" name="Picture 1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00" y="1892300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5" name="Rectangle 21"/>
          <p:cNvSpPr/>
          <p:nvPr/>
        </p:nvSpPr>
        <p:spPr>
          <a:xfrm>
            <a:off x="2743200" y="0"/>
            <a:ext cx="2362200" cy="622300"/>
          </a:xfrm>
          <a:prstGeom prst="rect">
            <a:avLst/>
          </a:prstGeom>
          <a:solidFill>
            <a:srgbClr val="E9B5DE"/>
          </a:soli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.VnAvant" panose="020B7200000000000000" pitchFamily="34" charset="0"/>
              </a:rPr>
              <a:t>H«m nay</a:t>
            </a:r>
            <a:endParaRPr lang="en-US" altLang="en-US" sz="3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12" name="Rectangle 31"/>
          <p:cNvSpPr/>
          <p:nvPr/>
        </p:nvSpPr>
        <p:spPr>
          <a:xfrm>
            <a:off x="-44450" y="0"/>
            <a:ext cx="2832100" cy="495300"/>
          </a:xfrm>
          <a:prstGeom prst="rect">
            <a:avLst/>
          </a:prstGeom>
          <a:solidFill>
            <a:srgbClr val="B0EEBC"/>
          </a:solidFill>
          <a:ln w="1270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.VnAvant" panose="020B7200000000000000" pitchFamily="34" charset="0"/>
              </a:rPr>
              <a:t>H«m qua</a:t>
            </a:r>
            <a:endParaRPr lang="en-US" altLang="en-US" sz="3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13" name="Rectangle 20"/>
          <p:cNvSpPr/>
          <p:nvPr/>
        </p:nvSpPr>
        <p:spPr>
          <a:xfrm>
            <a:off x="5638800" y="-31750"/>
            <a:ext cx="2933700" cy="65405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.VnAvant" panose="020B7200000000000000" pitchFamily="34" charset="0"/>
              </a:rPr>
              <a:t>Ngµy mai</a:t>
            </a:r>
            <a:endParaRPr lang="en-US" altLang="en-US" sz="44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11" name="Rectangle 11"/>
          <p:cNvSpPr/>
          <p:nvPr/>
        </p:nvSpPr>
        <p:spPr>
          <a:xfrm>
            <a:off x="6218238" y="2889250"/>
            <a:ext cx="835025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Gi¸p Th×n</a:t>
            </a:r>
            <a:endParaRPr lang="en-US" altLang="en-US" sz="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4" name="Rectangle 15"/>
          <p:cNvSpPr/>
          <p:nvPr/>
        </p:nvSpPr>
        <p:spPr>
          <a:xfrm>
            <a:off x="6191250" y="3030538"/>
            <a:ext cx="835025" cy="1301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00FF"/>
                </a:solidFill>
                <a:latin typeface=".VnAvant" panose="020B7200000000000000" pitchFamily="34" charset="0"/>
              </a:rPr>
              <a:t>N¨m Nh©m DÇn </a:t>
            </a:r>
            <a:endParaRPr lang="en-US" altLang="en-US" sz="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5" name="Rectangle 11"/>
          <p:cNvSpPr/>
          <p:nvPr/>
        </p:nvSpPr>
        <p:spPr>
          <a:xfrm>
            <a:off x="6223000" y="2705100"/>
            <a:ext cx="762000" cy="1063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ba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361" name="Rectangle 2"/>
          <p:cNvSpPr/>
          <p:nvPr/>
        </p:nvSpPr>
        <p:spPr>
          <a:xfrm>
            <a:off x="2773363" y="1584325"/>
            <a:ext cx="1966912" cy="3248025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4362" name="Oval 119"/>
          <p:cNvSpPr/>
          <p:nvPr/>
        </p:nvSpPr>
        <p:spPr>
          <a:xfrm>
            <a:off x="3587750" y="1584325"/>
            <a:ext cx="542925" cy="388938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4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4363" name="Rectangle 120"/>
          <p:cNvSpPr/>
          <p:nvPr/>
        </p:nvSpPr>
        <p:spPr>
          <a:xfrm>
            <a:off x="3781425" y="1452563"/>
            <a:ext cx="1346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12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4364" name="Line 9"/>
          <p:cNvSpPr/>
          <p:nvPr/>
        </p:nvSpPr>
        <p:spPr>
          <a:xfrm>
            <a:off x="2814638" y="3740150"/>
            <a:ext cx="1787525" cy="476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365" name="Rectangle 10"/>
          <p:cNvSpPr/>
          <p:nvPr/>
        </p:nvSpPr>
        <p:spPr>
          <a:xfrm>
            <a:off x="2649538" y="4437063"/>
            <a:ext cx="1762125" cy="404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12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12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4366" name="Rectangle 11"/>
          <p:cNvSpPr/>
          <p:nvPr/>
        </p:nvSpPr>
        <p:spPr>
          <a:xfrm>
            <a:off x="4357688" y="4164013"/>
            <a:ext cx="373062" cy="539750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4367" name="Rectangle 14"/>
          <p:cNvSpPr/>
          <p:nvPr/>
        </p:nvSpPr>
        <p:spPr>
          <a:xfrm>
            <a:off x="3525838" y="2374900"/>
            <a:ext cx="719137" cy="8223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60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4368" name="Rectangle 15"/>
          <p:cNvSpPr/>
          <p:nvPr/>
        </p:nvSpPr>
        <p:spPr>
          <a:xfrm>
            <a:off x="2595563" y="3124200"/>
            <a:ext cx="2506662" cy="2365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4369" name="Rectangle 16"/>
          <p:cNvSpPr/>
          <p:nvPr/>
        </p:nvSpPr>
        <p:spPr>
          <a:xfrm>
            <a:off x="3146425" y="3390900"/>
            <a:ext cx="1192213" cy="33020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20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4370" name="Picture 8" descr="x5312238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3" y="1801813"/>
            <a:ext cx="134937" cy="1214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71" name="Picture 29" descr="4D0E9C1D773840AE93D84E15D99D64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213" y="2000250"/>
            <a:ext cx="528637" cy="49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72" name="Rectangle 3"/>
          <p:cNvSpPr/>
          <p:nvPr/>
        </p:nvSpPr>
        <p:spPr>
          <a:xfrm>
            <a:off x="2673350" y="1597025"/>
            <a:ext cx="977900" cy="2349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4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373" name="Oval 6"/>
          <p:cNvSpPr/>
          <p:nvPr/>
        </p:nvSpPr>
        <p:spPr>
          <a:xfrm>
            <a:off x="3721100" y="3852863"/>
            <a:ext cx="523875" cy="5619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07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4374" name="Rectangle 7"/>
          <p:cNvSpPr/>
          <p:nvPr/>
        </p:nvSpPr>
        <p:spPr>
          <a:xfrm>
            <a:off x="2649538" y="3668713"/>
            <a:ext cx="1262062" cy="476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82" grpId="0" animBg="1"/>
      <p:bldP spid="83" grpId="0"/>
      <p:bldP spid="84" grpId="0" animBg="1"/>
      <p:bldP spid="85" grpId="0"/>
      <p:bldP spid="86" grpId="0" animBg="1"/>
      <p:bldP spid="88" grpId="0" animBg="1"/>
      <p:bldP spid="89" grpId="0"/>
      <p:bldP spid="90" grpId="0" animBg="1"/>
      <p:bldP spid="91" grpId="0"/>
      <p:bldP spid="112" grpId="0" animBg="1"/>
      <p:bldP spid="113" grpId="0" animBg="1"/>
      <p:bldP spid="111" grpId="0"/>
      <p:bldP spid="114" grpId="0"/>
      <p:bldP spid="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988"/>
            <a:ext cx="9144000" cy="683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1"/>
          <p:cNvSpPr/>
          <p:nvPr/>
        </p:nvSpPr>
        <p:spPr>
          <a:xfrm>
            <a:off x="-44450" y="0"/>
            <a:ext cx="3016250" cy="762000"/>
          </a:xfrm>
          <a:prstGeom prst="rect">
            <a:avLst/>
          </a:prstGeom>
          <a:solidFill>
            <a:srgbClr val="B0EEBC"/>
          </a:solidFill>
          <a:ln w="1270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.VnAvant" panose="020B7200000000000000" pitchFamily="34" charset="0"/>
              </a:rPr>
              <a:t>H«m qua</a:t>
            </a:r>
            <a:endParaRPr lang="en-US" altLang="en-US" sz="3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120">
            <a:hlinkClick r:id="" action="ppaction://noaction"/>
          </p:cNvPr>
          <p:cNvSpPr/>
          <p:nvPr/>
        </p:nvSpPr>
        <p:spPr>
          <a:xfrm>
            <a:off x="2743200" y="5562600"/>
            <a:ext cx="3048000" cy="11811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/>
              <a:t>Thứ tư</a:t>
            </a:r>
            <a:endParaRPr lang="vi-VN" alt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8" y="152400"/>
            <a:ext cx="9047162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18" descr="1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1438" y="236538"/>
            <a:ext cx="220662" cy="685800"/>
          </a:xfrm>
          <a:ln/>
        </p:spPr>
      </p:pic>
      <p:sp>
        <p:nvSpPr>
          <p:cNvPr id="17411" name="Rectangle 2"/>
          <p:cNvSpPr/>
          <p:nvPr/>
        </p:nvSpPr>
        <p:spPr>
          <a:xfrm>
            <a:off x="76200" y="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12" name="Oval 28"/>
          <p:cNvSpPr/>
          <p:nvPr/>
        </p:nvSpPr>
        <p:spPr>
          <a:xfrm>
            <a:off x="679450" y="-23812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13" name="Rectangle 29"/>
          <p:cNvSpPr/>
          <p:nvPr/>
        </p:nvSpPr>
        <p:spPr>
          <a:xfrm>
            <a:off x="985838" y="-74612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14" name="Line 9"/>
          <p:cNvSpPr/>
          <p:nvPr/>
        </p:nvSpPr>
        <p:spPr>
          <a:xfrm>
            <a:off x="41275" y="1268413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15" name="Rectangle 10"/>
          <p:cNvSpPr/>
          <p:nvPr/>
        </p:nvSpPr>
        <p:spPr>
          <a:xfrm>
            <a:off x="-268287" y="1722438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16" name="Rectangle 14"/>
          <p:cNvSpPr/>
          <p:nvPr/>
        </p:nvSpPr>
        <p:spPr>
          <a:xfrm>
            <a:off x="615950" y="420688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17" name="Rectangle 15"/>
          <p:cNvSpPr/>
          <p:nvPr/>
        </p:nvSpPr>
        <p:spPr>
          <a:xfrm>
            <a:off x="-134937" y="819150"/>
            <a:ext cx="1924050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18" name="Rectangle 16"/>
          <p:cNvSpPr/>
          <p:nvPr/>
        </p:nvSpPr>
        <p:spPr>
          <a:xfrm>
            <a:off x="360363" y="1022350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19" name="Rectangle 3"/>
          <p:cNvSpPr/>
          <p:nvPr/>
        </p:nvSpPr>
        <p:spPr>
          <a:xfrm>
            <a:off x="-14287" y="15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20" name="Rectangle 7"/>
          <p:cNvSpPr/>
          <p:nvPr/>
        </p:nvSpPr>
        <p:spPr>
          <a:xfrm>
            <a:off x="0" y="12985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21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12788" y="260350"/>
            <a:ext cx="263525" cy="19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2" name="Rectangle 11"/>
          <p:cNvSpPr/>
          <p:nvPr/>
        </p:nvSpPr>
        <p:spPr>
          <a:xfrm>
            <a:off x="1312863" y="1741488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23" name="Oval 6"/>
          <p:cNvSpPr/>
          <p:nvPr/>
        </p:nvSpPr>
        <p:spPr>
          <a:xfrm>
            <a:off x="827088" y="1295400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24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8" y="2525713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5" name="Rectangle 2"/>
          <p:cNvSpPr/>
          <p:nvPr/>
        </p:nvSpPr>
        <p:spPr>
          <a:xfrm>
            <a:off x="76200" y="2287588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26" name="Oval 81"/>
          <p:cNvSpPr/>
          <p:nvPr/>
        </p:nvSpPr>
        <p:spPr>
          <a:xfrm>
            <a:off x="679450" y="2263775"/>
            <a:ext cx="415925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27" name="Rectangle 82"/>
          <p:cNvSpPr/>
          <p:nvPr/>
        </p:nvSpPr>
        <p:spPr>
          <a:xfrm>
            <a:off x="985838" y="2214563"/>
            <a:ext cx="696912" cy="3095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28" name="Line 9"/>
          <p:cNvSpPr/>
          <p:nvPr/>
        </p:nvSpPr>
        <p:spPr>
          <a:xfrm>
            <a:off x="41275" y="3556000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29" name="Rectangle 10"/>
          <p:cNvSpPr/>
          <p:nvPr/>
        </p:nvSpPr>
        <p:spPr>
          <a:xfrm>
            <a:off x="-268287" y="4010025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30" name="Rectangle 14"/>
          <p:cNvSpPr/>
          <p:nvPr/>
        </p:nvSpPr>
        <p:spPr>
          <a:xfrm>
            <a:off x="615950" y="2708275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31" name="Rectangle 15"/>
          <p:cNvSpPr/>
          <p:nvPr/>
        </p:nvSpPr>
        <p:spPr>
          <a:xfrm>
            <a:off x="-134937" y="310832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32" name="Rectangle 16"/>
          <p:cNvSpPr/>
          <p:nvPr/>
        </p:nvSpPr>
        <p:spPr>
          <a:xfrm>
            <a:off x="360363" y="3311525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33" name="Rectangle 3"/>
          <p:cNvSpPr/>
          <p:nvPr/>
        </p:nvSpPr>
        <p:spPr>
          <a:xfrm>
            <a:off x="-14287" y="22891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34" name="Rectangle 7"/>
          <p:cNvSpPr/>
          <p:nvPr/>
        </p:nvSpPr>
        <p:spPr>
          <a:xfrm>
            <a:off x="0" y="358616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35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12788" y="2549525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36" name="Rectangle 11"/>
          <p:cNvSpPr/>
          <p:nvPr/>
        </p:nvSpPr>
        <p:spPr>
          <a:xfrm>
            <a:off x="1312863" y="402907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37" name="Oval 6"/>
          <p:cNvSpPr/>
          <p:nvPr/>
        </p:nvSpPr>
        <p:spPr>
          <a:xfrm>
            <a:off x="827088" y="358457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38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8" y="4830763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39" name="Rectangle 2"/>
          <p:cNvSpPr/>
          <p:nvPr/>
        </p:nvSpPr>
        <p:spPr>
          <a:xfrm>
            <a:off x="101600" y="4592638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40" name="Oval 95"/>
          <p:cNvSpPr/>
          <p:nvPr/>
        </p:nvSpPr>
        <p:spPr>
          <a:xfrm>
            <a:off x="704850" y="4568825"/>
            <a:ext cx="415925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41" name="Rectangle 96"/>
          <p:cNvSpPr/>
          <p:nvPr/>
        </p:nvSpPr>
        <p:spPr>
          <a:xfrm>
            <a:off x="1011238" y="4519613"/>
            <a:ext cx="696912" cy="3095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42" name="Line 9"/>
          <p:cNvSpPr/>
          <p:nvPr/>
        </p:nvSpPr>
        <p:spPr>
          <a:xfrm>
            <a:off x="66675" y="5861050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43" name="Rectangle 10"/>
          <p:cNvSpPr/>
          <p:nvPr/>
        </p:nvSpPr>
        <p:spPr>
          <a:xfrm>
            <a:off x="-242887" y="6315075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44" name="Rectangle 14"/>
          <p:cNvSpPr/>
          <p:nvPr/>
        </p:nvSpPr>
        <p:spPr>
          <a:xfrm>
            <a:off x="641350" y="5013325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45" name="Rectangle 15"/>
          <p:cNvSpPr/>
          <p:nvPr/>
        </p:nvSpPr>
        <p:spPr>
          <a:xfrm>
            <a:off x="-109537" y="541337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46" name="Rectangle 16"/>
          <p:cNvSpPr/>
          <p:nvPr/>
        </p:nvSpPr>
        <p:spPr>
          <a:xfrm>
            <a:off x="385763" y="5614988"/>
            <a:ext cx="987425" cy="223837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47" name="Rectangle 3"/>
          <p:cNvSpPr/>
          <p:nvPr/>
        </p:nvSpPr>
        <p:spPr>
          <a:xfrm>
            <a:off x="11113" y="45942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48" name="Rectangle 7"/>
          <p:cNvSpPr/>
          <p:nvPr/>
        </p:nvSpPr>
        <p:spPr>
          <a:xfrm>
            <a:off x="25400" y="589121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49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38188" y="4852988"/>
            <a:ext cx="263525" cy="19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50" name="Rectangle 11"/>
          <p:cNvSpPr/>
          <p:nvPr/>
        </p:nvSpPr>
        <p:spPr>
          <a:xfrm>
            <a:off x="1338263" y="633412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51" name="Oval 6"/>
          <p:cNvSpPr/>
          <p:nvPr/>
        </p:nvSpPr>
        <p:spPr>
          <a:xfrm>
            <a:off x="852488" y="588962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52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988" y="269875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53" name="Rectangle 2"/>
          <p:cNvSpPr/>
          <p:nvPr/>
        </p:nvSpPr>
        <p:spPr>
          <a:xfrm>
            <a:off x="1809750" y="31750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54" name="Oval 109"/>
          <p:cNvSpPr/>
          <p:nvPr/>
        </p:nvSpPr>
        <p:spPr>
          <a:xfrm>
            <a:off x="2413000" y="952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55" name="Rectangle 110"/>
          <p:cNvSpPr/>
          <p:nvPr/>
        </p:nvSpPr>
        <p:spPr>
          <a:xfrm>
            <a:off x="2717800" y="-4127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56" name="Line 9"/>
          <p:cNvSpPr/>
          <p:nvPr/>
        </p:nvSpPr>
        <p:spPr>
          <a:xfrm>
            <a:off x="1773238" y="1301750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57" name="Rectangle 10"/>
          <p:cNvSpPr/>
          <p:nvPr/>
        </p:nvSpPr>
        <p:spPr>
          <a:xfrm>
            <a:off x="1465263" y="1754188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58" name="Rectangle 14"/>
          <p:cNvSpPr/>
          <p:nvPr/>
        </p:nvSpPr>
        <p:spPr>
          <a:xfrm>
            <a:off x="2349500" y="45243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59" name="Rectangle 15"/>
          <p:cNvSpPr/>
          <p:nvPr/>
        </p:nvSpPr>
        <p:spPr>
          <a:xfrm>
            <a:off x="1598613" y="85248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60" name="Rectangle 16"/>
          <p:cNvSpPr/>
          <p:nvPr/>
        </p:nvSpPr>
        <p:spPr>
          <a:xfrm>
            <a:off x="2092325" y="1055688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61" name="Rectangle 3"/>
          <p:cNvSpPr/>
          <p:nvPr/>
        </p:nvSpPr>
        <p:spPr>
          <a:xfrm>
            <a:off x="1719263" y="333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62" name="Rectangle 7"/>
          <p:cNvSpPr/>
          <p:nvPr/>
        </p:nvSpPr>
        <p:spPr>
          <a:xfrm>
            <a:off x="1733550" y="133032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63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446338" y="293688"/>
            <a:ext cx="263525" cy="192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64" name="Rectangle 11"/>
          <p:cNvSpPr/>
          <p:nvPr/>
        </p:nvSpPr>
        <p:spPr>
          <a:xfrm>
            <a:off x="3046413" y="177482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65" name="Oval 6"/>
          <p:cNvSpPr/>
          <p:nvPr/>
        </p:nvSpPr>
        <p:spPr>
          <a:xfrm>
            <a:off x="2560638" y="1328738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66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988" y="2557463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67" name="Rectangle 2"/>
          <p:cNvSpPr/>
          <p:nvPr/>
        </p:nvSpPr>
        <p:spPr>
          <a:xfrm>
            <a:off x="1809750" y="232092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68" name="Oval 123"/>
          <p:cNvSpPr/>
          <p:nvPr/>
        </p:nvSpPr>
        <p:spPr>
          <a:xfrm>
            <a:off x="2413000" y="229711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69" name="Rectangle 124"/>
          <p:cNvSpPr/>
          <p:nvPr/>
        </p:nvSpPr>
        <p:spPr>
          <a:xfrm>
            <a:off x="2717800" y="2246313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70" name="Line 9"/>
          <p:cNvSpPr/>
          <p:nvPr/>
        </p:nvSpPr>
        <p:spPr>
          <a:xfrm>
            <a:off x="1773238" y="3589338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71" name="Rectangle 10"/>
          <p:cNvSpPr/>
          <p:nvPr/>
        </p:nvSpPr>
        <p:spPr>
          <a:xfrm>
            <a:off x="1465263" y="4043363"/>
            <a:ext cx="177800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72" name="Rectangle 14"/>
          <p:cNvSpPr/>
          <p:nvPr/>
        </p:nvSpPr>
        <p:spPr>
          <a:xfrm>
            <a:off x="2349500" y="274002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73" name="Rectangle 15"/>
          <p:cNvSpPr/>
          <p:nvPr/>
        </p:nvSpPr>
        <p:spPr>
          <a:xfrm>
            <a:off x="1598613" y="314007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74" name="Rectangle 16"/>
          <p:cNvSpPr/>
          <p:nvPr/>
        </p:nvSpPr>
        <p:spPr>
          <a:xfrm>
            <a:off x="2092325" y="3343275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75" name="Rectangle 3"/>
          <p:cNvSpPr/>
          <p:nvPr/>
        </p:nvSpPr>
        <p:spPr>
          <a:xfrm>
            <a:off x="1719263" y="23209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76" name="Rectangle 7"/>
          <p:cNvSpPr/>
          <p:nvPr/>
        </p:nvSpPr>
        <p:spPr>
          <a:xfrm>
            <a:off x="1733550" y="361791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77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446338" y="2581275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78" name="Rectangle 11"/>
          <p:cNvSpPr/>
          <p:nvPr/>
        </p:nvSpPr>
        <p:spPr>
          <a:xfrm>
            <a:off x="3046413" y="406241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79" name="Oval 6"/>
          <p:cNvSpPr/>
          <p:nvPr/>
        </p:nvSpPr>
        <p:spPr>
          <a:xfrm>
            <a:off x="2560638" y="361632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80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0388" y="4862513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81" name="Rectangle 2"/>
          <p:cNvSpPr/>
          <p:nvPr/>
        </p:nvSpPr>
        <p:spPr>
          <a:xfrm>
            <a:off x="1835150" y="462597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82" name="Oval 137"/>
          <p:cNvSpPr/>
          <p:nvPr/>
        </p:nvSpPr>
        <p:spPr>
          <a:xfrm>
            <a:off x="2438400" y="460216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83" name="Rectangle 138"/>
          <p:cNvSpPr/>
          <p:nvPr/>
        </p:nvSpPr>
        <p:spPr>
          <a:xfrm>
            <a:off x="2744788" y="4551363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84" name="Line 9"/>
          <p:cNvSpPr/>
          <p:nvPr/>
        </p:nvSpPr>
        <p:spPr>
          <a:xfrm>
            <a:off x="1800225" y="5894388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85" name="Rectangle 10"/>
          <p:cNvSpPr/>
          <p:nvPr/>
        </p:nvSpPr>
        <p:spPr>
          <a:xfrm>
            <a:off x="1490663" y="6348413"/>
            <a:ext cx="177800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86" name="Rectangle 14"/>
          <p:cNvSpPr/>
          <p:nvPr/>
        </p:nvSpPr>
        <p:spPr>
          <a:xfrm>
            <a:off x="2374900" y="504507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487" name="Rectangle 15"/>
          <p:cNvSpPr/>
          <p:nvPr/>
        </p:nvSpPr>
        <p:spPr>
          <a:xfrm>
            <a:off x="1624013" y="544512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88" name="Rectangle 16"/>
          <p:cNvSpPr/>
          <p:nvPr/>
        </p:nvSpPr>
        <p:spPr>
          <a:xfrm>
            <a:off x="2117725" y="5648325"/>
            <a:ext cx="989013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489" name="Rectangle 3"/>
          <p:cNvSpPr/>
          <p:nvPr/>
        </p:nvSpPr>
        <p:spPr>
          <a:xfrm>
            <a:off x="1744663" y="46259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490" name="Rectangle 7"/>
          <p:cNvSpPr/>
          <p:nvPr/>
        </p:nvSpPr>
        <p:spPr>
          <a:xfrm>
            <a:off x="1758950" y="592296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91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471738" y="4886325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92" name="Rectangle 11"/>
          <p:cNvSpPr/>
          <p:nvPr/>
        </p:nvSpPr>
        <p:spPr>
          <a:xfrm>
            <a:off x="3071813" y="636746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493" name="Oval 6"/>
          <p:cNvSpPr/>
          <p:nvPr/>
        </p:nvSpPr>
        <p:spPr>
          <a:xfrm>
            <a:off x="2586038" y="592137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494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0" y="269875"/>
            <a:ext cx="220663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95" name="Rectangle 2"/>
          <p:cNvSpPr/>
          <p:nvPr/>
        </p:nvSpPr>
        <p:spPr>
          <a:xfrm>
            <a:off x="3617913" y="31750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496" name="Oval 151"/>
          <p:cNvSpPr/>
          <p:nvPr/>
        </p:nvSpPr>
        <p:spPr>
          <a:xfrm>
            <a:off x="4221163" y="952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497" name="Rectangle 152"/>
          <p:cNvSpPr/>
          <p:nvPr/>
        </p:nvSpPr>
        <p:spPr>
          <a:xfrm>
            <a:off x="4527550" y="-41275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498" name="Line 9"/>
          <p:cNvSpPr/>
          <p:nvPr/>
        </p:nvSpPr>
        <p:spPr>
          <a:xfrm>
            <a:off x="3581400" y="1301750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99" name="Rectangle 10"/>
          <p:cNvSpPr/>
          <p:nvPr/>
        </p:nvSpPr>
        <p:spPr>
          <a:xfrm>
            <a:off x="3273425" y="1754188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00" name="Rectangle 14"/>
          <p:cNvSpPr/>
          <p:nvPr/>
        </p:nvSpPr>
        <p:spPr>
          <a:xfrm>
            <a:off x="4157663" y="45243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01" name="Rectangle 15"/>
          <p:cNvSpPr/>
          <p:nvPr/>
        </p:nvSpPr>
        <p:spPr>
          <a:xfrm>
            <a:off x="3406775" y="85248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02" name="Rectangle 16"/>
          <p:cNvSpPr/>
          <p:nvPr/>
        </p:nvSpPr>
        <p:spPr>
          <a:xfrm>
            <a:off x="3900488" y="1055688"/>
            <a:ext cx="989012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03" name="Rectangle 3"/>
          <p:cNvSpPr/>
          <p:nvPr/>
        </p:nvSpPr>
        <p:spPr>
          <a:xfrm>
            <a:off x="3527425" y="333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04" name="Rectangle 7"/>
          <p:cNvSpPr/>
          <p:nvPr/>
        </p:nvSpPr>
        <p:spPr>
          <a:xfrm>
            <a:off x="3541713" y="133032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05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4254500" y="293688"/>
            <a:ext cx="263525" cy="192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06" name="Rectangle 11"/>
          <p:cNvSpPr/>
          <p:nvPr/>
        </p:nvSpPr>
        <p:spPr>
          <a:xfrm>
            <a:off x="4854575" y="177482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07" name="Oval 6"/>
          <p:cNvSpPr/>
          <p:nvPr/>
        </p:nvSpPr>
        <p:spPr>
          <a:xfrm>
            <a:off x="4368800" y="1328738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08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0" y="2557463"/>
            <a:ext cx="220663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09" name="Rectangle 2"/>
          <p:cNvSpPr/>
          <p:nvPr/>
        </p:nvSpPr>
        <p:spPr>
          <a:xfrm>
            <a:off x="3617913" y="232092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10" name="Oval 165"/>
          <p:cNvSpPr/>
          <p:nvPr/>
        </p:nvSpPr>
        <p:spPr>
          <a:xfrm>
            <a:off x="4221163" y="229711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11" name="Rectangle 166"/>
          <p:cNvSpPr/>
          <p:nvPr/>
        </p:nvSpPr>
        <p:spPr>
          <a:xfrm>
            <a:off x="4527550" y="2246313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12" name="Line 9"/>
          <p:cNvSpPr/>
          <p:nvPr/>
        </p:nvSpPr>
        <p:spPr>
          <a:xfrm>
            <a:off x="3581400" y="358933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13" name="Rectangle 10"/>
          <p:cNvSpPr/>
          <p:nvPr/>
        </p:nvSpPr>
        <p:spPr>
          <a:xfrm>
            <a:off x="3273425" y="4043363"/>
            <a:ext cx="177800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14" name="Rectangle 14"/>
          <p:cNvSpPr/>
          <p:nvPr/>
        </p:nvSpPr>
        <p:spPr>
          <a:xfrm>
            <a:off x="4157663" y="274002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15" name="Rectangle 15"/>
          <p:cNvSpPr/>
          <p:nvPr/>
        </p:nvSpPr>
        <p:spPr>
          <a:xfrm>
            <a:off x="3406775" y="314007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16" name="Rectangle 16"/>
          <p:cNvSpPr/>
          <p:nvPr/>
        </p:nvSpPr>
        <p:spPr>
          <a:xfrm>
            <a:off x="3900488" y="3343275"/>
            <a:ext cx="989012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17" name="Rectangle 3"/>
          <p:cNvSpPr/>
          <p:nvPr/>
        </p:nvSpPr>
        <p:spPr>
          <a:xfrm>
            <a:off x="3527425" y="23209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18" name="Rectangle 7"/>
          <p:cNvSpPr/>
          <p:nvPr/>
        </p:nvSpPr>
        <p:spPr>
          <a:xfrm>
            <a:off x="3541713" y="361791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19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4254500" y="2581275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20" name="Rectangle 11"/>
          <p:cNvSpPr/>
          <p:nvPr/>
        </p:nvSpPr>
        <p:spPr>
          <a:xfrm>
            <a:off x="4854575" y="406241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21" name="Oval 6"/>
          <p:cNvSpPr/>
          <p:nvPr/>
        </p:nvSpPr>
        <p:spPr>
          <a:xfrm>
            <a:off x="4368800" y="361632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22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0" y="4862513"/>
            <a:ext cx="220663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23" name="Rectangle 2"/>
          <p:cNvSpPr/>
          <p:nvPr/>
        </p:nvSpPr>
        <p:spPr>
          <a:xfrm>
            <a:off x="3643313" y="462597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24" name="Oval 179"/>
          <p:cNvSpPr/>
          <p:nvPr/>
        </p:nvSpPr>
        <p:spPr>
          <a:xfrm>
            <a:off x="4246563" y="460216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25" name="Rectangle 180"/>
          <p:cNvSpPr/>
          <p:nvPr/>
        </p:nvSpPr>
        <p:spPr>
          <a:xfrm>
            <a:off x="4552950" y="4551363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26" name="Line 9"/>
          <p:cNvSpPr/>
          <p:nvPr/>
        </p:nvSpPr>
        <p:spPr>
          <a:xfrm>
            <a:off x="3608388" y="5894388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27" name="Rectangle 10"/>
          <p:cNvSpPr/>
          <p:nvPr/>
        </p:nvSpPr>
        <p:spPr>
          <a:xfrm>
            <a:off x="3298825" y="6348413"/>
            <a:ext cx="177800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28" name="Rectangle 14"/>
          <p:cNvSpPr/>
          <p:nvPr/>
        </p:nvSpPr>
        <p:spPr>
          <a:xfrm>
            <a:off x="4183063" y="504507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29" name="Rectangle 15"/>
          <p:cNvSpPr/>
          <p:nvPr/>
        </p:nvSpPr>
        <p:spPr>
          <a:xfrm>
            <a:off x="3432175" y="544512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30" name="Rectangle 16"/>
          <p:cNvSpPr/>
          <p:nvPr/>
        </p:nvSpPr>
        <p:spPr>
          <a:xfrm>
            <a:off x="3925888" y="5648325"/>
            <a:ext cx="989012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31" name="Rectangle 3"/>
          <p:cNvSpPr/>
          <p:nvPr/>
        </p:nvSpPr>
        <p:spPr>
          <a:xfrm>
            <a:off x="3552825" y="46259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32" name="Rectangle 7"/>
          <p:cNvSpPr/>
          <p:nvPr/>
        </p:nvSpPr>
        <p:spPr>
          <a:xfrm>
            <a:off x="3567113" y="592296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33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4279900" y="4886325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34" name="Rectangle 11"/>
          <p:cNvSpPr/>
          <p:nvPr/>
        </p:nvSpPr>
        <p:spPr>
          <a:xfrm>
            <a:off x="4879975" y="636746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35" name="Oval 6"/>
          <p:cNvSpPr/>
          <p:nvPr/>
        </p:nvSpPr>
        <p:spPr>
          <a:xfrm>
            <a:off x="4394200" y="5921375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36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8925" y="276225"/>
            <a:ext cx="219075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37" name="Rectangle 2"/>
          <p:cNvSpPr/>
          <p:nvPr/>
        </p:nvSpPr>
        <p:spPr>
          <a:xfrm>
            <a:off x="5372100" y="39688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38" name="Oval 193"/>
          <p:cNvSpPr/>
          <p:nvPr/>
        </p:nvSpPr>
        <p:spPr>
          <a:xfrm>
            <a:off x="5975350" y="15875"/>
            <a:ext cx="417513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39" name="Rectangle 194"/>
          <p:cNvSpPr/>
          <p:nvPr/>
        </p:nvSpPr>
        <p:spPr>
          <a:xfrm>
            <a:off x="6281738" y="-3492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40" name="Line 9"/>
          <p:cNvSpPr/>
          <p:nvPr/>
        </p:nvSpPr>
        <p:spPr>
          <a:xfrm>
            <a:off x="5337175" y="1308100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41" name="Rectangle 10"/>
          <p:cNvSpPr/>
          <p:nvPr/>
        </p:nvSpPr>
        <p:spPr>
          <a:xfrm>
            <a:off x="5027613" y="1762125"/>
            <a:ext cx="1779587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42" name="Rectangle 14"/>
          <p:cNvSpPr/>
          <p:nvPr/>
        </p:nvSpPr>
        <p:spPr>
          <a:xfrm>
            <a:off x="5913438" y="45878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43" name="Rectangle 15"/>
          <p:cNvSpPr/>
          <p:nvPr/>
        </p:nvSpPr>
        <p:spPr>
          <a:xfrm>
            <a:off x="5160963" y="858838"/>
            <a:ext cx="1925637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44" name="Rectangle 16"/>
          <p:cNvSpPr/>
          <p:nvPr/>
        </p:nvSpPr>
        <p:spPr>
          <a:xfrm>
            <a:off x="5656263" y="1062038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45" name="Rectangle 3"/>
          <p:cNvSpPr/>
          <p:nvPr/>
        </p:nvSpPr>
        <p:spPr>
          <a:xfrm>
            <a:off x="5281613" y="396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46" name="Rectangle 7"/>
          <p:cNvSpPr/>
          <p:nvPr/>
        </p:nvSpPr>
        <p:spPr>
          <a:xfrm>
            <a:off x="5295900" y="1338263"/>
            <a:ext cx="89535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47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6010275" y="300038"/>
            <a:ext cx="261938" cy="19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48" name="Rectangle 11"/>
          <p:cNvSpPr/>
          <p:nvPr/>
        </p:nvSpPr>
        <p:spPr>
          <a:xfrm>
            <a:off x="6608763" y="178117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49" name="Oval 6"/>
          <p:cNvSpPr/>
          <p:nvPr/>
        </p:nvSpPr>
        <p:spPr>
          <a:xfrm>
            <a:off x="6122988" y="1335088"/>
            <a:ext cx="414337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50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8925" y="2563813"/>
            <a:ext cx="219075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51" name="Rectangle 2"/>
          <p:cNvSpPr/>
          <p:nvPr/>
        </p:nvSpPr>
        <p:spPr>
          <a:xfrm>
            <a:off x="5372100" y="2327275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52" name="Oval 207"/>
          <p:cNvSpPr/>
          <p:nvPr/>
        </p:nvSpPr>
        <p:spPr>
          <a:xfrm>
            <a:off x="5975350" y="2303463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53" name="Rectangle 208"/>
          <p:cNvSpPr/>
          <p:nvPr/>
        </p:nvSpPr>
        <p:spPr>
          <a:xfrm>
            <a:off x="6281738" y="2252663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54" name="Line 9"/>
          <p:cNvSpPr/>
          <p:nvPr/>
        </p:nvSpPr>
        <p:spPr>
          <a:xfrm>
            <a:off x="5337175" y="359568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55" name="Rectangle 10"/>
          <p:cNvSpPr/>
          <p:nvPr/>
        </p:nvSpPr>
        <p:spPr>
          <a:xfrm>
            <a:off x="5027613" y="4049713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56" name="Rectangle 14"/>
          <p:cNvSpPr/>
          <p:nvPr/>
        </p:nvSpPr>
        <p:spPr>
          <a:xfrm>
            <a:off x="5913438" y="274637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57" name="Rectangle 15"/>
          <p:cNvSpPr/>
          <p:nvPr/>
        </p:nvSpPr>
        <p:spPr>
          <a:xfrm>
            <a:off x="5160963" y="3146425"/>
            <a:ext cx="1925637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58" name="Rectangle 16"/>
          <p:cNvSpPr/>
          <p:nvPr/>
        </p:nvSpPr>
        <p:spPr>
          <a:xfrm>
            <a:off x="5656263" y="3349625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59" name="Rectangle 3"/>
          <p:cNvSpPr/>
          <p:nvPr/>
        </p:nvSpPr>
        <p:spPr>
          <a:xfrm>
            <a:off x="5281613" y="23272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60" name="Rectangle 7"/>
          <p:cNvSpPr/>
          <p:nvPr/>
        </p:nvSpPr>
        <p:spPr>
          <a:xfrm>
            <a:off x="5295900" y="3625850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61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6010275" y="2587625"/>
            <a:ext cx="261938" cy="19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62" name="Rectangle 11"/>
          <p:cNvSpPr/>
          <p:nvPr/>
        </p:nvSpPr>
        <p:spPr>
          <a:xfrm>
            <a:off x="6608763" y="406876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63" name="Oval 6"/>
          <p:cNvSpPr/>
          <p:nvPr/>
        </p:nvSpPr>
        <p:spPr>
          <a:xfrm>
            <a:off x="6122988" y="3622675"/>
            <a:ext cx="414337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64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4325" y="4868863"/>
            <a:ext cx="220663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65" name="Rectangle 2"/>
          <p:cNvSpPr/>
          <p:nvPr/>
        </p:nvSpPr>
        <p:spPr>
          <a:xfrm>
            <a:off x="5397500" y="4632325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66" name="Oval 221"/>
          <p:cNvSpPr/>
          <p:nvPr/>
        </p:nvSpPr>
        <p:spPr>
          <a:xfrm>
            <a:off x="6000750" y="4608513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67" name="Rectangle 222"/>
          <p:cNvSpPr/>
          <p:nvPr/>
        </p:nvSpPr>
        <p:spPr>
          <a:xfrm>
            <a:off x="6307138" y="4557713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68" name="Line 9"/>
          <p:cNvSpPr/>
          <p:nvPr/>
        </p:nvSpPr>
        <p:spPr>
          <a:xfrm>
            <a:off x="5362575" y="590073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69" name="Rectangle 10"/>
          <p:cNvSpPr/>
          <p:nvPr/>
        </p:nvSpPr>
        <p:spPr>
          <a:xfrm>
            <a:off x="5053013" y="6354763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70" name="Rectangle 14"/>
          <p:cNvSpPr/>
          <p:nvPr/>
        </p:nvSpPr>
        <p:spPr>
          <a:xfrm>
            <a:off x="5938838" y="505142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71" name="Rectangle 15"/>
          <p:cNvSpPr/>
          <p:nvPr/>
        </p:nvSpPr>
        <p:spPr>
          <a:xfrm>
            <a:off x="5186363" y="5451475"/>
            <a:ext cx="1925637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72" name="Rectangle 16"/>
          <p:cNvSpPr/>
          <p:nvPr/>
        </p:nvSpPr>
        <p:spPr>
          <a:xfrm>
            <a:off x="5681663" y="5654675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73" name="Rectangle 3"/>
          <p:cNvSpPr/>
          <p:nvPr/>
        </p:nvSpPr>
        <p:spPr>
          <a:xfrm>
            <a:off x="5307013" y="46323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74" name="Rectangle 7"/>
          <p:cNvSpPr/>
          <p:nvPr/>
        </p:nvSpPr>
        <p:spPr>
          <a:xfrm>
            <a:off x="5321300" y="5930900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75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6035675" y="4892675"/>
            <a:ext cx="261938" cy="19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76" name="Rectangle 11"/>
          <p:cNvSpPr/>
          <p:nvPr/>
        </p:nvSpPr>
        <p:spPr>
          <a:xfrm>
            <a:off x="6634163" y="6373813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77" name="Oval 6"/>
          <p:cNvSpPr/>
          <p:nvPr/>
        </p:nvSpPr>
        <p:spPr>
          <a:xfrm>
            <a:off x="6148388" y="5927725"/>
            <a:ext cx="414337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78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5188" y="293688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79" name="Rectangle 2"/>
          <p:cNvSpPr/>
          <p:nvPr/>
        </p:nvSpPr>
        <p:spPr>
          <a:xfrm>
            <a:off x="7219950" y="55563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80" name="Oval 235"/>
          <p:cNvSpPr/>
          <p:nvPr/>
        </p:nvSpPr>
        <p:spPr>
          <a:xfrm>
            <a:off x="7823200" y="33338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81" name="Rectangle 236"/>
          <p:cNvSpPr/>
          <p:nvPr/>
        </p:nvSpPr>
        <p:spPr>
          <a:xfrm>
            <a:off x="8128000" y="-17462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82" name="Line 9"/>
          <p:cNvSpPr/>
          <p:nvPr/>
        </p:nvSpPr>
        <p:spPr>
          <a:xfrm>
            <a:off x="7183438" y="1325563"/>
            <a:ext cx="1509712" cy="174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83" name="Rectangle 10"/>
          <p:cNvSpPr/>
          <p:nvPr/>
        </p:nvSpPr>
        <p:spPr>
          <a:xfrm>
            <a:off x="6875463" y="1778000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84" name="Rectangle 14"/>
          <p:cNvSpPr/>
          <p:nvPr/>
        </p:nvSpPr>
        <p:spPr>
          <a:xfrm>
            <a:off x="7759700" y="47625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85" name="Rectangle 15"/>
          <p:cNvSpPr/>
          <p:nvPr/>
        </p:nvSpPr>
        <p:spPr>
          <a:xfrm>
            <a:off x="7008813" y="876300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86" name="Rectangle 16"/>
          <p:cNvSpPr/>
          <p:nvPr/>
        </p:nvSpPr>
        <p:spPr>
          <a:xfrm>
            <a:off x="7502525" y="1079500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587" name="Rectangle 3"/>
          <p:cNvSpPr/>
          <p:nvPr/>
        </p:nvSpPr>
        <p:spPr>
          <a:xfrm>
            <a:off x="7129463" y="571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588" name="Rectangle 7"/>
          <p:cNvSpPr/>
          <p:nvPr/>
        </p:nvSpPr>
        <p:spPr>
          <a:xfrm>
            <a:off x="7143750" y="135413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89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856538" y="317500"/>
            <a:ext cx="263525" cy="19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90" name="Rectangle 11"/>
          <p:cNvSpPr/>
          <p:nvPr/>
        </p:nvSpPr>
        <p:spPr>
          <a:xfrm>
            <a:off x="8456613" y="1798638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91" name="Oval 6"/>
          <p:cNvSpPr/>
          <p:nvPr/>
        </p:nvSpPr>
        <p:spPr>
          <a:xfrm>
            <a:off x="7970838" y="1352550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592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5188" y="2581275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93" name="Rectangle 2"/>
          <p:cNvSpPr/>
          <p:nvPr/>
        </p:nvSpPr>
        <p:spPr>
          <a:xfrm>
            <a:off x="7219950" y="2344738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594" name="Oval 249"/>
          <p:cNvSpPr/>
          <p:nvPr/>
        </p:nvSpPr>
        <p:spPr>
          <a:xfrm>
            <a:off x="7823200" y="232092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595" name="Rectangle 250"/>
          <p:cNvSpPr/>
          <p:nvPr/>
        </p:nvSpPr>
        <p:spPr>
          <a:xfrm>
            <a:off x="8128000" y="227012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96" name="Line 9"/>
          <p:cNvSpPr/>
          <p:nvPr/>
        </p:nvSpPr>
        <p:spPr>
          <a:xfrm>
            <a:off x="7183438" y="3613150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597" name="Rectangle 10"/>
          <p:cNvSpPr/>
          <p:nvPr/>
        </p:nvSpPr>
        <p:spPr>
          <a:xfrm>
            <a:off x="6875463" y="4067175"/>
            <a:ext cx="177800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598" name="Rectangle 14"/>
          <p:cNvSpPr/>
          <p:nvPr/>
        </p:nvSpPr>
        <p:spPr>
          <a:xfrm>
            <a:off x="7759700" y="276383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599" name="Rectangle 15"/>
          <p:cNvSpPr/>
          <p:nvPr/>
        </p:nvSpPr>
        <p:spPr>
          <a:xfrm>
            <a:off x="7008813" y="316388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600" name="Rectangle 16"/>
          <p:cNvSpPr/>
          <p:nvPr/>
        </p:nvSpPr>
        <p:spPr>
          <a:xfrm>
            <a:off x="7502525" y="3367088"/>
            <a:ext cx="987425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601" name="Rectangle 3"/>
          <p:cNvSpPr/>
          <p:nvPr/>
        </p:nvSpPr>
        <p:spPr>
          <a:xfrm>
            <a:off x="7129463" y="23447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602" name="Rectangle 7"/>
          <p:cNvSpPr/>
          <p:nvPr/>
        </p:nvSpPr>
        <p:spPr>
          <a:xfrm>
            <a:off x="7143750" y="364172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603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856538" y="2605088"/>
            <a:ext cx="263525" cy="192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604" name="Rectangle 11"/>
          <p:cNvSpPr/>
          <p:nvPr/>
        </p:nvSpPr>
        <p:spPr>
          <a:xfrm>
            <a:off x="8456613" y="408622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605" name="Oval 6"/>
          <p:cNvSpPr/>
          <p:nvPr/>
        </p:nvSpPr>
        <p:spPr>
          <a:xfrm>
            <a:off x="7970838" y="3640138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606" name="Picture 18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0588" y="4886325"/>
            <a:ext cx="220662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607" name="Rectangle 2"/>
          <p:cNvSpPr/>
          <p:nvPr/>
        </p:nvSpPr>
        <p:spPr>
          <a:xfrm>
            <a:off x="7245350" y="4648200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608" name="Oval 263"/>
          <p:cNvSpPr/>
          <p:nvPr/>
        </p:nvSpPr>
        <p:spPr>
          <a:xfrm>
            <a:off x="7848600" y="462597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609" name="Rectangle 264"/>
          <p:cNvSpPr/>
          <p:nvPr/>
        </p:nvSpPr>
        <p:spPr>
          <a:xfrm>
            <a:off x="8154988" y="4575175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610" name="Line 9"/>
          <p:cNvSpPr/>
          <p:nvPr/>
        </p:nvSpPr>
        <p:spPr>
          <a:xfrm>
            <a:off x="7208838" y="5918200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611" name="Rectangle 10"/>
          <p:cNvSpPr/>
          <p:nvPr/>
        </p:nvSpPr>
        <p:spPr>
          <a:xfrm>
            <a:off x="6900863" y="6370638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7612" name="Rectangle 14"/>
          <p:cNvSpPr/>
          <p:nvPr/>
        </p:nvSpPr>
        <p:spPr>
          <a:xfrm>
            <a:off x="7785100" y="506888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8D5E2B"/>
                </a:solidFill>
                <a:latin typeface=".VnAvant" panose="020B7200000000000000" pitchFamily="34" charset="0"/>
              </a:rPr>
              <a:t>8</a:t>
            </a:r>
            <a:endParaRPr lang="en-US" altLang="en-US" b="1" dirty="0">
              <a:solidFill>
                <a:srgbClr val="8D5E2B"/>
              </a:solidFill>
              <a:latin typeface=".VnAvant" panose="020B7200000000000000" pitchFamily="34" charset="0"/>
            </a:endParaRPr>
          </a:p>
        </p:txBody>
      </p:sp>
      <p:sp>
        <p:nvSpPr>
          <p:cNvPr id="17613" name="Rectangle 15"/>
          <p:cNvSpPr/>
          <p:nvPr/>
        </p:nvSpPr>
        <p:spPr>
          <a:xfrm>
            <a:off x="7034213" y="546893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7614" name="Rectangle 16"/>
          <p:cNvSpPr/>
          <p:nvPr/>
        </p:nvSpPr>
        <p:spPr>
          <a:xfrm>
            <a:off x="7527925" y="5672138"/>
            <a:ext cx="989013" cy="222250"/>
          </a:xfrm>
          <a:prstGeom prst="rect">
            <a:avLst/>
          </a:prstGeom>
          <a:noFill/>
          <a:ln w="28575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615" name="Rectangle 3"/>
          <p:cNvSpPr/>
          <p:nvPr/>
        </p:nvSpPr>
        <p:spPr>
          <a:xfrm>
            <a:off x="7154863" y="46497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616" name="Rectangle 7"/>
          <p:cNvSpPr/>
          <p:nvPr/>
        </p:nvSpPr>
        <p:spPr>
          <a:xfrm>
            <a:off x="7169150" y="59467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617" name="Picture 17" descr="6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7881938" y="4910138"/>
            <a:ext cx="263525" cy="192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618" name="Rectangle 11"/>
          <p:cNvSpPr/>
          <p:nvPr/>
        </p:nvSpPr>
        <p:spPr>
          <a:xfrm>
            <a:off x="8482013" y="6391275"/>
            <a:ext cx="228600" cy="381000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619" name="Oval 6"/>
          <p:cNvSpPr/>
          <p:nvPr/>
        </p:nvSpPr>
        <p:spPr>
          <a:xfrm>
            <a:off x="7996238" y="5945188"/>
            <a:ext cx="412750" cy="346075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.VnAvant" panose="020B7200000000000000" pitchFamily="34" charset="0"/>
              </a:rPr>
              <a:t>8</a:t>
            </a:r>
            <a:endParaRPr lang="en-US" altLang="en-US" sz="24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/>
          <p:nvPr/>
        </p:nvSpPr>
        <p:spPr>
          <a:xfrm>
            <a:off x="76200" y="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435" name="Oval 4"/>
          <p:cNvSpPr/>
          <p:nvPr/>
        </p:nvSpPr>
        <p:spPr>
          <a:xfrm>
            <a:off x="679450" y="-23812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36" name="Rectangle 5"/>
          <p:cNvSpPr/>
          <p:nvPr/>
        </p:nvSpPr>
        <p:spPr>
          <a:xfrm>
            <a:off x="985838" y="-74612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37" name="Oval 6"/>
          <p:cNvSpPr/>
          <p:nvPr/>
        </p:nvSpPr>
        <p:spPr>
          <a:xfrm>
            <a:off x="858838" y="1346200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38" name="Line 9"/>
          <p:cNvSpPr/>
          <p:nvPr/>
        </p:nvSpPr>
        <p:spPr>
          <a:xfrm>
            <a:off x="41275" y="1268413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9" name="Rectangle 10"/>
          <p:cNvSpPr/>
          <p:nvPr/>
        </p:nvSpPr>
        <p:spPr>
          <a:xfrm>
            <a:off x="-268287" y="1722438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40" name="Rectangle 11"/>
          <p:cNvSpPr/>
          <p:nvPr/>
        </p:nvSpPr>
        <p:spPr>
          <a:xfrm>
            <a:off x="1265238" y="1668463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441" name="Rectangle 14"/>
          <p:cNvSpPr/>
          <p:nvPr/>
        </p:nvSpPr>
        <p:spPr>
          <a:xfrm>
            <a:off x="615950" y="420688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42" name="Rectangle 15"/>
          <p:cNvSpPr/>
          <p:nvPr/>
        </p:nvSpPr>
        <p:spPr>
          <a:xfrm>
            <a:off x="-134937" y="819150"/>
            <a:ext cx="1924050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43" name="Rectangle 16"/>
          <p:cNvSpPr/>
          <p:nvPr/>
        </p:nvSpPr>
        <p:spPr>
          <a:xfrm>
            <a:off x="360363" y="10223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44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325" y="217488"/>
            <a:ext cx="10636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80988"/>
            <a:ext cx="388938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6" name="Rectangle 3"/>
          <p:cNvSpPr/>
          <p:nvPr/>
        </p:nvSpPr>
        <p:spPr>
          <a:xfrm>
            <a:off x="-14287" y="15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447" name="Rectangle 7"/>
          <p:cNvSpPr/>
          <p:nvPr/>
        </p:nvSpPr>
        <p:spPr>
          <a:xfrm>
            <a:off x="0" y="12985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4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176213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9" name="Rectangle 2"/>
          <p:cNvSpPr/>
          <p:nvPr/>
        </p:nvSpPr>
        <p:spPr>
          <a:xfrm>
            <a:off x="76200" y="2316163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450" name="Oval 316"/>
          <p:cNvSpPr/>
          <p:nvPr/>
        </p:nvSpPr>
        <p:spPr>
          <a:xfrm>
            <a:off x="679450" y="2292350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51" name="Rectangle 317"/>
          <p:cNvSpPr/>
          <p:nvPr/>
        </p:nvSpPr>
        <p:spPr>
          <a:xfrm>
            <a:off x="985838" y="2241550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52" name="Oval 318"/>
          <p:cNvSpPr/>
          <p:nvPr/>
        </p:nvSpPr>
        <p:spPr>
          <a:xfrm>
            <a:off x="858838" y="3662363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53" name="Line 9"/>
          <p:cNvSpPr/>
          <p:nvPr/>
        </p:nvSpPr>
        <p:spPr>
          <a:xfrm>
            <a:off x="41275" y="3584575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4" name="Rectangle 10"/>
          <p:cNvSpPr/>
          <p:nvPr/>
        </p:nvSpPr>
        <p:spPr>
          <a:xfrm>
            <a:off x="-268287" y="4038600"/>
            <a:ext cx="1779587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55" name="Rectangle 11"/>
          <p:cNvSpPr/>
          <p:nvPr/>
        </p:nvSpPr>
        <p:spPr>
          <a:xfrm>
            <a:off x="1265238" y="3983038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456" name="Rectangle 14"/>
          <p:cNvSpPr/>
          <p:nvPr/>
        </p:nvSpPr>
        <p:spPr>
          <a:xfrm>
            <a:off x="615950" y="2735263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57" name="Rectangle 15"/>
          <p:cNvSpPr/>
          <p:nvPr/>
        </p:nvSpPr>
        <p:spPr>
          <a:xfrm>
            <a:off x="-134937" y="3135313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58" name="Rectangle 16"/>
          <p:cNvSpPr/>
          <p:nvPr/>
        </p:nvSpPr>
        <p:spPr>
          <a:xfrm>
            <a:off x="360363" y="3338513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45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325" y="2533650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597150"/>
            <a:ext cx="388938" cy="28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1" name="Rectangle 3"/>
          <p:cNvSpPr/>
          <p:nvPr/>
        </p:nvSpPr>
        <p:spPr>
          <a:xfrm>
            <a:off x="-14287" y="231616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462" name="Rectangle 7"/>
          <p:cNvSpPr/>
          <p:nvPr/>
        </p:nvSpPr>
        <p:spPr>
          <a:xfrm>
            <a:off x="0" y="3613150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6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2492375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4" name="Rectangle 2"/>
          <p:cNvSpPr/>
          <p:nvPr/>
        </p:nvSpPr>
        <p:spPr>
          <a:xfrm>
            <a:off x="47625" y="462915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465" name="Oval 346"/>
          <p:cNvSpPr/>
          <p:nvPr/>
        </p:nvSpPr>
        <p:spPr>
          <a:xfrm>
            <a:off x="650875" y="4605338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66" name="Rectangle 347"/>
          <p:cNvSpPr/>
          <p:nvPr/>
        </p:nvSpPr>
        <p:spPr>
          <a:xfrm>
            <a:off x="957263" y="4554538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67" name="Oval 348"/>
          <p:cNvSpPr/>
          <p:nvPr/>
        </p:nvSpPr>
        <p:spPr>
          <a:xfrm>
            <a:off x="830263" y="5975350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68" name="Line 9"/>
          <p:cNvSpPr/>
          <p:nvPr/>
        </p:nvSpPr>
        <p:spPr>
          <a:xfrm>
            <a:off x="12700" y="5897563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9" name="Rectangle 10"/>
          <p:cNvSpPr/>
          <p:nvPr/>
        </p:nvSpPr>
        <p:spPr>
          <a:xfrm>
            <a:off x="-296862" y="6351588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70" name="Rectangle 11"/>
          <p:cNvSpPr/>
          <p:nvPr/>
        </p:nvSpPr>
        <p:spPr>
          <a:xfrm>
            <a:off x="1236663" y="6297613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471" name="Rectangle 14"/>
          <p:cNvSpPr/>
          <p:nvPr/>
        </p:nvSpPr>
        <p:spPr>
          <a:xfrm>
            <a:off x="588963" y="5049838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72" name="Rectangle 15"/>
          <p:cNvSpPr/>
          <p:nvPr/>
        </p:nvSpPr>
        <p:spPr>
          <a:xfrm>
            <a:off x="-163512" y="5448300"/>
            <a:ext cx="1925637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73" name="Rectangle 16"/>
          <p:cNvSpPr/>
          <p:nvPr/>
        </p:nvSpPr>
        <p:spPr>
          <a:xfrm>
            <a:off x="331788" y="565150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47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4846638"/>
            <a:ext cx="107950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3" y="4910138"/>
            <a:ext cx="388937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76" name="Rectangle 3"/>
          <p:cNvSpPr/>
          <p:nvPr/>
        </p:nvSpPr>
        <p:spPr>
          <a:xfrm>
            <a:off x="-42862" y="4630738"/>
            <a:ext cx="833437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477" name="Rectangle 7"/>
          <p:cNvSpPr/>
          <p:nvPr/>
        </p:nvSpPr>
        <p:spPr>
          <a:xfrm>
            <a:off x="-28575" y="5927725"/>
            <a:ext cx="896938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7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4805363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79" name="Rectangle 2"/>
          <p:cNvSpPr/>
          <p:nvPr/>
        </p:nvSpPr>
        <p:spPr>
          <a:xfrm>
            <a:off x="1881188" y="0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480" name="Oval 406"/>
          <p:cNvSpPr/>
          <p:nvPr/>
        </p:nvSpPr>
        <p:spPr>
          <a:xfrm>
            <a:off x="2482850" y="-23812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81" name="Rectangle 407"/>
          <p:cNvSpPr/>
          <p:nvPr/>
        </p:nvSpPr>
        <p:spPr>
          <a:xfrm>
            <a:off x="2789238" y="-74612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82" name="Oval 408"/>
          <p:cNvSpPr/>
          <p:nvPr/>
        </p:nvSpPr>
        <p:spPr>
          <a:xfrm>
            <a:off x="2662238" y="1346200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83" name="Line 9"/>
          <p:cNvSpPr/>
          <p:nvPr/>
        </p:nvSpPr>
        <p:spPr>
          <a:xfrm>
            <a:off x="1844675" y="1268413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84" name="Rectangle 10"/>
          <p:cNvSpPr/>
          <p:nvPr/>
        </p:nvSpPr>
        <p:spPr>
          <a:xfrm>
            <a:off x="1535113" y="1722438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85" name="Rectangle 11"/>
          <p:cNvSpPr/>
          <p:nvPr/>
        </p:nvSpPr>
        <p:spPr>
          <a:xfrm>
            <a:off x="3068638" y="1666875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486" name="Rectangle 14"/>
          <p:cNvSpPr/>
          <p:nvPr/>
        </p:nvSpPr>
        <p:spPr>
          <a:xfrm>
            <a:off x="2420938" y="41910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87" name="Rectangle 15"/>
          <p:cNvSpPr/>
          <p:nvPr/>
        </p:nvSpPr>
        <p:spPr>
          <a:xfrm>
            <a:off x="1668463" y="819150"/>
            <a:ext cx="1925637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88" name="Rectangle 16"/>
          <p:cNvSpPr/>
          <p:nvPr/>
        </p:nvSpPr>
        <p:spPr>
          <a:xfrm>
            <a:off x="2163763" y="10223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48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0725" y="217488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9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88" y="280988"/>
            <a:ext cx="388937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91" name="Rectangle 3"/>
          <p:cNvSpPr/>
          <p:nvPr/>
        </p:nvSpPr>
        <p:spPr>
          <a:xfrm>
            <a:off x="1790700" y="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492" name="Rectangle 7"/>
          <p:cNvSpPr/>
          <p:nvPr/>
        </p:nvSpPr>
        <p:spPr>
          <a:xfrm>
            <a:off x="1804988" y="1298575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9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176213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94" name="Rectangle 2"/>
          <p:cNvSpPr/>
          <p:nvPr/>
        </p:nvSpPr>
        <p:spPr>
          <a:xfrm>
            <a:off x="1881188" y="231457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495" name="Oval 421"/>
          <p:cNvSpPr/>
          <p:nvPr/>
        </p:nvSpPr>
        <p:spPr>
          <a:xfrm>
            <a:off x="2482850" y="2290763"/>
            <a:ext cx="417513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496" name="Rectangle 422"/>
          <p:cNvSpPr/>
          <p:nvPr/>
        </p:nvSpPr>
        <p:spPr>
          <a:xfrm>
            <a:off x="2789238" y="2241550"/>
            <a:ext cx="698500" cy="309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497" name="Oval 423"/>
          <p:cNvSpPr/>
          <p:nvPr/>
        </p:nvSpPr>
        <p:spPr>
          <a:xfrm>
            <a:off x="2662238" y="3660775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498" name="Line 9"/>
          <p:cNvSpPr/>
          <p:nvPr/>
        </p:nvSpPr>
        <p:spPr>
          <a:xfrm>
            <a:off x="1844675" y="358298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99" name="Rectangle 10"/>
          <p:cNvSpPr/>
          <p:nvPr/>
        </p:nvSpPr>
        <p:spPr>
          <a:xfrm>
            <a:off x="1535113" y="4037013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00" name="Rectangle 11"/>
          <p:cNvSpPr/>
          <p:nvPr/>
        </p:nvSpPr>
        <p:spPr>
          <a:xfrm>
            <a:off x="3068638" y="3983038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01" name="Rectangle 14"/>
          <p:cNvSpPr/>
          <p:nvPr/>
        </p:nvSpPr>
        <p:spPr>
          <a:xfrm>
            <a:off x="2420938" y="2735263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02" name="Rectangle 15"/>
          <p:cNvSpPr/>
          <p:nvPr/>
        </p:nvSpPr>
        <p:spPr>
          <a:xfrm>
            <a:off x="1668463" y="3135313"/>
            <a:ext cx="1925637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03" name="Rectangle 16"/>
          <p:cNvSpPr/>
          <p:nvPr/>
        </p:nvSpPr>
        <p:spPr>
          <a:xfrm>
            <a:off x="2163763" y="3338513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0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0725" y="2533650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0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88" y="2597150"/>
            <a:ext cx="388937" cy="28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06" name="Rectangle 3"/>
          <p:cNvSpPr/>
          <p:nvPr/>
        </p:nvSpPr>
        <p:spPr>
          <a:xfrm>
            <a:off x="1790700" y="231616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07" name="Rectangle 7"/>
          <p:cNvSpPr/>
          <p:nvPr/>
        </p:nvSpPr>
        <p:spPr>
          <a:xfrm>
            <a:off x="1804988" y="3613150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0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2490788"/>
            <a:ext cx="107950" cy="769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09" name="Rectangle 2"/>
          <p:cNvSpPr/>
          <p:nvPr/>
        </p:nvSpPr>
        <p:spPr>
          <a:xfrm>
            <a:off x="1852613" y="4629150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10" name="Oval 436"/>
          <p:cNvSpPr/>
          <p:nvPr/>
        </p:nvSpPr>
        <p:spPr>
          <a:xfrm>
            <a:off x="2455863" y="4605338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11" name="Rectangle 437"/>
          <p:cNvSpPr/>
          <p:nvPr/>
        </p:nvSpPr>
        <p:spPr>
          <a:xfrm>
            <a:off x="2762250" y="4554538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12" name="Oval 438"/>
          <p:cNvSpPr/>
          <p:nvPr/>
        </p:nvSpPr>
        <p:spPr>
          <a:xfrm>
            <a:off x="2635250" y="5975350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13" name="Line 9"/>
          <p:cNvSpPr/>
          <p:nvPr/>
        </p:nvSpPr>
        <p:spPr>
          <a:xfrm>
            <a:off x="1817688" y="5897563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14" name="Rectangle 10"/>
          <p:cNvSpPr/>
          <p:nvPr/>
        </p:nvSpPr>
        <p:spPr>
          <a:xfrm>
            <a:off x="1508125" y="6351588"/>
            <a:ext cx="1779588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15" name="Rectangle 11"/>
          <p:cNvSpPr/>
          <p:nvPr/>
        </p:nvSpPr>
        <p:spPr>
          <a:xfrm>
            <a:off x="3041650" y="6296025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16" name="Rectangle 14"/>
          <p:cNvSpPr/>
          <p:nvPr/>
        </p:nvSpPr>
        <p:spPr>
          <a:xfrm>
            <a:off x="2392363" y="504825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17" name="Rectangle 15"/>
          <p:cNvSpPr/>
          <p:nvPr/>
        </p:nvSpPr>
        <p:spPr>
          <a:xfrm>
            <a:off x="1641475" y="5448300"/>
            <a:ext cx="1924050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18" name="Rectangle 16"/>
          <p:cNvSpPr/>
          <p:nvPr/>
        </p:nvSpPr>
        <p:spPr>
          <a:xfrm>
            <a:off x="2136775" y="565150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1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3738" y="4846638"/>
            <a:ext cx="106362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2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513" y="4910138"/>
            <a:ext cx="388937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21" name="Rectangle 3"/>
          <p:cNvSpPr/>
          <p:nvPr/>
        </p:nvSpPr>
        <p:spPr>
          <a:xfrm>
            <a:off x="1762125" y="46291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22" name="Rectangle 7"/>
          <p:cNvSpPr/>
          <p:nvPr/>
        </p:nvSpPr>
        <p:spPr>
          <a:xfrm>
            <a:off x="1776413" y="5927725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2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1188" y="4805363"/>
            <a:ext cx="106362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24" name="Rectangle 2"/>
          <p:cNvSpPr/>
          <p:nvPr/>
        </p:nvSpPr>
        <p:spPr>
          <a:xfrm>
            <a:off x="3676650" y="-1587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25" name="Oval 586"/>
          <p:cNvSpPr/>
          <p:nvPr/>
        </p:nvSpPr>
        <p:spPr>
          <a:xfrm>
            <a:off x="4279900" y="-23812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26" name="Rectangle 587"/>
          <p:cNvSpPr/>
          <p:nvPr/>
        </p:nvSpPr>
        <p:spPr>
          <a:xfrm>
            <a:off x="4586288" y="-74612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27" name="Oval 588"/>
          <p:cNvSpPr/>
          <p:nvPr/>
        </p:nvSpPr>
        <p:spPr>
          <a:xfrm>
            <a:off x="4459288" y="1344613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28" name="Line 9"/>
          <p:cNvSpPr/>
          <p:nvPr/>
        </p:nvSpPr>
        <p:spPr>
          <a:xfrm>
            <a:off x="3641725" y="1268413"/>
            <a:ext cx="1509713" cy="174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29" name="Rectangle 10"/>
          <p:cNvSpPr/>
          <p:nvPr/>
        </p:nvSpPr>
        <p:spPr>
          <a:xfrm>
            <a:off x="3332163" y="1720850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30" name="Rectangle 11"/>
          <p:cNvSpPr/>
          <p:nvPr/>
        </p:nvSpPr>
        <p:spPr>
          <a:xfrm>
            <a:off x="4865688" y="1666875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31" name="Rectangle 14"/>
          <p:cNvSpPr/>
          <p:nvPr/>
        </p:nvSpPr>
        <p:spPr>
          <a:xfrm>
            <a:off x="4217988" y="419100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32" name="Rectangle 15"/>
          <p:cNvSpPr/>
          <p:nvPr/>
        </p:nvSpPr>
        <p:spPr>
          <a:xfrm>
            <a:off x="3465513" y="819150"/>
            <a:ext cx="1925637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33" name="Rectangle 16"/>
          <p:cNvSpPr/>
          <p:nvPr/>
        </p:nvSpPr>
        <p:spPr>
          <a:xfrm>
            <a:off x="3960813" y="10223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3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775" y="217488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3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38" y="280988"/>
            <a:ext cx="387350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36" name="Rectangle 3"/>
          <p:cNvSpPr/>
          <p:nvPr/>
        </p:nvSpPr>
        <p:spPr>
          <a:xfrm>
            <a:off x="3586163" y="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37" name="Rectangle 7"/>
          <p:cNvSpPr/>
          <p:nvPr/>
        </p:nvSpPr>
        <p:spPr>
          <a:xfrm>
            <a:off x="3600450" y="129698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3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25" y="174625"/>
            <a:ext cx="106363" cy="769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39" name="Rectangle 2"/>
          <p:cNvSpPr/>
          <p:nvPr/>
        </p:nvSpPr>
        <p:spPr>
          <a:xfrm>
            <a:off x="3676650" y="2314575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40" name="Oval 601"/>
          <p:cNvSpPr/>
          <p:nvPr/>
        </p:nvSpPr>
        <p:spPr>
          <a:xfrm>
            <a:off x="4279900" y="2290763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41" name="Rectangle 602"/>
          <p:cNvSpPr/>
          <p:nvPr/>
        </p:nvSpPr>
        <p:spPr>
          <a:xfrm>
            <a:off x="4586288" y="2239963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42" name="Oval 603"/>
          <p:cNvSpPr/>
          <p:nvPr/>
        </p:nvSpPr>
        <p:spPr>
          <a:xfrm>
            <a:off x="4459288" y="3660775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43" name="Line 9"/>
          <p:cNvSpPr/>
          <p:nvPr/>
        </p:nvSpPr>
        <p:spPr>
          <a:xfrm>
            <a:off x="3641725" y="358298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44" name="Rectangle 10"/>
          <p:cNvSpPr/>
          <p:nvPr/>
        </p:nvSpPr>
        <p:spPr>
          <a:xfrm>
            <a:off x="3332163" y="4037013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45" name="Rectangle 11"/>
          <p:cNvSpPr/>
          <p:nvPr/>
        </p:nvSpPr>
        <p:spPr>
          <a:xfrm>
            <a:off x="4865688" y="3983038"/>
            <a:ext cx="285750" cy="217487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46" name="Rectangle 14"/>
          <p:cNvSpPr/>
          <p:nvPr/>
        </p:nvSpPr>
        <p:spPr>
          <a:xfrm>
            <a:off x="4217988" y="2735263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47" name="Rectangle 15"/>
          <p:cNvSpPr/>
          <p:nvPr/>
        </p:nvSpPr>
        <p:spPr>
          <a:xfrm>
            <a:off x="3465513" y="3133725"/>
            <a:ext cx="1925637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48" name="Rectangle 16"/>
          <p:cNvSpPr/>
          <p:nvPr/>
        </p:nvSpPr>
        <p:spPr>
          <a:xfrm>
            <a:off x="3960813" y="3336925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4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775" y="2532063"/>
            <a:ext cx="107950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5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38" y="2595563"/>
            <a:ext cx="387350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51" name="Rectangle 3"/>
          <p:cNvSpPr/>
          <p:nvPr/>
        </p:nvSpPr>
        <p:spPr>
          <a:xfrm>
            <a:off x="3586163" y="2314575"/>
            <a:ext cx="831850" cy="1762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52" name="Rectangle 7"/>
          <p:cNvSpPr/>
          <p:nvPr/>
        </p:nvSpPr>
        <p:spPr>
          <a:xfrm>
            <a:off x="3600450" y="3613150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5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25" y="2490788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54" name="Rectangle 2"/>
          <p:cNvSpPr/>
          <p:nvPr/>
        </p:nvSpPr>
        <p:spPr>
          <a:xfrm>
            <a:off x="3649663" y="4627563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55" name="Oval 616"/>
          <p:cNvSpPr/>
          <p:nvPr/>
        </p:nvSpPr>
        <p:spPr>
          <a:xfrm>
            <a:off x="4252913" y="4605338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56" name="Rectangle 617"/>
          <p:cNvSpPr/>
          <p:nvPr/>
        </p:nvSpPr>
        <p:spPr>
          <a:xfrm>
            <a:off x="4559300" y="4554538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57" name="Oval 618"/>
          <p:cNvSpPr/>
          <p:nvPr/>
        </p:nvSpPr>
        <p:spPr>
          <a:xfrm>
            <a:off x="4430713" y="5973763"/>
            <a:ext cx="309562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58" name="Line 9"/>
          <p:cNvSpPr/>
          <p:nvPr/>
        </p:nvSpPr>
        <p:spPr>
          <a:xfrm>
            <a:off x="3614738" y="5897563"/>
            <a:ext cx="1508125" cy="174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59" name="Rectangle 10"/>
          <p:cNvSpPr/>
          <p:nvPr/>
        </p:nvSpPr>
        <p:spPr>
          <a:xfrm>
            <a:off x="3305175" y="6350000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60" name="Rectangle 11"/>
          <p:cNvSpPr/>
          <p:nvPr/>
        </p:nvSpPr>
        <p:spPr>
          <a:xfrm>
            <a:off x="4837113" y="6296025"/>
            <a:ext cx="287337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61" name="Rectangle 14"/>
          <p:cNvSpPr/>
          <p:nvPr/>
        </p:nvSpPr>
        <p:spPr>
          <a:xfrm>
            <a:off x="4189413" y="504825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62" name="Rectangle 15"/>
          <p:cNvSpPr/>
          <p:nvPr/>
        </p:nvSpPr>
        <p:spPr>
          <a:xfrm>
            <a:off x="3438525" y="5448300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63" name="Rectangle 16"/>
          <p:cNvSpPr/>
          <p:nvPr/>
        </p:nvSpPr>
        <p:spPr>
          <a:xfrm>
            <a:off x="3932238" y="5651500"/>
            <a:ext cx="989012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6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0788" y="4846638"/>
            <a:ext cx="106362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6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63" y="4910138"/>
            <a:ext cx="388937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66" name="Rectangle 3"/>
          <p:cNvSpPr/>
          <p:nvPr/>
        </p:nvSpPr>
        <p:spPr>
          <a:xfrm>
            <a:off x="3559175" y="46291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67" name="Rectangle 7"/>
          <p:cNvSpPr/>
          <p:nvPr/>
        </p:nvSpPr>
        <p:spPr>
          <a:xfrm>
            <a:off x="3573463" y="592613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6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650" y="4803775"/>
            <a:ext cx="107950" cy="769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69" name="Rectangle 2"/>
          <p:cNvSpPr/>
          <p:nvPr/>
        </p:nvSpPr>
        <p:spPr>
          <a:xfrm>
            <a:off x="5441950" y="7938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70" name="Oval 631"/>
          <p:cNvSpPr/>
          <p:nvPr/>
        </p:nvSpPr>
        <p:spPr>
          <a:xfrm>
            <a:off x="6045200" y="-1587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71" name="Rectangle 632"/>
          <p:cNvSpPr/>
          <p:nvPr/>
        </p:nvSpPr>
        <p:spPr>
          <a:xfrm>
            <a:off x="6351588" y="-66675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72" name="Oval 633"/>
          <p:cNvSpPr/>
          <p:nvPr/>
        </p:nvSpPr>
        <p:spPr>
          <a:xfrm>
            <a:off x="6224588" y="1354138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73" name="Line 9"/>
          <p:cNvSpPr/>
          <p:nvPr/>
        </p:nvSpPr>
        <p:spPr>
          <a:xfrm>
            <a:off x="5407025" y="1276350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74" name="Rectangle 10"/>
          <p:cNvSpPr/>
          <p:nvPr/>
        </p:nvSpPr>
        <p:spPr>
          <a:xfrm>
            <a:off x="5097463" y="1730375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75" name="Rectangle 11"/>
          <p:cNvSpPr/>
          <p:nvPr/>
        </p:nvSpPr>
        <p:spPr>
          <a:xfrm>
            <a:off x="6630988" y="1676400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76" name="Rectangle 14"/>
          <p:cNvSpPr/>
          <p:nvPr/>
        </p:nvSpPr>
        <p:spPr>
          <a:xfrm>
            <a:off x="5981700" y="428625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77" name="Rectangle 15"/>
          <p:cNvSpPr/>
          <p:nvPr/>
        </p:nvSpPr>
        <p:spPr>
          <a:xfrm>
            <a:off x="5230813" y="827088"/>
            <a:ext cx="1924050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78" name="Rectangle 16"/>
          <p:cNvSpPr/>
          <p:nvPr/>
        </p:nvSpPr>
        <p:spPr>
          <a:xfrm>
            <a:off x="5726113" y="103028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7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3075" y="225425"/>
            <a:ext cx="106363" cy="76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8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288925"/>
            <a:ext cx="388938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81" name="Rectangle 3"/>
          <p:cNvSpPr/>
          <p:nvPr/>
        </p:nvSpPr>
        <p:spPr>
          <a:xfrm>
            <a:off x="5351463" y="7938"/>
            <a:ext cx="831850" cy="1762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82" name="Rectangle 7"/>
          <p:cNvSpPr/>
          <p:nvPr/>
        </p:nvSpPr>
        <p:spPr>
          <a:xfrm>
            <a:off x="5365750" y="1306513"/>
            <a:ext cx="89535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8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0525" y="184150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84" name="Rectangle 2"/>
          <p:cNvSpPr/>
          <p:nvPr/>
        </p:nvSpPr>
        <p:spPr>
          <a:xfrm>
            <a:off x="5441950" y="232410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585" name="Oval 646"/>
          <p:cNvSpPr/>
          <p:nvPr/>
        </p:nvSpPr>
        <p:spPr>
          <a:xfrm>
            <a:off x="6045200" y="2300288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86" name="Rectangle 647"/>
          <p:cNvSpPr/>
          <p:nvPr/>
        </p:nvSpPr>
        <p:spPr>
          <a:xfrm>
            <a:off x="6351588" y="2249488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87" name="Oval 648"/>
          <p:cNvSpPr/>
          <p:nvPr/>
        </p:nvSpPr>
        <p:spPr>
          <a:xfrm>
            <a:off x="6224588" y="3670300"/>
            <a:ext cx="307975" cy="34131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88" name="Line 9"/>
          <p:cNvSpPr/>
          <p:nvPr/>
        </p:nvSpPr>
        <p:spPr>
          <a:xfrm>
            <a:off x="5407025" y="3592513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589" name="Rectangle 10"/>
          <p:cNvSpPr/>
          <p:nvPr/>
        </p:nvSpPr>
        <p:spPr>
          <a:xfrm>
            <a:off x="5097463" y="4046538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590" name="Rectangle 11"/>
          <p:cNvSpPr/>
          <p:nvPr/>
        </p:nvSpPr>
        <p:spPr>
          <a:xfrm>
            <a:off x="6630988" y="3990975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591" name="Rectangle 14"/>
          <p:cNvSpPr/>
          <p:nvPr/>
        </p:nvSpPr>
        <p:spPr>
          <a:xfrm>
            <a:off x="5981700" y="274320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592" name="Rectangle 15"/>
          <p:cNvSpPr/>
          <p:nvPr/>
        </p:nvSpPr>
        <p:spPr>
          <a:xfrm>
            <a:off x="5230813" y="3143250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593" name="Rectangle 16"/>
          <p:cNvSpPr/>
          <p:nvPr/>
        </p:nvSpPr>
        <p:spPr>
          <a:xfrm>
            <a:off x="5726113" y="33464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59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3075" y="2541588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9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2605088"/>
            <a:ext cx="388938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96" name="Rectangle 3"/>
          <p:cNvSpPr/>
          <p:nvPr/>
        </p:nvSpPr>
        <p:spPr>
          <a:xfrm>
            <a:off x="5351463" y="232410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597" name="Rectangle 7"/>
          <p:cNvSpPr/>
          <p:nvPr/>
        </p:nvSpPr>
        <p:spPr>
          <a:xfrm>
            <a:off x="5365750" y="362108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59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0525" y="2500313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99" name="Rectangle 2"/>
          <p:cNvSpPr/>
          <p:nvPr/>
        </p:nvSpPr>
        <p:spPr>
          <a:xfrm>
            <a:off x="5414963" y="4637088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600" name="Oval 661"/>
          <p:cNvSpPr/>
          <p:nvPr/>
        </p:nvSpPr>
        <p:spPr>
          <a:xfrm>
            <a:off x="6016625" y="4613275"/>
            <a:ext cx="417513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01" name="Rectangle 662"/>
          <p:cNvSpPr/>
          <p:nvPr/>
        </p:nvSpPr>
        <p:spPr>
          <a:xfrm>
            <a:off x="6323013" y="456247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02" name="Oval 663"/>
          <p:cNvSpPr/>
          <p:nvPr/>
        </p:nvSpPr>
        <p:spPr>
          <a:xfrm>
            <a:off x="6196013" y="5983288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03" name="Line 9"/>
          <p:cNvSpPr/>
          <p:nvPr/>
        </p:nvSpPr>
        <p:spPr>
          <a:xfrm>
            <a:off x="5378450" y="5905500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604" name="Rectangle 10"/>
          <p:cNvSpPr/>
          <p:nvPr/>
        </p:nvSpPr>
        <p:spPr>
          <a:xfrm>
            <a:off x="5068888" y="6359525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05" name="Rectangle 11"/>
          <p:cNvSpPr/>
          <p:nvPr/>
        </p:nvSpPr>
        <p:spPr>
          <a:xfrm>
            <a:off x="6602413" y="6305550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606" name="Rectangle 14"/>
          <p:cNvSpPr/>
          <p:nvPr/>
        </p:nvSpPr>
        <p:spPr>
          <a:xfrm>
            <a:off x="5954713" y="5057775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07" name="Rectangle 15"/>
          <p:cNvSpPr/>
          <p:nvPr/>
        </p:nvSpPr>
        <p:spPr>
          <a:xfrm>
            <a:off x="5202238" y="5456238"/>
            <a:ext cx="1925637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08" name="Rectangle 16"/>
          <p:cNvSpPr/>
          <p:nvPr/>
        </p:nvSpPr>
        <p:spPr>
          <a:xfrm>
            <a:off x="5697538" y="565943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60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0" y="4854575"/>
            <a:ext cx="107950" cy="76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1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63" y="4918075"/>
            <a:ext cx="388937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11" name="Rectangle 3"/>
          <p:cNvSpPr/>
          <p:nvPr/>
        </p:nvSpPr>
        <p:spPr>
          <a:xfrm>
            <a:off x="5324475" y="46386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612" name="Rectangle 7"/>
          <p:cNvSpPr/>
          <p:nvPr/>
        </p:nvSpPr>
        <p:spPr>
          <a:xfrm>
            <a:off x="5338763" y="593566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61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0" y="4813300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14" name="Rectangle 2"/>
          <p:cNvSpPr/>
          <p:nvPr/>
        </p:nvSpPr>
        <p:spPr>
          <a:xfrm>
            <a:off x="7207250" y="-23812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615" name="Oval 721"/>
          <p:cNvSpPr/>
          <p:nvPr/>
        </p:nvSpPr>
        <p:spPr>
          <a:xfrm>
            <a:off x="7810500" y="-47625"/>
            <a:ext cx="417513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16" name="Rectangle 722"/>
          <p:cNvSpPr/>
          <p:nvPr/>
        </p:nvSpPr>
        <p:spPr>
          <a:xfrm>
            <a:off x="8116888" y="-9842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17" name="Oval 723"/>
          <p:cNvSpPr/>
          <p:nvPr/>
        </p:nvSpPr>
        <p:spPr>
          <a:xfrm>
            <a:off x="7989888" y="1322388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18" name="Line 9"/>
          <p:cNvSpPr/>
          <p:nvPr/>
        </p:nvSpPr>
        <p:spPr>
          <a:xfrm>
            <a:off x="7172325" y="1244600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619" name="Rectangle 10"/>
          <p:cNvSpPr/>
          <p:nvPr/>
        </p:nvSpPr>
        <p:spPr>
          <a:xfrm>
            <a:off x="6862763" y="1698625"/>
            <a:ext cx="1779587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20" name="Rectangle 11"/>
          <p:cNvSpPr/>
          <p:nvPr/>
        </p:nvSpPr>
        <p:spPr>
          <a:xfrm>
            <a:off x="8396288" y="1643063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621" name="Rectangle 14"/>
          <p:cNvSpPr/>
          <p:nvPr/>
        </p:nvSpPr>
        <p:spPr>
          <a:xfrm>
            <a:off x="7748588" y="39528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22" name="Rectangle 15"/>
          <p:cNvSpPr/>
          <p:nvPr/>
        </p:nvSpPr>
        <p:spPr>
          <a:xfrm>
            <a:off x="6996113" y="795338"/>
            <a:ext cx="1925637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23" name="Rectangle 16"/>
          <p:cNvSpPr/>
          <p:nvPr/>
        </p:nvSpPr>
        <p:spPr>
          <a:xfrm>
            <a:off x="7491413" y="99853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62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8375" y="193675"/>
            <a:ext cx="107950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2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38" y="257175"/>
            <a:ext cx="388937" cy="28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26" name="Rectangle 3"/>
          <p:cNvSpPr/>
          <p:nvPr/>
        </p:nvSpPr>
        <p:spPr>
          <a:xfrm>
            <a:off x="7116763" y="-23812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627" name="Rectangle 7"/>
          <p:cNvSpPr/>
          <p:nvPr/>
        </p:nvSpPr>
        <p:spPr>
          <a:xfrm>
            <a:off x="7131050" y="12731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62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5825" y="152400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29" name="Rectangle 2"/>
          <p:cNvSpPr/>
          <p:nvPr/>
        </p:nvSpPr>
        <p:spPr>
          <a:xfrm>
            <a:off x="7207250" y="2290763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630" name="Oval 736"/>
          <p:cNvSpPr/>
          <p:nvPr/>
        </p:nvSpPr>
        <p:spPr>
          <a:xfrm>
            <a:off x="7810500" y="2266950"/>
            <a:ext cx="417513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31" name="Rectangle 737"/>
          <p:cNvSpPr/>
          <p:nvPr/>
        </p:nvSpPr>
        <p:spPr>
          <a:xfrm>
            <a:off x="8116888" y="2217738"/>
            <a:ext cx="698500" cy="3095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32" name="Oval 738"/>
          <p:cNvSpPr/>
          <p:nvPr/>
        </p:nvSpPr>
        <p:spPr>
          <a:xfrm>
            <a:off x="7989888" y="3636963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33" name="Line 9"/>
          <p:cNvSpPr/>
          <p:nvPr/>
        </p:nvSpPr>
        <p:spPr>
          <a:xfrm>
            <a:off x="7172325" y="3559175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634" name="Rectangle 10"/>
          <p:cNvSpPr/>
          <p:nvPr/>
        </p:nvSpPr>
        <p:spPr>
          <a:xfrm>
            <a:off x="6862763" y="4013200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35" name="Rectangle 11"/>
          <p:cNvSpPr/>
          <p:nvPr/>
        </p:nvSpPr>
        <p:spPr>
          <a:xfrm>
            <a:off x="8396288" y="3959225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636" name="Rectangle 14"/>
          <p:cNvSpPr/>
          <p:nvPr/>
        </p:nvSpPr>
        <p:spPr>
          <a:xfrm>
            <a:off x="7748588" y="2711450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37" name="Rectangle 15"/>
          <p:cNvSpPr/>
          <p:nvPr/>
        </p:nvSpPr>
        <p:spPr>
          <a:xfrm>
            <a:off x="6996113" y="3111500"/>
            <a:ext cx="1925637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38" name="Rectangle 16"/>
          <p:cNvSpPr/>
          <p:nvPr/>
        </p:nvSpPr>
        <p:spPr>
          <a:xfrm>
            <a:off x="7491413" y="3313113"/>
            <a:ext cx="987425" cy="223837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639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8375" y="2508250"/>
            <a:ext cx="107950" cy="76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40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38" y="2571750"/>
            <a:ext cx="388937" cy="28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41" name="Rectangle 3"/>
          <p:cNvSpPr/>
          <p:nvPr/>
        </p:nvSpPr>
        <p:spPr>
          <a:xfrm>
            <a:off x="7116763" y="22923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642" name="Rectangle 7"/>
          <p:cNvSpPr/>
          <p:nvPr/>
        </p:nvSpPr>
        <p:spPr>
          <a:xfrm>
            <a:off x="7131050" y="358933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643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5825" y="2466975"/>
            <a:ext cx="106363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44" name="Rectangle 2"/>
          <p:cNvSpPr/>
          <p:nvPr/>
        </p:nvSpPr>
        <p:spPr>
          <a:xfrm>
            <a:off x="7180263" y="4605338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8645" name="Oval 751"/>
          <p:cNvSpPr/>
          <p:nvPr/>
        </p:nvSpPr>
        <p:spPr>
          <a:xfrm>
            <a:off x="7783513" y="458152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46" name="Rectangle 752"/>
          <p:cNvSpPr/>
          <p:nvPr/>
        </p:nvSpPr>
        <p:spPr>
          <a:xfrm>
            <a:off x="8089900" y="4530725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47" name="Oval 753"/>
          <p:cNvSpPr/>
          <p:nvPr/>
        </p:nvSpPr>
        <p:spPr>
          <a:xfrm>
            <a:off x="7962900" y="5951538"/>
            <a:ext cx="307975" cy="341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sz="2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48" name="Line 9"/>
          <p:cNvSpPr/>
          <p:nvPr/>
        </p:nvSpPr>
        <p:spPr>
          <a:xfrm>
            <a:off x="7145338" y="5873750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649" name="Rectangle 10"/>
          <p:cNvSpPr/>
          <p:nvPr/>
        </p:nvSpPr>
        <p:spPr>
          <a:xfrm>
            <a:off x="6835775" y="6327775"/>
            <a:ext cx="177800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8650" name="Rectangle 11"/>
          <p:cNvSpPr/>
          <p:nvPr/>
        </p:nvSpPr>
        <p:spPr>
          <a:xfrm>
            <a:off x="8369300" y="6272213"/>
            <a:ext cx="285750" cy="219075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651" name="Rectangle 14"/>
          <p:cNvSpPr/>
          <p:nvPr/>
        </p:nvSpPr>
        <p:spPr>
          <a:xfrm>
            <a:off x="7720013" y="502443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99"/>
                </a:solidFill>
                <a:latin typeface=".VnAvant" panose="020B7200000000000000" pitchFamily="34" charset="0"/>
              </a:rPr>
              <a:t>7</a:t>
            </a:r>
            <a:endParaRPr lang="en-US" altLang="en-US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8652" name="Rectangle 15"/>
          <p:cNvSpPr/>
          <p:nvPr/>
        </p:nvSpPr>
        <p:spPr>
          <a:xfrm>
            <a:off x="6969125" y="542448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8653" name="Rectangle 16"/>
          <p:cNvSpPr/>
          <p:nvPr/>
        </p:nvSpPr>
        <p:spPr>
          <a:xfrm>
            <a:off x="7464425" y="562768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năm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8654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1388" y="4822825"/>
            <a:ext cx="106362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55" name="Picture 29" descr="4D0E9C1D773840AE93D84E15D99D6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163" y="4886325"/>
            <a:ext cx="388937" cy="28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56" name="Rectangle 3"/>
          <p:cNvSpPr/>
          <p:nvPr/>
        </p:nvSpPr>
        <p:spPr>
          <a:xfrm>
            <a:off x="7089775" y="46053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657" name="Rectangle 7"/>
          <p:cNvSpPr/>
          <p:nvPr/>
        </p:nvSpPr>
        <p:spPr>
          <a:xfrm>
            <a:off x="7104063" y="590232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658" name="Picture 8" descr="x5312238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0" y="4781550"/>
            <a:ext cx="107950" cy="768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/>
          <p:nvPr/>
        </p:nvSpPr>
        <p:spPr>
          <a:xfrm>
            <a:off x="76200" y="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459" name="Oval 4"/>
          <p:cNvSpPr/>
          <p:nvPr/>
        </p:nvSpPr>
        <p:spPr>
          <a:xfrm>
            <a:off x="679450" y="-23812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60" name="Rectangle 5"/>
          <p:cNvSpPr/>
          <p:nvPr/>
        </p:nvSpPr>
        <p:spPr>
          <a:xfrm>
            <a:off x="985838" y="-74612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61" name="Oval 6"/>
          <p:cNvSpPr/>
          <p:nvPr/>
        </p:nvSpPr>
        <p:spPr>
          <a:xfrm>
            <a:off x="858838" y="1346200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62" name="Line 9"/>
          <p:cNvSpPr/>
          <p:nvPr/>
        </p:nvSpPr>
        <p:spPr>
          <a:xfrm>
            <a:off x="41275" y="1268413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3" name="Rectangle 10"/>
          <p:cNvSpPr/>
          <p:nvPr/>
        </p:nvSpPr>
        <p:spPr>
          <a:xfrm>
            <a:off x="-268287" y="1722438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64" name="Rectangle 14"/>
          <p:cNvSpPr/>
          <p:nvPr/>
        </p:nvSpPr>
        <p:spPr>
          <a:xfrm>
            <a:off x="615950" y="420688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65" name="Rectangle 15"/>
          <p:cNvSpPr/>
          <p:nvPr/>
        </p:nvSpPr>
        <p:spPr>
          <a:xfrm>
            <a:off x="-134937" y="819150"/>
            <a:ext cx="1924050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66" name="Rectangle 16"/>
          <p:cNvSpPr/>
          <p:nvPr/>
        </p:nvSpPr>
        <p:spPr>
          <a:xfrm>
            <a:off x="360363" y="10223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46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236538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8" name="Rectangle 3"/>
          <p:cNvSpPr/>
          <p:nvPr/>
        </p:nvSpPr>
        <p:spPr>
          <a:xfrm>
            <a:off x="-14287" y="15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469" name="Rectangle 7"/>
          <p:cNvSpPr/>
          <p:nvPr/>
        </p:nvSpPr>
        <p:spPr>
          <a:xfrm>
            <a:off x="0" y="12985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47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3" y="23018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8" y="246063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72" name="Rectangle 11"/>
          <p:cNvSpPr/>
          <p:nvPr/>
        </p:nvSpPr>
        <p:spPr>
          <a:xfrm>
            <a:off x="1241425" y="1787525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473" name="Rectangle 2"/>
          <p:cNvSpPr/>
          <p:nvPr/>
        </p:nvSpPr>
        <p:spPr>
          <a:xfrm>
            <a:off x="76200" y="2319338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474" name="Oval 53"/>
          <p:cNvSpPr/>
          <p:nvPr/>
        </p:nvSpPr>
        <p:spPr>
          <a:xfrm>
            <a:off x="679450" y="229552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75" name="Rectangle 54"/>
          <p:cNvSpPr/>
          <p:nvPr/>
        </p:nvSpPr>
        <p:spPr>
          <a:xfrm>
            <a:off x="985838" y="2244725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76" name="Oval 55"/>
          <p:cNvSpPr/>
          <p:nvPr/>
        </p:nvSpPr>
        <p:spPr>
          <a:xfrm>
            <a:off x="858838" y="3665538"/>
            <a:ext cx="307975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77" name="Line 9"/>
          <p:cNvSpPr/>
          <p:nvPr/>
        </p:nvSpPr>
        <p:spPr>
          <a:xfrm>
            <a:off x="41275" y="3587750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78" name="Rectangle 10"/>
          <p:cNvSpPr/>
          <p:nvPr/>
        </p:nvSpPr>
        <p:spPr>
          <a:xfrm>
            <a:off x="-268287" y="4041775"/>
            <a:ext cx="1779587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79" name="Rectangle 14"/>
          <p:cNvSpPr/>
          <p:nvPr/>
        </p:nvSpPr>
        <p:spPr>
          <a:xfrm>
            <a:off x="615950" y="273843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80" name="Rectangle 15"/>
          <p:cNvSpPr/>
          <p:nvPr/>
        </p:nvSpPr>
        <p:spPr>
          <a:xfrm>
            <a:off x="-134937" y="3138488"/>
            <a:ext cx="1924050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81" name="Rectangle 16"/>
          <p:cNvSpPr/>
          <p:nvPr/>
        </p:nvSpPr>
        <p:spPr>
          <a:xfrm>
            <a:off x="360363" y="334168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48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2555875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83" name="Rectangle 3"/>
          <p:cNvSpPr/>
          <p:nvPr/>
        </p:nvSpPr>
        <p:spPr>
          <a:xfrm>
            <a:off x="-14287" y="23193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484" name="Rectangle 7"/>
          <p:cNvSpPr/>
          <p:nvPr/>
        </p:nvSpPr>
        <p:spPr>
          <a:xfrm>
            <a:off x="0" y="3617913"/>
            <a:ext cx="89535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48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3" y="2549525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8" y="2563813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87" name="Rectangle 11"/>
          <p:cNvSpPr/>
          <p:nvPr/>
        </p:nvSpPr>
        <p:spPr>
          <a:xfrm>
            <a:off x="1241425" y="4106863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488" name="Rectangle 2"/>
          <p:cNvSpPr/>
          <p:nvPr/>
        </p:nvSpPr>
        <p:spPr>
          <a:xfrm>
            <a:off x="76200" y="4632325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489" name="Oval 68"/>
          <p:cNvSpPr/>
          <p:nvPr/>
        </p:nvSpPr>
        <p:spPr>
          <a:xfrm>
            <a:off x="679450" y="460851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90" name="Rectangle 69"/>
          <p:cNvSpPr/>
          <p:nvPr/>
        </p:nvSpPr>
        <p:spPr>
          <a:xfrm>
            <a:off x="985838" y="4557713"/>
            <a:ext cx="696912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91" name="Oval 70"/>
          <p:cNvSpPr/>
          <p:nvPr/>
        </p:nvSpPr>
        <p:spPr>
          <a:xfrm>
            <a:off x="858838" y="5976938"/>
            <a:ext cx="307975" cy="342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92" name="Line 9"/>
          <p:cNvSpPr/>
          <p:nvPr/>
        </p:nvSpPr>
        <p:spPr>
          <a:xfrm>
            <a:off x="41275" y="5900738"/>
            <a:ext cx="1508125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93" name="Rectangle 10"/>
          <p:cNvSpPr/>
          <p:nvPr/>
        </p:nvSpPr>
        <p:spPr>
          <a:xfrm>
            <a:off x="-268287" y="6354763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494" name="Rectangle 14"/>
          <p:cNvSpPr/>
          <p:nvPr/>
        </p:nvSpPr>
        <p:spPr>
          <a:xfrm>
            <a:off x="615950" y="505142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495" name="Rectangle 15"/>
          <p:cNvSpPr/>
          <p:nvPr/>
        </p:nvSpPr>
        <p:spPr>
          <a:xfrm>
            <a:off x="-134937" y="545147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496" name="Rectangle 16"/>
          <p:cNvSpPr/>
          <p:nvPr/>
        </p:nvSpPr>
        <p:spPr>
          <a:xfrm>
            <a:off x="360363" y="5654675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49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4868863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98" name="Rectangle 3"/>
          <p:cNvSpPr/>
          <p:nvPr/>
        </p:nvSpPr>
        <p:spPr>
          <a:xfrm>
            <a:off x="-14287" y="46323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499" name="Rectangle 7"/>
          <p:cNvSpPr/>
          <p:nvPr/>
        </p:nvSpPr>
        <p:spPr>
          <a:xfrm>
            <a:off x="0" y="592931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0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3" y="4860925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0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8" y="487680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02" name="Rectangle 11"/>
          <p:cNvSpPr/>
          <p:nvPr/>
        </p:nvSpPr>
        <p:spPr>
          <a:xfrm>
            <a:off x="1241425" y="6419850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03" name="Rectangle 2"/>
          <p:cNvSpPr/>
          <p:nvPr/>
        </p:nvSpPr>
        <p:spPr>
          <a:xfrm>
            <a:off x="1941513" y="61913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04" name="Oval 83"/>
          <p:cNvSpPr/>
          <p:nvPr/>
        </p:nvSpPr>
        <p:spPr>
          <a:xfrm>
            <a:off x="2544763" y="38100"/>
            <a:ext cx="417512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05" name="Rectangle 84"/>
          <p:cNvSpPr/>
          <p:nvPr/>
        </p:nvSpPr>
        <p:spPr>
          <a:xfrm>
            <a:off x="2851150" y="-12700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06" name="Oval 85"/>
          <p:cNvSpPr/>
          <p:nvPr/>
        </p:nvSpPr>
        <p:spPr>
          <a:xfrm>
            <a:off x="2724150" y="1408113"/>
            <a:ext cx="307975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07" name="Line 9"/>
          <p:cNvSpPr/>
          <p:nvPr/>
        </p:nvSpPr>
        <p:spPr>
          <a:xfrm>
            <a:off x="1906588" y="1330325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08" name="Rectangle 10"/>
          <p:cNvSpPr/>
          <p:nvPr/>
        </p:nvSpPr>
        <p:spPr>
          <a:xfrm>
            <a:off x="1597025" y="1784350"/>
            <a:ext cx="1779588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09" name="Rectangle 14"/>
          <p:cNvSpPr/>
          <p:nvPr/>
        </p:nvSpPr>
        <p:spPr>
          <a:xfrm>
            <a:off x="2481263" y="481013"/>
            <a:ext cx="481012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10" name="Rectangle 15"/>
          <p:cNvSpPr/>
          <p:nvPr/>
        </p:nvSpPr>
        <p:spPr>
          <a:xfrm>
            <a:off x="1730375" y="881063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11" name="Rectangle 16"/>
          <p:cNvSpPr/>
          <p:nvPr/>
        </p:nvSpPr>
        <p:spPr>
          <a:xfrm>
            <a:off x="2225675" y="1084263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1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038" y="298450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13" name="Rectangle 3"/>
          <p:cNvSpPr/>
          <p:nvPr/>
        </p:nvSpPr>
        <p:spPr>
          <a:xfrm>
            <a:off x="1851025" y="6191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14" name="Rectangle 7"/>
          <p:cNvSpPr/>
          <p:nvPr/>
        </p:nvSpPr>
        <p:spPr>
          <a:xfrm>
            <a:off x="1865313" y="1358900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1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29210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1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6388"/>
            <a:ext cx="144463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17" name="Rectangle 11"/>
          <p:cNvSpPr/>
          <p:nvPr/>
        </p:nvSpPr>
        <p:spPr>
          <a:xfrm>
            <a:off x="3106738" y="1849438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18" name="Rectangle 2"/>
          <p:cNvSpPr/>
          <p:nvPr/>
        </p:nvSpPr>
        <p:spPr>
          <a:xfrm>
            <a:off x="1941513" y="2379663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19" name="Oval 98"/>
          <p:cNvSpPr/>
          <p:nvPr/>
        </p:nvSpPr>
        <p:spPr>
          <a:xfrm>
            <a:off x="2544763" y="2357438"/>
            <a:ext cx="417512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20" name="Rectangle 99"/>
          <p:cNvSpPr/>
          <p:nvPr/>
        </p:nvSpPr>
        <p:spPr>
          <a:xfrm>
            <a:off x="2851150" y="2306638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21" name="Oval 100"/>
          <p:cNvSpPr/>
          <p:nvPr/>
        </p:nvSpPr>
        <p:spPr>
          <a:xfrm>
            <a:off x="2724150" y="3725863"/>
            <a:ext cx="307975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22" name="Line 9"/>
          <p:cNvSpPr/>
          <p:nvPr/>
        </p:nvSpPr>
        <p:spPr>
          <a:xfrm>
            <a:off x="1906588" y="3649663"/>
            <a:ext cx="1509712" cy="174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23" name="Rectangle 10"/>
          <p:cNvSpPr/>
          <p:nvPr/>
        </p:nvSpPr>
        <p:spPr>
          <a:xfrm>
            <a:off x="1597025" y="4102100"/>
            <a:ext cx="1779588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24" name="Rectangle 14"/>
          <p:cNvSpPr/>
          <p:nvPr/>
        </p:nvSpPr>
        <p:spPr>
          <a:xfrm>
            <a:off x="2481263" y="2800350"/>
            <a:ext cx="481012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25" name="Rectangle 15"/>
          <p:cNvSpPr/>
          <p:nvPr/>
        </p:nvSpPr>
        <p:spPr>
          <a:xfrm>
            <a:off x="1730375" y="3200400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26" name="Rectangle 16"/>
          <p:cNvSpPr/>
          <p:nvPr/>
        </p:nvSpPr>
        <p:spPr>
          <a:xfrm>
            <a:off x="2225675" y="340360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2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038" y="2617788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28" name="Rectangle 3"/>
          <p:cNvSpPr/>
          <p:nvPr/>
        </p:nvSpPr>
        <p:spPr>
          <a:xfrm>
            <a:off x="1851025" y="23812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29" name="Rectangle 7"/>
          <p:cNvSpPr/>
          <p:nvPr/>
        </p:nvSpPr>
        <p:spPr>
          <a:xfrm>
            <a:off x="1865313" y="367823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3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260985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3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625725"/>
            <a:ext cx="144463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32" name="Rectangle 11"/>
          <p:cNvSpPr/>
          <p:nvPr/>
        </p:nvSpPr>
        <p:spPr>
          <a:xfrm>
            <a:off x="3106738" y="4167188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33" name="Rectangle 2"/>
          <p:cNvSpPr/>
          <p:nvPr/>
        </p:nvSpPr>
        <p:spPr>
          <a:xfrm>
            <a:off x="1941513" y="4692650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34" name="Oval 113"/>
          <p:cNvSpPr/>
          <p:nvPr/>
        </p:nvSpPr>
        <p:spPr>
          <a:xfrm>
            <a:off x="2544763" y="4668838"/>
            <a:ext cx="417512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35" name="Rectangle 114"/>
          <p:cNvSpPr/>
          <p:nvPr/>
        </p:nvSpPr>
        <p:spPr>
          <a:xfrm>
            <a:off x="2851150" y="4619625"/>
            <a:ext cx="698500" cy="309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36" name="Oval 115"/>
          <p:cNvSpPr/>
          <p:nvPr/>
        </p:nvSpPr>
        <p:spPr>
          <a:xfrm>
            <a:off x="2724150" y="6038850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37" name="Line 9"/>
          <p:cNvSpPr/>
          <p:nvPr/>
        </p:nvSpPr>
        <p:spPr>
          <a:xfrm>
            <a:off x="1906588" y="5961063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38" name="Rectangle 10"/>
          <p:cNvSpPr/>
          <p:nvPr/>
        </p:nvSpPr>
        <p:spPr>
          <a:xfrm>
            <a:off x="1597025" y="6415088"/>
            <a:ext cx="1779588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39" name="Rectangle 14"/>
          <p:cNvSpPr/>
          <p:nvPr/>
        </p:nvSpPr>
        <p:spPr>
          <a:xfrm>
            <a:off x="2481263" y="5113338"/>
            <a:ext cx="481012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40" name="Rectangle 15"/>
          <p:cNvSpPr/>
          <p:nvPr/>
        </p:nvSpPr>
        <p:spPr>
          <a:xfrm>
            <a:off x="1730375" y="5513388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41" name="Rectangle 16"/>
          <p:cNvSpPr/>
          <p:nvPr/>
        </p:nvSpPr>
        <p:spPr>
          <a:xfrm>
            <a:off x="2225675" y="5715000"/>
            <a:ext cx="987425" cy="223838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4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038" y="4929188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43" name="Rectangle 3"/>
          <p:cNvSpPr/>
          <p:nvPr/>
        </p:nvSpPr>
        <p:spPr>
          <a:xfrm>
            <a:off x="1851025" y="469423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44" name="Rectangle 7"/>
          <p:cNvSpPr/>
          <p:nvPr/>
        </p:nvSpPr>
        <p:spPr>
          <a:xfrm>
            <a:off x="1865313" y="599122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4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492283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4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938713"/>
            <a:ext cx="144463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47" name="Rectangle 11"/>
          <p:cNvSpPr/>
          <p:nvPr/>
        </p:nvSpPr>
        <p:spPr>
          <a:xfrm>
            <a:off x="3106738" y="6480175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48" name="Rectangle 2"/>
          <p:cNvSpPr/>
          <p:nvPr/>
        </p:nvSpPr>
        <p:spPr>
          <a:xfrm>
            <a:off x="3771900" y="41275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49" name="Oval 128"/>
          <p:cNvSpPr/>
          <p:nvPr/>
        </p:nvSpPr>
        <p:spPr>
          <a:xfrm>
            <a:off x="4375150" y="17463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50" name="Rectangle 129"/>
          <p:cNvSpPr/>
          <p:nvPr/>
        </p:nvSpPr>
        <p:spPr>
          <a:xfrm>
            <a:off x="4681538" y="-33337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51" name="Oval 130"/>
          <p:cNvSpPr/>
          <p:nvPr/>
        </p:nvSpPr>
        <p:spPr>
          <a:xfrm>
            <a:off x="4554538" y="1387475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52" name="Line 9"/>
          <p:cNvSpPr/>
          <p:nvPr/>
        </p:nvSpPr>
        <p:spPr>
          <a:xfrm>
            <a:off x="3736975" y="130968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53" name="Rectangle 10"/>
          <p:cNvSpPr/>
          <p:nvPr/>
        </p:nvSpPr>
        <p:spPr>
          <a:xfrm>
            <a:off x="3427413" y="1763713"/>
            <a:ext cx="1779587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54" name="Rectangle 14"/>
          <p:cNvSpPr/>
          <p:nvPr/>
        </p:nvSpPr>
        <p:spPr>
          <a:xfrm>
            <a:off x="4311650" y="461963"/>
            <a:ext cx="481013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55" name="Rectangle 15"/>
          <p:cNvSpPr/>
          <p:nvPr/>
        </p:nvSpPr>
        <p:spPr>
          <a:xfrm>
            <a:off x="3560763" y="860425"/>
            <a:ext cx="1924050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56" name="Rectangle 16"/>
          <p:cNvSpPr/>
          <p:nvPr/>
        </p:nvSpPr>
        <p:spPr>
          <a:xfrm>
            <a:off x="4056063" y="1063625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5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6425" y="277813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58" name="Rectangle 3"/>
          <p:cNvSpPr/>
          <p:nvPr/>
        </p:nvSpPr>
        <p:spPr>
          <a:xfrm>
            <a:off x="3681413" y="4286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59" name="Rectangle 7"/>
          <p:cNvSpPr/>
          <p:nvPr/>
        </p:nvSpPr>
        <p:spPr>
          <a:xfrm>
            <a:off x="3695700" y="1339850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6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63" y="271463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6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88" y="287338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62" name="Rectangle 11"/>
          <p:cNvSpPr/>
          <p:nvPr/>
        </p:nvSpPr>
        <p:spPr>
          <a:xfrm>
            <a:off x="4937125" y="1828800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63" name="Rectangle 2"/>
          <p:cNvSpPr/>
          <p:nvPr/>
        </p:nvSpPr>
        <p:spPr>
          <a:xfrm>
            <a:off x="3771900" y="2360613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64" name="Oval 143"/>
          <p:cNvSpPr/>
          <p:nvPr/>
        </p:nvSpPr>
        <p:spPr>
          <a:xfrm>
            <a:off x="4375150" y="2336800"/>
            <a:ext cx="417513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65" name="Rectangle 144"/>
          <p:cNvSpPr/>
          <p:nvPr/>
        </p:nvSpPr>
        <p:spPr>
          <a:xfrm>
            <a:off x="4681538" y="2286000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66" name="Oval 145"/>
          <p:cNvSpPr/>
          <p:nvPr/>
        </p:nvSpPr>
        <p:spPr>
          <a:xfrm>
            <a:off x="4554538" y="3706813"/>
            <a:ext cx="307975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67" name="Line 9"/>
          <p:cNvSpPr/>
          <p:nvPr/>
        </p:nvSpPr>
        <p:spPr>
          <a:xfrm>
            <a:off x="3736975" y="3629025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68" name="Rectangle 10"/>
          <p:cNvSpPr/>
          <p:nvPr/>
        </p:nvSpPr>
        <p:spPr>
          <a:xfrm>
            <a:off x="3427413" y="4083050"/>
            <a:ext cx="1779587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69" name="Rectangle 14"/>
          <p:cNvSpPr/>
          <p:nvPr/>
        </p:nvSpPr>
        <p:spPr>
          <a:xfrm>
            <a:off x="4311650" y="2779713"/>
            <a:ext cx="481013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70" name="Rectangle 15"/>
          <p:cNvSpPr/>
          <p:nvPr/>
        </p:nvSpPr>
        <p:spPr>
          <a:xfrm>
            <a:off x="3560763" y="3179763"/>
            <a:ext cx="1924050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71" name="Rectangle 16"/>
          <p:cNvSpPr/>
          <p:nvPr/>
        </p:nvSpPr>
        <p:spPr>
          <a:xfrm>
            <a:off x="4056063" y="3382963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7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6425" y="2597150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73" name="Rectangle 3"/>
          <p:cNvSpPr/>
          <p:nvPr/>
        </p:nvSpPr>
        <p:spPr>
          <a:xfrm>
            <a:off x="3681413" y="236061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74" name="Rectangle 7"/>
          <p:cNvSpPr/>
          <p:nvPr/>
        </p:nvSpPr>
        <p:spPr>
          <a:xfrm>
            <a:off x="3695700" y="3659188"/>
            <a:ext cx="89535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7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63" y="259080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7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88" y="2605088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77" name="Rectangle 11"/>
          <p:cNvSpPr/>
          <p:nvPr/>
        </p:nvSpPr>
        <p:spPr>
          <a:xfrm>
            <a:off x="4937125" y="4148138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78" name="Rectangle 2"/>
          <p:cNvSpPr/>
          <p:nvPr/>
        </p:nvSpPr>
        <p:spPr>
          <a:xfrm>
            <a:off x="3771900" y="4673600"/>
            <a:ext cx="1509713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79" name="Oval 158"/>
          <p:cNvSpPr/>
          <p:nvPr/>
        </p:nvSpPr>
        <p:spPr>
          <a:xfrm>
            <a:off x="4375150" y="4649788"/>
            <a:ext cx="417513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80" name="Rectangle 159"/>
          <p:cNvSpPr/>
          <p:nvPr/>
        </p:nvSpPr>
        <p:spPr>
          <a:xfrm>
            <a:off x="4681538" y="4598988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81" name="Oval 160"/>
          <p:cNvSpPr/>
          <p:nvPr/>
        </p:nvSpPr>
        <p:spPr>
          <a:xfrm>
            <a:off x="4554538" y="6019800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82" name="Line 9"/>
          <p:cNvSpPr/>
          <p:nvPr/>
        </p:nvSpPr>
        <p:spPr>
          <a:xfrm>
            <a:off x="3736975" y="5942013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83" name="Rectangle 10"/>
          <p:cNvSpPr/>
          <p:nvPr/>
        </p:nvSpPr>
        <p:spPr>
          <a:xfrm>
            <a:off x="3427413" y="6396038"/>
            <a:ext cx="1779587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84" name="Rectangle 14"/>
          <p:cNvSpPr/>
          <p:nvPr/>
        </p:nvSpPr>
        <p:spPr>
          <a:xfrm>
            <a:off x="4311650" y="5092700"/>
            <a:ext cx="481013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85" name="Rectangle 15"/>
          <p:cNvSpPr/>
          <p:nvPr/>
        </p:nvSpPr>
        <p:spPr>
          <a:xfrm>
            <a:off x="3560763" y="5492750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86" name="Rectangle 16"/>
          <p:cNvSpPr/>
          <p:nvPr/>
        </p:nvSpPr>
        <p:spPr>
          <a:xfrm>
            <a:off x="4056063" y="569595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58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6425" y="4910138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88" name="Rectangle 3"/>
          <p:cNvSpPr/>
          <p:nvPr/>
        </p:nvSpPr>
        <p:spPr>
          <a:xfrm>
            <a:off x="3681413" y="467360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589" name="Rectangle 7"/>
          <p:cNvSpPr/>
          <p:nvPr/>
        </p:nvSpPr>
        <p:spPr>
          <a:xfrm>
            <a:off x="3695700" y="5970588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59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63" y="490378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9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88" y="4918075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92" name="Rectangle 11"/>
          <p:cNvSpPr/>
          <p:nvPr/>
        </p:nvSpPr>
        <p:spPr>
          <a:xfrm>
            <a:off x="4937125" y="6461125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593" name="Rectangle 2"/>
          <p:cNvSpPr/>
          <p:nvPr/>
        </p:nvSpPr>
        <p:spPr>
          <a:xfrm>
            <a:off x="5472113" y="57150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594" name="Oval 173"/>
          <p:cNvSpPr/>
          <p:nvPr/>
        </p:nvSpPr>
        <p:spPr>
          <a:xfrm>
            <a:off x="6075363" y="33338"/>
            <a:ext cx="417512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595" name="Rectangle 174"/>
          <p:cNvSpPr/>
          <p:nvPr/>
        </p:nvSpPr>
        <p:spPr>
          <a:xfrm>
            <a:off x="6381750" y="-17462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96" name="Oval 175"/>
          <p:cNvSpPr/>
          <p:nvPr/>
        </p:nvSpPr>
        <p:spPr>
          <a:xfrm>
            <a:off x="6254750" y="1403350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597" name="Line 9"/>
          <p:cNvSpPr/>
          <p:nvPr/>
        </p:nvSpPr>
        <p:spPr>
          <a:xfrm>
            <a:off x="5437188" y="1325563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598" name="Rectangle 10"/>
          <p:cNvSpPr/>
          <p:nvPr/>
        </p:nvSpPr>
        <p:spPr>
          <a:xfrm>
            <a:off x="5127625" y="1779588"/>
            <a:ext cx="1779588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599" name="Rectangle 14"/>
          <p:cNvSpPr/>
          <p:nvPr/>
        </p:nvSpPr>
        <p:spPr>
          <a:xfrm>
            <a:off x="6013450" y="476250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00" name="Rectangle 15"/>
          <p:cNvSpPr/>
          <p:nvPr/>
        </p:nvSpPr>
        <p:spPr>
          <a:xfrm>
            <a:off x="5260975" y="876300"/>
            <a:ext cx="1925638" cy="150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01" name="Rectangle 16"/>
          <p:cNvSpPr/>
          <p:nvPr/>
        </p:nvSpPr>
        <p:spPr>
          <a:xfrm>
            <a:off x="5756275" y="1079500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0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6638" y="293688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03" name="Rectangle 3"/>
          <p:cNvSpPr/>
          <p:nvPr/>
        </p:nvSpPr>
        <p:spPr>
          <a:xfrm>
            <a:off x="5381625" y="57150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04" name="Rectangle 7"/>
          <p:cNvSpPr/>
          <p:nvPr/>
        </p:nvSpPr>
        <p:spPr>
          <a:xfrm>
            <a:off x="5395913" y="1355725"/>
            <a:ext cx="89535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0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75" y="28733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0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88" y="301625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07" name="Rectangle 11"/>
          <p:cNvSpPr/>
          <p:nvPr/>
        </p:nvSpPr>
        <p:spPr>
          <a:xfrm>
            <a:off x="6637338" y="1844675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608" name="Rectangle 2"/>
          <p:cNvSpPr/>
          <p:nvPr/>
        </p:nvSpPr>
        <p:spPr>
          <a:xfrm>
            <a:off x="5472113" y="2374900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609" name="Oval 188"/>
          <p:cNvSpPr/>
          <p:nvPr/>
        </p:nvSpPr>
        <p:spPr>
          <a:xfrm>
            <a:off x="6075363" y="2352675"/>
            <a:ext cx="417512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10" name="Rectangle 189"/>
          <p:cNvSpPr/>
          <p:nvPr/>
        </p:nvSpPr>
        <p:spPr>
          <a:xfrm>
            <a:off x="6381750" y="2301875"/>
            <a:ext cx="698500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11" name="Oval 190"/>
          <p:cNvSpPr/>
          <p:nvPr/>
        </p:nvSpPr>
        <p:spPr>
          <a:xfrm>
            <a:off x="6254750" y="3721100"/>
            <a:ext cx="307975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12" name="Line 9"/>
          <p:cNvSpPr/>
          <p:nvPr/>
        </p:nvSpPr>
        <p:spPr>
          <a:xfrm>
            <a:off x="5437188" y="3644900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613" name="Rectangle 10"/>
          <p:cNvSpPr/>
          <p:nvPr/>
        </p:nvSpPr>
        <p:spPr>
          <a:xfrm>
            <a:off x="5127625" y="4097338"/>
            <a:ext cx="1779588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14" name="Rectangle 14"/>
          <p:cNvSpPr/>
          <p:nvPr/>
        </p:nvSpPr>
        <p:spPr>
          <a:xfrm>
            <a:off x="6013450" y="279558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15" name="Rectangle 15"/>
          <p:cNvSpPr/>
          <p:nvPr/>
        </p:nvSpPr>
        <p:spPr>
          <a:xfrm>
            <a:off x="5260975" y="3195638"/>
            <a:ext cx="1925638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16" name="Rectangle 16"/>
          <p:cNvSpPr/>
          <p:nvPr/>
        </p:nvSpPr>
        <p:spPr>
          <a:xfrm>
            <a:off x="5756275" y="3398838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1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6638" y="2613025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18" name="Rectangle 3"/>
          <p:cNvSpPr/>
          <p:nvPr/>
        </p:nvSpPr>
        <p:spPr>
          <a:xfrm>
            <a:off x="5381625" y="23764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19" name="Rectangle 7"/>
          <p:cNvSpPr/>
          <p:nvPr/>
        </p:nvSpPr>
        <p:spPr>
          <a:xfrm>
            <a:off x="5395913" y="3673475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2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75" y="260508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2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88" y="2620963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22" name="Rectangle 11"/>
          <p:cNvSpPr/>
          <p:nvPr/>
        </p:nvSpPr>
        <p:spPr>
          <a:xfrm>
            <a:off x="6637338" y="4164013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623" name="Rectangle 2"/>
          <p:cNvSpPr/>
          <p:nvPr/>
        </p:nvSpPr>
        <p:spPr>
          <a:xfrm>
            <a:off x="5472113" y="4687888"/>
            <a:ext cx="1509712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624" name="Oval 203"/>
          <p:cNvSpPr/>
          <p:nvPr/>
        </p:nvSpPr>
        <p:spPr>
          <a:xfrm>
            <a:off x="6075363" y="4664075"/>
            <a:ext cx="417512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25" name="Rectangle 204"/>
          <p:cNvSpPr/>
          <p:nvPr/>
        </p:nvSpPr>
        <p:spPr>
          <a:xfrm>
            <a:off x="6381750" y="4614863"/>
            <a:ext cx="698500" cy="3095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26" name="Oval 205"/>
          <p:cNvSpPr/>
          <p:nvPr/>
        </p:nvSpPr>
        <p:spPr>
          <a:xfrm>
            <a:off x="6254750" y="6034088"/>
            <a:ext cx="307975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27" name="Line 9"/>
          <p:cNvSpPr/>
          <p:nvPr/>
        </p:nvSpPr>
        <p:spPr>
          <a:xfrm>
            <a:off x="5437188" y="5956300"/>
            <a:ext cx="1509712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628" name="Rectangle 10"/>
          <p:cNvSpPr/>
          <p:nvPr/>
        </p:nvSpPr>
        <p:spPr>
          <a:xfrm>
            <a:off x="5127625" y="6410325"/>
            <a:ext cx="1779588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29" name="Rectangle 14"/>
          <p:cNvSpPr/>
          <p:nvPr/>
        </p:nvSpPr>
        <p:spPr>
          <a:xfrm>
            <a:off x="6013450" y="5108575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30" name="Rectangle 15"/>
          <p:cNvSpPr/>
          <p:nvPr/>
        </p:nvSpPr>
        <p:spPr>
          <a:xfrm>
            <a:off x="5260975" y="5508625"/>
            <a:ext cx="1925638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31" name="Rectangle 16"/>
          <p:cNvSpPr/>
          <p:nvPr/>
        </p:nvSpPr>
        <p:spPr>
          <a:xfrm>
            <a:off x="5756275" y="5711825"/>
            <a:ext cx="987425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3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6638" y="4924425"/>
            <a:ext cx="349250" cy="26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33" name="Rectangle 3"/>
          <p:cNvSpPr/>
          <p:nvPr/>
        </p:nvSpPr>
        <p:spPr>
          <a:xfrm>
            <a:off x="5381625" y="468947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34" name="Rectangle 7"/>
          <p:cNvSpPr/>
          <p:nvPr/>
        </p:nvSpPr>
        <p:spPr>
          <a:xfrm>
            <a:off x="5395913" y="598646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3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75" y="4918075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3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88" y="493395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37" name="Rectangle 11"/>
          <p:cNvSpPr/>
          <p:nvPr/>
        </p:nvSpPr>
        <p:spPr>
          <a:xfrm>
            <a:off x="6637338" y="6475413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638" name="Rectangle 2"/>
          <p:cNvSpPr/>
          <p:nvPr/>
        </p:nvSpPr>
        <p:spPr>
          <a:xfrm>
            <a:off x="7265988" y="141288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639" name="Oval 218"/>
          <p:cNvSpPr/>
          <p:nvPr/>
        </p:nvSpPr>
        <p:spPr>
          <a:xfrm>
            <a:off x="7869238" y="117475"/>
            <a:ext cx="415925" cy="2460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40" name="Rectangle 219"/>
          <p:cNvSpPr/>
          <p:nvPr/>
        </p:nvSpPr>
        <p:spPr>
          <a:xfrm>
            <a:off x="8175625" y="66675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41" name="Oval 220"/>
          <p:cNvSpPr/>
          <p:nvPr/>
        </p:nvSpPr>
        <p:spPr>
          <a:xfrm>
            <a:off x="8047038" y="1487488"/>
            <a:ext cx="309562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42" name="Line 9"/>
          <p:cNvSpPr/>
          <p:nvPr/>
        </p:nvSpPr>
        <p:spPr>
          <a:xfrm>
            <a:off x="7229475" y="1409700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643" name="Rectangle 10"/>
          <p:cNvSpPr/>
          <p:nvPr/>
        </p:nvSpPr>
        <p:spPr>
          <a:xfrm>
            <a:off x="6921500" y="1863725"/>
            <a:ext cx="1778000" cy="325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44" name="Rectangle 14"/>
          <p:cNvSpPr/>
          <p:nvPr/>
        </p:nvSpPr>
        <p:spPr>
          <a:xfrm>
            <a:off x="7805738" y="560388"/>
            <a:ext cx="479425" cy="414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45" name="Rectangle 15"/>
          <p:cNvSpPr/>
          <p:nvPr/>
        </p:nvSpPr>
        <p:spPr>
          <a:xfrm>
            <a:off x="7054850" y="960438"/>
            <a:ext cx="1924050" cy="150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46" name="Rectangle 16"/>
          <p:cNvSpPr/>
          <p:nvPr/>
        </p:nvSpPr>
        <p:spPr>
          <a:xfrm>
            <a:off x="7548563" y="1163638"/>
            <a:ext cx="989012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4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0513" y="377825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48" name="Rectangle 3"/>
          <p:cNvSpPr/>
          <p:nvPr/>
        </p:nvSpPr>
        <p:spPr>
          <a:xfrm>
            <a:off x="7175500" y="141288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49" name="Rectangle 7"/>
          <p:cNvSpPr/>
          <p:nvPr/>
        </p:nvSpPr>
        <p:spPr>
          <a:xfrm>
            <a:off x="7189788" y="1439863"/>
            <a:ext cx="895350" cy="3254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5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963" y="371475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5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385763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52" name="Rectangle 11"/>
          <p:cNvSpPr/>
          <p:nvPr/>
        </p:nvSpPr>
        <p:spPr>
          <a:xfrm>
            <a:off x="8431213" y="1928813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653" name="Rectangle 2"/>
          <p:cNvSpPr/>
          <p:nvPr/>
        </p:nvSpPr>
        <p:spPr>
          <a:xfrm>
            <a:off x="7265988" y="2459038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654" name="Oval 233"/>
          <p:cNvSpPr/>
          <p:nvPr/>
        </p:nvSpPr>
        <p:spPr>
          <a:xfrm>
            <a:off x="7869238" y="2436813"/>
            <a:ext cx="415925" cy="246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55" name="Rectangle 234"/>
          <p:cNvSpPr/>
          <p:nvPr/>
        </p:nvSpPr>
        <p:spPr>
          <a:xfrm>
            <a:off x="8175625" y="2386013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56" name="Oval 235"/>
          <p:cNvSpPr/>
          <p:nvPr/>
        </p:nvSpPr>
        <p:spPr>
          <a:xfrm>
            <a:off x="8047038" y="3805238"/>
            <a:ext cx="309562" cy="34131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57" name="Line 9"/>
          <p:cNvSpPr/>
          <p:nvPr/>
        </p:nvSpPr>
        <p:spPr>
          <a:xfrm>
            <a:off x="7229475" y="372903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658" name="Rectangle 10"/>
          <p:cNvSpPr/>
          <p:nvPr/>
        </p:nvSpPr>
        <p:spPr>
          <a:xfrm>
            <a:off x="6921500" y="4181475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59" name="Rectangle 14"/>
          <p:cNvSpPr/>
          <p:nvPr/>
        </p:nvSpPr>
        <p:spPr>
          <a:xfrm>
            <a:off x="7805738" y="2879725"/>
            <a:ext cx="479425" cy="4143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60" name="Rectangle 15"/>
          <p:cNvSpPr/>
          <p:nvPr/>
        </p:nvSpPr>
        <p:spPr>
          <a:xfrm>
            <a:off x="7054850" y="3279775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61" name="Rectangle 16"/>
          <p:cNvSpPr/>
          <p:nvPr/>
        </p:nvSpPr>
        <p:spPr>
          <a:xfrm>
            <a:off x="7548563" y="3482975"/>
            <a:ext cx="989012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62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0513" y="2697163"/>
            <a:ext cx="349250" cy="258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63" name="Rectangle 3"/>
          <p:cNvSpPr/>
          <p:nvPr/>
        </p:nvSpPr>
        <p:spPr>
          <a:xfrm>
            <a:off x="7175500" y="2460625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64" name="Rectangle 7"/>
          <p:cNvSpPr/>
          <p:nvPr/>
        </p:nvSpPr>
        <p:spPr>
          <a:xfrm>
            <a:off x="7189788" y="3757613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65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963" y="2689225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66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2705100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67" name="Rectangle 11"/>
          <p:cNvSpPr/>
          <p:nvPr/>
        </p:nvSpPr>
        <p:spPr>
          <a:xfrm>
            <a:off x="8431213" y="4248150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9668" name="Rectangle 2"/>
          <p:cNvSpPr/>
          <p:nvPr/>
        </p:nvSpPr>
        <p:spPr>
          <a:xfrm>
            <a:off x="7265988" y="4772025"/>
            <a:ext cx="1508125" cy="220980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9669" name="Oval 248"/>
          <p:cNvSpPr/>
          <p:nvPr/>
        </p:nvSpPr>
        <p:spPr>
          <a:xfrm>
            <a:off x="7869238" y="4748213"/>
            <a:ext cx="415925" cy="247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12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70" name="Rectangle 249"/>
          <p:cNvSpPr/>
          <p:nvPr/>
        </p:nvSpPr>
        <p:spPr>
          <a:xfrm>
            <a:off x="8175625" y="4699000"/>
            <a:ext cx="696913" cy="311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71" name="Oval 250"/>
          <p:cNvSpPr/>
          <p:nvPr/>
        </p:nvSpPr>
        <p:spPr>
          <a:xfrm>
            <a:off x="8047038" y="6118225"/>
            <a:ext cx="309562" cy="341313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72" name="Line 9"/>
          <p:cNvSpPr/>
          <p:nvPr/>
        </p:nvSpPr>
        <p:spPr>
          <a:xfrm>
            <a:off x="7229475" y="6040438"/>
            <a:ext cx="1509713" cy="190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673" name="Rectangle 10"/>
          <p:cNvSpPr/>
          <p:nvPr/>
        </p:nvSpPr>
        <p:spPr>
          <a:xfrm>
            <a:off x="6921500" y="6494463"/>
            <a:ext cx="177800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Nh©m th×n (®)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9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9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9674" name="Rectangle 14"/>
          <p:cNvSpPr/>
          <p:nvPr/>
        </p:nvSpPr>
        <p:spPr>
          <a:xfrm>
            <a:off x="7805738" y="5192713"/>
            <a:ext cx="479425" cy="4127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9900FF"/>
                </a:solidFill>
                <a:latin typeface=".VnAvant" panose="020B7200000000000000" pitchFamily="34" charset="0"/>
              </a:rPr>
              <a:t>6</a:t>
            </a:r>
            <a:endParaRPr lang="en-US" altLang="en-US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9675" name="Rectangle 15"/>
          <p:cNvSpPr/>
          <p:nvPr/>
        </p:nvSpPr>
        <p:spPr>
          <a:xfrm>
            <a:off x="7054850" y="5592763"/>
            <a:ext cx="1924050" cy="149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" b="1" dirty="0">
                <a:solidFill>
                  <a:srgbClr val="003300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6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9676" name="Rectangle 16"/>
          <p:cNvSpPr/>
          <p:nvPr/>
        </p:nvSpPr>
        <p:spPr>
          <a:xfrm>
            <a:off x="7548563" y="5795963"/>
            <a:ext cx="989012" cy="22225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99"/>
                </a:solidFill>
                <a:latin typeface=".VnAvant" panose="020B7200000000000000" pitchFamily="34" charset="0"/>
              </a:rPr>
              <a:t>Thø tư</a:t>
            </a:r>
            <a:endParaRPr lang="en-US" altLang="en-US" sz="14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9677" name="Picture 29" descr="4D0E9C1D773840AE93D84E15D99D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0513" y="5010150"/>
            <a:ext cx="349250" cy="25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78" name="Rectangle 3"/>
          <p:cNvSpPr/>
          <p:nvPr/>
        </p:nvSpPr>
        <p:spPr>
          <a:xfrm>
            <a:off x="7175500" y="4773613"/>
            <a:ext cx="831850" cy="174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1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9679" name="Rectangle 7"/>
          <p:cNvSpPr/>
          <p:nvPr/>
        </p:nvSpPr>
        <p:spPr>
          <a:xfrm>
            <a:off x="7189788" y="6070600"/>
            <a:ext cx="895350" cy="327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680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963" y="5002213"/>
            <a:ext cx="1444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81" name="Picture 30" descr="73F7F4B54C444E3EA61C054A11BBF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5018088"/>
            <a:ext cx="142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682" name="Rectangle 11"/>
          <p:cNvSpPr/>
          <p:nvPr/>
        </p:nvSpPr>
        <p:spPr>
          <a:xfrm>
            <a:off x="8431213" y="6559550"/>
            <a:ext cx="304800" cy="3810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Rectangle 2"/>
          <p:cNvSpPr/>
          <p:nvPr/>
        </p:nvSpPr>
        <p:spPr>
          <a:xfrm>
            <a:off x="0" y="7938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48132" name="Oval 4"/>
          <p:cNvSpPr/>
          <p:nvPr/>
        </p:nvSpPr>
        <p:spPr>
          <a:xfrm>
            <a:off x="533400" y="7938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8135" name="Rectangle 7"/>
          <p:cNvSpPr/>
          <p:nvPr/>
        </p:nvSpPr>
        <p:spPr>
          <a:xfrm>
            <a:off x="304800" y="846138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36" name="Oval 8"/>
          <p:cNvSpPr/>
          <p:nvPr/>
        </p:nvSpPr>
        <p:spPr>
          <a:xfrm>
            <a:off x="533400" y="1227138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14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48138" name="Line 10"/>
          <p:cNvSpPr/>
          <p:nvPr/>
        </p:nvSpPr>
        <p:spPr>
          <a:xfrm>
            <a:off x="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40" name="Rectangle 12"/>
          <p:cNvSpPr/>
          <p:nvPr/>
        </p:nvSpPr>
        <p:spPr>
          <a:xfrm>
            <a:off x="990600" y="1227138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42" name="Rectangle 14"/>
          <p:cNvSpPr/>
          <p:nvPr/>
        </p:nvSpPr>
        <p:spPr>
          <a:xfrm>
            <a:off x="228600" y="160338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18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48144" name="Rectangle 16"/>
          <p:cNvSpPr/>
          <p:nvPr/>
        </p:nvSpPr>
        <p:spPr>
          <a:xfrm>
            <a:off x="1371600" y="7938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48146" name="Oval 18"/>
          <p:cNvSpPr/>
          <p:nvPr/>
        </p:nvSpPr>
        <p:spPr>
          <a:xfrm>
            <a:off x="19050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48148" name="Rectangle 20"/>
          <p:cNvSpPr/>
          <p:nvPr/>
        </p:nvSpPr>
        <p:spPr>
          <a:xfrm>
            <a:off x="1600200" y="84138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19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48150" name="Rectangle 22"/>
          <p:cNvSpPr/>
          <p:nvPr/>
        </p:nvSpPr>
        <p:spPr>
          <a:xfrm>
            <a:off x="1600200" y="8461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48151" name="Line 23"/>
          <p:cNvSpPr/>
          <p:nvPr/>
        </p:nvSpPr>
        <p:spPr>
          <a:xfrm>
            <a:off x="137160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52" name="Oval 24"/>
          <p:cNvSpPr/>
          <p:nvPr/>
        </p:nvSpPr>
        <p:spPr>
          <a:xfrm>
            <a:off x="1828800" y="12271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15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48157" name="Rectangle 29"/>
          <p:cNvSpPr/>
          <p:nvPr/>
        </p:nvSpPr>
        <p:spPr>
          <a:xfrm>
            <a:off x="2286000" y="1227138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58" name="Rectangle 30"/>
          <p:cNvSpPr/>
          <p:nvPr/>
        </p:nvSpPr>
        <p:spPr>
          <a:xfrm>
            <a:off x="2667000" y="7938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60" name="Oval 32"/>
          <p:cNvSpPr/>
          <p:nvPr/>
        </p:nvSpPr>
        <p:spPr>
          <a:xfrm>
            <a:off x="32004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62" name="Oval 34"/>
          <p:cNvSpPr/>
          <p:nvPr/>
        </p:nvSpPr>
        <p:spPr>
          <a:xfrm>
            <a:off x="3124200" y="12271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16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48165" name="Line 37"/>
          <p:cNvSpPr/>
          <p:nvPr/>
        </p:nvSpPr>
        <p:spPr>
          <a:xfrm>
            <a:off x="26670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67" name="Rectangle 39"/>
          <p:cNvSpPr/>
          <p:nvPr/>
        </p:nvSpPr>
        <p:spPr>
          <a:xfrm>
            <a:off x="2895600" y="160338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20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48170" name="Rectangle 42"/>
          <p:cNvSpPr/>
          <p:nvPr/>
        </p:nvSpPr>
        <p:spPr>
          <a:xfrm>
            <a:off x="3581400" y="1227138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72" name="Rectangle 44"/>
          <p:cNvSpPr/>
          <p:nvPr/>
        </p:nvSpPr>
        <p:spPr>
          <a:xfrm>
            <a:off x="3962400" y="7938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74" name="Oval 46"/>
          <p:cNvSpPr/>
          <p:nvPr/>
        </p:nvSpPr>
        <p:spPr>
          <a:xfrm>
            <a:off x="44958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76" name="Oval 48"/>
          <p:cNvSpPr/>
          <p:nvPr/>
        </p:nvSpPr>
        <p:spPr>
          <a:xfrm>
            <a:off x="4419600" y="1227138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17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78" name="Line 50"/>
          <p:cNvSpPr/>
          <p:nvPr/>
        </p:nvSpPr>
        <p:spPr>
          <a:xfrm>
            <a:off x="39624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80" name="Rectangle 52"/>
          <p:cNvSpPr/>
          <p:nvPr/>
        </p:nvSpPr>
        <p:spPr>
          <a:xfrm>
            <a:off x="4876800" y="1227138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82" name="Rectangle 54"/>
          <p:cNvSpPr/>
          <p:nvPr/>
        </p:nvSpPr>
        <p:spPr>
          <a:xfrm>
            <a:off x="4191000" y="841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21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84" name="Rectangle 56"/>
          <p:cNvSpPr/>
          <p:nvPr/>
        </p:nvSpPr>
        <p:spPr>
          <a:xfrm>
            <a:off x="41910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86" name="Rectangle 58"/>
          <p:cNvSpPr/>
          <p:nvPr/>
        </p:nvSpPr>
        <p:spPr>
          <a:xfrm>
            <a:off x="5257800" y="7938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88" name="Oval 60"/>
          <p:cNvSpPr/>
          <p:nvPr/>
        </p:nvSpPr>
        <p:spPr>
          <a:xfrm>
            <a:off x="5791200" y="79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90" name="Oval 62"/>
          <p:cNvSpPr/>
          <p:nvPr/>
        </p:nvSpPr>
        <p:spPr>
          <a:xfrm>
            <a:off x="5727700" y="1239838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18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48193" name="Line 65"/>
          <p:cNvSpPr/>
          <p:nvPr/>
        </p:nvSpPr>
        <p:spPr>
          <a:xfrm>
            <a:off x="5270500" y="1023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94" name="Rectangle 66"/>
          <p:cNvSpPr/>
          <p:nvPr/>
        </p:nvSpPr>
        <p:spPr>
          <a:xfrm>
            <a:off x="6184900" y="1239838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5486400" y="841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22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54864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6553200" y="7938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202" name="Oval 74"/>
          <p:cNvSpPr/>
          <p:nvPr/>
        </p:nvSpPr>
        <p:spPr>
          <a:xfrm>
            <a:off x="7086600" y="79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04" name="Oval 76"/>
          <p:cNvSpPr/>
          <p:nvPr/>
        </p:nvSpPr>
        <p:spPr>
          <a:xfrm>
            <a:off x="7010400" y="1227138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19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07" name="Line 79"/>
          <p:cNvSpPr/>
          <p:nvPr/>
        </p:nvSpPr>
        <p:spPr>
          <a:xfrm>
            <a:off x="65532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208" name="Rectangle 80"/>
          <p:cNvSpPr/>
          <p:nvPr/>
        </p:nvSpPr>
        <p:spPr>
          <a:xfrm>
            <a:off x="7467600" y="1227138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210" name="Rectangle 82"/>
          <p:cNvSpPr/>
          <p:nvPr/>
        </p:nvSpPr>
        <p:spPr>
          <a:xfrm>
            <a:off x="6781800" y="84138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23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11" name="Rectangle 83"/>
          <p:cNvSpPr/>
          <p:nvPr/>
        </p:nvSpPr>
        <p:spPr>
          <a:xfrm>
            <a:off x="67818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14" name="Rectangle 86"/>
          <p:cNvSpPr/>
          <p:nvPr/>
        </p:nvSpPr>
        <p:spPr>
          <a:xfrm>
            <a:off x="7848600" y="0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48216" name="Oval 88"/>
          <p:cNvSpPr/>
          <p:nvPr/>
        </p:nvSpPr>
        <p:spPr>
          <a:xfrm>
            <a:off x="83820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48218" name="Oval 90"/>
          <p:cNvSpPr/>
          <p:nvPr/>
        </p:nvSpPr>
        <p:spPr>
          <a:xfrm>
            <a:off x="8305800" y="1227138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20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21" name="Line 93"/>
          <p:cNvSpPr/>
          <p:nvPr/>
        </p:nvSpPr>
        <p:spPr>
          <a:xfrm flipV="1">
            <a:off x="784860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223" name="Rectangle 95"/>
          <p:cNvSpPr/>
          <p:nvPr/>
        </p:nvSpPr>
        <p:spPr>
          <a:xfrm>
            <a:off x="8763000" y="1227138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225" name="Rectangle 97"/>
          <p:cNvSpPr/>
          <p:nvPr/>
        </p:nvSpPr>
        <p:spPr>
          <a:xfrm>
            <a:off x="8153400" y="7938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26" name="Rectangle 98"/>
          <p:cNvSpPr/>
          <p:nvPr/>
        </p:nvSpPr>
        <p:spPr>
          <a:xfrm>
            <a:off x="8077200" y="846138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8230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65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1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3127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2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12738"/>
            <a:ext cx="160338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3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12738"/>
            <a:ext cx="182563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4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36538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5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36538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48236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841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7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841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8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365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9" name="Picture 111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300" y="2492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0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13" y="171450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1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841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2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-52387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3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4125" y="20638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7" name="Rectangle 22"/>
          <p:cNvSpPr/>
          <p:nvPr/>
        </p:nvSpPr>
        <p:spPr>
          <a:xfrm>
            <a:off x="2870200" y="8588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38" name="Rectangle 2"/>
          <p:cNvSpPr/>
          <p:nvPr/>
        </p:nvSpPr>
        <p:spPr>
          <a:xfrm>
            <a:off x="0" y="1684338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39" name="Oval 4"/>
          <p:cNvSpPr/>
          <p:nvPr/>
        </p:nvSpPr>
        <p:spPr>
          <a:xfrm>
            <a:off x="533400" y="1684338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0" name="Rectangle 7"/>
          <p:cNvSpPr/>
          <p:nvPr/>
        </p:nvSpPr>
        <p:spPr>
          <a:xfrm>
            <a:off x="304800" y="2522538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41" name="Oval 8"/>
          <p:cNvSpPr/>
          <p:nvPr/>
        </p:nvSpPr>
        <p:spPr>
          <a:xfrm>
            <a:off x="533400" y="2903538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14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142" name="Line 10"/>
          <p:cNvSpPr/>
          <p:nvPr/>
        </p:nvSpPr>
        <p:spPr>
          <a:xfrm>
            <a:off x="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3" name="Rectangle 12"/>
          <p:cNvSpPr/>
          <p:nvPr/>
        </p:nvSpPr>
        <p:spPr>
          <a:xfrm>
            <a:off x="990600" y="2903538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44" name="Rectangle 14"/>
          <p:cNvSpPr/>
          <p:nvPr/>
        </p:nvSpPr>
        <p:spPr>
          <a:xfrm>
            <a:off x="228600" y="1836738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18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145" name="Rectangle 16"/>
          <p:cNvSpPr/>
          <p:nvPr/>
        </p:nvSpPr>
        <p:spPr>
          <a:xfrm>
            <a:off x="1371600" y="1684338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146" name="Oval 18"/>
          <p:cNvSpPr/>
          <p:nvPr/>
        </p:nvSpPr>
        <p:spPr>
          <a:xfrm>
            <a:off x="19050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147" name="Rectangle 20"/>
          <p:cNvSpPr/>
          <p:nvPr/>
        </p:nvSpPr>
        <p:spPr>
          <a:xfrm>
            <a:off x="1600200" y="1760538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19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48" name="Rectangle 22"/>
          <p:cNvSpPr/>
          <p:nvPr/>
        </p:nvSpPr>
        <p:spPr>
          <a:xfrm>
            <a:off x="1600200" y="25225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49" name="Line 23"/>
          <p:cNvSpPr/>
          <p:nvPr/>
        </p:nvSpPr>
        <p:spPr>
          <a:xfrm>
            <a:off x="137160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0" name="Oval 24"/>
          <p:cNvSpPr/>
          <p:nvPr/>
        </p:nvSpPr>
        <p:spPr>
          <a:xfrm>
            <a:off x="1828800" y="29035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15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51" name="Rectangle 29"/>
          <p:cNvSpPr/>
          <p:nvPr/>
        </p:nvSpPr>
        <p:spPr>
          <a:xfrm>
            <a:off x="2286000" y="2903538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52" name="Rectangle 30"/>
          <p:cNvSpPr/>
          <p:nvPr/>
        </p:nvSpPr>
        <p:spPr>
          <a:xfrm>
            <a:off x="2667000" y="1684338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53" name="Oval 32"/>
          <p:cNvSpPr/>
          <p:nvPr/>
        </p:nvSpPr>
        <p:spPr>
          <a:xfrm>
            <a:off x="32004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54" name="Oval 34"/>
          <p:cNvSpPr/>
          <p:nvPr/>
        </p:nvSpPr>
        <p:spPr>
          <a:xfrm>
            <a:off x="3124200" y="29035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16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55" name="Line 37"/>
          <p:cNvSpPr/>
          <p:nvPr/>
        </p:nvSpPr>
        <p:spPr>
          <a:xfrm>
            <a:off x="2667000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6" name="Rectangle 39"/>
          <p:cNvSpPr/>
          <p:nvPr/>
        </p:nvSpPr>
        <p:spPr>
          <a:xfrm>
            <a:off x="2895600" y="1836738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20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157" name="Rectangle 42"/>
          <p:cNvSpPr/>
          <p:nvPr/>
        </p:nvSpPr>
        <p:spPr>
          <a:xfrm>
            <a:off x="3581400" y="2903538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58" name="Rectangle 44"/>
          <p:cNvSpPr/>
          <p:nvPr/>
        </p:nvSpPr>
        <p:spPr>
          <a:xfrm>
            <a:off x="3962400" y="1684338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59" name="Oval 46"/>
          <p:cNvSpPr/>
          <p:nvPr/>
        </p:nvSpPr>
        <p:spPr>
          <a:xfrm>
            <a:off x="44958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60" name="Oval 48"/>
          <p:cNvSpPr/>
          <p:nvPr/>
        </p:nvSpPr>
        <p:spPr>
          <a:xfrm>
            <a:off x="4419600" y="2903538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17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61" name="Rectangle 52"/>
          <p:cNvSpPr/>
          <p:nvPr/>
        </p:nvSpPr>
        <p:spPr>
          <a:xfrm>
            <a:off x="4876800" y="2903538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62" name="Rectangle 56"/>
          <p:cNvSpPr/>
          <p:nvPr/>
        </p:nvSpPr>
        <p:spPr>
          <a:xfrm>
            <a:off x="41910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63" name="Rectangle 58"/>
          <p:cNvSpPr/>
          <p:nvPr/>
        </p:nvSpPr>
        <p:spPr>
          <a:xfrm>
            <a:off x="5257800" y="1684338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64" name="Oval 60"/>
          <p:cNvSpPr/>
          <p:nvPr/>
        </p:nvSpPr>
        <p:spPr>
          <a:xfrm>
            <a:off x="5791200" y="16843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65" name="Oval 62"/>
          <p:cNvSpPr/>
          <p:nvPr/>
        </p:nvSpPr>
        <p:spPr>
          <a:xfrm>
            <a:off x="5727700" y="2916238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18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66" name="Line 65"/>
          <p:cNvSpPr/>
          <p:nvPr/>
        </p:nvSpPr>
        <p:spPr>
          <a:xfrm>
            <a:off x="5270500" y="27003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7" name="Rectangle 66"/>
          <p:cNvSpPr/>
          <p:nvPr/>
        </p:nvSpPr>
        <p:spPr>
          <a:xfrm>
            <a:off x="6184900" y="2916238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68" name="Rectangle 68"/>
          <p:cNvSpPr/>
          <p:nvPr/>
        </p:nvSpPr>
        <p:spPr>
          <a:xfrm>
            <a:off x="5486400" y="17605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22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169" name="Rectangle 69"/>
          <p:cNvSpPr/>
          <p:nvPr/>
        </p:nvSpPr>
        <p:spPr>
          <a:xfrm>
            <a:off x="54864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0" name="Rectangle 72"/>
          <p:cNvSpPr/>
          <p:nvPr/>
        </p:nvSpPr>
        <p:spPr>
          <a:xfrm>
            <a:off x="6553200" y="1684338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1" name="Oval 74"/>
          <p:cNvSpPr/>
          <p:nvPr/>
        </p:nvSpPr>
        <p:spPr>
          <a:xfrm>
            <a:off x="7086600" y="16843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2" name="Oval 76"/>
          <p:cNvSpPr/>
          <p:nvPr/>
        </p:nvSpPr>
        <p:spPr>
          <a:xfrm>
            <a:off x="7010400" y="2903538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19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3" name="Line 79"/>
          <p:cNvSpPr/>
          <p:nvPr/>
        </p:nvSpPr>
        <p:spPr>
          <a:xfrm>
            <a:off x="6553200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" name="Rectangle 80"/>
          <p:cNvSpPr/>
          <p:nvPr/>
        </p:nvSpPr>
        <p:spPr>
          <a:xfrm>
            <a:off x="7467600" y="2903538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" name="Rectangle 82"/>
          <p:cNvSpPr/>
          <p:nvPr/>
        </p:nvSpPr>
        <p:spPr>
          <a:xfrm>
            <a:off x="6781800" y="1760538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23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6" name="Rectangle 83"/>
          <p:cNvSpPr/>
          <p:nvPr/>
        </p:nvSpPr>
        <p:spPr>
          <a:xfrm>
            <a:off x="67818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7" name="Rectangle 86"/>
          <p:cNvSpPr/>
          <p:nvPr/>
        </p:nvSpPr>
        <p:spPr>
          <a:xfrm>
            <a:off x="7848600" y="1676400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178" name="Oval 88"/>
          <p:cNvSpPr/>
          <p:nvPr/>
        </p:nvSpPr>
        <p:spPr>
          <a:xfrm>
            <a:off x="83820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179" name="Oval 90"/>
          <p:cNvSpPr/>
          <p:nvPr/>
        </p:nvSpPr>
        <p:spPr>
          <a:xfrm>
            <a:off x="8305800" y="2903538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19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0" name="Line 93"/>
          <p:cNvSpPr/>
          <p:nvPr/>
        </p:nvSpPr>
        <p:spPr>
          <a:xfrm flipV="1">
            <a:off x="784860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1" name="Rectangle 95"/>
          <p:cNvSpPr/>
          <p:nvPr/>
        </p:nvSpPr>
        <p:spPr>
          <a:xfrm>
            <a:off x="8763000" y="2903538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2" name="Rectangle 97"/>
          <p:cNvSpPr/>
          <p:nvPr/>
        </p:nvSpPr>
        <p:spPr>
          <a:xfrm>
            <a:off x="8153400" y="1684338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3" name="Rectangle 98"/>
          <p:cNvSpPr/>
          <p:nvPr/>
        </p:nvSpPr>
        <p:spPr>
          <a:xfrm>
            <a:off x="8077200" y="2522538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129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9891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9138"/>
            <a:ext cx="160338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989138"/>
            <a:ext cx="182563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912938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912938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190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7605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1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7605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2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9129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8367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17605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1624013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4125" y="1697038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7" name="Rectangle 22"/>
          <p:cNvSpPr/>
          <p:nvPr/>
        </p:nvSpPr>
        <p:spPr>
          <a:xfrm>
            <a:off x="2870200" y="25352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98" name="Rectangle 2"/>
          <p:cNvSpPr/>
          <p:nvPr/>
        </p:nvSpPr>
        <p:spPr>
          <a:xfrm>
            <a:off x="-1587" y="3346450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99" name="Oval 4"/>
          <p:cNvSpPr/>
          <p:nvPr/>
        </p:nvSpPr>
        <p:spPr>
          <a:xfrm>
            <a:off x="531813" y="334645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00" name="Rectangle 7"/>
          <p:cNvSpPr/>
          <p:nvPr/>
        </p:nvSpPr>
        <p:spPr>
          <a:xfrm>
            <a:off x="303213" y="418465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01" name="Oval 8"/>
          <p:cNvSpPr/>
          <p:nvPr/>
        </p:nvSpPr>
        <p:spPr>
          <a:xfrm>
            <a:off x="531813" y="4565650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14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202" name="Line 10"/>
          <p:cNvSpPr/>
          <p:nvPr/>
        </p:nvSpPr>
        <p:spPr>
          <a:xfrm>
            <a:off x="-1587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3" name="Rectangle 12"/>
          <p:cNvSpPr/>
          <p:nvPr/>
        </p:nvSpPr>
        <p:spPr>
          <a:xfrm>
            <a:off x="989013" y="4565650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04" name="Rectangle 14"/>
          <p:cNvSpPr/>
          <p:nvPr/>
        </p:nvSpPr>
        <p:spPr>
          <a:xfrm>
            <a:off x="227013" y="3498850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18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05" name="Rectangle 16"/>
          <p:cNvSpPr/>
          <p:nvPr/>
        </p:nvSpPr>
        <p:spPr>
          <a:xfrm>
            <a:off x="1370013" y="3346450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06" name="Oval 18"/>
          <p:cNvSpPr/>
          <p:nvPr/>
        </p:nvSpPr>
        <p:spPr>
          <a:xfrm>
            <a:off x="19034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07" name="Rectangle 20"/>
          <p:cNvSpPr/>
          <p:nvPr/>
        </p:nvSpPr>
        <p:spPr>
          <a:xfrm>
            <a:off x="1598613" y="342265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19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08" name="Rectangle 22"/>
          <p:cNvSpPr/>
          <p:nvPr/>
        </p:nvSpPr>
        <p:spPr>
          <a:xfrm>
            <a:off x="1598613" y="41846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09" name="Line 23"/>
          <p:cNvSpPr/>
          <p:nvPr/>
        </p:nvSpPr>
        <p:spPr>
          <a:xfrm>
            <a:off x="1370013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0" name="Oval 24"/>
          <p:cNvSpPr/>
          <p:nvPr/>
        </p:nvSpPr>
        <p:spPr>
          <a:xfrm>
            <a:off x="1827213" y="45656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15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11" name="Rectangle 29"/>
          <p:cNvSpPr/>
          <p:nvPr/>
        </p:nvSpPr>
        <p:spPr>
          <a:xfrm>
            <a:off x="2284413" y="4565650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12" name="Rectangle 30"/>
          <p:cNvSpPr/>
          <p:nvPr/>
        </p:nvSpPr>
        <p:spPr>
          <a:xfrm>
            <a:off x="2665413" y="3346450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13" name="Oval 32"/>
          <p:cNvSpPr/>
          <p:nvPr/>
        </p:nvSpPr>
        <p:spPr>
          <a:xfrm>
            <a:off x="31988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14" name="Oval 34"/>
          <p:cNvSpPr/>
          <p:nvPr/>
        </p:nvSpPr>
        <p:spPr>
          <a:xfrm>
            <a:off x="3122613" y="45656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16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15" name="Line 37"/>
          <p:cNvSpPr/>
          <p:nvPr/>
        </p:nvSpPr>
        <p:spPr>
          <a:xfrm>
            <a:off x="2665413" y="43497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6" name="Rectangle 39"/>
          <p:cNvSpPr/>
          <p:nvPr/>
        </p:nvSpPr>
        <p:spPr>
          <a:xfrm>
            <a:off x="2894013" y="3498850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20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17" name="Rectangle 42"/>
          <p:cNvSpPr/>
          <p:nvPr/>
        </p:nvSpPr>
        <p:spPr>
          <a:xfrm>
            <a:off x="3579813" y="4565650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18" name="Rectangle 44"/>
          <p:cNvSpPr/>
          <p:nvPr/>
        </p:nvSpPr>
        <p:spPr>
          <a:xfrm>
            <a:off x="3979863" y="3308350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19" name="Oval 46"/>
          <p:cNvSpPr/>
          <p:nvPr/>
        </p:nvSpPr>
        <p:spPr>
          <a:xfrm>
            <a:off x="44942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20" name="Oval 48"/>
          <p:cNvSpPr/>
          <p:nvPr/>
        </p:nvSpPr>
        <p:spPr>
          <a:xfrm>
            <a:off x="4418013" y="4565650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17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21" name="Rectangle 52"/>
          <p:cNvSpPr/>
          <p:nvPr/>
        </p:nvSpPr>
        <p:spPr>
          <a:xfrm>
            <a:off x="4875213" y="4565650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22" name="Rectangle 56"/>
          <p:cNvSpPr/>
          <p:nvPr/>
        </p:nvSpPr>
        <p:spPr>
          <a:xfrm>
            <a:off x="41894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23" name="Rectangle 58"/>
          <p:cNvSpPr/>
          <p:nvPr/>
        </p:nvSpPr>
        <p:spPr>
          <a:xfrm>
            <a:off x="5256213" y="3346450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24" name="Oval 60"/>
          <p:cNvSpPr/>
          <p:nvPr/>
        </p:nvSpPr>
        <p:spPr>
          <a:xfrm>
            <a:off x="5789613" y="33464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25" name="Oval 62"/>
          <p:cNvSpPr/>
          <p:nvPr/>
        </p:nvSpPr>
        <p:spPr>
          <a:xfrm>
            <a:off x="5726113" y="4578350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18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26" name="Line 65"/>
          <p:cNvSpPr/>
          <p:nvPr/>
        </p:nvSpPr>
        <p:spPr>
          <a:xfrm>
            <a:off x="5268913" y="4362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7" name="Rectangle 66"/>
          <p:cNvSpPr/>
          <p:nvPr/>
        </p:nvSpPr>
        <p:spPr>
          <a:xfrm>
            <a:off x="6183313" y="4578350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28" name="Rectangle 68"/>
          <p:cNvSpPr/>
          <p:nvPr/>
        </p:nvSpPr>
        <p:spPr>
          <a:xfrm>
            <a:off x="5484813" y="34226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22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229" name="Rectangle 69"/>
          <p:cNvSpPr/>
          <p:nvPr/>
        </p:nvSpPr>
        <p:spPr>
          <a:xfrm>
            <a:off x="54848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30" name="Rectangle 72"/>
          <p:cNvSpPr/>
          <p:nvPr/>
        </p:nvSpPr>
        <p:spPr>
          <a:xfrm>
            <a:off x="6551613" y="3346450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31" name="Oval 74"/>
          <p:cNvSpPr/>
          <p:nvPr/>
        </p:nvSpPr>
        <p:spPr>
          <a:xfrm>
            <a:off x="7085013" y="33464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2" name="Oval 76"/>
          <p:cNvSpPr/>
          <p:nvPr/>
        </p:nvSpPr>
        <p:spPr>
          <a:xfrm>
            <a:off x="7008813" y="4565650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19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3" name="Line 79"/>
          <p:cNvSpPr/>
          <p:nvPr/>
        </p:nvSpPr>
        <p:spPr>
          <a:xfrm>
            <a:off x="6551613" y="43497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4" name="Rectangle 80"/>
          <p:cNvSpPr/>
          <p:nvPr/>
        </p:nvSpPr>
        <p:spPr>
          <a:xfrm>
            <a:off x="7466013" y="4565650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35" name="Rectangle 82"/>
          <p:cNvSpPr/>
          <p:nvPr/>
        </p:nvSpPr>
        <p:spPr>
          <a:xfrm>
            <a:off x="6780213" y="3422650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23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6" name="Rectangle 83"/>
          <p:cNvSpPr/>
          <p:nvPr/>
        </p:nvSpPr>
        <p:spPr>
          <a:xfrm>
            <a:off x="67802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7" name="Rectangle 86"/>
          <p:cNvSpPr/>
          <p:nvPr/>
        </p:nvSpPr>
        <p:spPr>
          <a:xfrm>
            <a:off x="7847013" y="3338513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38" name="Oval 88"/>
          <p:cNvSpPr/>
          <p:nvPr/>
        </p:nvSpPr>
        <p:spPr>
          <a:xfrm>
            <a:off x="83804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39" name="Oval 90"/>
          <p:cNvSpPr/>
          <p:nvPr/>
        </p:nvSpPr>
        <p:spPr>
          <a:xfrm>
            <a:off x="8304213" y="4565650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20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0" name="Line 93"/>
          <p:cNvSpPr/>
          <p:nvPr/>
        </p:nvSpPr>
        <p:spPr>
          <a:xfrm flipV="1">
            <a:off x="7848600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1" name="Rectangle 95"/>
          <p:cNvSpPr/>
          <p:nvPr/>
        </p:nvSpPr>
        <p:spPr>
          <a:xfrm>
            <a:off x="8761413" y="4565650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42" name="Rectangle 97"/>
          <p:cNvSpPr/>
          <p:nvPr/>
        </p:nvSpPr>
        <p:spPr>
          <a:xfrm>
            <a:off x="8151813" y="3346450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3" name="Rectangle 98"/>
          <p:cNvSpPr/>
          <p:nvPr/>
        </p:nvSpPr>
        <p:spPr>
          <a:xfrm>
            <a:off x="8075613" y="4184650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44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35750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213" y="36512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3651250"/>
            <a:ext cx="160337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13" y="3651250"/>
            <a:ext cx="1825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3" y="3575050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9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13" y="3575050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250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13" y="34226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3" y="34226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2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213" y="3575050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3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13" y="34988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4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213" y="34226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5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3286125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2538" y="3359150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7" name="Rectangle 22"/>
          <p:cNvSpPr/>
          <p:nvPr/>
        </p:nvSpPr>
        <p:spPr>
          <a:xfrm>
            <a:off x="2870200" y="41973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58" name="Rectangle 2"/>
          <p:cNvSpPr/>
          <p:nvPr/>
        </p:nvSpPr>
        <p:spPr>
          <a:xfrm>
            <a:off x="-1587" y="5022850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59" name="Oval 4"/>
          <p:cNvSpPr/>
          <p:nvPr/>
        </p:nvSpPr>
        <p:spPr>
          <a:xfrm>
            <a:off x="531813" y="502285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0" name="Rectangle 7"/>
          <p:cNvSpPr/>
          <p:nvPr/>
        </p:nvSpPr>
        <p:spPr>
          <a:xfrm>
            <a:off x="303213" y="586105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61" name="Oval 8"/>
          <p:cNvSpPr/>
          <p:nvPr/>
        </p:nvSpPr>
        <p:spPr>
          <a:xfrm>
            <a:off x="531813" y="6242050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14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262" name="Line 10"/>
          <p:cNvSpPr/>
          <p:nvPr/>
        </p:nvSpPr>
        <p:spPr>
          <a:xfrm>
            <a:off x="-1587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3" name="Rectangle 12"/>
          <p:cNvSpPr/>
          <p:nvPr/>
        </p:nvSpPr>
        <p:spPr>
          <a:xfrm>
            <a:off x="989013" y="6242050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64" name="Rectangle 14"/>
          <p:cNvSpPr/>
          <p:nvPr/>
        </p:nvSpPr>
        <p:spPr>
          <a:xfrm>
            <a:off x="227013" y="5175250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18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65" name="Rectangle 16"/>
          <p:cNvSpPr/>
          <p:nvPr/>
        </p:nvSpPr>
        <p:spPr>
          <a:xfrm>
            <a:off x="1370013" y="5022850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66" name="Oval 18"/>
          <p:cNvSpPr/>
          <p:nvPr/>
        </p:nvSpPr>
        <p:spPr>
          <a:xfrm>
            <a:off x="19034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67" name="Rectangle 20"/>
          <p:cNvSpPr/>
          <p:nvPr/>
        </p:nvSpPr>
        <p:spPr>
          <a:xfrm>
            <a:off x="1598613" y="509905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19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8" name="Rectangle 22"/>
          <p:cNvSpPr/>
          <p:nvPr/>
        </p:nvSpPr>
        <p:spPr>
          <a:xfrm>
            <a:off x="1598613" y="58610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9" name="Line 23"/>
          <p:cNvSpPr/>
          <p:nvPr/>
        </p:nvSpPr>
        <p:spPr>
          <a:xfrm>
            <a:off x="1370013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0" name="Oval 24"/>
          <p:cNvSpPr/>
          <p:nvPr/>
        </p:nvSpPr>
        <p:spPr>
          <a:xfrm>
            <a:off x="1827213" y="62420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15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71" name="Rectangle 29"/>
          <p:cNvSpPr/>
          <p:nvPr/>
        </p:nvSpPr>
        <p:spPr>
          <a:xfrm>
            <a:off x="2284413" y="6242050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72" name="Rectangle 30"/>
          <p:cNvSpPr/>
          <p:nvPr/>
        </p:nvSpPr>
        <p:spPr>
          <a:xfrm>
            <a:off x="2665413" y="5022850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73" name="Oval 32"/>
          <p:cNvSpPr/>
          <p:nvPr/>
        </p:nvSpPr>
        <p:spPr>
          <a:xfrm>
            <a:off x="31988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74" name="Oval 34"/>
          <p:cNvSpPr/>
          <p:nvPr/>
        </p:nvSpPr>
        <p:spPr>
          <a:xfrm>
            <a:off x="3122613" y="62420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16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75" name="Line 37"/>
          <p:cNvSpPr/>
          <p:nvPr/>
        </p:nvSpPr>
        <p:spPr>
          <a:xfrm>
            <a:off x="2665413" y="60261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6" name="Rectangle 39"/>
          <p:cNvSpPr/>
          <p:nvPr/>
        </p:nvSpPr>
        <p:spPr>
          <a:xfrm>
            <a:off x="2894013" y="5175250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20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77" name="Rectangle 42"/>
          <p:cNvSpPr/>
          <p:nvPr/>
        </p:nvSpPr>
        <p:spPr>
          <a:xfrm>
            <a:off x="3579813" y="6242050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78" name="Rectangle 44"/>
          <p:cNvSpPr/>
          <p:nvPr/>
        </p:nvSpPr>
        <p:spPr>
          <a:xfrm>
            <a:off x="3960813" y="5022850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79" name="Oval 46"/>
          <p:cNvSpPr/>
          <p:nvPr/>
        </p:nvSpPr>
        <p:spPr>
          <a:xfrm>
            <a:off x="44942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80" name="Oval 48"/>
          <p:cNvSpPr/>
          <p:nvPr/>
        </p:nvSpPr>
        <p:spPr>
          <a:xfrm>
            <a:off x="4418013" y="6242050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17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81" name="Rectangle 52"/>
          <p:cNvSpPr/>
          <p:nvPr/>
        </p:nvSpPr>
        <p:spPr>
          <a:xfrm>
            <a:off x="4875213" y="6242050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82" name="Rectangle 56"/>
          <p:cNvSpPr/>
          <p:nvPr/>
        </p:nvSpPr>
        <p:spPr>
          <a:xfrm>
            <a:off x="41894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83" name="Rectangle 58"/>
          <p:cNvSpPr/>
          <p:nvPr/>
        </p:nvSpPr>
        <p:spPr>
          <a:xfrm>
            <a:off x="5256213" y="5022850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84" name="Oval 60"/>
          <p:cNvSpPr/>
          <p:nvPr/>
        </p:nvSpPr>
        <p:spPr>
          <a:xfrm>
            <a:off x="5789613" y="50228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85" name="Oval 62"/>
          <p:cNvSpPr/>
          <p:nvPr/>
        </p:nvSpPr>
        <p:spPr>
          <a:xfrm>
            <a:off x="5726113" y="6254750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18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86" name="Line 65"/>
          <p:cNvSpPr/>
          <p:nvPr/>
        </p:nvSpPr>
        <p:spPr>
          <a:xfrm>
            <a:off x="5268913" y="60388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" name="Rectangle 66"/>
          <p:cNvSpPr/>
          <p:nvPr/>
        </p:nvSpPr>
        <p:spPr>
          <a:xfrm>
            <a:off x="6183313" y="6254750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88" name="Rectangle 68"/>
          <p:cNvSpPr/>
          <p:nvPr/>
        </p:nvSpPr>
        <p:spPr>
          <a:xfrm>
            <a:off x="5484813" y="50990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22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289" name="Rectangle 69"/>
          <p:cNvSpPr/>
          <p:nvPr/>
        </p:nvSpPr>
        <p:spPr>
          <a:xfrm>
            <a:off x="54848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90" name="Rectangle 72"/>
          <p:cNvSpPr/>
          <p:nvPr/>
        </p:nvSpPr>
        <p:spPr>
          <a:xfrm>
            <a:off x="6551613" y="5022850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91" name="Oval 74"/>
          <p:cNvSpPr/>
          <p:nvPr/>
        </p:nvSpPr>
        <p:spPr>
          <a:xfrm>
            <a:off x="7085013" y="50228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2" name="Oval 76"/>
          <p:cNvSpPr/>
          <p:nvPr/>
        </p:nvSpPr>
        <p:spPr>
          <a:xfrm>
            <a:off x="7008813" y="6242050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19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3" name="Rectangle 80"/>
          <p:cNvSpPr/>
          <p:nvPr/>
        </p:nvSpPr>
        <p:spPr>
          <a:xfrm>
            <a:off x="7466013" y="6242050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94" name="Rectangle 82"/>
          <p:cNvSpPr/>
          <p:nvPr/>
        </p:nvSpPr>
        <p:spPr>
          <a:xfrm>
            <a:off x="6780213" y="5099050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23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5" name="Rectangle 83"/>
          <p:cNvSpPr/>
          <p:nvPr/>
        </p:nvSpPr>
        <p:spPr>
          <a:xfrm>
            <a:off x="67802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6" name="Rectangle 86"/>
          <p:cNvSpPr/>
          <p:nvPr/>
        </p:nvSpPr>
        <p:spPr>
          <a:xfrm>
            <a:off x="7847013" y="5014913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97" name="Oval 88"/>
          <p:cNvSpPr/>
          <p:nvPr/>
        </p:nvSpPr>
        <p:spPr>
          <a:xfrm>
            <a:off x="83804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98" name="Oval 90"/>
          <p:cNvSpPr/>
          <p:nvPr/>
        </p:nvSpPr>
        <p:spPr>
          <a:xfrm>
            <a:off x="8304213" y="6242050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20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9" name="Line 93"/>
          <p:cNvSpPr/>
          <p:nvPr/>
        </p:nvSpPr>
        <p:spPr>
          <a:xfrm flipV="1">
            <a:off x="7848600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0" name="Rectangle 95"/>
          <p:cNvSpPr/>
          <p:nvPr/>
        </p:nvSpPr>
        <p:spPr>
          <a:xfrm>
            <a:off x="8761413" y="6242050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301" name="Rectangle 97"/>
          <p:cNvSpPr/>
          <p:nvPr/>
        </p:nvSpPr>
        <p:spPr>
          <a:xfrm>
            <a:off x="8151813" y="5022850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2" name="Rectangle 98"/>
          <p:cNvSpPr/>
          <p:nvPr/>
        </p:nvSpPr>
        <p:spPr>
          <a:xfrm>
            <a:off x="8075613" y="5861050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03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52514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4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213" y="53276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5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5327650"/>
            <a:ext cx="160337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6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13" y="5327650"/>
            <a:ext cx="1825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3" y="5251450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13" y="5251450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309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13" y="50990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0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3" y="50990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1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213" y="5251450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2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13" y="51752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3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213" y="50990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4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4962525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5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2538" y="5035550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6" name="Rectangle 22"/>
          <p:cNvSpPr/>
          <p:nvPr/>
        </p:nvSpPr>
        <p:spPr>
          <a:xfrm>
            <a:off x="2870200" y="58737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317" name="Line 79"/>
          <p:cNvSpPr/>
          <p:nvPr/>
        </p:nvSpPr>
        <p:spPr>
          <a:xfrm>
            <a:off x="6564313" y="60388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8" name="Line 50"/>
          <p:cNvSpPr/>
          <p:nvPr/>
        </p:nvSpPr>
        <p:spPr>
          <a:xfrm>
            <a:off x="3979863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9" name="Rectangle 54"/>
          <p:cNvSpPr/>
          <p:nvPr/>
        </p:nvSpPr>
        <p:spPr>
          <a:xfrm>
            <a:off x="4208463" y="17605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21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20" name="Line 50"/>
          <p:cNvSpPr/>
          <p:nvPr/>
        </p:nvSpPr>
        <p:spPr>
          <a:xfrm>
            <a:off x="3960813" y="4362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1" name="Rectangle 54"/>
          <p:cNvSpPr/>
          <p:nvPr/>
        </p:nvSpPr>
        <p:spPr>
          <a:xfrm>
            <a:off x="4229100" y="51498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21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22" name="Line 50"/>
          <p:cNvSpPr/>
          <p:nvPr/>
        </p:nvSpPr>
        <p:spPr>
          <a:xfrm>
            <a:off x="3962400" y="60325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3" name="Rectangle 54"/>
          <p:cNvSpPr/>
          <p:nvPr/>
        </p:nvSpPr>
        <p:spPr>
          <a:xfrm>
            <a:off x="4238625" y="35115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21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4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4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8" dur="1" fill="hold"/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4" dur="1" fill="hold"/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7" dur="1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4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4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4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4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4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4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4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4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4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4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4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4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4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3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8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9" dur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2" dur="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5" dur="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8" dur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1" dur="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4" dur="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7" dur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0" dur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6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9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2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8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4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9" dur="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2" dur="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5" dur="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8" dur="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1" dur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4" dur="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7" dur="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0" dur="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1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3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6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9" dur="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2" dur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5" dur="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8" dur="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1" dur="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4" dur="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7" dur="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0" dur="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8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2" grpId="0" animBg="1"/>
      <p:bldP spid="48135" grpId="0" animBg="1"/>
      <p:bldP spid="48136" grpId="0" animBg="1"/>
      <p:bldP spid="48140" grpId="0" animBg="1"/>
      <p:bldP spid="48142" grpId="0"/>
      <p:bldP spid="48144" grpId="0" animBg="1"/>
      <p:bldP spid="48146" grpId="0" animBg="1"/>
      <p:bldP spid="48148" grpId="0"/>
      <p:bldP spid="48150" grpId="0" animBg="1"/>
      <p:bldP spid="48152" grpId="0" animBg="1"/>
      <p:bldP spid="48157" grpId="0" animBg="1"/>
      <p:bldP spid="48158" grpId="0" animBg="1"/>
      <p:bldP spid="48160" grpId="0" animBg="1"/>
      <p:bldP spid="48162" grpId="0" animBg="1"/>
      <p:bldP spid="48167" grpId="0" animBg="1"/>
      <p:bldP spid="48170" grpId="0" animBg="1"/>
      <p:bldP spid="48172" grpId="0" animBg="1"/>
      <p:bldP spid="48174" grpId="0" animBg="1"/>
      <p:bldP spid="48176" grpId="0" animBg="1"/>
      <p:bldP spid="48180" grpId="0" animBg="1"/>
      <p:bldP spid="48182" grpId="0"/>
      <p:bldP spid="48184" grpId="0" animBg="1"/>
      <p:bldP spid="48186" grpId="0" animBg="1"/>
      <p:bldP spid="48188" grpId="0" animBg="1"/>
      <p:bldP spid="48190" grpId="0" animBg="1"/>
      <p:bldP spid="48194" grpId="0" animBg="1"/>
      <p:bldP spid="48196" grpId="0"/>
      <p:bldP spid="48197" grpId="0" animBg="1"/>
      <p:bldP spid="48200" grpId="0" animBg="1"/>
      <p:bldP spid="48202" grpId="0" animBg="1"/>
      <p:bldP spid="48204" grpId="0" animBg="1"/>
      <p:bldP spid="48208" grpId="0" animBg="1"/>
      <p:bldP spid="48210" grpId="0"/>
      <p:bldP spid="48211" grpId="0" animBg="1"/>
      <p:bldP spid="48214" grpId="0" animBg="1"/>
      <p:bldP spid="48216" grpId="0" animBg="1"/>
      <p:bldP spid="48218" grpId="0" animBg="1"/>
      <p:bldP spid="48223" grpId="0" animBg="1"/>
      <p:bldP spid="48225" grpId="0"/>
      <p:bldP spid="4822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3" grpId="0" animBg="1"/>
      <p:bldP spid="144" grpId="0"/>
      <p:bldP spid="145" grpId="0" animBg="1"/>
      <p:bldP spid="146" grpId="0" animBg="1"/>
      <p:bldP spid="147" grpId="0"/>
      <p:bldP spid="148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7" grpId="0" animBg="1"/>
      <p:bldP spid="168" grpId="0"/>
      <p:bldP spid="169" grpId="0" animBg="1"/>
      <p:bldP spid="170" grpId="0" animBg="1"/>
      <p:bldP spid="171" grpId="0" animBg="1"/>
      <p:bldP spid="172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1" grpId="0" animBg="1"/>
      <p:bldP spid="182" grpId="0"/>
      <p:bldP spid="183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3" grpId="0" animBg="1"/>
      <p:bldP spid="204" grpId="0"/>
      <p:bldP spid="205" grpId="0" animBg="1"/>
      <p:bldP spid="206" grpId="0" animBg="1"/>
      <p:bldP spid="207" grpId="0"/>
      <p:bldP spid="208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7" grpId="0" animBg="1"/>
      <p:bldP spid="228" grpId="0"/>
      <p:bldP spid="229" grpId="0" animBg="1"/>
      <p:bldP spid="230" grpId="0" animBg="1"/>
      <p:bldP spid="231" grpId="0" animBg="1"/>
      <p:bldP spid="232" grpId="0" animBg="1"/>
      <p:bldP spid="234" grpId="0" animBg="1"/>
      <p:bldP spid="235" grpId="0"/>
      <p:bldP spid="236" grpId="0" animBg="1"/>
      <p:bldP spid="237" grpId="0" animBg="1"/>
      <p:bldP spid="238" grpId="0" animBg="1"/>
      <p:bldP spid="239" grpId="0" animBg="1"/>
      <p:bldP spid="241" grpId="0" animBg="1"/>
      <p:bldP spid="242" grpId="0"/>
      <p:bldP spid="243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3" grpId="0" animBg="1"/>
      <p:bldP spid="264" grpId="0"/>
      <p:bldP spid="265" grpId="0" animBg="1"/>
      <p:bldP spid="266" grpId="0" animBg="1"/>
      <p:bldP spid="267" grpId="0"/>
      <p:bldP spid="268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7" grpId="0" animBg="1"/>
      <p:bldP spid="288" grpId="0"/>
      <p:bldP spid="289" grpId="0" animBg="1"/>
      <p:bldP spid="290" grpId="0" animBg="1"/>
      <p:bldP spid="291" grpId="0" animBg="1"/>
      <p:bldP spid="292" grpId="0" animBg="1"/>
      <p:bldP spid="293" grpId="0" animBg="1"/>
      <p:bldP spid="294" grpId="0"/>
      <p:bldP spid="295" grpId="0" animBg="1"/>
      <p:bldP spid="296" grpId="0" animBg="1"/>
      <p:bldP spid="297" grpId="0" animBg="1"/>
      <p:bldP spid="298" grpId="0" animBg="1"/>
      <p:bldP spid="300" grpId="0" animBg="1"/>
      <p:bldP spid="301" grpId="0"/>
      <p:bldP spid="302" grpId="0" animBg="1"/>
      <p:bldP spid="316" grpId="0" animBg="1"/>
      <p:bldP spid="319" grpId="0"/>
      <p:bldP spid="321" grpId="0"/>
      <p:bldP spid="3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vi-V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vi-VN" altLang="en-US" dirty="0"/>
          </a:p>
        </p:txBody>
      </p:sp>
      <p:pic>
        <p:nvPicPr>
          <p:cNvPr id="3076" name="Picture 2" descr="lúa"/>
          <p:cNvPicPr>
            <a:picLocks noChangeAspect="1"/>
          </p:cNvPicPr>
          <p:nvPr/>
        </p:nvPicPr>
        <p:blipFill>
          <a:blip r:embed="rId1"/>
          <a:srcRect l="5000" t="4256" r="5000" b="4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Rectangle 5"/>
          <p:cNvSpPr/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b="1" i="1" dirty="0">
                <a:solidFill>
                  <a:srgbClr val="FF3300"/>
                </a:solidFill>
              </a:rPr>
              <a:t>Hoạt động 1: Gây hứng thú</a:t>
            </a:r>
            <a:endParaRPr lang="vi-VN" altLang="en-US" sz="4000" b="1" i="1" dirty="0">
              <a:solidFill>
                <a:srgbClr val="FF3300"/>
              </a:solidFill>
            </a:endParaRPr>
          </a:p>
        </p:txBody>
      </p:sp>
      <p:sp>
        <p:nvSpPr>
          <p:cNvPr id="3078" name="Rectangle 7"/>
          <p:cNvSpPr/>
          <p:nvPr/>
        </p:nvSpPr>
        <p:spPr>
          <a:xfrm>
            <a:off x="609600" y="1752600"/>
            <a:ext cx="8229600" cy="3200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342900" lvl="0" indent="-342900" algn="ctr" eaLnBrk="1" hangingPunct="1"/>
            <a:r>
              <a:rPr lang="en-US" altLang="en-US" sz="2800" b="1" i="1" dirty="0">
                <a:solidFill>
                  <a:srgbClr val="6600CC"/>
                </a:solidFill>
              </a:rPr>
              <a:t>Cho trẻ nghe âm thanh đồng hồ quả lắc, giới thiệu chương trình “Cánh cửa thời gian”</a:t>
            </a:r>
            <a:endParaRPr lang="vi-VN" altLang="en-US" sz="2800" b="1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Rectangle 2"/>
          <p:cNvSpPr/>
          <p:nvPr/>
        </p:nvSpPr>
        <p:spPr>
          <a:xfrm>
            <a:off x="0" y="7938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48132" name="Oval 4"/>
          <p:cNvSpPr/>
          <p:nvPr/>
        </p:nvSpPr>
        <p:spPr>
          <a:xfrm>
            <a:off x="533400" y="7938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8135" name="Rectangle 7"/>
          <p:cNvSpPr/>
          <p:nvPr/>
        </p:nvSpPr>
        <p:spPr>
          <a:xfrm>
            <a:off x="304800" y="846138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36" name="Oval 8"/>
          <p:cNvSpPr/>
          <p:nvPr/>
        </p:nvSpPr>
        <p:spPr>
          <a:xfrm>
            <a:off x="533400" y="1227138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2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48138" name="Line 10"/>
          <p:cNvSpPr/>
          <p:nvPr/>
        </p:nvSpPr>
        <p:spPr>
          <a:xfrm>
            <a:off x="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40" name="Rectangle 12"/>
          <p:cNvSpPr/>
          <p:nvPr/>
        </p:nvSpPr>
        <p:spPr>
          <a:xfrm>
            <a:off x="990600" y="1227138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42" name="Rectangle 14"/>
          <p:cNvSpPr/>
          <p:nvPr/>
        </p:nvSpPr>
        <p:spPr>
          <a:xfrm>
            <a:off x="228600" y="160338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27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48144" name="Rectangle 16"/>
          <p:cNvSpPr/>
          <p:nvPr/>
        </p:nvSpPr>
        <p:spPr>
          <a:xfrm>
            <a:off x="1371600" y="7938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48146" name="Oval 18"/>
          <p:cNvSpPr/>
          <p:nvPr/>
        </p:nvSpPr>
        <p:spPr>
          <a:xfrm>
            <a:off x="19050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48148" name="Rectangle 20"/>
          <p:cNvSpPr/>
          <p:nvPr/>
        </p:nvSpPr>
        <p:spPr>
          <a:xfrm>
            <a:off x="1600200" y="84138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28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48150" name="Rectangle 22"/>
          <p:cNvSpPr/>
          <p:nvPr/>
        </p:nvSpPr>
        <p:spPr>
          <a:xfrm>
            <a:off x="1600200" y="8461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48151" name="Line 23"/>
          <p:cNvSpPr/>
          <p:nvPr/>
        </p:nvSpPr>
        <p:spPr>
          <a:xfrm>
            <a:off x="137160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52" name="Oval 24"/>
          <p:cNvSpPr/>
          <p:nvPr/>
        </p:nvSpPr>
        <p:spPr>
          <a:xfrm>
            <a:off x="1828800" y="12271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3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48157" name="Rectangle 29"/>
          <p:cNvSpPr/>
          <p:nvPr/>
        </p:nvSpPr>
        <p:spPr>
          <a:xfrm>
            <a:off x="2286000" y="1227138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58" name="Rectangle 30"/>
          <p:cNvSpPr/>
          <p:nvPr/>
        </p:nvSpPr>
        <p:spPr>
          <a:xfrm>
            <a:off x="2667000" y="7938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60" name="Oval 32"/>
          <p:cNvSpPr/>
          <p:nvPr/>
        </p:nvSpPr>
        <p:spPr>
          <a:xfrm>
            <a:off x="32004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62" name="Oval 34"/>
          <p:cNvSpPr/>
          <p:nvPr/>
        </p:nvSpPr>
        <p:spPr>
          <a:xfrm>
            <a:off x="3124200" y="12271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4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48165" name="Line 37"/>
          <p:cNvSpPr/>
          <p:nvPr/>
        </p:nvSpPr>
        <p:spPr>
          <a:xfrm>
            <a:off x="26670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67" name="Rectangle 39"/>
          <p:cNvSpPr/>
          <p:nvPr/>
        </p:nvSpPr>
        <p:spPr>
          <a:xfrm>
            <a:off x="2895600" y="160338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48170" name="Rectangle 42"/>
          <p:cNvSpPr/>
          <p:nvPr/>
        </p:nvSpPr>
        <p:spPr>
          <a:xfrm>
            <a:off x="3581400" y="1227138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72" name="Rectangle 44"/>
          <p:cNvSpPr/>
          <p:nvPr/>
        </p:nvSpPr>
        <p:spPr>
          <a:xfrm>
            <a:off x="3962400" y="7938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74" name="Oval 46"/>
          <p:cNvSpPr/>
          <p:nvPr/>
        </p:nvSpPr>
        <p:spPr>
          <a:xfrm>
            <a:off x="44958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76" name="Oval 48"/>
          <p:cNvSpPr/>
          <p:nvPr/>
        </p:nvSpPr>
        <p:spPr>
          <a:xfrm>
            <a:off x="4419600" y="1227138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5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78" name="Line 50"/>
          <p:cNvSpPr/>
          <p:nvPr/>
        </p:nvSpPr>
        <p:spPr>
          <a:xfrm>
            <a:off x="39624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80" name="Rectangle 52"/>
          <p:cNvSpPr/>
          <p:nvPr/>
        </p:nvSpPr>
        <p:spPr>
          <a:xfrm>
            <a:off x="4876800" y="1227138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82" name="Rectangle 54"/>
          <p:cNvSpPr/>
          <p:nvPr/>
        </p:nvSpPr>
        <p:spPr>
          <a:xfrm>
            <a:off x="4191000" y="841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84" name="Rectangle 56"/>
          <p:cNvSpPr/>
          <p:nvPr/>
        </p:nvSpPr>
        <p:spPr>
          <a:xfrm>
            <a:off x="41910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48186" name="Rectangle 58"/>
          <p:cNvSpPr/>
          <p:nvPr/>
        </p:nvSpPr>
        <p:spPr>
          <a:xfrm>
            <a:off x="5257800" y="7938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188" name="Oval 60"/>
          <p:cNvSpPr/>
          <p:nvPr/>
        </p:nvSpPr>
        <p:spPr>
          <a:xfrm>
            <a:off x="5791200" y="79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48190" name="Oval 62"/>
          <p:cNvSpPr/>
          <p:nvPr/>
        </p:nvSpPr>
        <p:spPr>
          <a:xfrm>
            <a:off x="5727700" y="1239838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6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48193" name="Line 65"/>
          <p:cNvSpPr/>
          <p:nvPr/>
        </p:nvSpPr>
        <p:spPr>
          <a:xfrm>
            <a:off x="5270500" y="1023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94" name="Rectangle 66"/>
          <p:cNvSpPr/>
          <p:nvPr/>
        </p:nvSpPr>
        <p:spPr>
          <a:xfrm>
            <a:off x="6184900" y="1239838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5486400" y="841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3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54864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6553200" y="7938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48202" name="Oval 74"/>
          <p:cNvSpPr/>
          <p:nvPr/>
        </p:nvSpPr>
        <p:spPr>
          <a:xfrm>
            <a:off x="7086600" y="79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20176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04" name="Oval 76"/>
          <p:cNvSpPr/>
          <p:nvPr/>
        </p:nvSpPr>
        <p:spPr>
          <a:xfrm>
            <a:off x="7010400" y="1227138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07" name="Line 79"/>
          <p:cNvSpPr/>
          <p:nvPr/>
        </p:nvSpPr>
        <p:spPr>
          <a:xfrm>
            <a:off x="6553200" y="10112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208" name="Rectangle 80"/>
          <p:cNvSpPr/>
          <p:nvPr/>
        </p:nvSpPr>
        <p:spPr>
          <a:xfrm>
            <a:off x="7467600" y="1227138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210" name="Rectangle 82"/>
          <p:cNvSpPr/>
          <p:nvPr/>
        </p:nvSpPr>
        <p:spPr>
          <a:xfrm>
            <a:off x="6781800" y="84138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11" name="Rectangle 83"/>
          <p:cNvSpPr/>
          <p:nvPr/>
        </p:nvSpPr>
        <p:spPr>
          <a:xfrm>
            <a:off x="6781800" y="846138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14" name="Rectangle 86"/>
          <p:cNvSpPr/>
          <p:nvPr/>
        </p:nvSpPr>
        <p:spPr>
          <a:xfrm>
            <a:off x="7848600" y="0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48216" name="Oval 88"/>
          <p:cNvSpPr/>
          <p:nvPr/>
        </p:nvSpPr>
        <p:spPr>
          <a:xfrm>
            <a:off x="8382000" y="79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48218" name="Oval 90"/>
          <p:cNvSpPr/>
          <p:nvPr/>
        </p:nvSpPr>
        <p:spPr>
          <a:xfrm>
            <a:off x="8305800" y="1227138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21" name="Line 93"/>
          <p:cNvSpPr/>
          <p:nvPr/>
        </p:nvSpPr>
        <p:spPr>
          <a:xfrm flipV="1">
            <a:off x="7848600" y="9985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223" name="Rectangle 95"/>
          <p:cNvSpPr/>
          <p:nvPr/>
        </p:nvSpPr>
        <p:spPr>
          <a:xfrm>
            <a:off x="8763000" y="1227138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48225" name="Rectangle 97"/>
          <p:cNvSpPr/>
          <p:nvPr/>
        </p:nvSpPr>
        <p:spPr>
          <a:xfrm>
            <a:off x="8153400" y="7938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226" name="Rectangle 98"/>
          <p:cNvSpPr/>
          <p:nvPr/>
        </p:nvSpPr>
        <p:spPr>
          <a:xfrm>
            <a:off x="8077200" y="846138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8230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65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1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3127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2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12738"/>
            <a:ext cx="160338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3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12738"/>
            <a:ext cx="182563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4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36538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5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36538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48236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841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7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841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8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365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39" name="Picture 111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300" y="2492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0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603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1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841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2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-52387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243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4125" y="20638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7" name="Rectangle 22"/>
          <p:cNvSpPr/>
          <p:nvPr/>
        </p:nvSpPr>
        <p:spPr>
          <a:xfrm>
            <a:off x="2870200" y="8588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38" name="Rectangle 2"/>
          <p:cNvSpPr/>
          <p:nvPr/>
        </p:nvSpPr>
        <p:spPr>
          <a:xfrm>
            <a:off x="0" y="1684338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39" name="Oval 4"/>
          <p:cNvSpPr/>
          <p:nvPr/>
        </p:nvSpPr>
        <p:spPr>
          <a:xfrm>
            <a:off x="533400" y="1684338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0" name="Rectangle 7"/>
          <p:cNvSpPr/>
          <p:nvPr/>
        </p:nvSpPr>
        <p:spPr>
          <a:xfrm>
            <a:off x="304800" y="2522538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41" name="Oval 8"/>
          <p:cNvSpPr/>
          <p:nvPr/>
        </p:nvSpPr>
        <p:spPr>
          <a:xfrm>
            <a:off x="533400" y="2903538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2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142" name="Line 10"/>
          <p:cNvSpPr/>
          <p:nvPr/>
        </p:nvSpPr>
        <p:spPr>
          <a:xfrm>
            <a:off x="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3" name="Rectangle 12"/>
          <p:cNvSpPr/>
          <p:nvPr/>
        </p:nvSpPr>
        <p:spPr>
          <a:xfrm>
            <a:off x="990600" y="2903538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44" name="Rectangle 14"/>
          <p:cNvSpPr/>
          <p:nvPr/>
        </p:nvSpPr>
        <p:spPr>
          <a:xfrm>
            <a:off x="228600" y="1836738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27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145" name="Rectangle 16"/>
          <p:cNvSpPr/>
          <p:nvPr/>
        </p:nvSpPr>
        <p:spPr>
          <a:xfrm>
            <a:off x="1371600" y="1684338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146" name="Oval 18"/>
          <p:cNvSpPr/>
          <p:nvPr/>
        </p:nvSpPr>
        <p:spPr>
          <a:xfrm>
            <a:off x="19050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147" name="Rectangle 20"/>
          <p:cNvSpPr/>
          <p:nvPr/>
        </p:nvSpPr>
        <p:spPr>
          <a:xfrm>
            <a:off x="1600200" y="1760538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28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48" name="Rectangle 22"/>
          <p:cNvSpPr/>
          <p:nvPr/>
        </p:nvSpPr>
        <p:spPr>
          <a:xfrm>
            <a:off x="1600200" y="25225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49" name="Line 23"/>
          <p:cNvSpPr/>
          <p:nvPr/>
        </p:nvSpPr>
        <p:spPr>
          <a:xfrm>
            <a:off x="137160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0" name="Oval 24"/>
          <p:cNvSpPr/>
          <p:nvPr/>
        </p:nvSpPr>
        <p:spPr>
          <a:xfrm>
            <a:off x="1828800" y="29035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3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151" name="Rectangle 29"/>
          <p:cNvSpPr/>
          <p:nvPr/>
        </p:nvSpPr>
        <p:spPr>
          <a:xfrm>
            <a:off x="2286000" y="2903538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52" name="Rectangle 30"/>
          <p:cNvSpPr/>
          <p:nvPr/>
        </p:nvSpPr>
        <p:spPr>
          <a:xfrm>
            <a:off x="2667000" y="1684338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53" name="Oval 32"/>
          <p:cNvSpPr/>
          <p:nvPr/>
        </p:nvSpPr>
        <p:spPr>
          <a:xfrm>
            <a:off x="32004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54" name="Oval 34"/>
          <p:cNvSpPr/>
          <p:nvPr/>
        </p:nvSpPr>
        <p:spPr>
          <a:xfrm>
            <a:off x="3124200" y="2903538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4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55" name="Line 37"/>
          <p:cNvSpPr/>
          <p:nvPr/>
        </p:nvSpPr>
        <p:spPr>
          <a:xfrm>
            <a:off x="2667000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6" name="Rectangle 39"/>
          <p:cNvSpPr/>
          <p:nvPr/>
        </p:nvSpPr>
        <p:spPr>
          <a:xfrm>
            <a:off x="2895600" y="1836738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157" name="Rectangle 42"/>
          <p:cNvSpPr/>
          <p:nvPr/>
        </p:nvSpPr>
        <p:spPr>
          <a:xfrm>
            <a:off x="3581400" y="2903538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58" name="Rectangle 44"/>
          <p:cNvSpPr/>
          <p:nvPr/>
        </p:nvSpPr>
        <p:spPr>
          <a:xfrm>
            <a:off x="3962400" y="1684338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59" name="Oval 46"/>
          <p:cNvSpPr/>
          <p:nvPr/>
        </p:nvSpPr>
        <p:spPr>
          <a:xfrm>
            <a:off x="44958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60" name="Oval 48"/>
          <p:cNvSpPr/>
          <p:nvPr/>
        </p:nvSpPr>
        <p:spPr>
          <a:xfrm>
            <a:off x="4419600" y="2903538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5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61" name="Rectangle 52"/>
          <p:cNvSpPr/>
          <p:nvPr/>
        </p:nvSpPr>
        <p:spPr>
          <a:xfrm>
            <a:off x="4876800" y="2903538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62" name="Rectangle 56"/>
          <p:cNvSpPr/>
          <p:nvPr/>
        </p:nvSpPr>
        <p:spPr>
          <a:xfrm>
            <a:off x="41910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63" name="Rectangle 58"/>
          <p:cNvSpPr/>
          <p:nvPr/>
        </p:nvSpPr>
        <p:spPr>
          <a:xfrm>
            <a:off x="5257800" y="1684338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64" name="Oval 60"/>
          <p:cNvSpPr/>
          <p:nvPr/>
        </p:nvSpPr>
        <p:spPr>
          <a:xfrm>
            <a:off x="5791200" y="16843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65" name="Oval 62"/>
          <p:cNvSpPr/>
          <p:nvPr/>
        </p:nvSpPr>
        <p:spPr>
          <a:xfrm>
            <a:off x="5727700" y="2916238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6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66" name="Line 65"/>
          <p:cNvSpPr/>
          <p:nvPr/>
        </p:nvSpPr>
        <p:spPr>
          <a:xfrm>
            <a:off x="5270500" y="27003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7" name="Rectangle 66"/>
          <p:cNvSpPr/>
          <p:nvPr/>
        </p:nvSpPr>
        <p:spPr>
          <a:xfrm>
            <a:off x="6184900" y="2916238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68" name="Rectangle 68"/>
          <p:cNvSpPr/>
          <p:nvPr/>
        </p:nvSpPr>
        <p:spPr>
          <a:xfrm>
            <a:off x="5486400" y="17605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3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169" name="Rectangle 69"/>
          <p:cNvSpPr/>
          <p:nvPr/>
        </p:nvSpPr>
        <p:spPr>
          <a:xfrm>
            <a:off x="54864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170" name="Rectangle 72"/>
          <p:cNvSpPr/>
          <p:nvPr/>
        </p:nvSpPr>
        <p:spPr>
          <a:xfrm>
            <a:off x="6553200" y="1684338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171" name="Oval 74"/>
          <p:cNvSpPr/>
          <p:nvPr/>
        </p:nvSpPr>
        <p:spPr>
          <a:xfrm>
            <a:off x="7086600" y="1684338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2" name="Oval 76"/>
          <p:cNvSpPr/>
          <p:nvPr/>
        </p:nvSpPr>
        <p:spPr>
          <a:xfrm>
            <a:off x="7010400" y="2903538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3" name="Line 79"/>
          <p:cNvSpPr/>
          <p:nvPr/>
        </p:nvSpPr>
        <p:spPr>
          <a:xfrm>
            <a:off x="6553200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" name="Rectangle 80"/>
          <p:cNvSpPr/>
          <p:nvPr/>
        </p:nvSpPr>
        <p:spPr>
          <a:xfrm>
            <a:off x="7467600" y="2903538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75" name="Rectangle 82"/>
          <p:cNvSpPr/>
          <p:nvPr/>
        </p:nvSpPr>
        <p:spPr>
          <a:xfrm>
            <a:off x="6781800" y="1760538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6" name="Rectangle 83"/>
          <p:cNvSpPr/>
          <p:nvPr/>
        </p:nvSpPr>
        <p:spPr>
          <a:xfrm>
            <a:off x="6781800" y="2522538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7" name="Rectangle 86"/>
          <p:cNvSpPr/>
          <p:nvPr/>
        </p:nvSpPr>
        <p:spPr>
          <a:xfrm>
            <a:off x="7848600" y="1676400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178" name="Oval 88"/>
          <p:cNvSpPr/>
          <p:nvPr/>
        </p:nvSpPr>
        <p:spPr>
          <a:xfrm>
            <a:off x="8382000" y="1684338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179" name="Oval 90"/>
          <p:cNvSpPr/>
          <p:nvPr/>
        </p:nvSpPr>
        <p:spPr>
          <a:xfrm>
            <a:off x="8305800" y="2903538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0" name="Line 93"/>
          <p:cNvSpPr/>
          <p:nvPr/>
        </p:nvSpPr>
        <p:spPr>
          <a:xfrm flipV="1">
            <a:off x="7848600" y="26749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1" name="Rectangle 95"/>
          <p:cNvSpPr/>
          <p:nvPr/>
        </p:nvSpPr>
        <p:spPr>
          <a:xfrm>
            <a:off x="8763000" y="2903538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82" name="Rectangle 97"/>
          <p:cNvSpPr/>
          <p:nvPr/>
        </p:nvSpPr>
        <p:spPr>
          <a:xfrm>
            <a:off x="8153400" y="1684338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3" name="Rectangle 98"/>
          <p:cNvSpPr/>
          <p:nvPr/>
        </p:nvSpPr>
        <p:spPr>
          <a:xfrm>
            <a:off x="8077200" y="2522538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84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129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989138"/>
            <a:ext cx="1825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9138"/>
            <a:ext cx="160338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989138"/>
            <a:ext cx="182563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912938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912938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190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7605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1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760538"/>
            <a:ext cx="233363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2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912938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8367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1760538"/>
            <a:ext cx="258763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1624013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4125" y="1697038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7" name="Rectangle 22"/>
          <p:cNvSpPr/>
          <p:nvPr/>
        </p:nvSpPr>
        <p:spPr>
          <a:xfrm>
            <a:off x="2870200" y="2535238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198" name="Rectangle 2"/>
          <p:cNvSpPr/>
          <p:nvPr/>
        </p:nvSpPr>
        <p:spPr>
          <a:xfrm>
            <a:off x="-1587" y="3346450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99" name="Oval 4"/>
          <p:cNvSpPr/>
          <p:nvPr/>
        </p:nvSpPr>
        <p:spPr>
          <a:xfrm>
            <a:off x="531813" y="334645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00" name="Rectangle 7"/>
          <p:cNvSpPr/>
          <p:nvPr/>
        </p:nvSpPr>
        <p:spPr>
          <a:xfrm>
            <a:off x="303213" y="418465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01" name="Oval 8"/>
          <p:cNvSpPr/>
          <p:nvPr/>
        </p:nvSpPr>
        <p:spPr>
          <a:xfrm>
            <a:off x="531813" y="4565650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2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202" name="Line 10"/>
          <p:cNvSpPr/>
          <p:nvPr/>
        </p:nvSpPr>
        <p:spPr>
          <a:xfrm>
            <a:off x="-1587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3" name="Rectangle 12"/>
          <p:cNvSpPr/>
          <p:nvPr/>
        </p:nvSpPr>
        <p:spPr>
          <a:xfrm>
            <a:off x="989013" y="4565650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04" name="Rectangle 14"/>
          <p:cNvSpPr/>
          <p:nvPr/>
        </p:nvSpPr>
        <p:spPr>
          <a:xfrm>
            <a:off x="227013" y="3498850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27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05" name="Rectangle 16"/>
          <p:cNvSpPr/>
          <p:nvPr/>
        </p:nvSpPr>
        <p:spPr>
          <a:xfrm>
            <a:off x="1370013" y="3346450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06" name="Oval 18"/>
          <p:cNvSpPr/>
          <p:nvPr/>
        </p:nvSpPr>
        <p:spPr>
          <a:xfrm>
            <a:off x="19034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07" name="Rectangle 20"/>
          <p:cNvSpPr/>
          <p:nvPr/>
        </p:nvSpPr>
        <p:spPr>
          <a:xfrm>
            <a:off x="1598613" y="342265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28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08" name="Rectangle 22"/>
          <p:cNvSpPr/>
          <p:nvPr/>
        </p:nvSpPr>
        <p:spPr>
          <a:xfrm>
            <a:off x="1598613" y="41846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09" name="Line 23"/>
          <p:cNvSpPr/>
          <p:nvPr/>
        </p:nvSpPr>
        <p:spPr>
          <a:xfrm>
            <a:off x="1370013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0" name="Oval 24"/>
          <p:cNvSpPr/>
          <p:nvPr/>
        </p:nvSpPr>
        <p:spPr>
          <a:xfrm>
            <a:off x="1827213" y="45656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3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11" name="Rectangle 29"/>
          <p:cNvSpPr/>
          <p:nvPr/>
        </p:nvSpPr>
        <p:spPr>
          <a:xfrm>
            <a:off x="2284413" y="4565650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12" name="Rectangle 30"/>
          <p:cNvSpPr/>
          <p:nvPr/>
        </p:nvSpPr>
        <p:spPr>
          <a:xfrm>
            <a:off x="2665413" y="3346450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13" name="Oval 32"/>
          <p:cNvSpPr/>
          <p:nvPr/>
        </p:nvSpPr>
        <p:spPr>
          <a:xfrm>
            <a:off x="31988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14" name="Oval 34"/>
          <p:cNvSpPr/>
          <p:nvPr/>
        </p:nvSpPr>
        <p:spPr>
          <a:xfrm>
            <a:off x="3122613" y="45656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4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15" name="Line 37"/>
          <p:cNvSpPr/>
          <p:nvPr/>
        </p:nvSpPr>
        <p:spPr>
          <a:xfrm>
            <a:off x="2665413" y="43497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6" name="Rectangle 39"/>
          <p:cNvSpPr/>
          <p:nvPr/>
        </p:nvSpPr>
        <p:spPr>
          <a:xfrm>
            <a:off x="2894013" y="3498850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17" name="Rectangle 42"/>
          <p:cNvSpPr/>
          <p:nvPr/>
        </p:nvSpPr>
        <p:spPr>
          <a:xfrm>
            <a:off x="3579813" y="4565650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18" name="Rectangle 44"/>
          <p:cNvSpPr/>
          <p:nvPr/>
        </p:nvSpPr>
        <p:spPr>
          <a:xfrm>
            <a:off x="3979863" y="3308350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19" name="Oval 46"/>
          <p:cNvSpPr/>
          <p:nvPr/>
        </p:nvSpPr>
        <p:spPr>
          <a:xfrm>
            <a:off x="44942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20" name="Oval 48"/>
          <p:cNvSpPr/>
          <p:nvPr/>
        </p:nvSpPr>
        <p:spPr>
          <a:xfrm>
            <a:off x="4418013" y="4565650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5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21" name="Rectangle 52"/>
          <p:cNvSpPr/>
          <p:nvPr/>
        </p:nvSpPr>
        <p:spPr>
          <a:xfrm>
            <a:off x="4875213" y="4565650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22" name="Rectangle 56"/>
          <p:cNvSpPr/>
          <p:nvPr/>
        </p:nvSpPr>
        <p:spPr>
          <a:xfrm>
            <a:off x="41894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23" name="Rectangle 58"/>
          <p:cNvSpPr/>
          <p:nvPr/>
        </p:nvSpPr>
        <p:spPr>
          <a:xfrm>
            <a:off x="5256213" y="3346450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24" name="Oval 60"/>
          <p:cNvSpPr/>
          <p:nvPr/>
        </p:nvSpPr>
        <p:spPr>
          <a:xfrm>
            <a:off x="5789613" y="33464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25" name="Oval 62"/>
          <p:cNvSpPr/>
          <p:nvPr/>
        </p:nvSpPr>
        <p:spPr>
          <a:xfrm>
            <a:off x="5726113" y="4578350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6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26" name="Line 65"/>
          <p:cNvSpPr/>
          <p:nvPr/>
        </p:nvSpPr>
        <p:spPr>
          <a:xfrm>
            <a:off x="5268913" y="4362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7" name="Rectangle 66"/>
          <p:cNvSpPr/>
          <p:nvPr/>
        </p:nvSpPr>
        <p:spPr>
          <a:xfrm>
            <a:off x="6183313" y="4578350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28" name="Rectangle 68"/>
          <p:cNvSpPr/>
          <p:nvPr/>
        </p:nvSpPr>
        <p:spPr>
          <a:xfrm>
            <a:off x="5484813" y="34226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3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229" name="Rectangle 69"/>
          <p:cNvSpPr/>
          <p:nvPr/>
        </p:nvSpPr>
        <p:spPr>
          <a:xfrm>
            <a:off x="54848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30" name="Rectangle 72"/>
          <p:cNvSpPr/>
          <p:nvPr/>
        </p:nvSpPr>
        <p:spPr>
          <a:xfrm>
            <a:off x="6551613" y="3346450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31" name="Oval 74"/>
          <p:cNvSpPr/>
          <p:nvPr/>
        </p:nvSpPr>
        <p:spPr>
          <a:xfrm>
            <a:off x="7085013" y="33464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2" name="Oval 76"/>
          <p:cNvSpPr/>
          <p:nvPr/>
        </p:nvSpPr>
        <p:spPr>
          <a:xfrm>
            <a:off x="7008813" y="4565650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3" name="Line 79"/>
          <p:cNvSpPr/>
          <p:nvPr/>
        </p:nvSpPr>
        <p:spPr>
          <a:xfrm>
            <a:off x="6551613" y="43497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4" name="Rectangle 80"/>
          <p:cNvSpPr/>
          <p:nvPr/>
        </p:nvSpPr>
        <p:spPr>
          <a:xfrm>
            <a:off x="7466013" y="4565650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35" name="Rectangle 82"/>
          <p:cNvSpPr/>
          <p:nvPr/>
        </p:nvSpPr>
        <p:spPr>
          <a:xfrm>
            <a:off x="6780213" y="3422650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6" name="Rectangle 83"/>
          <p:cNvSpPr/>
          <p:nvPr/>
        </p:nvSpPr>
        <p:spPr>
          <a:xfrm>
            <a:off x="6780213" y="4184650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7" name="Rectangle 86"/>
          <p:cNvSpPr/>
          <p:nvPr/>
        </p:nvSpPr>
        <p:spPr>
          <a:xfrm>
            <a:off x="7847013" y="3338513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38" name="Oval 88"/>
          <p:cNvSpPr/>
          <p:nvPr/>
        </p:nvSpPr>
        <p:spPr>
          <a:xfrm>
            <a:off x="8380413" y="33464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39" name="Oval 90"/>
          <p:cNvSpPr/>
          <p:nvPr/>
        </p:nvSpPr>
        <p:spPr>
          <a:xfrm>
            <a:off x="8304213" y="4565650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0" name="Line 93"/>
          <p:cNvSpPr/>
          <p:nvPr/>
        </p:nvSpPr>
        <p:spPr>
          <a:xfrm flipV="1">
            <a:off x="7848600" y="43370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1" name="Rectangle 95"/>
          <p:cNvSpPr/>
          <p:nvPr/>
        </p:nvSpPr>
        <p:spPr>
          <a:xfrm>
            <a:off x="8761413" y="4565650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42" name="Rectangle 97"/>
          <p:cNvSpPr/>
          <p:nvPr/>
        </p:nvSpPr>
        <p:spPr>
          <a:xfrm>
            <a:off x="8151813" y="3346450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3" name="Rectangle 98"/>
          <p:cNvSpPr/>
          <p:nvPr/>
        </p:nvSpPr>
        <p:spPr>
          <a:xfrm>
            <a:off x="8075613" y="4184650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44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35750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213" y="36512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3651250"/>
            <a:ext cx="160337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13" y="3651250"/>
            <a:ext cx="1825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3" y="3575050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9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13" y="3575050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250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13" y="34226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3" y="34226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2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213" y="3575050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3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13" y="34988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4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213" y="34226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5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3286125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2538" y="3359150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7" name="Rectangle 22"/>
          <p:cNvSpPr/>
          <p:nvPr/>
        </p:nvSpPr>
        <p:spPr>
          <a:xfrm>
            <a:off x="2870200" y="41973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58" name="Rectangle 2"/>
          <p:cNvSpPr/>
          <p:nvPr/>
        </p:nvSpPr>
        <p:spPr>
          <a:xfrm>
            <a:off x="-1587" y="5022850"/>
            <a:ext cx="1219200" cy="1600200"/>
          </a:xfrm>
          <a:prstGeom prst="rect">
            <a:avLst/>
          </a:prstGeom>
          <a:solidFill>
            <a:srgbClr val="66FF33"/>
          </a:solidFill>
          <a:ln w="19050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59" name="Oval 4"/>
          <p:cNvSpPr/>
          <p:nvPr/>
        </p:nvSpPr>
        <p:spPr>
          <a:xfrm>
            <a:off x="531813" y="502285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0" name="Rectangle 7"/>
          <p:cNvSpPr/>
          <p:nvPr/>
        </p:nvSpPr>
        <p:spPr>
          <a:xfrm>
            <a:off x="303213" y="586105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61" name="Oval 8"/>
          <p:cNvSpPr/>
          <p:nvPr/>
        </p:nvSpPr>
        <p:spPr>
          <a:xfrm>
            <a:off x="531813" y="6242050"/>
            <a:ext cx="381000" cy="3048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33CC"/>
                </a:solidFill>
                <a:latin typeface=".VnAvant" panose="020B7200000000000000" pitchFamily="34" charset="0"/>
              </a:rPr>
              <a:t>2</a:t>
            </a:r>
            <a:endParaRPr lang="en-US" altLang="en-US" sz="16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262" name="Line 10"/>
          <p:cNvSpPr/>
          <p:nvPr/>
        </p:nvSpPr>
        <p:spPr>
          <a:xfrm>
            <a:off x="-1587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3" name="Rectangle 12"/>
          <p:cNvSpPr/>
          <p:nvPr/>
        </p:nvSpPr>
        <p:spPr>
          <a:xfrm>
            <a:off x="989013" y="6242050"/>
            <a:ext cx="228600" cy="304800"/>
          </a:xfrm>
          <a:prstGeom prst="rect">
            <a:avLst/>
          </a:prstGeom>
          <a:solidFill>
            <a:schemeClr val="accent1"/>
          </a:solidFill>
          <a:ln w="31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64" name="Rectangle 14"/>
          <p:cNvSpPr/>
          <p:nvPr/>
        </p:nvSpPr>
        <p:spPr>
          <a:xfrm>
            <a:off x="227013" y="5175250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27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65" name="Rectangle 16"/>
          <p:cNvSpPr/>
          <p:nvPr/>
        </p:nvSpPr>
        <p:spPr>
          <a:xfrm>
            <a:off x="1370013" y="5022850"/>
            <a:ext cx="1219200" cy="1600200"/>
          </a:xfrm>
          <a:prstGeom prst="rect">
            <a:avLst/>
          </a:prstGeom>
          <a:solidFill>
            <a:srgbClr val="E5B9E0"/>
          </a:solidFill>
          <a:ln w="190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66" name="Oval 18"/>
          <p:cNvSpPr/>
          <p:nvPr/>
        </p:nvSpPr>
        <p:spPr>
          <a:xfrm>
            <a:off x="19034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67" name="Rectangle 20"/>
          <p:cNvSpPr/>
          <p:nvPr/>
        </p:nvSpPr>
        <p:spPr>
          <a:xfrm>
            <a:off x="1598613" y="509905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28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8" name="Rectangle 22"/>
          <p:cNvSpPr/>
          <p:nvPr/>
        </p:nvSpPr>
        <p:spPr>
          <a:xfrm>
            <a:off x="1598613" y="58610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9" name="Line 23"/>
          <p:cNvSpPr/>
          <p:nvPr/>
        </p:nvSpPr>
        <p:spPr>
          <a:xfrm>
            <a:off x="1370013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0" name="Oval 24"/>
          <p:cNvSpPr/>
          <p:nvPr/>
        </p:nvSpPr>
        <p:spPr>
          <a:xfrm>
            <a:off x="1827213" y="62420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3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71" name="Rectangle 29"/>
          <p:cNvSpPr/>
          <p:nvPr/>
        </p:nvSpPr>
        <p:spPr>
          <a:xfrm>
            <a:off x="2284413" y="6242050"/>
            <a:ext cx="228600" cy="304800"/>
          </a:xfrm>
          <a:prstGeom prst="rect">
            <a:avLst/>
          </a:prstGeom>
          <a:solidFill>
            <a:srgbClr val="E9B5DE"/>
          </a:solidFill>
          <a:ln w="635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72" name="Rectangle 30"/>
          <p:cNvSpPr/>
          <p:nvPr/>
        </p:nvSpPr>
        <p:spPr>
          <a:xfrm>
            <a:off x="2665413" y="5022850"/>
            <a:ext cx="1219200" cy="16002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73" name="Oval 32"/>
          <p:cNvSpPr/>
          <p:nvPr/>
        </p:nvSpPr>
        <p:spPr>
          <a:xfrm>
            <a:off x="31988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74" name="Oval 34"/>
          <p:cNvSpPr/>
          <p:nvPr/>
        </p:nvSpPr>
        <p:spPr>
          <a:xfrm>
            <a:off x="3122613" y="6242050"/>
            <a:ext cx="381000" cy="304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4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75" name="Line 37"/>
          <p:cNvSpPr/>
          <p:nvPr/>
        </p:nvSpPr>
        <p:spPr>
          <a:xfrm>
            <a:off x="2665413" y="60261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6" name="Rectangle 39"/>
          <p:cNvSpPr/>
          <p:nvPr/>
        </p:nvSpPr>
        <p:spPr>
          <a:xfrm>
            <a:off x="2894013" y="5175250"/>
            <a:ext cx="762000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77" name="Rectangle 42"/>
          <p:cNvSpPr/>
          <p:nvPr/>
        </p:nvSpPr>
        <p:spPr>
          <a:xfrm>
            <a:off x="3579813" y="6242050"/>
            <a:ext cx="228600" cy="304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78" name="Rectangle 44"/>
          <p:cNvSpPr/>
          <p:nvPr/>
        </p:nvSpPr>
        <p:spPr>
          <a:xfrm>
            <a:off x="3960813" y="5022850"/>
            <a:ext cx="1219200" cy="1600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79" name="Oval 46"/>
          <p:cNvSpPr/>
          <p:nvPr/>
        </p:nvSpPr>
        <p:spPr>
          <a:xfrm>
            <a:off x="44942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80" name="Oval 48"/>
          <p:cNvSpPr/>
          <p:nvPr/>
        </p:nvSpPr>
        <p:spPr>
          <a:xfrm>
            <a:off x="4418013" y="6242050"/>
            <a:ext cx="381000" cy="304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.VnAvant" panose="020B7200000000000000" pitchFamily="34" charset="0"/>
              </a:rPr>
              <a:t>5</a:t>
            </a:r>
            <a:endParaRPr lang="en-US" altLang="en-US" sz="18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81" name="Rectangle 52"/>
          <p:cNvSpPr/>
          <p:nvPr/>
        </p:nvSpPr>
        <p:spPr>
          <a:xfrm>
            <a:off x="4875213" y="6242050"/>
            <a:ext cx="228600" cy="304800"/>
          </a:xfrm>
          <a:prstGeom prst="rect">
            <a:avLst/>
          </a:prstGeom>
          <a:solidFill>
            <a:srgbClr val="EEB0EE"/>
          </a:solidFill>
          <a:ln w="952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82" name="Rectangle 56"/>
          <p:cNvSpPr/>
          <p:nvPr/>
        </p:nvSpPr>
        <p:spPr>
          <a:xfrm>
            <a:off x="41894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83" name="Rectangle 58"/>
          <p:cNvSpPr/>
          <p:nvPr/>
        </p:nvSpPr>
        <p:spPr>
          <a:xfrm>
            <a:off x="5256213" y="5022850"/>
            <a:ext cx="1219200" cy="1600200"/>
          </a:xfrm>
          <a:prstGeom prst="rect">
            <a:avLst/>
          </a:prstGeom>
          <a:solidFill>
            <a:srgbClr val="BD6943"/>
          </a:solidFill>
          <a:ln w="19050" cap="flat" cmpd="sng">
            <a:solidFill>
              <a:srgbClr val="8D5E2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84" name="Oval 60"/>
          <p:cNvSpPr/>
          <p:nvPr/>
        </p:nvSpPr>
        <p:spPr>
          <a:xfrm>
            <a:off x="5789613" y="50228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85" name="Oval 62"/>
          <p:cNvSpPr/>
          <p:nvPr/>
        </p:nvSpPr>
        <p:spPr>
          <a:xfrm>
            <a:off x="5726113" y="6254750"/>
            <a:ext cx="381000" cy="304800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.VnAvant" panose="020B7200000000000000" pitchFamily="34" charset="0"/>
              </a:rPr>
              <a:t>6</a:t>
            </a:r>
            <a:endParaRPr lang="en-US" altLang="en-US" sz="18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86" name="Line 65"/>
          <p:cNvSpPr/>
          <p:nvPr/>
        </p:nvSpPr>
        <p:spPr>
          <a:xfrm>
            <a:off x="5268913" y="60388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" name="Rectangle 66"/>
          <p:cNvSpPr/>
          <p:nvPr/>
        </p:nvSpPr>
        <p:spPr>
          <a:xfrm>
            <a:off x="6183313" y="6254750"/>
            <a:ext cx="228600" cy="304800"/>
          </a:xfrm>
          <a:prstGeom prst="rect">
            <a:avLst/>
          </a:prstGeom>
          <a:solidFill>
            <a:srgbClr val="8D5E2B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u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88" name="Rectangle 68"/>
          <p:cNvSpPr/>
          <p:nvPr/>
        </p:nvSpPr>
        <p:spPr>
          <a:xfrm>
            <a:off x="5484813" y="50990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1E0000"/>
                </a:solidFill>
                <a:latin typeface=".VnAvant" panose="020B7200000000000000" pitchFamily="34" charset="0"/>
              </a:rPr>
              <a:t>3</a:t>
            </a:r>
            <a:endParaRPr lang="en-US" altLang="en-US" sz="3600" b="1" dirty="0">
              <a:solidFill>
                <a:srgbClr val="1E0000"/>
              </a:solidFill>
              <a:latin typeface=".VnAvant" panose="020B7200000000000000" pitchFamily="34" charset="0"/>
            </a:endParaRPr>
          </a:p>
        </p:txBody>
      </p:sp>
      <p:sp>
        <p:nvSpPr>
          <p:cNvPr id="289" name="Rectangle 69"/>
          <p:cNvSpPr/>
          <p:nvPr/>
        </p:nvSpPr>
        <p:spPr>
          <a:xfrm>
            <a:off x="54848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800000"/>
                </a:solidFill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solidFill>
                <a:srgbClr val="800000"/>
              </a:solidFill>
              <a:latin typeface=".VnAvant" panose="020B7200000000000000" pitchFamily="34" charset="0"/>
            </a:endParaRPr>
          </a:p>
        </p:txBody>
      </p:sp>
      <p:sp>
        <p:nvSpPr>
          <p:cNvPr id="290" name="Rectangle 72"/>
          <p:cNvSpPr/>
          <p:nvPr/>
        </p:nvSpPr>
        <p:spPr>
          <a:xfrm>
            <a:off x="6551613" y="5022850"/>
            <a:ext cx="1219200" cy="1600200"/>
          </a:xfrm>
          <a:prstGeom prst="rect">
            <a:avLst/>
          </a:prstGeom>
          <a:solidFill>
            <a:srgbClr val="EDB5B1"/>
          </a:soli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91" name="Oval 74"/>
          <p:cNvSpPr/>
          <p:nvPr/>
        </p:nvSpPr>
        <p:spPr>
          <a:xfrm>
            <a:off x="7085013" y="502285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FF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2" name="Oval 76"/>
          <p:cNvSpPr/>
          <p:nvPr/>
        </p:nvSpPr>
        <p:spPr>
          <a:xfrm>
            <a:off x="7008813" y="6242050"/>
            <a:ext cx="381000" cy="3048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3" name="Rectangle 80"/>
          <p:cNvSpPr/>
          <p:nvPr/>
        </p:nvSpPr>
        <p:spPr>
          <a:xfrm>
            <a:off x="7466013" y="6242050"/>
            <a:ext cx="228600" cy="304800"/>
          </a:xfrm>
          <a:prstGeom prst="rect">
            <a:avLst/>
          </a:prstGeom>
          <a:solidFill>
            <a:srgbClr val="CCFF33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y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94" name="Rectangle 82"/>
          <p:cNvSpPr/>
          <p:nvPr/>
        </p:nvSpPr>
        <p:spPr>
          <a:xfrm>
            <a:off x="6780213" y="5099050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5" name="Rectangle 83"/>
          <p:cNvSpPr/>
          <p:nvPr/>
        </p:nvSpPr>
        <p:spPr>
          <a:xfrm>
            <a:off x="6780213" y="5861050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6" name="Rectangle 86"/>
          <p:cNvSpPr/>
          <p:nvPr/>
        </p:nvSpPr>
        <p:spPr>
          <a:xfrm>
            <a:off x="7847013" y="5014913"/>
            <a:ext cx="1219200" cy="1600200"/>
          </a:xfrm>
          <a:prstGeom prst="rect">
            <a:avLst/>
          </a:prstGeom>
          <a:solidFill>
            <a:srgbClr val="FEBBA0"/>
          </a:solidFill>
          <a:ln w="1905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97" name="Oval 88"/>
          <p:cNvSpPr/>
          <p:nvPr/>
        </p:nvSpPr>
        <p:spPr>
          <a:xfrm>
            <a:off x="8380413" y="502285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2017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98" name="Oval 90"/>
          <p:cNvSpPr/>
          <p:nvPr/>
        </p:nvSpPr>
        <p:spPr>
          <a:xfrm>
            <a:off x="8304213" y="6242050"/>
            <a:ext cx="381000" cy="304800"/>
          </a:xfrm>
          <a:prstGeom prst="ellipse">
            <a:avLst/>
          </a:prstGeom>
          <a:solidFill>
            <a:srgbClr val="FF6699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alt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9" name="Line 93"/>
          <p:cNvSpPr/>
          <p:nvPr/>
        </p:nvSpPr>
        <p:spPr>
          <a:xfrm flipV="1">
            <a:off x="7848600" y="6013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0" name="Rectangle 95"/>
          <p:cNvSpPr/>
          <p:nvPr/>
        </p:nvSpPr>
        <p:spPr>
          <a:xfrm>
            <a:off x="8761413" y="6242050"/>
            <a:ext cx="228600" cy="3048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.VnAvant" panose="020B7200000000000000" pitchFamily="34" charset="0"/>
              </a:rPr>
              <a:t>c</a:t>
            </a:r>
            <a:endParaRPr lang="en-US" altLang="en-US" sz="16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301" name="Rectangle 97"/>
          <p:cNvSpPr/>
          <p:nvPr/>
        </p:nvSpPr>
        <p:spPr>
          <a:xfrm>
            <a:off x="8151813" y="5022850"/>
            <a:ext cx="7239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2" name="Rectangle 98"/>
          <p:cNvSpPr/>
          <p:nvPr/>
        </p:nvSpPr>
        <p:spPr>
          <a:xfrm>
            <a:off x="8075613" y="5861050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03" name="Picture 102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52514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4" name="Picture 103" descr="D6813819845B4220B39B42C244DE31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213" y="5327650"/>
            <a:ext cx="1825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5" name="Picture 104" descr="E1D9D76DECD649AF8BEFAAC206169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5327650"/>
            <a:ext cx="160337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6" name="Picture 105" descr="E1D9D76DECD649AF8BEFAAC206169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13" y="5327650"/>
            <a:ext cx="18256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3" y="5251450"/>
            <a:ext cx="1524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" name="Picture 8" descr="x5312238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13" y="5251450"/>
            <a:ext cx="152400" cy="762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</p:pic>
      <p:pic>
        <p:nvPicPr>
          <p:cNvPr id="309" name="Picture 108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13" y="50990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0" name="Picture 109" descr="73F7F4B54C444E3EA61C054A11BBF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3" y="5099050"/>
            <a:ext cx="233362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1" name="Picture 110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213" y="5251450"/>
            <a:ext cx="152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2" name="Picture 112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13" y="51752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3" name="Picture 113" descr="7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213" y="5099050"/>
            <a:ext cx="258762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4" name="Picture 114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16863" y="4962525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5" name="Picture 115" descr="882701pue3vxlj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72538" y="5035550"/>
            <a:ext cx="1524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6" name="Rectangle 22"/>
          <p:cNvSpPr/>
          <p:nvPr/>
        </p:nvSpPr>
        <p:spPr>
          <a:xfrm>
            <a:off x="2870200" y="587375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t</a:t>
            </a:r>
            <a:r>
              <a:rPr lang="en-US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317" name="Line 79"/>
          <p:cNvSpPr/>
          <p:nvPr/>
        </p:nvSpPr>
        <p:spPr>
          <a:xfrm>
            <a:off x="6564313" y="60388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8" name="Line 50"/>
          <p:cNvSpPr/>
          <p:nvPr/>
        </p:nvSpPr>
        <p:spPr>
          <a:xfrm>
            <a:off x="3979863" y="2687638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9" name="Rectangle 54"/>
          <p:cNvSpPr/>
          <p:nvPr/>
        </p:nvSpPr>
        <p:spPr>
          <a:xfrm>
            <a:off x="4208463" y="1760538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20" name="Line 50"/>
          <p:cNvSpPr/>
          <p:nvPr/>
        </p:nvSpPr>
        <p:spPr>
          <a:xfrm>
            <a:off x="3960813" y="436245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1" name="Rectangle 54"/>
          <p:cNvSpPr/>
          <p:nvPr/>
        </p:nvSpPr>
        <p:spPr>
          <a:xfrm>
            <a:off x="4229100" y="51498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22" name="Line 50"/>
          <p:cNvSpPr/>
          <p:nvPr/>
        </p:nvSpPr>
        <p:spPr>
          <a:xfrm>
            <a:off x="3962400" y="60325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3" name="Rectangle 54"/>
          <p:cNvSpPr/>
          <p:nvPr/>
        </p:nvSpPr>
        <p:spPr>
          <a:xfrm>
            <a:off x="4238625" y="351155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2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4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4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8" dur="1" fill="hold"/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4" dur="1" fill="hold"/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7" dur="1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4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4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4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4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4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4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4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4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4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4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4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4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4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3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8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9" dur="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2" dur="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5" dur="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8" dur="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1" dur="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4" dur="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7" dur="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0" dur="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6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9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2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8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4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9" dur="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2" dur="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5" dur="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8" dur="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1" dur="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4" dur="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7" dur="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0" dur="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1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3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6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9" dur="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2" dur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5" dur="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8" dur="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1" dur="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4" dur="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7" dur="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0" dur="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8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2" grpId="0" animBg="1"/>
      <p:bldP spid="48135" grpId="0" animBg="1"/>
      <p:bldP spid="48136" grpId="0" animBg="1"/>
      <p:bldP spid="48140" grpId="0" animBg="1"/>
      <p:bldP spid="48142" grpId="0"/>
      <p:bldP spid="48144" grpId="0" animBg="1"/>
      <p:bldP spid="48146" grpId="0" animBg="1"/>
      <p:bldP spid="48148" grpId="0"/>
      <p:bldP spid="48150" grpId="0" animBg="1"/>
      <p:bldP spid="48152" grpId="0" animBg="1"/>
      <p:bldP spid="48157" grpId="0" animBg="1"/>
      <p:bldP spid="48158" grpId="0" animBg="1"/>
      <p:bldP spid="48160" grpId="0" animBg="1"/>
      <p:bldP spid="48162" grpId="0" animBg="1"/>
      <p:bldP spid="48167" grpId="0" animBg="1"/>
      <p:bldP spid="48170" grpId="0" animBg="1"/>
      <p:bldP spid="48172" grpId="0" animBg="1"/>
      <p:bldP spid="48174" grpId="0" animBg="1"/>
      <p:bldP spid="48176" grpId="0" animBg="1"/>
      <p:bldP spid="48180" grpId="0" animBg="1"/>
      <p:bldP spid="48182" grpId="0"/>
      <p:bldP spid="48184" grpId="0" animBg="1"/>
      <p:bldP spid="48186" grpId="0" animBg="1"/>
      <p:bldP spid="48188" grpId="0" animBg="1"/>
      <p:bldP spid="48190" grpId="0" animBg="1"/>
      <p:bldP spid="48194" grpId="0" animBg="1"/>
      <p:bldP spid="48196" grpId="0"/>
      <p:bldP spid="48197" grpId="0" animBg="1"/>
      <p:bldP spid="48200" grpId="0" animBg="1"/>
      <p:bldP spid="48202" grpId="0" animBg="1"/>
      <p:bldP spid="48204" grpId="0" animBg="1"/>
      <p:bldP spid="48208" grpId="0" animBg="1"/>
      <p:bldP spid="48210" grpId="0"/>
      <p:bldP spid="48211" grpId="0" animBg="1"/>
      <p:bldP spid="48214" grpId="0" animBg="1"/>
      <p:bldP spid="48216" grpId="0" animBg="1"/>
      <p:bldP spid="48218" grpId="0" animBg="1"/>
      <p:bldP spid="48223" grpId="0" animBg="1"/>
      <p:bldP spid="48225" grpId="0"/>
      <p:bldP spid="4822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3" grpId="0" animBg="1"/>
      <p:bldP spid="144" grpId="0"/>
      <p:bldP spid="145" grpId="0" animBg="1"/>
      <p:bldP spid="146" grpId="0" animBg="1"/>
      <p:bldP spid="147" grpId="0"/>
      <p:bldP spid="148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7" grpId="0" animBg="1"/>
      <p:bldP spid="168" grpId="0"/>
      <p:bldP spid="169" grpId="0" animBg="1"/>
      <p:bldP spid="170" grpId="0" animBg="1"/>
      <p:bldP spid="171" grpId="0" animBg="1"/>
      <p:bldP spid="172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1" grpId="0" animBg="1"/>
      <p:bldP spid="182" grpId="0"/>
      <p:bldP spid="183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3" grpId="0" animBg="1"/>
      <p:bldP spid="204" grpId="0"/>
      <p:bldP spid="205" grpId="0" animBg="1"/>
      <p:bldP spid="206" grpId="0" animBg="1"/>
      <p:bldP spid="207" grpId="0"/>
      <p:bldP spid="208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7" grpId="0" animBg="1"/>
      <p:bldP spid="228" grpId="0"/>
      <p:bldP spid="229" grpId="0" animBg="1"/>
      <p:bldP spid="230" grpId="0" animBg="1"/>
      <p:bldP spid="231" grpId="0" animBg="1"/>
      <p:bldP spid="232" grpId="0" animBg="1"/>
      <p:bldP spid="234" grpId="0" animBg="1"/>
      <p:bldP spid="235" grpId="0"/>
      <p:bldP spid="236" grpId="0" animBg="1"/>
      <p:bldP spid="237" grpId="0" animBg="1"/>
      <p:bldP spid="238" grpId="0" animBg="1"/>
      <p:bldP spid="239" grpId="0" animBg="1"/>
      <p:bldP spid="241" grpId="0" animBg="1"/>
      <p:bldP spid="242" grpId="0"/>
      <p:bldP spid="243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3" grpId="0" animBg="1"/>
      <p:bldP spid="264" grpId="0"/>
      <p:bldP spid="265" grpId="0" animBg="1"/>
      <p:bldP spid="266" grpId="0" animBg="1"/>
      <p:bldP spid="267" grpId="0"/>
      <p:bldP spid="268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7" grpId="0" animBg="1"/>
      <p:bldP spid="288" grpId="0"/>
      <p:bldP spid="289" grpId="0" animBg="1"/>
      <p:bldP spid="290" grpId="0" animBg="1"/>
      <p:bldP spid="291" grpId="0" animBg="1"/>
      <p:bldP spid="292" grpId="0" animBg="1"/>
      <p:bldP spid="293" grpId="0" animBg="1"/>
      <p:bldP spid="294" grpId="0"/>
      <p:bldP spid="295" grpId="0" animBg="1"/>
      <p:bldP spid="296" grpId="0" animBg="1"/>
      <p:bldP spid="297" grpId="0" animBg="1"/>
      <p:bldP spid="298" grpId="0" animBg="1"/>
      <p:bldP spid="300" grpId="0" animBg="1"/>
      <p:bldP spid="301" grpId="0"/>
      <p:bldP spid="302" grpId="0" animBg="1"/>
      <p:bldP spid="316" grpId="0" animBg="1"/>
      <p:bldP spid="319" grpId="0"/>
      <p:bldP spid="321" grpId="0"/>
      <p:bldP spid="3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2" descr="sggdfgfd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137" y="-1017587"/>
            <a:ext cx="4648200" cy="40528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"/>
          <p:cNvGrpSpPr/>
          <p:nvPr/>
        </p:nvGrpSpPr>
        <p:grpSpPr>
          <a:xfrm>
            <a:off x="7938" y="2981325"/>
            <a:ext cx="4556125" cy="3765550"/>
            <a:chOff x="1448" y="912"/>
            <a:chExt cx="1440" cy="2160"/>
          </a:xfrm>
        </p:grpSpPr>
        <p:pic>
          <p:nvPicPr>
            <p:cNvPr id="22536" name="Picture 4" descr="Picture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8" y="960"/>
              <a:ext cx="1440" cy="211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2537" name="Group 7"/>
            <p:cNvGrpSpPr/>
            <p:nvPr/>
          </p:nvGrpSpPr>
          <p:grpSpPr>
            <a:xfrm>
              <a:off x="2016" y="912"/>
              <a:ext cx="480" cy="528"/>
              <a:chOff x="3696" y="-336"/>
              <a:chExt cx="1440" cy="1392"/>
            </a:xfrm>
          </p:grpSpPr>
          <p:grpSp>
            <p:nvGrpSpPr>
              <p:cNvPr id="22538" name="Group 8"/>
              <p:cNvGrpSpPr/>
              <p:nvPr/>
            </p:nvGrpSpPr>
            <p:grpSpPr>
              <a:xfrm>
                <a:off x="3696" y="-336"/>
                <a:ext cx="1440" cy="1392"/>
                <a:chOff x="0" y="1056"/>
                <a:chExt cx="2592" cy="2640"/>
              </a:xfrm>
            </p:grpSpPr>
            <p:grpSp>
              <p:nvGrpSpPr>
                <p:cNvPr id="22540" name="Group 9"/>
                <p:cNvGrpSpPr/>
                <p:nvPr/>
              </p:nvGrpSpPr>
              <p:grpSpPr>
                <a:xfrm>
                  <a:off x="0" y="1056"/>
                  <a:ext cx="2592" cy="2640"/>
                  <a:chOff x="0" y="1056"/>
                  <a:chExt cx="2592" cy="2640"/>
                </a:xfrm>
              </p:grpSpPr>
              <p:sp>
                <p:nvSpPr>
                  <p:cNvPr id="22542" name="Line 10"/>
                  <p:cNvSpPr/>
                  <p:nvPr/>
                </p:nvSpPr>
                <p:spPr>
                  <a:xfrm>
                    <a:off x="1296" y="2928"/>
                    <a:ext cx="0" cy="76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3" name="Line 11"/>
                  <p:cNvSpPr/>
                  <p:nvPr/>
                </p:nvSpPr>
                <p:spPr>
                  <a:xfrm>
                    <a:off x="1296" y="1056"/>
                    <a:ext cx="0" cy="76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4" name="Line 12"/>
                  <p:cNvSpPr/>
                  <p:nvPr/>
                </p:nvSpPr>
                <p:spPr>
                  <a:xfrm>
                    <a:off x="1824" y="2400"/>
                    <a:ext cx="768" cy="0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5" name="Line 13"/>
                  <p:cNvSpPr/>
                  <p:nvPr/>
                </p:nvSpPr>
                <p:spPr>
                  <a:xfrm>
                    <a:off x="0" y="2352"/>
                    <a:ext cx="768" cy="0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6" name="Line 14"/>
                  <p:cNvSpPr/>
                  <p:nvPr/>
                </p:nvSpPr>
                <p:spPr>
                  <a:xfrm flipH="1">
                    <a:off x="192" y="2640"/>
                    <a:ext cx="576" cy="28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7" name="Line 15"/>
                  <p:cNvSpPr/>
                  <p:nvPr/>
                </p:nvSpPr>
                <p:spPr>
                  <a:xfrm flipH="1">
                    <a:off x="1776" y="1824"/>
                    <a:ext cx="576" cy="28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8" name="Line 16"/>
                  <p:cNvSpPr/>
                  <p:nvPr/>
                </p:nvSpPr>
                <p:spPr>
                  <a:xfrm flipH="1">
                    <a:off x="1584" y="1344"/>
                    <a:ext cx="384" cy="576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49" name="Line 17"/>
                  <p:cNvSpPr/>
                  <p:nvPr/>
                </p:nvSpPr>
                <p:spPr>
                  <a:xfrm flipH="1">
                    <a:off x="624" y="2832"/>
                    <a:ext cx="384" cy="576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50" name="Line 18"/>
                  <p:cNvSpPr/>
                  <p:nvPr/>
                </p:nvSpPr>
                <p:spPr>
                  <a:xfrm>
                    <a:off x="720" y="1296"/>
                    <a:ext cx="288" cy="52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51" name="Line 19"/>
                  <p:cNvSpPr/>
                  <p:nvPr/>
                </p:nvSpPr>
                <p:spPr>
                  <a:xfrm>
                    <a:off x="1536" y="2880"/>
                    <a:ext cx="288" cy="52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2552" name="Line 20"/>
                  <p:cNvSpPr/>
                  <p:nvPr/>
                </p:nvSpPr>
                <p:spPr>
                  <a:xfrm>
                    <a:off x="1728" y="2640"/>
                    <a:ext cx="576" cy="288"/>
                  </a:xfrm>
                  <a:prstGeom prst="line">
                    <a:avLst/>
                  </a:prstGeom>
                  <a:ln w="57150" cap="flat" cmpd="sng">
                    <a:solidFill>
                      <a:srgbClr val="FFFF66"/>
                    </a:solidFill>
                    <a:prstDash val="dashDot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22541" name="Line 21"/>
                <p:cNvSpPr/>
                <p:nvPr/>
              </p:nvSpPr>
              <p:spPr>
                <a:xfrm>
                  <a:off x="240" y="1680"/>
                  <a:ext cx="528" cy="384"/>
                </a:xfrm>
                <a:prstGeom prst="line">
                  <a:avLst/>
                </a:prstGeom>
                <a:ln w="57150" cap="flat" cmpd="sng">
                  <a:solidFill>
                    <a:srgbClr val="FFFF66"/>
                  </a:solidFill>
                  <a:prstDash val="dash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2539" name="Oval 22"/>
              <p:cNvSpPr/>
              <p:nvPr/>
            </p:nvSpPr>
            <p:spPr>
              <a:xfrm>
                <a:off x="4069" y="44"/>
                <a:ext cx="640" cy="60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vi-VN" altLang="en-US" sz="1800" dirty="0"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40981" name="Picture 21" descr="gfdgfxvx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063" y="2895600"/>
            <a:ext cx="4592637" cy="39385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22"/>
          <p:cNvGrpSpPr/>
          <p:nvPr/>
        </p:nvGrpSpPr>
        <p:grpSpPr>
          <a:xfrm>
            <a:off x="4564063" y="-762000"/>
            <a:ext cx="4579937" cy="3797300"/>
            <a:chOff x="4360" y="960"/>
            <a:chExt cx="1392" cy="2112"/>
          </a:xfrm>
        </p:grpSpPr>
        <p:pic>
          <p:nvPicPr>
            <p:cNvPr id="22534" name="Picture 23" descr="Picture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0" y="960"/>
              <a:ext cx="1392" cy="2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5" name="AutoShape 24"/>
            <p:cNvSpPr/>
            <p:nvPr/>
          </p:nvSpPr>
          <p:spPr>
            <a:xfrm rot="1053329">
              <a:off x="4705" y="1008"/>
              <a:ext cx="240" cy="288"/>
            </a:xfrm>
            <a:prstGeom prst="moon">
              <a:avLst>
                <a:gd name="adj" fmla="val 50000"/>
              </a:avLst>
            </a:prstGeom>
            <a:solidFill>
              <a:srgbClr val="E7F61E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409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vi-VN" altLang="en-US" dirty="0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vi-VN" altLang="en-US" dirty="0"/>
          </a:p>
        </p:txBody>
      </p:sp>
      <p:sp>
        <p:nvSpPr>
          <p:cNvPr id="23556" name="Rectangle 4"/>
          <p:cNvSpPr/>
          <p:nvPr/>
        </p:nvSpPr>
        <p:spPr>
          <a:xfrm>
            <a:off x="381000" y="228600"/>
            <a:ext cx="8458200" cy="6477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3557" name="Picture 10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4572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1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0" y="3810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2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45720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3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25146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4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0" y="44958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5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0" y="24384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6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1638300" y="55245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7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7581900" y="55245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8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5524500" y="55245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9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3619500" y="55245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20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1485900" y="-4953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21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7200900" y="-4191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9" name="Picture 22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5295900" y="-4191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70" name="Picture 23" descr="56CEE190D2834983BE9B1882D8651F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3390900" y="-4191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1" name="Rectangle 24"/>
          <p:cNvSpPr/>
          <p:nvPr/>
        </p:nvSpPr>
        <p:spPr>
          <a:xfrm>
            <a:off x="2362200" y="990600"/>
            <a:ext cx="4648200" cy="5334000"/>
          </a:xfrm>
          <a:prstGeom prst="rect">
            <a:avLst/>
          </a:prstGeom>
          <a:solidFill>
            <a:srgbClr val="E5B9E0"/>
          </a:solidFill>
          <a:ln w="3810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3572" name="Rectangle 25"/>
          <p:cNvSpPr/>
          <p:nvPr/>
        </p:nvSpPr>
        <p:spPr>
          <a:xfrm>
            <a:off x="2209800" y="990600"/>
            <a:ext cx="2057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Th¸ng hai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73" name="Oval 26"/>
          <p:cNvSpPr/>
          <p:nvPr/>
        </p:nvSpPr>
        <p:spPr>
          <a:xfrm>
            <a:off x="4114800" y="1066800"/>
            <a:ext cx="1295400" cy="533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.VnAvant" panose="020B7200000000000000" pitchFamily="34" charset="0"/>
              </a:rPr>
              <a:t>2019</a:t>
            </a:r>
            <a:endParaRPr lang="en-US" altLang="en-US" sz="24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3574" name="Rectangle 27"/>
          <p:cNvSpPr/>
          <p:nvPr/>
        </p:nvSpPr>
        <p:spPr>
          <a:xfrm>
            <a:off x="5181600" y="990600"/>
            <a:ext cx="19812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March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75" name="Oval 28"/>
          <p:cNvSpPr/>
          <p:nvPr/>
        </p:nvSpPr>
        <p:spPr>
          <a:xfrm>
            <a:off x="4343400" y="5029200"/>
            <a:ext cx="1143000" cy="1066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9900FF"/>
                </a:solidFill>
                <a:latin typeface=".VnAvant" panose="020B7200000000000000" pitchFamily="34" charset="0"/>
              </a:rPr>
              <a:t>17</a:t>
            </a:r>
            <a:endParaRPr lang="en-US" altLang="en-US" sz="60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76" name="Rectangle 29"/>
          <p:cNvSpPr/>
          <p:nvPr/>
        </p:nvSpPr>
        <p:spPr>
          <a:xfrm>
            <a:off x="2286000" y="4800600"/>
            <a:ext cx="2057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9900FF"/>
                </a:solidFill>
                <a:latin typeface=".VnAvant" panose="020B7200000000000000" pitchFamily="34" charset="0"/>
              </a:rPr>
              <a:t>Th¸ng mét </a:t>
            </a:r>
            <a:endParaRPr lang="en-US" altLang="en-US" sz="24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77" name="Rectangle 30"/>
          <p:cNvSpPr/>
          <p:nvPr/>
        </p:nvSpPr>
        <p:spPr>
          <a:xfrm>
            <a:off x="1981200" y="54102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9900FF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18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78" name="Rectangle 31"/>
          <p:cNvSpPr/>
          <p:nvPr/>
        </p:nvSpPr>
        <p:spPr>
          <a:xfrm>
            <a:off x="5867400" y="5105400"/>
            <a:ext cx="685800" cy="914400"/>
          </a:xfrm>
          <a:prstGeom prst="rect">
            <a:avLst/>
          </a:prstGeom>
          <a:solidFill>
            <a:srgbClr val="E9B5DE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chemeClr val="tx2"/>
                </a:solidFill>
                <a:latin typeface=".VnAvant" panose="020B7200000000000000" pitchFamily="34" charset="0"/>
              </a:rPr>
              <a:t>b</a:t>
            </a:r>
            <a:endParaRPr lang="en-US" altLang="en-US" sz="72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3579" name="Rectangle 32"/>
          <p:cNvSpPr/>
          <p:nvPr/>
        </p:nvSpPr>
        <p:spPr>
          <a:xfrm>
            <a:off x="3657600" y="1600200"/>
            <a:ext cx="23622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0" b="1" dirty="0">
                <a:solidFill>
                  <a:srgbClr val="660066"/>
                </a:solidFill>
                <a:latin typeface=".VnAvant" panose="020B7200000000000000" pitchFamily="34" charset="0"/>
              </a:rPr>
              <a:t>21</a:t>
            </a:r>
            <a:endParaRPr lang="en-US" altLang="en-US" sz="120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3580" name="Rectangle 33"/>
          <p:cNvSpPr/>
          <p:nvPr/>
        </p:nvSpPr>
        <p:spPr>
          <a:xfrm>
            <a:off x="2286000" y="3581400"/>
            <a:ext cx="4724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9900FF"/>
                </a:solidFill>
                <a:latin typeface=".VnAvant" panose="020B7200000000000000" pitchFamily="34" charset="0"/>
              </a:rPr>
              <a:t>Xu©n ph©n (gi÷a xu©n) 12h15</a:t>
            </a:r>
            <a:endParaRPr lang="en-US" altLang="en-US" sz="20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81" name="Rectangle 34"/>
          <p:cNvSpPr/>
          <p:nvPr/>
        </p:nvSpPr>
        <p:spPr>
          <a:xfrm>
            <a:off x="3962400" y="4191000"/>
            <a:ext cx="2038350" cy="563563"/>
          </a:xfrm>
          <a:prstGeom prst="rect">
            <a:avLst/>
          </a:prstGeom>
          <a:noFill/>
          <a:ln w="285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Thø năm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3582" name="Rectangle 35"/>
          <p:cNvSpPr/>
          <p:nvPr/>
        </p:nvSpPr>
        <p:spPr>
          <a:xfrm>
            <a:off x="1981200" y="5791200"/>
            <a:ext cx="2362200" cy="30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9900FF"/>
                </a:solidFill>
                <a:latin typeface=".VnAvant" panose="020B7200000000000000" pitchFamily="34" charset="0"/>
              </a:rPr>
              <a:t>Ngµy Canh Th×n</a:t>
            </a:r>
            <a:endParaRPr lang="en-US" altLang="en-US" sz="16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grpSp>
        <p:nvGrpSpPr>
          <p:cNvPr id="23583" name="Group 36"/>
          <p:cNvGrpSpPr/>
          <p:nvPr/>
        </p:nvGrpSpPr>
        <p:grpSpPr>
          <a:xfrm>
            <a:off x="2362200" y="4267200"/>
            <a:ext cx="838200" cy="457200"/>
            <a:chOff x="0" y="3552"/>
            <a:chExt cx="1392" cy="768"/>
          </a:xfrm>
        </p:grpSpPr>
        <p:pic>
          <p:nvPicPr>
            <p:cNvPr id="23598" name="Picture 37" descr="6716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9" name="Picture 38" descr="6716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84" name="Group 39"/>
          <p:cNvGrpSpPr/>
          <p:nvPr/>
        </p:nvGrpSpPr>
        <p:grpSpPr>
          <a:xfrm>
            <a:off x="6324600" y="4267200"/>
            <a:ext cx="685800" cy="457200"/>
            <a:chOff x="0" y="3552"/>
            <a:chExt cx="1392" cy="768"/>
          </a:xfrm>
        </p:grpSpPr>
        <p:pic>
          <p:nvPicPr>
            <p:cNvPr id="23596" name="Picture 40" descr="6716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41" descr="6716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85" name="Group 42"/>
          <p:cNvGrpSpPr/>
          <p:nvPr/>
        </p:nvGrpSpPr>
        <p:grpSpPr>
          <a:xfrm>
            <a:off x="3124200" y="4267200"/>
            <a:ext cx="838200" cy="457200"/>
            <a:chOff x="0" y="3552"/>
            <a:chExt cx="1392" cy="768"/>
          </a:xfrm>
        </p:grpSpPr>
        <p:pic>
          <p:nvPicPr>
            <p:cNvPr id="23594" name="Picture 43" descr="6716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5" name="Picture 44" descr="6716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86" name="Group 45"/>
          <p:cNvGrpSpPr/>
          <p:nvPr/>
        </p:nvGrpSpPr>
        <p:grpSpPr>
          <a:xfrm>
            <a:off x="5791200" y="4267200"/>
            <a:ext cx="762000" cy="457200"/>
            <a:chOff x="0" y="3552"/>
            <a:chExt cx="1392" cy="768"/>
          </a:xfrm>
        </p:grpSpPr>
        <p:pic>
          <p:nvPicPr>
            <p:cNvPr id="23592" name="Picture 46" descr="6716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3" name="Picture 47" descr="6716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3587" name="Picture 48" descr="E1D9D76DECD649AF8BEFAAC2061694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286000"/>
            <a:ext cx="50323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8" name="Picture 49" descr="E1D9D76DECD649AF8BEFAAC2061694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2286000"/>
            <a:ext cx="503238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89" name="Line 50"/>
          <p:cNvSpPr/>
          <p:nvPr/>
        </p:nvSpPr>
        <p:spPr>
          <a:xfrm>
            <a:off x="2362200" y="4724400"/>
            <a:ext cx="4572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90" name="Rectangle 51"/>
          <p:cNvSpPr/>
          <p:nvPr/>
        </p:nvSpPr>
        <p:spPr>
          <a:xfrm>
            <a:off x="1981200" y="5105400"/>
            <a:ext cx="2819400" cy="715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9900FF"/>
                </a:solidFill>
                <a:latin typeface=".VnAvant" panose="020B7200000000000000" pitchFamily="34" charset="0"/>
              </a:rPr>
              <a:t>N¨m kỷ hợi</a:t>
            </a:r>
            <a:endParaRPr lang="en-US" altLang="en-US" sz="20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3591" name="Rectangle 52"/>
          <p:cNvSpPr/>
          <p:nvPr/>
        </p:nvSpPr>
        <p:spPr>
          <a:xfrm>
            <a:off x="3276600" y="0"/>
            <a:ext cx="2971800" cy="685800"/>
          </a:xfrm>
          <a:prstGeom prst="rect">
            <a:avLst/>
          </a:prstGeom>
          <a:solidFill>
            <a:srgbClr val="E9B5DE"/>
          </a:soli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.VnAvant" panose="020B7200000000000000" pitchFamily="34" charset="0"/>
              </a:rPr>
              <a:t>H«m qua</a:t>
            </a:r>
            <a:endParaRPr lang="en-US" altLang="en-US" sz="4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EJ0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Rectangle 3"/>
          <p:cNvSpPr/>
          <p:nvPr/>
        </p:nvSpPr>
        <p:spPr>
          <a:xfrm>
            <a:off x="2047875" y="1066800"/>
            <a:ext cx="4876800" cy="5410200"/>
          </a:xfrm>
          <a:prstGeom prst="rect">
            <a:avLst/>
          </a:prstGeom>
          <a:solidFill>
            <a:srgbClr val="D3F8A6"/>
          </a:solidFill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4580" name="Rectangle 4"/>
          <p:cNvSpPr/>
          <p:nvPr/>
        </p:nvSpPr>
        <p:spPr>
          <a:xfrm>
            <a:off x="2209800" y="1066800"/>
            <a:ext cx="1852613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hai</a:t>
            </a:r>
            <a:endParaRPr lang="en-US" altLang="en-US" sz="24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1" name="Oval 5"/>
          <p:cNvSpPr/>
          <p:nvPr/>
        </p:nvSpPr>
        <p:spPr>
          <a:xfrm>
            <a:off x="4191000" y="1066800"/>
            <a:ext cx="1166813" cy="4619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.VnAvant" panose="020B7200000000000000" pitchFamily="34" charset="0"/>
              </a:rPr>
              <a:t>2</a:t>
            </a:r>
            <a:r>
              <a:rPr lang="en-US" altLang="en-US" sz="2400" b="1" dirty="0">
                <a:solidFill>
                  <a:srgbClr val="003300"/>
                </a:solidFill>
                <a:latin typeface=".VnAvant" panose="020B7200000000000000" pitchFamily="34" charset="0"/>
              </a:rPr>
              <a:t>019</a:t>
            </a:r>
            <a:endParaRPr lang="en-US" altLang="en-US" sz="24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4582" name="Rectangle 6"/>
          <p:cNvSpPr/>
          <p:nvPr/>
        </p:nvSpPr>
        <p:spPr>
          <a:xfrm>
            <a:off x="5334000" y="1066800"/>
            <a:ext cx="1787525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8000"/>
                </a:solidFill>
                <a:latin typeface=".VnAvant" panose="020B7200000000000000" pitchFamily="34" charset="0"/>
              </a:rPr>
              <a:t>March</a:t>
            </a:r>
            <a:endParaRPr lang="en-US" altLang="en-US" sz="24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3" name="Oval 7"/>
          <p:cNvSpPr/>
          <p:nvPr/>
        </p:nvSpPr>
        <p:spPr>
          <a:xfrm>
            <a:off x="4343400" y="5029200"/>
            <a:ext cx="1066800" cy="1058863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008000"/>
                </a:solidFill>
                <a:latin typeface=".VnAvant" panose="020B7200000000000000" pitchFamily="34" charset="0"/>
              </a:rPr>
              <a:t>18</a:t>
            </a:r>
            <a:endParaRPr lang="en-US" altLang="en-US" sz="60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4" name="Rectangle 8"/>
          <p:cNvSpPr/>
          <p:nvPr/>
        </p:nvSpPr>
        <p:spPr>
          <a:xfrm>
            <a:off x="2209800" y="4495800"/>
            <a:ext cx="1852613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một</a:t>
            </a:r>
            <a:endParaRPr lang="en-US" altLang="en-US" sz="20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5" name="Rectangle 9"/>
          <p:cNvSpPr/>
          <p:nvPr/>
        </p:nvSpPr>
        <p:spPr>
          <a:xfrm>
            <a:off x="1981200" y="4800600"/>
            <a:ext cx="2541588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8000"/>
                </a:solidFill>
                <a:latin typeface=".VnAvant" panose="020B7200000000000000" pitchFamily="34" charset="0"/>
              </a:rPr>
              <a:t>N¨m kỷ hợi</a:t>
            </a:r>
            <a:endParaRPr lang="en-US" altLang="en-US" sz="1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6" name="Line 10"/>
          <p:cNvSpPr/>
          <p:nvPr/>
        </p:nvSpPr>
        <p:spPr>
          <a:xfrm>
            <a:off x="2286000" y="4554538"/>
            <a:ext cx="4876800" cy="666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587" name="Rectangle 11"/>
          <p:cNvSpPr/>
          <p:nvPr/>
        </p:nvSpPr>
        <p:spPr>
          <a:xfrm>
            <a:off x="1981200" y="5105400"/>
            <a:ext cx="2541588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88" name="Rectangle 12"/>
          <p:cNvSpPr/>
          <p:nvPr/>
        </p:nvSpPr>
        <p:spPr>
          <a:xfrm>
            <a:off x="5943600" y="5105400"/>
            <a:ext cx="762000" cy="990600"/>
          </a:xfrm>
          <a:prstGeom prst="rect">
            <a:avLst/>
          </a:prstGeom>
          <a:solidFill>
            <a:srgbClr val="B0EEBC"/>
          </a:solidFill>
          <a:ln w="285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  <a:endParaRPr lang="en-US" altLang="en-US" sz="72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4589" name="Rectangle 13"/>
          <p:cNvSpPr/>
          <p:nvPr/>
        </p:nvSpPr>
        <p:spPr>
          <a:xfrm>
            <a:off x="1752600" y="5334000"/>
            <a:ext cx="2541588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8000"/>
                </a:solidFill>
                <a:latin typeface=".VnAvant" panose="020B7200000000000000" pitchFamily="34" charset="0"/>
              </a:rPr>
              <a:t>Ngµy T©n Tþ</a:t>
            </a:r>
            <a:endParaRPr lang="en-US" altLang="en-US" sz="1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4590" name="Rectangle 14"/>
          <p:cNvSpPr/>
          <p:nvPr/>
        </p:nvSpPr>
        <p:spPr>
          <a:xfrm>
            <a:off x="3810000" y="1981200"/>
            <a:ext cx="2130425" cy="20447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0" b="1" dirty="0">
                <a:solidFill>
                  <a:srgbClr val="006600"/>
                </a:solidFill>
                <a:latin typeface=".VnAvant" panose="020B7200000000000000" pitchFamily="34" charset="0"/>
              </a:rPr>
              <a:t>22</a:t>
            </a:r>
            <a:endParaRPr lang="en-US" altLang="en-US" sz="120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4591" name="Rectangle 15"/>
          <p:cNvSpPr/>
          <p:nvPr/>
        </p:nvSpPr>
        <p:spPr>
          <a:xfrm>
            <a:off x="2743200" y="3657600"/>
            <a:ext cx="4260850" cy="5540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20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4592" name="Rectangle 16"/>
          <p:cNvSpPr/>
          <p:nvPr/>
        </p:nvSpPr>
        <p:spPr>
          <a:xfrm>
            <a:off x="4114800" y="4114800"/>
            <a:ext cx="1828800" cy="466725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8000"/>
                </a:solidFill>
                <a:latin typeface=".VnAvant" panose="020B7200000000000000" pitchFamily="34" charset="0"/>
              </a:rPr>
              <a:t>Thø hai­</a:t>
            </a:r>
            <a:endParaRPr lang="en-US" altLang="en-US" sz="3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pic>
        <p:nvPicPr>
          <p:cNvPr id="24593" name="Picture 8" descr="x5312238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76400"/>
            <a:ext cx="381000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4" name="Picture 8" descr="x5312238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524000"/>
            <a:ext cx="31115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5" name="Picture 19" descr="4D0E9C1D773840AE93D84E15D99D64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762000" cy="70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2" name="Rectangle 20"/>
          <p:cNvSpPr/>
          <p:nvPr/>
        </p:nvSpPr>
        <p:spPr>
          <a:xfrm>
            <a:off x="2895600" y="0"/>
            <a:ext cx="3581400" cy="838200"/>
          </a:xfrm>
          <a:prstGeom prst="rect">
            <a:avLst/>
          </a:prstGeom>
          <a:solidFill>
            <a:srgbClr val="B0EEBC"/>
          </a:solidFill>
          <a:ln w="1270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chemeClr val="tx2"/>
                </a:solidFill>
                <a:latin typeface=".VnAvant" panose="020B7200000000000000" pitchFamily="34" charset="0"/>
              </a:rPr>
              <a:t>H«m nay</a:t>
            </a:r>
            <a:endParaRPr lang="en-US" altLang="en-US" sz="60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2" descr="lúa"/>
          <p:cNvPicPr>
            <a:picLocks noChangeAspect="1"/>
          </p:cNvPicPr>
          <p:nvPr/>
        </p:nvPicPr>
        <p:blipFill>
          <a:blip r:embed="rId1"/>
          <a:srcRect l="5000" t="4256" r="5000" b="4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Rectangle 3"/>
          <p:cNvSpPr/>
          <p:nvPr/>
        </p:nvSpPr>
        <p:spPr>
          <a:xfrm>
            <a:off x="2057400" y="685800"/>
            <a:ext cx="5410200" cy="5989638"/>
          </a:xfrm>
          <a:prstGeom prst="rect">
            <a:avLst/>
          </a:prstGeom>
          <a:solidFill>
            <a:srgbClr val="F8A6EC"/>
          </a:solidFill>
          <a:ln w="38100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5604" name="Rectangle 4"/>
          <p:cNvSpPr/>
          <p:nvPr/>
        </p:nvSpPr>
        <p:spPr>
          <a:xfrm>
            <a:off x="2209800" y="712788"/>
            <a:ext cx="2055813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hai</a:t>
            </a:r>
            <a:endParaRPr lang="en-US" altLang="en-US" sz="2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05" name="Oval 5"/>
          <p:cNvSpPr/>
          <p:nvPr/>
        </p:nvSpPr>
        <p:spPr>
          <a:xfrm>
            <a:off x="4419600" y="784225"/>
            <a:ext cx="1293813" cy="5111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.VnAvant" panose="020B7200000000000000" pitchFamily="34" charset="0"/>
              </a:rPr>
              <a:t>2019</a:t>
            </a:r>
            <a:endParaRPr lang="en-US" altLang="en-US" sz="2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5606" name="Rectangle 6"/>
          <p:cNvSpPr/>
          <p:nvPr/>
        </p:nvSpPr>
        <p:spPr>
          <a:xfrm>
            <a:off x="5562600" y="712788"/>
            <a:ext cx="1981200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Avant" panose="020B7200000000000000" pitchFamily="34" charset="0"/>
              </a:rPr>
              <a:t>March</a:t>
            </a:r>
            <a:endParaRPr lang="en-US" altLang="en-US" sz="2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07" name="Oval 7"/>
          <p:cNvSpPr/>
          <p:nvPr/>
        </p:nvSpPr>
        <p:spPr>
          <a:xfrm>
            <a:off x="4343400" y="5386388"/>
            <a:ext cx="1219200" cy="1014412"/>
          </a:xfrm>
          <a:prstGeom prst="ellipse">
            <a:avLst/>
          </a:prstGeom>
          <a:solidFill>
            <a:srgbClr val="FF66CC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19</a:t>
            </a:r>
            <a:endParaRPr lang="en-US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608" name="Rectangle 8"/>
          <p:cNvSpPr/>
          <p:nvPr/>
        </p:nvSpPr>
        <p:spPr>
          <a:xfrm>
            <a:off x="2057400" y="5029200"/>
            <a:ext cx="2211388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hai</a:t>
            </a:r>
            <a:endParaRPr lang="en-US" altLang="en-US" sz="2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09" name="Rectangle 9"/>
          <p:cNvSpPr/>
          <p:nvPr/>
        </p:nvSpPr>
        <p:spPr>
          <a:xfrm>
            <a:off x="1752600" y="5410200"/>
            <a:ext cx="2819400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FF0066"/>
                </a:solidFill>
                <a:latin typeface=".VnAvant" panose="020B7200000000000000" pitchFamily="34" charset="0"/>
              </a:rPr>
              <a:t>N¨m kỷ hợi</a:t>
            </a:r>
            <a:endParaRPr lang="en-US" altLang="en-US" sz="2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10" name="Line 10"/>
          <p:cNvSpPr/>
          <p:nvPr/>
        </p:nvSpPr>
        <p:spPr>
          <a:xfrm>
            <a:off x="2133600" y="5030788"/>
            <a:ext cx="5410200" cy="746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1" name="Rectangle 11"/>
          <p:cNvSpPr/>
          <p:nvPr/>
        </p:nvSpPr>
        <p:spPr>
          <a:xfrm>
            <a:off x="1828800" y="5791200"/>
            <a:ext cx="2819400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1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12" name="Rectangle 12"/>
          <p:cNvSpPr/>
          <p:nvPr/>
        </p:nvSpPr>
        <p:spPr>
          <a:xfrm>
            <a:off x="6172200" y="5456238"/>
            <a:ext cx="914400" cy="944562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72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5613" name="Rectangle 13"/>
          <p:cNvSpPr/>
          <p:nvPr/>
        </p:nvSpPr>
        <p:spPr>
          <a:xfrm>
            <a:off x="1752600" y="6096000"/>
            <a:ext cx="2819400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.VnAvant" panose="020B7200000000000000" pitchFamily="34" charset="0"/>
              </a:rPr>
              <a:t>Ngµy Nh©m Ngä</a:t>
            </a:r>
            <a:endParaRPr lang="en-US" altLang="en-US" sz="1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5614" name="Rectangle 14"/>
          <p:cNvSpPr/>
          <p:nvPr/>
        </p:nvSpPr>
        <p:spPr>
          <a:xfrm>
            <a:off x="3810000" y="1774825"/>
            <a:ext cx="2363788" cy="226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5000" b="1" dirty="0">
                <a:solidFill>
                  <a:srgbClr val="660033"/>
                </a:solidFill>
                <a:latin typeface=".VnAvant" panose="020B7200000000000000" pitchFamily="34" charset="0"/>
              </a:rPr>
              <a:t>23</a:t>
            </a:r>
            <a:endParaRPr lang="en-US" altLang="en-US" sz="15000" b="1" dirty="0">
              <a:solidFill>
                <a:srgbClr val="660033"/>
              </a:solidFill>
              <a:latin typeface=".VnAvant" panose="020B7200000000000000" pitchFamily="34" charset="0"/>
            </a:endParaRPr>
          </a:p>
        </p:txBody>
      </p:sp>
      <p:sp>
        <p:nvSpPr>
          <p:cNvPr id="25615" name="Rectangle 15"/>
          <p:cNvSpPr/>
          <p:nvPr/>
        </p:nvSpPr>
        <p:spPr>
          <a:xfrm>
            <a:off x="2438400" y="3913188"/>
            <a:ext cx="4876800" cy="612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CC0066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20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sp>
        <p:nvSpPr>
          <p:cNvPr id="25616" name="Rectangle 16"/>
          <p:cNvSpPr/>
          <p:nvPr/>
        </p:nvSpPr>
        <p:spPr>
          <a:xfrm>
            <a:off x="3886200" y="4446588"/>
            <a:ext cx="2055813" cy="61277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66"/>
                </a:solidFill>
                <a:latin typeface=".VnAvant" panose="020B7200000000000000" pitchFamily="34" charset="0"/>
              </a:rPr>
              <a:t>Thø bảy</a:t>
            </a:r>
            <a:endParaRPr lang="en-US" altLang="en-US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25617" name="Picture 17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8" name="Picture 18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9" name="Picture 19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0" name="Picture 20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1" name="Picture 21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2" name="Picture 22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3" name="Picture 23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4" name="Picture 24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386263"/>
            <a:ext cx="381000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5" name="Picture 25" descr="73F7F4B54C444E3EA61C054A11BBF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620838"/>
            <a:ext cx="608013" cy="272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6" name="Picture 26" descr="73F7F4B54C444E3EA61C054A11BBF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44638"/>
            <a:ext cx="608013" cy="2722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7" name="Rectangle 27"/>
          <p:cNvSpPr/>
          <p:nvPr/>
        </p:nvSpPr>
        <p:spPr>
          <a:xfrm>
            <a:off x="2971800" y="0"/>
            <a:ext cx="3581400" cy="609600"/>
          </a:xfrm>
          <a:prstGeom prst="rect">
            <a:avLst/>
          </a:prstGeom>
          <a:solidFill>
            <a:srgbClr val="FFFF66"/>
          </a:solidFill>
          <a:ln w="3175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.VnAvant" panose="020B7200000000000000" pitchFamily="34" charset="0"/>
              </a:rPr>
              <a:t>Ngµy mai</a:t>
            </a:r>
            <a:endParaRPr lang="en-US" altLang="en-US" sz="44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/>
          <p:nvPr/>
        </p:nvSpPr>
        <p:spPr>
          <a:xfrm>
            <a:off x="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6627" name="Rectangle 3"/>
          <p:cNvSpPr/>
          <p:nvPr/>
        </p:nvSpPr>
        <p:spPr>
          <a:xfrm>
            <a:off x="-76200" y="14478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mét</a:t>
            </a: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28" name="Oval 4"/>
          <p:cNvSpPr/>
          <p:nvPr/>
        </p:nvSpPr>
        <p:spPr>
          <a:xfrm>
            <a:off x="533400" y="144780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2015</a:t>
            </a:r>
            <a:endParaRPr lang="en-US" altLang="en-US" sz="7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29" name="Rectangle 5"/>
          <p:cNvSpPr/>
          <p:nvPr/>
        </p:nvSpPr>
        <p:spPr>
          <a:xfrm>
            <a:off x="762000" y="1447800"/>
            <a:ext cx="6096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January</a:t>
            </a:r>
            <a:endParaRPr lang="en-US" altLang="en-US" sz="7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26630" name="Picture 6" descr="下一張(熱鍵:c)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838200" cy="804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1" name="Rectangle 7"/>
          <p:cNvSpPr/>
          <p:nvPr/>
        </p:nvSpPr>
        <p:spPr>
          <a:xfrm>
            <a:off x="0" y="2209800"/>
            <a:ext cx="1371600" cy="76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00FF"/>
                </a:solidFill>
                <a:latin typeface=".VnAvant" panose="020B7200000000000000" pitchFamily="34" charset="0"/>
              </a:rPr>
              <a:t>Cã chÝ lµm quan cã gan lµm giµu</a:t>
            </a:r>
            <a:endParaRPr lang="en-US" altLang="en-US" sz="5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32" name="Rectangle 8"/>
          <p:cNvSpPr/>
          <p:nvPr/>
        </p:nvSpPr>
        <p:spPr>
          <a:xfrm>
            <a:off x="304800" y="228600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12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6633" name="Oval 9"/>
          <p:cNvSpPr/>
          <p:nvPr/>
        </p:nvSpPr>
        <p:spPr>
          <a:xfrm>
            <a:off x="4572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22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34" name="Rectangle 10"/>
          <p:cNvSpPr/>
          <p:nvPr/>
        </p:nvSpPr>
        <p:spPr>
          <a:xfrm>
            <a:off x="0" y="2438400"/>
            <a:ext cx="914400" cy="76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m­êi mét (t)</a:t>
            </a:r>
            <a:endParaRPr lang="en-US" altLang="en-US" sz="5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35" name="Line 11"/>
          <p:cNvSpPr/>
          <p:nvPr/>
        </p:nvSpPr>
        <p:spPr>
          <a:xfrm>
            <a:off x="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36" name="Rectangle 12"/>
          <p:cNvSpPr/>
          <p:nvPr/>
        </p:nvSpPr>
        <p:spPr>
          <a:xfrm>
            <a:off x="0" y="2590800"/>
            <a:ext cx="762000" cy="1063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5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37" name="Rectangle 13"/>
          <p:cNvSpPr/>
          <p:nvPr/>
        </p:nvSpPr>
        <p:spPr>
          <a:xfrm>
            <a:off x="914400" y="2667000"/>
            <a:ext cx="228600" cy="304800"/>
          </a:xfrm>
          <a:prstGeom prst="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h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638" name="Rectangle 14"/>
          <p:cNvSpPr/>
          <p:nvPr/>
        </p:nvSpPr>
        <p:spPr>
          <a:xfrm>
            <a:off x="-76200" y="2667000"/>
            <a:ext cx="762000" cy="1063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00FF"/>
                </a:solidFill>
                <a:latin typeface=".VnAvant" panose="020B7200000000000000" pitchFamily="34" charset="0"/>
              </a:rPr>
              <a:t>Ngµy Kû M·o</a:t>
            </a:r>
            <a:endParaRPr lang="en-US" altLang="en-US" sz="5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39" name="Rectangle 15"/>
          <p:cNvSpPr/>
          <p:nvPr/>
        </p:nvSpPr>
        <p:spPr>
          <a:xfrm>
            <a:off x="304800" y="1676400"/>
            <a:ext cx="762000" cy="609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12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6640" name="Rectangle 16"/>
          <p:cNvSpPr/>
          <p:nvPr/>
        </p:nvSpPr>
        <p:spPr>
          <a:xfrm>
            <a:off x="0" y="2514600"/>
            <a:ext cx="685800" cy="1063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00FF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641" name="Rectangle 17"/>
          <p:cNvSpPr/>
          <p:nvPr/>
        </p:nvSpPr>
        <p:spPr>
          <a:xfrm>
            <a:off x="13716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pic>
        <p:nvPicPr>
          <p:cNvPr id="26642" name="Picture 21" descr="D6813819845B4220B39B42C244DE31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88956">
            <a:off x="1600200" y="1600200"/>
            <a:ext cx="849313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43" name="Rectangle 22"/>
          <p:cNvSpPr/>
          <p:nvPr/>
        </p:nvSpPr>
        <p:spPr>
          <a:xfrm>
            <a:off x="1600200" y="160020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66"/>
                </a:solidFill>
                <a:latin typeface=".VnAvant" panose="020B7200000000000000" pitchFamily="34" charset="0"/>
              </a:rPr>
              <a:t>13</a:t>
            </a:r>
            <a:endParaRPr lang="en-US" altLang="en-US" sz="3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644" name="Rectangle 23"/>
          <p:cNvSpPr/>
          <p:nvPr/>
        </p:nvSpPr>
        <p:spPr>
          <a:xfrm>
            <a:off x="1371600" y="2133600"/>
            <a:ext cx="1219200" cy="22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9900FF"/>
                </a:solidFill>
                <a:latin typeface=".VnAvant" panose="020B7200000000000000" pitchFamily="34" charset="0"/>
              </a:rPr>
              <a:t>Xu©n ph©n (gi÷a xu©n) 12h15</a:t>
            </a:r>
            <a:endParaRPr lang="en-US" altLang="en-US" sz="5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6645" name="Rectangle 24"/>
          <p:cNvSpPr/>
          <p:nvPr/>
        </p:nvSpPr>
        <p:spPr>
          <a:xfrm>
            <a:off x="1600200" y="2286000"/>
            <a:ext cx="762000" cy="152400"/>
          </a:xfrm>
          <a:prstGeom prst="rect">
            <a:avLst/>
          </a:prstGeom>
          <a:noFill/>
          <a:ln w="3175" cap="flat" cmpd="sng">
            <a:solidFill>
              <a:srgbClr val="66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660066"/>
                </a:solidFill>
                <a:latin typeface=".VnAvant" panose="020B7200000000000000" pitchFamily="34" charset="0"/>
              </a:rPr>
              <a:t>Thø ba</a:t>
            </a:r>
            <a:endParaRPr lang="en-US" altLang="en-US" sz="12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26646" name="Line 25"/>
          <p:cNvSpPr/>
          <p:nvPr/>
        </p:nvSpPr>
        <p:spPr>
          <a:xfrm>
            <a:off x="13716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47" name="Oval 26"/>
          <p:cNvSpPr/>
          <p:nvPr/>
        </p:nvSpPr>
        <p:spPr>
          <a:xfrm>
            <a:off x="18288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23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48" name="Rectangle 27"/>
          <p:cNvSpPr/>
          <p:nvPr/>
        </p:nvSpPr>
        <p:spPr>
          <a:xfrm>
            <a:off x="1295400" y="2438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9900FF"/>
                </a:solidFill>
                <a:latin typeface=".VnAvant" panose="020B7200000000000000" pitchFamily="34" charset="0"/>
              </a:rPr>
              <a:t>Th¸ng m­êi mét (t)</a:t>
            </a:r>
            <a:endParaRPr lang="en-US" altLang="en-US" sz="5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6649" name="Rectangle 28"/>
          <p:cNvSpPr/>
          <p:nvPr/>
        </p:nvSpPr>
        <p:spPr>
          <a:xfrm>
            <a:off x="1295400" y="2590800"/>
            <a:ext cx="7620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9900FF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5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6650" name="Rectangle 29"/>
          <p:cNvSpPr/>
          <p:nvPr/>
        </p:nvSpPr>
        <p:spPr>
          <a:xfrm>
            <a:off x="1295400" y="2514600"/>
            <a:ext cx="7620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9900FF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6651" name="Rectangle 30"/>
          <p:cNvSpPr/>
          <p:nvPr/>
        </p:nvSpPr>
        <p:spPr>
          <a:xfrm>
            <a:off x="1295400" y="26670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9900FF"/>
                </a:solidFill>
                <a:latin typeface=".VnAvant" panose="020B7200000000000000" pitchFamily="34" charset="0"/>
              </a:rPr>
              <a:t>Ngµy Canh Th×n</a:t>
            </a:r>
            <a:endParaRPr lang="en-US" altLang="en-US" sz="500" b="1" dirty="0">
              <a:solidFill>
                <a:srgbClr val="9900FF"/>
              </a:solidFill>
              <a:latin typeface=".VnAvant" panose="020B7200000000000000" pitchFamily="34" charset="0"/>
            </a:endParaRPr>
          </a:p>
        </p:txBody>
      </p:sp>
      <p:sp>
        <p:nvSpPr>
          <p:cNvPr id="26652" name="Rectangle 31"/>
          <p:cNvSpPr/>
          <p:nvPr/>
        </p:nvSpPr>
        <p:spPr>
          <a:xfrm>
            <a:off x="2286000" y="2667000"/>
            <a:ext cx="228600" cy="304800"/>
          </a:xfrm>
          <a:prstGeom prst="rect">
            <a:avLst/>
          </a:pr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b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53" name="Rectangle 32"/>
          <p:cNvSpPr/>
          <p:nvPr/>
        </p:nvSpPr>
        <p:spPr>
          <a:xfrm>
            <a:off x="26670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6654" name="Rectangle 33"/>
          <p:cNvSpPr/>
          <p:nvPr/>
        </p:nvSpPr>
        <p:spPr>
          <a:xfrm>
            <a:off x="2590800" y="1524000"/>
            <a:ext cx="762000" cy="76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mét</a:t>
            </a:r>
            <a:endParaRPr lang="en-US" altLang="en-US" sz="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55" name="Oval 34"/>
          <p:cNvSpPr/>
          <p:nvPr/>
        </p:nvSpPr>
        <p:spPr>
          <a:xfrm>
            <a:off x="3200400" y="144780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2015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6656" name="Rectangle 35"/>
          <p:cNvSpPr/>
          <p:nvPr/>
        </p:nvSpPr>
        <p:spPr>
          <a:xfrm>
            <a:off x="3429000" y="14478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8000"/>
                </a:solidFill>
                <a:latin typeface=".VnAvant" panose="020B7200000000000000" pitchFamily="34" charset="0"/>
              </a:rPr>
              <a:t>January</a:t>
            </a:r>
            <a:endParaRPr lang="en-US" altLang="en-US" sz="7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57" name="Oval 36"/>
          <p:cNvSpPr/>
          <p:nvPr/>
        </p:nvSpPr>
        <p:spPr>
          <a:xfrm>
            <a:off x="31242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24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58" name="Rectangle 37"/>
          <p:cNvSpPr/>
          <p:nvPr/>
        </p:nvSpPr>
        <p:spPr>
          <a:xfrm>
            <a:off x="2590800" y="2438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M­êi mét (®)</a:t>
            </a:r>
            <a:endParaRPr lang="en-US" altLang="en-US" sz="5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59" name="Rectangle 38"/>
          <p:cNvSpPr/>
          <p:nvPr/>
        </p:nvSpPr>
        <p:spPr>
          <a:xfrm>
            <a:off x="2590800" y="25146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8000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60" name="Line 39"/>
          <p:cNvSpPr/>
          <p:nvPr/>
        </p:nvSpPr>
        <p:spPr>
          <a:xfrm>
            <a:off x="26670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61" name="Rectangle 40"/>
          <p:cNvSpPr/>
          <p:nvPr/>
        </p:nvSpPr>
        <p:spPr>
          <a:xfrm>
            <a:off x="2590800" y="26670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8000"/>
                </a:solidFill>
                <a:latin typeface=".VnAvant" panose="020B7200000000000000" pitchFamily="34" charset="0"/>
              </a:rPr>
              <a:t>Ngµy T©n Tþ</a:t>
            </a:r>
            <a:endParaRPr lang="en-US" altLang="en-US" sz="5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pic>
        <p:nvPicPr>
          <p:cNvPr id="26662" name="Picture 41" descr="apple_blossoms_mc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676400"/>
            <a:ext cx="914400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63" name="Rectangle 42"/>
          <p:cNvSpPr/>
          <p:nvPr/>
        </p:nvSpPr>
        <p:spPr>
          <a:xfrm>
            <a:off x="2895600" y="1600200"/>
            <a:ext cx="838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14</a:t>
            </a:r>
            <a:endParaRPr lang="en-US" altLang="en-US" sz="36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6664" name="Rectangle 43"/>
          <p:cNvSpPr/>
          <p:nvPr/>
        </p:nvSpPr>
        <p:spPr>
          <a:xfrm>
            <a:off x="2590800" y="2209800"/>
            <a:ext cx="1295400" cy="76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5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6665" name="Rectangle 44"/>
          <p:cNvSpPr/>
          <p:nvPr/>
        </p:nvSpPr>
        <p:spPr>
          <a:xfrm>
            <a:off x="2895600" y="2286000"/>
            <a:ext cx="762000" cy="152400"/>
          </a:xfrm>
          <a:prstGeom prst="rect">
            <a:avLst/>
          </a:prstGeom>
          <a:noFill/>
          <a:ln w="3175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008000"/>
                </a:solidFill>
                <a:latin typeface=".VnAvant" panose="020B7200000000000000" pitchFamily="34" charset="0"/>
              </a:rPr>
              <a:t>Thø t­</a:t>
            </a:r>
            <a:endParaRPr lang="en-US" altLang="en-US" sz="16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66" name="Rectangle 45"/>
          <p:cNvSpPr/>
          <p:nvPr/>
        </p:nvSpPr>
        <p:spPr>
          <a:xfrm>
            <a:off x="3581400" y="266700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t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667" name="Rectangle 46"/>
          <p:cNvSpPr/>
          <p:nvPr/>
        </p:nvSpPr>
        <p:spPr>
          <a:xfrm>
            <a:off x="2590800" y="2590800"/>
            <a:ext cx="7620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008000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5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6668" name="Rectangle 47"/>
          <p:cNvSpPr/>
          <p:nvPr/>
        </p:nvSpPr>
        <p:spPr>
          <a:xfrm>
            <a:off x="39624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6669" name="Rectangle 48"/>
          <p:cNvSpPr/>
          <p:nvPr/>
        </p:nvSpPr>
        <p:spPr>
          <a:xfrm>
            <a:off x="3886200" y="14478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mét</a:t>
            </a:r>
            <a:endParaRPr lang="en-US" altLang="en-US" sz="7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70" name="Oval 49"/>
          <p:cNvSpPr/>
          <p:nvPr/>
        </p:nvSpPr>
        <p:spPr>
          <a:xfrm>
            <a:off x="4495800" y="144780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2015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6671" name="Rectangle 50"/>
          <p:cNvSpPr/>
          <p:nvPr/>
        </p:nvSpPr>
        <p:spPr>
          <a:xfrm>
            <a:off x="4724400" y="14478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FF0066"/>
                </a:solidFill>
                <a:latin typeface=".VnAvant" panose="020B7200000000000000" pitchFamily="34" charset="0"/>
              </a:rPr>
              <a:t>January</a:t>
            </a:r>
            <a:endParaRPr lang="en-US" altLang="en-US" sz="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72" name="Oval 51"/>
          <p:cNvSpPr/>
          <p:nvPr/>
        </p:nvSpPr>
        <p:spPr>
          <a:xfrm>
            <a:off x="44196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25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673" name="Rectangle 52"/>
          <p:cNvSpPr/>
          <p:nvPr/>
        </p:nvSpPr>
        <p:spPr>
          <a:xfrm>
            <a:off x="3886200" y="2438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M­êi mét (®)</a:t>
            </a:r>
            <a:endParaRPr lang="en-US" altLang="en-US" sz="5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74" name="Line 53"/>
          <p:cNvSpPr/>
          <p:nvPr/>
        </p:nvSpPr>
        <p:spPr>
          <a:xfrm>
            <a:off x="39624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75" name="Rectangle 54"/>
          <p:cNvSpPr/>
          <p:nvPr/>
        </p:nvSpPr>
        <p:spPr>
          <a:xfrm>
            <a:off x="3886200" y="25908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5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76" name="Rectangle 55"/>
          <p:cNvSpPr/>
          <p:nvPr/>
        </p:nvSpPr>
        <p:spPr>
          <a:xfrm>
            <a:off x="4876800" y="2667000"/>
            <a:ext cx="228600" cy="304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n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77" name="Rectangle 56"/>
          <p:cNvSpPr/>
          <p:nvPr/>
        </p:nvSpPr>
        <p:spPr>
          <a:xfrm>
            <a:off x="3886200" y="26670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66"/>
                </a:solidFill>
                <a:latin typeface=".VnAvant" panose="020B7200000000000000" pitchFamily="34" charset="0"/>
              </a:rPr>
              <a:t>Ngµy Nh©m Ngä</a:t>
            </a:r>
            <a:endParaRPr lang="en-US" altLang="en-US" sz="5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26678" name="Picture 57" descr="tulips_orange_mc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1676400"/>
            <a:ext cx="762000" cy="674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79" name="Rectangle 58"/>
          <p:cNvSpPr/>
          <p:nvPr/>
        </p:nvSpPr>
        <p:spPr>
          <a:xfrm>
            <a:off x="4267200" y="160020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0033"/>
                </a:solidFill>
                <a:latin typeface=".VnAvant" panose="020B7200000000000000" pitchFamily="34" charset="0"/>
              </a:rPr>
              <a:t>15</a:t>
            </a:r>
            <a:endParaRPr lang="en-US" altLang="en-US" sz="3600" b="1" dirty="0">
              <a:solidFill>
                <a:srgbClr val="660033"/>
              </a:solidFill>
              <a:latin typeface=".VnAvant" panose="020B7200000000000000" pitchFamily="34" charset="0"/>
            </a:endParaRPr>
          </a:p>
        </p:txBody>
      </p:sp>
      <p:sp>
        <p:nvSpPr>
          <p:cNvPr id="26680" name="Rectangle 59"/>
          <p:cNvSpPr/>
          <p:nvPr/>
        </p:nvSpPr>
        <p:spPr>
          <a:xfrm>
            <a:off x="3886200" y="2133600"/>
            <a:ext cx="1371600" cy="22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0066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5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sp>
        <p:nvSpPr>
          <p:cNvPr id="26681" name="Rectangle 60"/>
          <p:cNvSpPr/>
          <p:nvPr/>
        </p:nvSpPr>
        <p:spPr>
          <a:xfrm>
            <a:off x="4191000" y="2286000"/>
            <a:ext cx="838200" cy="152400"/>
          </a:xfrm>
          <a:prstGeom prst="rect">
            <a:avLst/>
          </a:prstGeom>
          <a:noFill/>
          <a:ln w="31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FF0066"/>
                </a:solidFill>
                <a:latin typeface=".VnAvant" panose="020B7200000000000000" pitchFamily="34" charset="0"/>
              </a:rPr>
              <a:t>Thø n¨m</a:t>
            </a:r>
            <a:endParaRPr lang="en-US" altLang="en-US" sz="12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82" name="Rectangle 61"/>
          <p:cNvSpPr/>
          <p:nvPr/>
        </p:nvSpPr>
        <p:spPr>
          <a:xfrm>
            <a:off x="3886200" y="2514600"/>
            <a:ext cx="7620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66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26683" name="Rectangle 62"/>
          <p:cNvSpPr/>
          <p:nvPr/>
        </p:nvSpPr>
        <p:spPr>
          <a:xfrm>
            <a:off x="52578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6684" name="Rectangle 63"/>
          <p:cNvSpPr/>
          <p:nvPr/>
        </p:nvSpPr>
        <p:spPr>
          <a:xfrm>
            <a:off x="5181600" y="14478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663300"/>
                </a:solidFill>
                <a:latin typeface=".VnAvant" panose="020B7200000000000000" pitchFamily="34" charset="0"/>
              </a:rPr>
              <a:t>Th¸ng mét</a:t>
            </a:r>
            <a:endParaRPr lang="en-US" altLang="en-US" sz="7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85" name="Oval 64"/>
          <p:cNvSpPr/>
          <p:nvPr/>
        </p:nvSpPr>
        <p:spPr>
          <a:xfrm>
            <a:off x="5791200" y="144780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2015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6686" name="Rectangle 65"/>
          <p:cNvSpPr/>
          <p:nvPr/>
        </p:nvSpPr>
        <p:spPr>
          <a:xfrm>
            <a:off x="6019800" y="14478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663300"/>
                </a:solidFill>
                <a:latin typeface=".VnAvant" panose="020B7200000000000000" pitchFamily="34" charset="0"/>
              </a:rPr>
              <a:t>January</a:t>
            </a:r>
            <a:endParaRPr lang="en-US" altLang="en-US" sz="7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87" name="Oval 66"/>
          <p:cNvSpPr/>
          <p:nvPr/>
        </p:nvSpPr>
        <p:spPr>
          <a:xfrm>
            <a:off x="57150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26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688" name="Rectangle 67"/>
          <p:cNvSpPr/>
          <p:nvPr/>
        </p:nvSpPr>
        <p:spPr>
          <a:xfrm>
            <a:off x="5181600" y="2438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Th¸ng M­êi mét (®)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89" name="Rectangle 68"/>
          <p:cNvSpPr/>
          <p:nvPr/>
        </p:nvSpPr>
        <p:spPr>
          <a:xfrm>
            <a:off x="5181600" y="25146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90" name="Line 69"/>
          <p:cNvSpPr/>
          <p:nvPr/>
        </p:nvSpPr>
        <p:spPr>
          <a:xfrm>
            <a:off x="52578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91" name="Rectangle 70"/>
          <p:cNvSpPr/>
          <p:nvPr/>
        </p:nvSpPr>
        <p:spPr>
          <a:xfrm>
            <a:off x="6172200" y="2667000"/>
            <a:ext cx="228600" cy="304800"/>
          </a:xfrm>
          <a:prstGeom prst="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u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692" name="Rectangle 71"/>
          <p:cNvSpPr/>
          <p:nvPr/>
        </p:nvSpPr>
        <p:spPr>
          <a:xfrm>
            <a:off x="5181600" y="2667000"/>
            <a:ext cx="7620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Ngµy Quý Mïi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pic>
        <p:nvPicPr>
          <p:cNvPr id="26693" name="Picture 72" descr="daisi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1676400"/>
            <a:ext cx="762000" cy="68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94" name="Rectangle 73"/>
          <p:cNvSpPr/>
          <p:nvPr/>
        </p:nvSpPr>
        <p:spPr>
          <a:xfrm>
            <a:off x="5486400" y="160020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663300"/>
                </a:solidFill>
                <a:latin typeface=".VnAvant" panose="020B7200000000000000" pitchFamily="34" charset="0"/>
              </a:rPr>
              <a:t>16</a:t>
            </a:r>
            <a:endParaRPr lang="en-US" altLang="en-US" sz="36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95" name="Rectangle 74"/>
          <p:cNvSpPr/>
          <p:nvPr/>
        </p:nvSpPr>
        <p:spPr>
          <a:xfrm>
            <a:off x="5486400" y="2286000"/>
            <a:ext cx="838200" cy="152400"/>
          </a:xfrm>
          <a:prstGeom prst="rect">
            <a:avLst/>
          </a:prstGeom>
          <a:noFill/>
          <a:ln w="317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latin typeface=".VnAvant" panose="020B7200000000000000" pitchFamily="34" charset="0"/>
              </a:rPr>
              <a:t>Thø s¸u</a:t>
            </a:r>
            <a:endParaRPr lang="en-US" altLang="en-US" sz="1200" b="1" dirty="0">
              <a:latin typeface=".VnAvant" panose="020B7200000000000000" pitchFamily="34" charset="0"/>
            </a:endParaRPr>
          </a:p>
        </p:txBody>
      </p:sp>
      <p:sp>
        <p:nvSpPr>
          <p:cNvPr id="26696" name="Rectangle 75"/>
          <p:cNvSpPr/>
          <p:nvPr/>
        </p:nvSpPr>
        <p:spPr>
          <a:xfrm>
            <a:off x="5105400" y="2133600"/>
            <a:ext cx="1447800" cy="22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Mét con ngùa ®au c¶ tµu bá cá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97" name="Rectangle 76"/>
          <p:cNvSpPr/>
          <p:nvPr/>
        </p:nvSpPr>
        <p:spPr>
          <a:xfrm>
            <a:off x="5181600" y="2590800"/>
            <a:ext cx="914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663300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500" b="1" dirty="0">
              <a:solidFill>
                <a:srgbClr val="663300"/>
              </a:solidFill>
              <a:latin typeface=".VnAvant" panose="020B7200000000000000" pitchFamily="34" charset="0"/>
            </a:endParaRPr>
          </a:p>
        </p:txBody>
      </p:sp>
      <p:sp>
        <p:nvSpPr>
          <p:cNvPr id="26698" name="Rectangle 77"/>
          <p:cNvSpPr/>
          <p:nvPr/>
        </p:nvSpPr>
        <p:spPr>
          <a:xfrm>
            <a:off x="65532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>
              <a:solidFill>
                <a:srgbClr val="99CC00"/>
              </a:solidFill>
            </a:endParaRPr>
          </a:p>
        </p:txBody>
      </p:sp>
      <p:sp>
        <p:nvSpPr>
          <p:cNvPr id="26699" name="Rectangle 78"/>
          <p:cNvSpPr/>
          <p:nvPr/>
        </p:nvSpPr>
        <p:spPr>
          <a:xfrm>
            <a:off x="6477000" y="14478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br>
              <a:rPr lang="en-US" altLang="en-US" sz="700" b="1" dirty="0">
                <a:solidFill>
                  <a:srgbClr val="CC9900"/>
                </a:solidFill>
                <a:latin typeface=".VnAvant" panose="020B7200000000000000" pitchFamily="34" charset="0"/>
              </a:rPr>
            </a:br>
            <a:r>
              <a:rPr lang="en-US" altLang="en-US" sz="700" b="1" dirty="0">
                <a:solidFill>
                  <a:srgbClr val="CC9900"/>
                </a:solidFill>
                <a:latin typeface=".VnAvant" panose="020B7200000000000000" pitchFamily="34" charset="0"/>
              </a:rPr>
              <a:t>Th¸ng mét</a:t>
            </a:r>
            <a:endParaRPr lang="en-US" altLang="en-US" sz="7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00" name="Oval 79"/>
          <p:cNvSpPr/>
          <p:nvPr/>
        </p:nvSpPr>
        <p:spPr>
          <a:xfrm>
            <a:off x="7086600" y="1447800"/>
            <a:ext cx="304800" cy="152400"/>
          </a:xfrm>
          <a:prstGeom prst="ellipse">
            <a:avLst/>
          </a:prstGeom>
          <a:solidFill>
            <a:srgbClr val="F0EDAE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003300"/>
                </a:solidFill>
                <a:latin typeface=".VnAvant" panose="020B7200000000000000" pitchFamily="34" charset="0"/>
              </a:rPr>
              <a:t>2015</a:t>
            </a:r>
            <a:endParaRPr lang="en-US" altLang="en-US" sz="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26701" name="Rectangle 80"/>
          <p:cNvSpPr/>
          <p:nvPr/>
        </p:nvSpPr>
        <p:spPr>
          <a:xfrm>
            <a:off x="7315200" y="14478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CC9900"/>
                </a:solidFill>
                <a:latin typeface=".VnAvant" panose="020B7200000000000000" pitchFamily="34" charset="0"/>
              </a:rPr>
              <a:t>January</a:t>
            </a:r>
            <a:endParaRPr lang="en-US" altLang="en-US" sz="7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02" name="Oval 81"/>
          <p:cNvSpPr/>
          <p:nvPr/>
        </p:nvSpPr>
        <p:spPr>
          <a:xfrm>
            <a:off x="70104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27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703" name="Rectangle 82"/>
          <p:cNvSpPr/>
          <p:nvPr/>
        </p:nvSpPr>
        <p:spPr>
          <a:xfrm>
            <a:off x="6477000" y="24384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9900"/>
                </a:solidFill>
                <a:latin typeface=".VnAvant" panose="020B7200000000000000" pitchFamily="34" charset="0"/>
              </a:rPr>
              <a:t>Th¸ng M­êi mét (®)</a:t>
            </a:r>
            <a:endParaRPr lang="en-US" altLang="en-US" sz="5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04" name="Rectangle 83"/>
          <p:cNvSpPr/>
          <p:nvPr/>
        </p:nvSpPr>
        <p:spPr>
          <a:xfrm>
            <a:off x="6477000" y="2514600"/>
            <a:ext cx="914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9900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05" name="Line 84"/>
          <p:cNvSpPr/>
          <p:nvPr/>
        </p:nvSpPr>
        <p:spPr>
          <a:xfrm>
            <a:off x="65532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706" name="Rectangle 85"/>
          <p:cNvSpPr/>
          <p:nvPr/>
        </p:nvSpPr>
        <p:spPr>
          <a:xfrm>
            <a:off x="7467600" y="2667000"/>
            <a:ext cx="228600" cy="304800"/>
          </a:xfrm>
          <a:prstGeom prst="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y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707" name="Rectangle 86"/>
          <p:cNvSpPr/>
          <p:nvPr/>
        </p:nvSpPr>
        <p:spPr>
          <a:xfrm>
            <a:off x="6477000" y="2667000"/>
            <a:ext cx="1066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9900"/>
                </a:solidFill>
                <a:latin typeface=".VnAvant" panose="020B7200000000000000" pitchFamily="34" charset="0"/>
              </a:rPr>
              <a:t>Ngµy Gi¸p Th©n</a:t>
            </a:r>
            <a:endParaRPr lang="en-US" altLang="en-US" sz="5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pic>
        <p:nvPicPr>
          <p:cNvPr id="26708" name="Picture 87" descr="lily_dance_mc">
            <a:hlinkClick r:id="rId4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1676400"/>
            <a:ext cx="842963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709" name="Rectangle 88"/>
          <p:cNvSpPr/>
          <p:nvPr/>
        </p:nvSpPr>
        <p:spPr>
          <a:xfrm>
            <a:off x="6781800" y="1600200"/>
            <a:ext cx="7620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.VnAvant" panose="020B7200000000000000" pitchFamily="34" charset="0"/>
              </a:rPr>
              <a:t>17</a:t>
            </a:r>
            <a:endParaRPr lang="en-US" altLang="en-US" sz="3600" b="1" dirty="0">
              <a:latin typeface=".VnAvant" panose="020B7200000000000000" pitchFamily="34" charset="0"/>
            </a:endParaRPr>
          </a:p>
        </p:txBody>
      </p:sp>
      <p:sp>
        <p:nvSpPr>
          <p:cNvPr id="26710" name="Rectangle 89"/>
          <p:cNvSpPr/>
          <p:nvPr/>
        </p:nvSpPr>
        <p:spPr>
          <a:xfrm>
            <a:off x="6781800" y="2286000"/>
            <a:ext cx="838200" cy="152400"/>
          </a:xfrm>
          <a:prstGeom prst="rect">
            <a:avLst/>
          </a:prstGeom>
          <a:noFill/>
          <a:ln w="3175" cap="flat" cmpd="sng">
            <a:solidFill>
              <a:srgbClr val="CC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latin typeface=".VnAvant" panose="020B7200000000000000" pitchFamily="34" charset="0"/>
              </a:rPr>
              <a:t>Thø bÈy</a:t>
            </a:r>
            <a:endParaRPr lang="en-US" altLang="en-US" sz="1200" b="1" dirty="0">
              <a:latin typeface=".VnAvant" panose="020B7200000000000000" pitchFamily="34" charset="0"/>
            </a:endParaRPr>
          </a:p>
        </p:txBody>
      </p:sp>
      <p:sp>
        <p:nvSpPr>
          <p:cNvPr id="26711" name="Rectangle 90"/>
          <p:cNvSpPr/>
          <p:nvPr/>
        </p:nvSpPr>
        <p:spPr>
          <a:xfrm>
            <a:off x="6553200" y="2133600"/>
            <a:ext cx="1219200" cy="152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9900"/>
                </a:solidFill>
                <a:latin typeface=".VnAvant" panose="020B7200000000000000" pitchFamily="34" charset="0"/>
              </a:rPr>
              <a:t>N­íc ch¶y ®¸ mßn</a:t>
            </a:r>
            <a:endParaRPr lang="en-US" altLang="en-US" sz="5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12" name="Rectangle 91"/>
          <p:cNvSpPr/>
          <p:nvPr/>
        </p:nvSpPr>
        <p:spPr>
          <a:xfrm>
            <a:off x="6477000" y="2590800"/>
            <a:ext cx="914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CC9900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500" b="1" dirty="0">
              <a:solidFill>
                <a:srgbClr val="CC9900"/>
              </a:solidFill>
              <a:latin typeface=".VnAvant" panose="020B7200000000000000" pitchFamily="34" charset="0"/>
            </a:endParaRPr>
          </a:p>
        </p:txBody>
      </p:sp>
      <p:sp>
        <p:nvSpPr>
          <p:cNvPr id="26713" name="Rectangle 92"/>
          <p:cNvSpPr/>
          <p:nvPr/>
        </p:nvSpPr>
        <p:spPr>
          <a:xfrm>
            <a:off x="7848600" y="1447800"/>
            <a:ext cx="1219200" cy="1600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dirty="0"/>
          </a:p>
        </p:txBody>
      </p:sp>
      <p:sp>
        <p:nvSpPr>
          <p:cNvPr id="26714" name="Rectangle 93"/>
          <p:cNvSpPr/>
          <p:nvPr/>
        </p:nvSpPr>
        <p:spPr>
          <a:xfrm>
            <a:off x="7772400" y="14478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mét</a:t>
            </a:r>
            <a:endParaRPr lang="en-US" altLang="en-US" sz="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15" name="Oval 94"/>
          <p:cNvSpPr/>
          <p:nvPr/>
        </p:nvSpPr>
        <p:spPr>
          <a:xfrm>
            <a:off x="8382000" y="1447800"/>
            <a:ext cx="3048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800" b="1" dirty="0">
                <a:solidFill>
                  <a:srgbClr val="990000"/>
                </a:solidFill>
                <a:latin typeface=".VnAvant" panose="020B7200000000000000" pitchFamily="34" charset="0"/>
              </a:rPr>
              <a:t>2015</a:t>
            </a:r>
            <a:endParaRPr lang="en-US" altLang="en-US" sz="800" b="1" dirty="0">
              <a:solidFill>
                <a:srgbClr val="990000"/>
              </a:solidFill>
              <a:latin typeface=".VnAvant" panose="020B7200000000000000" pitchFamily="34" charset="0"/>
            </a:endParaRPr>
          </a:p>
        </p:txBody>
      </p:sp>
      <p:sp>
        <p:nvSpPr>
          <p:cNvPr id="26716" name="Rectangle 95"/>
          <p:cNvSpPr/>
          <p:nvPr/>
        </p:nvSpPr>
        <p:spPr>
          <a:xfrm>
            <a:off x="8610600" y="1447800"/>
            <a:ext cx="533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FF0000"/>
                </a:solidFill>
                <a:latin typeface=".VnAvant" panose="020B7200000000000000" pitchFamily="34" charset="0"/>
              </a:rPr>
              <a:t>January</a:t>
            </a:r>
            <a:endParaRPr lang="en-US" altLang="en-US" sz="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17" name="Oval 96"/>
          <p:cNvSpPr/>
          <p:nvPr/>
        </p:nvSpPr>
        <p:spPr>
          <a:xfrm>
            <a:off x="8305800" y="2667000"/>
            <a:ext cx="381000" cy="3048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.VnAvant" panose="020B7200000000000000" pitchFamily="34" charset="0"/>
              </a:rPr>
              <a:t>28</a:t>
            </a:r>
            <a:endParaRPr lang="en-US" altLang="en-US" sz="1800" b="1" dirty="0">
              <a:latin typeface=".VnAvant" panose="020B7200000000000000" pitchFamily="34" charset="0"/>
            </a:endParaRPr>
          </a:p>
        </p:txBody>
      </p:sp>
      <p:sp>
        <p:nvSpPr>
          <p:cNvPr id="26718" name="Rectangle 97"/>
          <p:cNvSpPr/>
          <p:nvPr/>
        </p:nvSpPr>
        <p:spPr>
          <a:xfrm>
            <a:off x="7772400" y="2438400"/>
            <a:ext cx="9906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M­êi mét (®)</a:t>
            </a:r>
            <a:endParaRPr lang="en-US" altLang="en-US" sz="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19" name="Rectangle 98"/>
          <p:cNvSpPr/>
          <p:nvPr/>
        </p:nvSpPr>
        <p:spPr>
          <a:xfrm>
            <a:off x="7772400" y="25146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N¨m Gi¸p Ngä</a:t>
            </a:r>
            <a:endParaRPr lang="en-US" altLang="en-US" sz="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20" name="Line 99"/>
          <p:cNvSpPr/>
          <p:nvPr/>
        </p:nvSpPr>
        <p:spPr>
          <a:xfrm flipV="1">
            <a:off x="7848600" y="2438400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721" name="Rectangle 100"/>
          <p:cNvSpPr/>
          <p:nvPr/>
        </p:nvSpPr>
        <p:spPr>
          <a:xfrm>
            <a:off x="7772400" y="2590800"/>
            <a:ext cx="914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22" name="Rectangle 101"/>
          <p:cNvSpPr/>
          <p:nvPr/>
        </p:nvSpPr>
        <p:spPr>
          <a:xfrm>
            <a:off x="8763000" y="2667000"/>
            <a:ext cx="228600" cy="304800"/>
          </a:xfrm>
          <a:prstGeom prst="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600" b="1" dirty="0">
                <a:latin typeface=".VnAvant" panose="020B7200000000000000" pitchFamily="34" charset="0"/>
              </a:rPr>
              <a:t>c</a:t>
            </a:r>
            <a:endParaRPr lang="en-US" altLang="en-US" sz="1600" b="1" dirty="0">
              <a:latin typeface=".VnAvant" panose="020B7200000000000000" pitchFamily="34" charset="0"/>
            </a:endParaRPr>
          </a:p>
        </p:txBody>
      </p:sp>
      <p:sp>
        <p:nvSpPr>
          <p:cNvPr id="26723" name="Rectangle 102"/>
          <p:cNvSpPr/>
          <p:nvPr/>
        </p:nvSpPr>
        <p:spPr>
          <a:xfrm>
            <a:off x="7772400" y="2667000"/>
            <a:ext cx="6858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Ngµy </a:t>
            </a:r>
            <a:r>
              <a:rPr lang="en-US" altLang="en-US" sz="500" b="1" dirty="0">
                <a:solidFill>
                  <a:srgbClr val="FF0000"/>
                </a:solidFill>
                <a:latin typeface=".VnAvantH" panose="020B7200000000000000" pitchFamily="34" charset="0"/>
              </a:rPr>
              <a:t>Ê</a:t>
            </a: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t DËu</a:t>
            </a:r>
            <a:endParaRPr lang="en-US" altLang="en-US" sz="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6724" name="Picture 103" descr="roses_swaying_back_an_a_mc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1828800"/>
            <a:ext cx="838200" cy="61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725" name="Rectangle 104"/>
          <p:cNvSpPr/>
          <p:nvPr/>
        </p:nvSpPr>
        <p:spPr>
          <a:xfrm>
            <a:off x="8001000" y="1600200"/>
            <a:ext cx="9906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.VnAvant" panose="020B7200000000000000" pitchFamily="34" charset="0"/>
              </a:rPr>
              <a:t>18</a:t>
            </a:r>
            <a:endParaRPr lang="en-US" altLang="en-US" sz="3600" b="1" dirty="0">
              <a:latin typeface=".VnAvant" panose="020B7200000000000000" pitchFamily="34" charset="0"/>
            </a:endParaRPr>
          </a:p>
        </p:txBody>
      </p:sp>
      <p:sp>
        <p:nvSpPr>
          <p:cNvPr id="26726" name="Rectangle 105"/>
          <p:cNvSpPr/>
          <p:nvPr/>
        </p:nvSpPr>
        <p:spPr>
          <a:xfrm>
            <a:off x="8001000" y="2286000"/>
            <a:ext cx="914400" cy="152400"/>
          </a:xfrm>
          <a:prstGeom prst="rect">
            <a:avLst/>
          </a:prstGeom>
          <a:noFill/>
          <a:ln w="31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200" b="1" dirty="0">
                <a:latin typeface=".VnAvant" panose="020B7200000000000000" pitchFamily="34" charset="0"/>
              </a:rPr>
              <a:t>Chñ nhËt</a:t>
            </a:r>
            <a:endParaRPr lang="en-US" altLang="en-US" sz="1200" b="1" dirty="0">
              <a:latin typeface=".VnAvant" panose="020B7200000000000000" pitchFamily="34" charset="0"/>
            </a:endParaRPr>
          </a:p>
        </p:txBody>
      </p:sp>
      <p:sp>
        <p:nvSpPr>
          <p:cNvPr id="26727" name="Rectangle 106"/>
          <p:cNvSpPr/>
          <p:nvPr/>
        </p:nvSpPr>
        <p:spPr>
          <a:xfrm>
            <a:off x="7848600" y="2057400"/>
            <a:ext cx="12954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00" b="1" dirty="0">
                <a:solidFill>
                  <a:srgbClr val="FF0000"/>
                </a:solidFill>
                <a:latin typeface=".VnAvant" panose="020B7200000000000000" pitchFamily="34" charset="0"/>
              </a:rPr>
              <a:t>Cã c«ng mµi s¾t cã ngµy nªn kim</a:t>
            </a:r>
            <a:r>
              <a:rPr lang="en-US" alt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728" name="Rectangle 114"/>
          <p:cNvSpPr/>
          <p:nvPr/>
        </p:nvSpPr>
        <p:spPr>
          <a:xfrm>
            <a:off x="1371600" y="1447800"/>
            <a:ext cx="8382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mét</a:t>
            </a:r>
            <a:r>
              <a:rPr lang="en-US" altLang="en-US" sz="8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endParaRPr lang="en-US" altLang="en-US" sz="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729" name="Rectangle 115"/>
          <p:cNvSpPr/>
          <p:nvPr/>
        </p:nvSpPr>
        <p:spPr>
          <a:xfrm>
            <a:off x="2133600" y="1447800"/>
            <a:ext cx="609600" cy="152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January</a:t>
            </a:r>
            <a:endParaRPr lang="en-US" altLang="en-US" sz="7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730" name="Oval 116"/>
          <p:cNvSpPr/>
          <p:nvPr/>
        </p:nvSpPr>
        <p:spPr>
          <a:xfrm>
            <a:off x="1981200" y="1447800"/>
            <a:ext cx="304800" cy="152400"/>
          </a:xfrm>
          <a:prstGeom prst="ellipse">
            <a:avLst/>
          </a:prstGeom>
          <a:solidFill>
            <a:schemeClr val="folHlink"/>
          </a:solidFill>
          <a:ln w="31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00" b="1" dirty="0">
                <a:solidFill>
                  <a:srgbClr val="0000FF"/>
                </a:solidFill>
                <a:latin typeface=".VnAvant" panose="020B7200000000000000" pitchFamily="34" charset="0"/>
              </a:rPr>
              <a:t>2015</a:t>
            </a:r>
            <a:endParaRPr lang="en-US" altLang="en-US" sz="7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sp>
        <p:nvSpPr>
          <p:cNvPr id="27652" name="Rectangle 2"/>
          <p:cNvSpPr/>
          <p:nvPr/>
        </p:nvSpPr>
        <p:spPr>
          <a:xfrm>
            <a:off x="2209800" y="304800"/>
            <a:ext cx="5410200" cy="6248400"/>
          </a:xfrm>
          <a:prstGeom prst="rect">
            <a:avLst/>
          </a:prstGeom>
          <a:solidFill>
            <a:srgbClr val="66FF33"/>
          </a:solidFill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i="1" dirty="0"/>
          </a:p>
        </p:txBody>
      </p:sp>
      <p:sp>
        <p:nvSpPr>
          <p:cNvPr id="27653" name="Rectangle 3"/>
          <p:cNvSpPr/>
          <p:nvPr/>
        </p:nvSpPr>
        <p:spPr>
          <a:xfrm>
            <a:off x="2286000" y="381000"/>
            <a:ext cx="2057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hai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54" name="Oval 4"/>
          <p:cNvSpPr/>
          <p:nvPr/>
        </p:nvSpPr>
        <p:spPr>
          <a:xfrm>
            <a:off x="4495800" y="457200"/>
            <a:ext cx="1295400" cy="533400"/>
          </a:xfrm>
          <a:prstGeom prst="ellipse">
            <a:avLst/>
          </a:prstGeom>
          <a:solidFill>
            <a:schemeClr val="folHlink"/>
          </a:solidFill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2019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55" name="Rectangle 5"/>
          <p:cNvSpPr/>
          <p:nvPr/>
        </p:nvSpPr>
        <p:spPr>
          <a:xfrm>
            <a:off x="5638800" y="381000"/>
            <a:ext cx="19812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January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56" name="Rectangle 7"/>
          <p:cNvSpPr/>
          <p:nvPr/>
        </p:nvSpPr>
        <p:spPr>
          <a:xfrm>
            <a:off x="3810000" y="1524000"/>
            <a:ext cx="23622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5000" b="1" dirty="0">
                <a:solidFill>
                  <a:srgbClr val="000099"/>
                </a:solidFill>
                <a:latin typeface=".VnAvant" panose="020B7200000000000000" pitchFamily="34" charset="0"/>
              </a:rPr>
              <a:t>18</a:t>
            </a:r>
            <a:endParaRPr lang="en-US" altLang="en-US" sz="150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7657" name="Rectangle 8"/>
          <p:cNvSpPr/>
          <p:nvPr/>
        </p:nvSpPr>
        <p:spPr>
          <a:xfrm>
            <a:off x="2362200" y="3581400"/>
            <a:ext cx="4724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Avant" panose="020B7200000000000000" pitchFamily="34" charset="0"/>
              </a:rPr>
              <a:t>Cã chÝ lµm quan cã gan lµm giµu</a:t>
            </a:r>
            <a:endParaRPr lang="en-US" altLang="en-US" sz="2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58" name="Rectangle 9"/>
          <p:cNvSpPr/>
          <p:nvPr/>
        </p:nvSpPr>
        <p:spPr>
          <a:xfrm>
            <a:off x="3886200" y="4114800"/>
            <a:ext cx="2057400" cy="63976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Thø hai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7659" name="Oval 10"/>
          <p:cNvSpPr/>
          <p:nvPr/>
        </p:nvSpPr>
        <p:spPr>
          <a:xfrm>
            <a:off x="4419600" y="5029200"/>
            <a:ext cx="1371600" cy="1295400"/>
          </a:xfrm>
          <a:prstGeom prst="ellipse">
            <a:avLst/>
          </a:prstGeom>
          <a:solidFill>
            <a:srgbClr val="66FF33"/>
          </a:solidFill>
          <a:ln w="952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0033CC"/>
                </a:solidFill>
                <a:latin typeface=".VnAvant" panose="020B7200000000000000" pitchFamily="34" charset="0"/>
              </a:rPr>
              <a:t>14</a:t>
            </a:r>
            <a:endParaRPr lang="en-US" altLang="en-US" sz="60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27660" name="Rectangle 11"/>
          <p:cNvSpPr/>
          <p:nvPr/>
        </p:nvSpPr>
        <p:spPr>
          <a:xfrm>
            <a:off x="2057400" y="4800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mét</a:t>
            </a:r>
            <a:endParaRPr lang="en-US" altLang="en-US" sz="24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61" name="Rectangle 12"/>
          <p:cNvSpPr/>
          <p:nvPr/>
        </p:nvSpPr>
        <p:spPr>
          <a:xfrm>
            <a:off x="1828800" y="5181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Avant" panose="020B7200000000000000" pitchFamily="34" charset="0"/>
              </a:rPr>
              <a:t>N¨m kỷ hợi</a:t>
            </a:r>
            <a:endParaRPr lang="en-US" altLang="en-US" sz="2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62" name="Line 13"/>
          <p:cNvSpPr/>
          <p:nvPr/>
        </p:nvSpPr>
        <p:spPr>
          <a:xfrm>
            <a:off x="2209800" y="4724400"/>
            <a:ext cx="54102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663" name="Rectangle 14"/>
          <p:cNvSpPr/>
          <p:nvPr/>
        </p:nvSpPr>
        <p:spPr>
          <a:xfrm>
            <a:off x="1905000" y="5562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Quý M·o (t)</a:t>
            </a:r>
            <a:endParaRPr lang="en-US" altLang="en-US" sz="1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7664" name="Rectangle 15"/>
          <p:cNvSpPr/>
          <p:nvPr/>
        </p:nvSpPr>
        <p:spPr>
          <a:xfrm>
            <a:off x="6248400" y="5105400"/>
            <a:ext cx="1219200" cy="1143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chemeClr val="tx2"/>
                </a:solidFill>
                <a:latin typeface=".VnAvant" panose="020B7200000000000000" pitchFamily="34" charset="0"/>
              </a:rPr>
              <a:t>h</a:t>
            </a:r>
            <a:endParaRPr lang="en-US" altLang="en-US" sz="72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27665" name="Rectangle 16"/>
          <p:cNvSpPr/>
          <p:nvPr/>
        </p:nvSpPr>
        <p:spPr>
          <a:xfrm>
            <a:off x="1905000" y="5943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.VnAvant" panose="020B7200000000000000" pitchFamily="34" charset="0"/>
              </a:rPr>
              <a:t>Ngµy Kû M·o</a:t>
            </a:r>
            <a:endParaRPr lang="en-US" altLang="en-US" sz="1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27666" name="Picture 17" descr="nhom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3276600"/>
            <a:ext cx="403225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7" name="Picture 18" descr="nhom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0" y="3352800"/>
            <a:ext cx="403225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8" name="Picture 21" descr="D6813819845B4220B39B42C244DE31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9" name="Picture 22" descr="D6813819845B4220B39B42C244DE31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447800"/>
            <a:ext cx="45720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>
              <a:buNone/>
            </a:pPr>
            <a:endParaRPr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vi-VN" altLang="en-US" dirty="0"/>
          </a:p>
        </p:txBody>
      </p:sp>
      <p:pic>
        <p:nvPicPr>
          <p:cNvPr id="3076" name="Picture 2" descr="lúa"/>
          <p:cNvPicPr>
            <a:picLocks noChangeAspect="1"/>
          </p:cNvPicPr>
          <p:nvPr/>
        </p:nvPicPr>
        <p:blipFill>
          <a:blip r:embed="rId1"/>
          <a:srcRect l="5000" t="4256" r="5000" b="4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Rectangle 5"/>
          <p:cNvSpPr/>
          <p:nvPr/>
        </p:nvSpPr>
        <p:spPr>
          <a:xfrm>
            <a:off x="609600" y="427355"/>
            <a:ext cx="8229600" cy="4064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4000" b="1" i="1" dirty="0">
                <a:solidFill>
                  <a:srgbClr val="FF3300"/>
                </a:solidFill>
              </a:rPr>
              <a:t>Ôn nhận biết các buổi trong ngày</a:t>
            </a:r>
            <a:endParaRPr lang="en-US" altLang="vi-VN" sz="4000" b="1" i="1" dirty="0">
              <a:solidFill>
                <a:srgbClr val="FF3300"/>
              </a:solidFill>
            </a:endParaRPr>
          </a:p>
        </p:txBody>
      </p:sp>
      <p:sp>
        <p:nvSpPr>
          <p:cNvPr id="3078" name="Rectangle 7"/>
          <p:cNvSpPr/>
          <p:nvPr/>
        </p:nvSpPr>
        <p:spPr>
          <a:xfrm>
            <a:off x="609600" y="1752600"/>
            <a:ext cx="8229600" cy="3200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342900" lvl="0" indent="-342900" algn="ctr" eaLnBrk="1" hangingPunct="1"/>
            <a:endParaRPr lang="vi-VN" altLang="en-US" sz="2800" b="1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vi-VN" altLang="en-US" dirty="0"/>
          </a:p>
        </p:txBody>
      </p:sp>
      <p:pic>
        <p:nvPicPr>
          <p:cNvPr id="3076" name="Picture 2" descr="lúa"/>
          <p:cNvPicPr>
            <a:picLocks noChangeAspect="1"/>
          </p:cNvPicPr>
          <p:nvPr/>
        </p:nvPicPr>
        <p:blipFill>
          <a:blip r:embed="rId1"/>
          <a:srcRect l="5000" t="4256" r="5000" b="4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Rectangle 5"/>
          <p:cNvSpPr/>
          <p:nvPr/>
        </p:nvSpPr>
        <p:spPr>
          <a:xfrm>
            <a:off x="609600" y="427355"/>
            <a:ext cx="8229600" cy="4064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vi-VN" sz="4000" b="1" i="1" dirty="0">
              <a:solidFill>
                <a:srgbClr val="FF3300"/>
              </a:solidFill>
            </a:endParaRPr>
          </a:p>
        </p:txBody>
      </p:sp>
      <p:sp>
        <p:nvSpPr>
          <p:cNvPr id="3078" name="Rectangle 7"/>
          <p:cNvSpPr/>
          <p:nvPr/>
        </p:nvSpPr>
        <p:spPr>
          <a:xfrm>
            <a:off x="609600" y="1752600"/>
            <a:ext cx="8229600" cy="3200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342900" lvl="0" indent="-342900" algn="ctr" eaLnBrk="1" hangingPunct="1"/>
            <a:endParaRPr lang="vi-VN" altLang="en-US" sz="2800" b="1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vi-VN" altLang="en-US" dirty="0"/>
          </a:p>
        </p:txBody>
      </p:sp>
      <p:pic>
        <p:nvPicPr>
          <p:cNvPr id="3076" name="Picture 2" descr="lúa"/>
          <p:cNvPicPr>
            <a:picLocks noChangeAspect="1"/>
          </p:cNvPicPr>
          <p:nvPr/>
        </p:nvPicPr>
        <p:blipFill>
          <a:blip r:embed="rId1"/>
          <a:srcRect l="5000" t="4256" r="5000" b="42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Rectangle 5"/>
          <p:cNvSpPr/>
          <p:nvPr/>
        </p:nvSpPr>
        <p:spPr>
          <a:xfrm>
            <a:off x="609600" y="427355"/>
            <a:ext cx="8229600" cy="4064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vi-VN" sz="4000" b="1" i="1" dirty="0">
              <a:solidFill>
                <a:srgbClr val="FF3300"/>
              </a:solidFill>
            </a:endParaRPr>
          </a:p>
        </p:txBody>
      </p:sp>
      <p:sp>
        <p:nvSpPr>
          <p:cNvPr id="3078" name="Rectangle 7"/>
          <p:cNvSpPr/>
          <p:nvPr/>
        </p:nvSpPr>
        <p:spPr>
          <a:xfrm>
            <a:off x="609600" y="1752600"/>
            <a:ext cx="8229600" cy="3200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342900" lvl="0" indent="-342900" algn="ctr" eaLnBrk="1" hangingPunct="1"/>
            <a:endParaRPr lang="vi-VN" altLang="en-US" sz="2800" b="1" i="1" dirty="0">
              <a:solidFill>
                <a:srgbClr val="6600CC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63980" y="1623060"/>
            <a:ext cx="70942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Nhận biết hôm qua, hôm nay, ngày mai</a:t>
            </a:r>
            <a:endParaRPr lang="en-US" sz="3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0" descr="24B7B706E50845DBA94FBF4F7A0FBF9C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458053">
            <a:off x="900113" y="5165725"/>
            <a:ext cx="665162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Rectangle 21"/>
          <p:cNvSpPr/>
          <p:nvPr/>
        </p:nvSpPr>
        <p:spPr>
          <a:xfrm>
            <a:off x="3276600" y="0"/>
            <a:ext cx="2971800" cy="901700"/>
          </a:xfrm>
          <a:prstGeom prst="rect">
            <a:avLst/>
          </a:prstGeom>
          <a:solidFill>
            <a:srgbClr val="E9B5DE"/>
          </a:soli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.VnAvant" panose="020B7200000000000000" pitchFamily="34" charset="0"/>
              </a:rPr>
              <a:t>H«m nay</a:t>
            </a:r>
            <a:endParaRPr lang="en-US" altLang="en-US" sz="4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7174" name="Rectangle 5"/>
          <p:cNvSpPr/>
          <p:nvPr/>
        </p:nvSpPr>
        <p:spPr>
          <a:xfrm>
            <a:off x="5735638" y="936625"/>
            <a:ext cx="19812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7176" name="Line 9"/>
          <p:cNvSpPr/>
          <p:nvPr/>
        </p:nvSpPr>
        <p:spPr>
          <a:xfrm>
            <a:off x="2209800" y="4724400"/>
            <a:ext cx="54102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7" name="Rectangle 10"/>
          <p:cNvSpPr/>
          <p:nvPr/>
        </p:nvSpPr>
        <p:spPr>
          <a:xfrm>
            <a:off x="1905000" y="5562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8000"/>
                </a:solidFill>
                <a:latin typeface=".VnAvant" panose="020B7200000000000000" pitchFamily="34" charset="0"/>
              </a:rPr>
              <a:t>T</a:t>
            </a:r>
            <a:endParaRPr lang="en-US" altLang="en-US" sz="1800" b="1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7179" name="Rectangle 14"/>
          <p:cNvSpPr/>
          <p:nvPr/>
        </p:nvSpPr>
        <p:spPr>
          <a:xfrm>
            <a:off x="3886200" y="1858963"/>
            <a:ext cx="23622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50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180" name="Rectangle 15"/>
          <p:cNvSpPr/>
          <p:nvPr/>
        </p:nvSpPr>
        <p:spPr>
          <a:xfrm>
            <a:off x="2667000" y="3581400"/>
            <a:ext cx="49530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0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pic>
        <p:nvPicPr>
          <p:cNvPr id="7182" name="Picture 8" descr="x5312238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4572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Picture 8" descr="x5312238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914400"/>
            <a:ext cx="457200" cy="411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4" name="Picture 29" descr="4D0E9C1D773840AE93D84E15D99D64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57300"/>
            <a:ext cx="10668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5" name="Rectangle 3"/>
          <p:cNvSpPr/>
          <p:nvPr/>
        </p:nvSpPr>
        <p:spPr>
          <a:xfrm>
            <a:off x="2286000" y="914400"/>
            <a:ext cx="22098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7186" name="Rectangle 7"/>
          <p:cNvSpPr/>
          <p:nvPr/>
        </p:nvSpPr>
        <p:spPr>
          <a:xfrm>
            <a:off x="2133600" y="4724400"/>
            <a:ext cx="2743200" cy="715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011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Rectangle 21"/>
          <p:cNvSpPr/>
          <p:nvPr/>
        </p:nvSpPr>
        <p:spPr>
          <a:xfrm>
            <a:off x="2971800" y="-23812"/>
            <a:ext cx="2971800" cy="901700"/>
          </a:xfrm>
          <a:prstGeom prst="rect">
            <a:avLst/>
          </a:prstGeom>
          <a:solidFill>
            <a:srgbClr val="E9B5DE"/>
          </a:soli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.VnAvant" panose="020B7200000000000000" pitchFamily="34" charset="0"/>
              </a:rPr>
              <a:t>Học to¸n</a:t>
            </a:r>
            <a:endParaRPr lang="en-US" altLang="en-US" sz="4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8198" name="Rectangle 21"/>
          <p:cNvSpPr/>
          <p:nvPr/>
        </p:nvSpPr>
        <p:spPr>
          <a:xfrm>
            <a:off x="0" y="0"/>
            <a:ext cx="2971800" cy="901700"/>
          </a:xfrm>
          <a:prstGeom prst="rect">
            <a:avLst/>
          </a:prstGeom>
          <a:solidFill>
            <a:srgbClr val="E9B5DE"/>
          </a:soli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.VnAvant" panose="020B7200000000000000" pitchFamily="34" charset="0"/>
              </a:rPr>
              <a:t>H«m nay</a:t>
            </a:r>
            <a:endParaRPr lang="en-US" altLang="en-US" sz="4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9219" name="Picture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52400" y="152400"/>
            <a:ext cx="8799513" cy="6705600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30" descr="24B7B706E50845DBA94FBF4F7A0FBF9C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458053">
            <a:off x="609600" y="5486400"/>
            <a:ext cx="742950" cy="70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207" name="Rectangle 31"/>
          <p:cNvSpPr/>
          <p:nvPr/>
        </p:nvSpPr>
        <p:spPr>
          <a:xfrm>
            <a:off x="2933700" y="-28575"/>
            <a:ext cx="3581400" cy="639763"/>
          </a:xfrm>
          <a:prstGeom prst="rect">
            <a:avLst/>
          </a:prstGeom>
          <a:solidFill>
            <a:srgbClr val="B0EEBC"/>
          </a:solidFill>
          <a:ln w="12700" cap="flat" cmpd="sng">
            <a:solidFill>
              <a:srgbClr val="99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chemeClr val="tx2"/>
                </a:solidFill>
                <a:latin typeface=".VnAvant" panose="020B7200000000000000" pitchFamily="34" charset="0"/>
              </a:rPr>
              <a:t>H«m qua</a:t>
            </a:r>
            <a:endParaRPr lang="en-US" altLang="en-US" sz="54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2171700" y="731838"/>
            <a:ext cx="5410200" cy="59737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5" name="Oval 4"/>
          <p:cNvSpPr/>
          <p:nvPr/>
        </p:nvSpPr>
        <p:spPr>
          <a:xfrm>
            <a:off x="4487863" y="1117600"/>
            <a:ext cx="1295400" cy="533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.VnAvant" panose="020B7200000000000000" pitchFamily="34" charset="0"/>
              </a:rPr>
              <a:t>2022</a:t>
            </a:r>
            <a:endParaRPr lang="en-US" altLang="en-US" sz="2800" b="1" dirty="0">
              <a:solidFill>
                <a:srgbClr val="003300"/>
              </a:solidFill>
              <a:latin typeface=".VnAvant" panose="020B7200000000000000" pitchFamily="34" charset="0"/>
            </a:endParaRPr>
          </a:p>
        </p:txBody>
      </p:sp>
      <p:sp>
        <p:nvSpPr>
          <p:cNvPr id="10246" name="Rectangle 5"/>
          <p:cNvSpPr/>
          <p:nvPr/>
        </p:nvSpPr>
        <p:spPr>
          <a:xfrm>
            <a:off x="5600700" y="1063625"/>
            <a:ext cx="19812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Avant" panose="020B7200000000000000" pitchFamily="34" charset="0"/>
              </a:rPr>
              <a:t>January</a:t>
            </a:r>
            <a:endParaRPr lang="en-US" altLang="en-US" sz="2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0247" name="Oval 6"/>
          <p:cNvSpPr/>
          <p:nvPr/>
        </p:nvSpPr>
        <p:spPr>
          <a:xfrm>
            <a:off x="4419600" y="5029200"/>
            <a:ext cx="1371600" cy="12954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990099"/>
                </a:solidFill>
                <a:latin typeface=".VnAvant" panose="020B7200000000000000" pitchFamily="34" charset="0"/>
              </a:rPr>
              <a:t>6</a:t>
            </a:r>
            <a:endParaRPr lang="en-US" altLang="en-US" sz="6000" b="1" dirty="0">
              <a:solidFill>
                <a:srgbClr val="990099"/>
              </a:solidFill>
              <a:latin typeface=".VnAvant" panose="020B7200000000000000" pitchFamily="34" charset="0"/>
            </a:endParaRPr>
          </a:p>
        </p:txBody>
      </p:sp>
      <p:sp>
        <p:nvSpPr>
          <p:cNvPr id="10248" name="Line 9"/>
          <p:cNvSpPr/>
          <p:nvPr/>
        </p:nvSpPr>
        <p:spPr>
          <a:xfrm>
            <a:off x="2209800" y="4724400"/>
            <a:ext cx="54102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9" name="Rectangle 10"/>
          <p:cNvSpPr/>
          <p:nvPr/>
        </p:nvSpPr>
        <p:spPr>
          <a:xfrm>
            <a:off x="1905000" y="5562600"/>
            <a:ext cx="28194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.VnAvant" panose="020B7200000000000000" pitchFamily="34" charset="0"/>
              </a:rPr>
              <a:t>Th¸ng Gi¸p Th×n (®)</a:t>
            </a:r>
            <a:endParaRPr lang="en-US" altLang="en-US" sz="1800" b="1" dirty="0">
              <a:solidFill>
                <a:srgbClr val="FF0066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8000"/>
                </a:solidFill>
                <a:latin typeface=".VnAvant" panose="020B7200000000000000" pitchFamily="34" charset="0"/>
              </a:rPr>
              <a:t>Năm Nh©m DÇn</a:t>
            </a:r>
            <a:endParaRPr lang="en-US" altLang="en-US" sz="1800" b="1" dirty="0">
              <a:solidFill>
                <a:srgbClr val="008000"/>
              </a:solidFill>
              <a:latin typeface=".VnAvant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0250" name="Rectangle 11"/>
          <p:cNvSpPr/>
          <p:nvPr/>
        </p:nvSpPr>
        <p:spPr>
          <a:xfrm>
            <a:off x="6248400" y="5105400"/>
            <a:ext cx="1219200" cy="1295400"/>
          </a:xfrm>
          <a:prstGeom prst="rect">
            <a:avLst/>
          </a:prstGeom>
          <a:solidFill>
            <a:srgbClr val="EEB0EE"/>
          </a:solidFill>
          <a:ln w="28575" cap="flat" cmpd="sng">
            <a:solidFill>
              <a:srgbClr val="99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chemeClr val="tx2"/>
                </a:solidFill>
                <a:latin typeface=".VnAvant" panose="020B7200000000000000" pitchFamily="34" charset="0"/>
              </a:rPr>
              <a:t>n</a:t>
            </a:r>
            <a:endParaRPr lang="en-US" altLang="en-US" sz="72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  <p:sp>
        <p:nvSpPr>
          <p:cNvPr id="10251" name="Rectangle 14"/>
          <p:cNvSpPr/>
          <p:nvPr/>
        </p:nvSpPr>
        <p:spPr>
          <a:xfrm>
            <a:off x="3886200" y="1371600"/>
            <a:ext cx="23622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5000" b="1" dirty="0">
                <a:solidFill>
                  <a:srgbClr val="660033"/>
                </a:solidFill>
                <a:latin typeface=".VnAvant" panose="020B7200000000000000" pitchFamily="34" charset="0"/>
              </a:rPr>
              <a:t>6</a:t>
            </a:r>
            <a:endParaRPr lang="en-US" altLang="en-US" sz="15000" b="1" dirty="0">
              <a:solidFill>
                <a:srgbClr val="660033"/>
              </a:solidFill>
              <a:latin typeface=".VnAvant" panose="020B7200000000000000" pitchFamily="34" charset="0"/>
            </a:endParaRPr>
          </a:p>
        </p:txBody>
      </p:sp>
      <p:sp>
        <p:nvSpPr>
          <p:cNvPr id="10252" name="Rectangle 15"/>
          <p:cNvSpPr/>
          <p:nvPr/>
        </p:nvSpPr>
        <p:spPr>
          <a:xfrm>
            <a:off x="2514600" y="3581400"/>
            <a:ext cx="48768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CC0066"/>
                </a:solidFill>
                <a:latin typeface=".VnAvant" panose="020B7200000000000000" pitchFamily="34" charset="0"/>
              </a:rPr>
              <a:t>§i mét ngµy ®µng häc mét sµng kh«n</a:t>
            </a:r>
            <a:endParaRPr lang="en-US" altLang="en-US" sz="20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sp>
        <p:nvSpPr>
          <p:cNvPr id="10253" name="Rectangle 16"/>
          <p:cNvSpPr/>
          <p:nvPr/>
        </p:nvSpPr>
        <p:spPr>
          <a:xfrm>
            <a:off x="3962400" y="4114800"/>
            <a:ext cx="2057400" cy="63976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66"/>
                </a:solidFill>
                <a:latin typeface=".VnAvant" panose="020B7200000000000000" pitchFamily="34" charset="0"/>
              </a:rPr>
              <a:t>Thø tư</a:t>
            </a:r>
            <a:endParaRPr lang="en-US" altLang="en-US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10254" name="Picture 20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Picture 21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22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7" name="Picture 23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8" name="Picture 25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9" name="Picture 27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0" name="Picture 28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29" descr="下一張(熱鍵:c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114800"/>
            <a:ext cx="381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30" descr="73F7F4B54C444E3EA61C054A11BBF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447800"/>
            <a:ext cx="60960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3" name="Picture 31" descr="73F7F4B54C444E3EA61C054A11BBF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371600"/>
            <a:ext cx="609600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4" name="Rectangle 3"/>
          <p:cNvSpPr/>
          <p:nvPr/>
        </p:nvSpPr>
        <p:spPr>
          <a:xfrm>
            <a:off x="2324100" y="1108075"/>
            <a:ext cx="22098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Th¸ng tư</a:t>
            </a:r>
            <a:endParaRPr lang="en-US" alt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265" name="Rectangle 7"/>
          <p:cNvSpPr/>
          <p:nvPr/>
        </p:nvSpPr>
        <p:spPr>
          <a:xfrm>
            <a:off x="2133600" y="4724400"/>
            <a:ext cx="2743200" cy="715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Th¸ng ba</a:t>
            </a:r>
            <a:endParaRPr lang="en-US" alt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0</TotalTime>
  <Words>7516</Words>
  <Application>WPS Presentation</Application>
  <PresentationFormat/>
  <Paragraphs>1918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Times New Roman</vt:lpstr>
      <vt:lpstr>.VnAvant</vt:lpstr>
      <vt:lpstr>.VnAvantH</vt:lpstr>
      <vt:lpstr>Microsoft YaHei</vt:lpstr>
      <vt:lpstr>Arial Unicode MS</vt:lpstr>
      <vt:lpstr>UTM Avo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Easy XP</dc:creator>
  <cp:lastModifiedBy>Admin</cp:lastModifiedBy>
  <cp:revision>190</cp:revision>
  <cp:lastPrinted>2022-04-24T09:59:10Z</cp:lastPrinted>
  <dcterms:created xsi:type="dcterms:W3CDTF">2012-03-18T00:38:37Z</dcterms:created>
  <dcterms:modified xsi:type="dcterms:W3CDTF">2026-04-20T08:25:08Z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D923E39171FF4761806BE56C6480A180_13</vt:lpwstr>
  </property>
  <property fmtid="{D5CDD505-2E9C-101B-9397-08002B2CF9AE}" pid="3" name="KSOProductBuildVer">
    <vt:lpwstr>1033-12.1.0.25242</vt:lpwstr>
  </property>
</Properties>
</file>