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0" r:id="rId3"/>
    <p:sldId id="265" r:id="rId4"/>
    <p:sldId id="281" r:id="rId5"/>
    <p:sldId id="280" r:id="rId6"/>
    <p:sldId id="277" r:id="rId7"/>
    <p:sldId id="27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000C8A-A9A0-497F-949F-B87D6AD43647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2DB52C-8696-42E0-AEA4-A240E161E1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2487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800" dirty="0"/>
              <a:t>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DB52C-8696-42E0-AEA4-A240E161E15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790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800" dirty="0"/>
              <a:t>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DB52C-8696-42E0-AEA4-A240E161E15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810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799E1-6662-46F5-95DD-39A65C774C73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B3017-1C16-49FF-9692-A1954C0610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536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799E1-6662-46F5-95DD-39A65C774C73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B3017-1C16-49FF-9692-A1954C0610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0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799E1-6662-46F5-95DD-39A65C774C73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B3017-1C16-49FF-9692-A1954C0610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2201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799E1-6662-46F5-95DD-39A65C774C73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B3017-1C16-49FF-9692-A1954C0610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755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799E1-6662-46F5-95DD-39A65C774C73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B3017-1C16-49FF-9692-A1954C0610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888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799E1-6662-46F5-95DD-39A65C774C73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B3017-1C16-49FF-9692-A1954C0610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203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799E1-6662-46F5-95DD-39A65C774C73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B3017-1C16-49FF-9692-A1954C0610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49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799E1-6662-46F5-95DD-39A65C774C73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B3017-1C16-49FF-9692-A1954C0610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638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799E1-6662-46F5-95DD-39A65C774C73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B3017-1C16-49FF-9692-A1954C0610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361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799E1-6662-46F5-95DD-39A65C774C73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B3017-1C16-49FF-9692-A1954C0610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4400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799E1-6662-46F5-95DD-39A65C774C73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B3017-1C16-49FF-9692-A1954C0610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718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799E1-6662-46F5-95DD-39A65C774C73}" type="datetimeFigureOut">
              <a:rPr lang="en-US" smtClean="0"/>
              <a:t>4/15/2026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B3017-1C16-49FF-9692-A1954C0610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707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jpe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7918" y="0"/>
            <a:ext cx="1233991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WordArt 8"/>
          <p:cNvSpPr>
            <a:spLocks noChangeArrowheads="1" noChangeShapeType="1" noTextEdit="1"/>
          </p:cNvSpPr>
          <p:nvPr/>
        </p:nvSpPr>
        <p:spPr bwMode="auto">
          <a:xfrm>
            <a:off x="1646448" y="345086"/>
            <a:ext cx="7404465" cy="4066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413"/>
              </a:avLst>
            </a:prstTxWarp>
          </a:bodyPr>
          <a:lstStyle/>
          <a:p>
            <a:pPr algn="ctr"/>
            <a:r>
              <a:rPr lang="vi-VN" sz="4000" kern="10" dirty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M</a:t>
            </a:r>
            <a:r>
              <a:rPr lang="en-US" sz="4000" kern="10" dirty="0" err="1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ầm</a:t>
            </a:r>
            <a:r>
              <a:rPr lang="en-US" sz="4000" kern="10" dirty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Non</a:t>
            </a:r>
            <a:r>
              <a:rPr lang="vi-VN" sz="4000" kern="10" dirty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kern="10" dirty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Yên Hoà</a:t>
            </a:r>
          </a:p>
        </p:txBody>
      </p:sp>
      <p:sp>
        <p:nvSpPr>
          <p:cNvPr id="10" name="WordArt 9"/>
          <p:cNvSpPr>
            <a:spLocks noChangeArrowheads="1" noChangeShapeType="1" noTextEdit="1"/>
          </p:cNvSpPr>
          <p:nvPr/>
        </p:nvSpPr>
        <p:spPr bwMode="auto">
          <a:xfrm>
            <a:off x="1238031" y="1719627"/>
            <a:ext cx="7812882" cy="12175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821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FF0000"/>
                </a:solidFill>
                <a:cs typeface="Arial" panose="020B0604020202020204" pitchFamily="34" charset="0"/>
              </a:rPr>
              <a:t>LĨNH VỰC PHÁT TRIỂN TCKNXH-TM</a:t>
            </a:r>
          </a:p>
        </p:txBody>
      </p:sp>
      <p:sp>
        <p:nvSpPr>
          <p:cNvPr id="11" name="WordArt 10"/>
          <p:cNvSpPr>
            <a:spLocks noChangeArrowheads="1" noChangeShapeType="1" noTextEdit="1"/>
          </p:cNvSpPr>
          <p:nvPr/>
        </p:nvSpPr>
        <p:spPr bwMode="auto">
          <a:xfrm>
            <a:off x="1646448" y="3089460"/>
            <a:ext cx="6858000" cy="104775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err="1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kern="10" dirty="0" err="1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Nghe </a:t>
            </a:r>
            <a:r>
              <a:rPr lang="en-US" sz="3600" kern="10" dirty="0" err="1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3600" kern="10" dirty="0" err="1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kern="10" dirty="0" err="1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vàng</a:t>
            </a:r>
            <a:r>
              <a:rPr lang="en-US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kern="10" dirty="0" err="1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bơi</a:t>
            </a:r>
            <a:r>
              <a:rPr lang="en-US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</a:p>
          <a:p>
            <a:pPr algn="ctr"/>
            <a:r>
              <a:rPr lang="en-US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VĐTN: </a:t>
            </a:r>
            <a:r>
              <a:rPr lang="en-US" sz="3600" kern="10" dirty="0" err="1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nay </a:t>
            </a:r>
            <a:r>
              <a:rPr lang="en-US" sz="3600" kern="10" dirty="0" err="1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kern="10" dirty="0" err="1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kern="10" dirty="0" err="1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kern="10" dirty="0" err="1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endParaRPr lang="en-US" sz="3600" kern="10" dirty="0">
              <a:ln w="9525">
                <a:solidFill>
                  <a:srgbClr val="0000FF"/>
                </a:solidFill>
                <a:round/>
                <a:headEnd/>
                <a:tailEnd/>
              </a:ln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WordArt 11"/>
          <p:cNvSpPr>
            <a:spLocks noChangeArrowheads="1" noChangeShapeType="1" noTextEdit="1"/>
          </p:cNvSpPr>
          <p:nvPr/>
        </p:nvSpPr>
        <p:spPr bwMode="auto">
          <a:xfrm>
            <a:off x="1501159" y="4311707"/>
            <a:ext cx="7286625" cy="1047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66286" y="4634589"/>
            <a:ext cx="6947415" cy="16927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Nguyễn Thị </a:t>
            </a:r>
            <a:r>
              <a:rPr lang="en-US" alt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endParaRPr lang="en-US" alt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alt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18 - 24 </a:t>
            </a:r>
            <a:r>
              <a:rPr lang="en-US" altLang="en-US" sz="36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endParaRPr lang="en-US" alt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</a:t>
            </a:r>
            <a:r>
              <a:rPr lang="en-US" alt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vi-VN" alt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- 202</a:t>
            </a:r>
            <a:r>
              <a:rPr lang="en-US" alt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vi-VN" altLang="en-US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6296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6784" y="-255609"/>
            <a:ext cx="12193057" cy="687078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58291" y="1962474"/>
            <a:ext cx="7342909" cy="20313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Nghe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hát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: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Cá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vàng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bơi</a:t>
            </a:r>
            <a:endParaRPr lang="en-US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en-US" sz="36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Cô</a:t>
            </a:r>
            <a:r>
              <a:rPr lang="en-US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36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hát</a:t>
            </a:r>
            <a:r>
              <a:rPr lang="en-US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36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lần</a:t>
            </a:r>
            <a:r>
              <a:rPr lang="en-US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1: </a:t>
            </a:r>
            <a:r>
              <a:rPr lang="en-US" sz="36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giới</a:t>
            </a:r>
            <a:r>
              <a:rPr lang="en-US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36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thiệu</a:t>
            </a:r>
            <a:r>
              <a:rPr lang="en-US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36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tên</a:t>
            </a:r>
            <a:r>
              <a:rPr lang="en-US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36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bài</a:t>
            </a:r>
            <a:r>
              <a:rPr lang="en-US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36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hát</a:t>
            </a:r>
            <a:r>
              <a:rPr lang="en-US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, </a:t>
            </a:r>
            <a:r>
              <a:rPr lang="en-US" sz="36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tác</a:t>
            </a:r>
            <a:r>
              <a:rPr lang="en-US" sz="3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3600" b="1" cap="none" spc="0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giả</a:t>
            </a:r>
            <a:endParaRPr lang="en-US" sz="3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0046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6350"/>
            <a:ext cx="12193587" cy="687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89589" y="1476181"/>
            <a:ext cx="976343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Cô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hát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lần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2: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Kết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hợp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đệm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nhạc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cụ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,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khuyến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khích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trẻ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vỗ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nhạc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cụ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theo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,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hỏi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trẻ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Tên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bài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hát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?</a:t>
            </a:r>
          </a:p>
          <a:p>
            <a:pPr algn="ctr"/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Giảng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nội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dung+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Đàm</a:t>
            </a:r>
            <a:r>
              <a:rPr lang="en-US" sz="4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4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thoại</a:t>
            </a:r>
            <a:endParaRPr lang="en-US" sz="4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4147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DB949072-5483-C950-983E-54545704B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6350"/>
            <a:ext cx="12193587" cy="687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0D08CF1-4AB1-ED07-AD9E-B9CE515A0C1E}"/>
              </a:ext>
            </a:extLst>
          </p:cNvPr>
          <p:cNvSpPr txBox="1"/>
          <p:nvPr/>
        </p:nvSpPr>
        <p:spPr>
          <a:xfrm>
            <a:off x="1799303" y="1799304"/>
            <a:ext cx="889327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3: </a:t>
            </a:r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Múa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minh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hoạ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khuyến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khích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múa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endParaRPr lang="en-US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267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F799EF4-0133-D7FC-BD7A-325CD1137F2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75" y="0"/>
            <a:ext cx="11934825" cy="70151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9558055-2306-B631-DD63-40BD25BDAF9A}"/>
              </a:ext>
            </a:extLst>
          </p:cNvPr>
          <p:cNvSpPr/>
          <p:nvPr/>
        </p:nvSpPr>
        <p:spPr>
          <a:xfrm>
            <a:off x="781665" y="467022"/>
            <a:ext cx="937997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4: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mở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hỏi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198813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9C7322F-F786-28EE-D857-12527091757B}"/>
              </a:ext>
            </a:extLst>
          </p:cNvPr>
          <p:cNvSpPr/>
          <p:nvPr/>
        </p:nvSpPr>
        <p:spPr>
          <a:xfrm>
            <a:off x="1473008" y="119658"/>
            <a:ext cx="842858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Vận</a:t>
            </a:r>
            <a:r>
              <a:rPr lang="en-US" sz="3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b="0" cap="none" spc="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động</a:t>
            </a:r>
            <a:r>
              <a:rPr lang="en-US" sz="3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b="0" cap="none" spc="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theo</a:t>
            </a:r>
            <a:r>
              <a:rPr lang="en-US" sz="3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b="0" cap="none" spc="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nhạc</a:t>
            </a:r>
            <a:r>
              <a:rPr lang="en-US" sz="3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: </a:t>
            </a:r>
            <a:r>
              <a:rPr lang="en-US" sz="3600" b="0" cap="none" spc="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Chiều</a:t>
            </a:r>
            <a:r>
              <a:rPr lang="en-US" sz="3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nay </a:t>
            </a:r>
            <a:r>
              <a:rPr lang="en-US" sz="3600" b="0" cap="none" spc="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em</a:t>
            </a:r>
            <a:r>
              <a:rPr lang="en-US" sz="3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b="0" cap="none" spc="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đi</a:t>
            </a:r>
            <a:r>
              <a:rPr lang="en-US" sz="3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b="0" cap="none" spc="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câu</a:t>
            </a:r>
            <a:r>
              <a:rPr lang="en-US" sz="3600" b="0" cap="none" spc="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b="0" cap="none" spc="0" dirty="0" err="1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cá</a:t>
            </a:r>
            <a:endParaRPr lang="en-US" sz="3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030" name="Picture 6" descr="Bài Hát Chiều Nay Em Đi Câu Cá Về Cho Ma | TikTok">
            <a:extLst>
              <a:ext uri="{FF2B5EF4-FFF2-40B4-BE49-F238E27FC236}">
                <a16:creationId xmlns:a16="http://schemas.microsoft.com/office/drawing/2014/main" id="{B378EBDE-CCC6-7038-FE31-A58E77CEF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65989"/>
            <a:ext cx="12192000" cy="6092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0312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3057" cy="687078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62088" y="2049831"/>
            <a:ext cx="607230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VĐTN: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Cùng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múa</a:t>
            </a:r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vui</a:t>
            </a:r>
            <a:endParaRPr lang="en-US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Picture 4" descr="Picture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1257847" y="1179062"/>
            <a:ext cx="102749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5400" kern="10" dirty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Chân thành cảm ơn các cô giáo </a:t>
            </a:r>
          </a:p>
          <a:p>
            <a:pPr algn="ctr"/>
            <a:r>
              <a:rPr lang="vi-VN" sz="5400" kern="10" dirty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Chúc các con chăm ngoan học giỏi</a:t>
            </a:r>
            <a:r>
              <a:rPr lang="en-US" sz="5400" kern="10" dirty="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/>
                <a:cs typeface="Times New Roman"/>
              </a:rPr>
              <a:t>.</a:t>
            </a:r>
          </a:p>
        </p:txBody>
      </p:sp>
      <p:pic>
        <p:nvPicPr>
          <p:cNvPr id="6" name="EmDiQuaNgaTuDuongPho-VA-485359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274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806546" y="39812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302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8605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8605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1089</TotalTime>
  <Words>178</Words>
  <Application>Microsoft Office PowerPoint</Application>
  <PresentationFormat>Widescreen</PresentationFormat>
  <Paragraphs>21</Paragraphs>
  <Slides>7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Administrator</cp:lastModifiedBy>
  <cp:revision>85</cp:revision>
  <dcterms:created xsi:type="dcterms:W3CDTF">2021-03-30T06:21:04Z</dcterms:created>
  <dcterms:modified xsi:type="dcterms:W3CDTF">2026-04-15T01:57:35Z</dcterms:modified>
</cp:coreProperties>
</file>