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5" r:id="rId4"/>
    <p:sldId id="281" r:id="rId5"/>
    <p:sldId id="280" r:id="rId6"/>
    <p:sldId id="277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00C8A-A9A0-497F-949F-B87D6AD436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B52C-8696-42E0-AEA4-A240E161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0"/>
            <a:ext cx="123399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646448" y="345086"/>
            <a:ext cx="7404465" cy="40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13"/>
              </a:avLst>
            </a:prstTxWarp>
          </a:bodyPr>
          <a:lstStyle/>
          <a:p>
            <a:pPr algn="ctr"/>
            <a:r>
              <a:rPr lang="vi-VN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</a:t>
            </a:r>
            <a:r>
              <a:rPr lang="en-US" sz="4000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vi-VN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Yên Hoà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238031" y="1719627"/>
            <a:ext cx="7812882" cy="12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LĨNH VỰC PHÁT TRIỂN TCKNXH-TM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1646448" y="3089460"/>
            <a:ext cx="6858000" cy="10477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Nghe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“Em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Rau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501159" y="4311707"/>
            <a:ext cx="72866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6286" y="4634589"/>
            <a:ext cx="694741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18 - 24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9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784" y="-255609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1" y="1962474"/>
            <a:ext cx="7772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Em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vườn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1: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giới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thiệu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tên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9589" y="2021871"/>
            <a:ext cx="8037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2: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hợp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sắc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xô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hỏi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Tên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949072-5483-C950-983E-54545704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08CF1-4AB1-ED07-AD9E-B9CE515A0C1E}"/>
              </a:ext>
            </a:extLst>
          </p:cNvPr>
          <p:cNvSpPr txBox="1"/>
          <p:nvPr/>
        </p:nvSpPr>
        <p:spPr>
          <a:xfrm>
            <a:off x="1799303" y="1799304"/>
            <a:ext cx="88932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6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99EF4-0133-D7FC-BD7A-325CD113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0"/>
            <a:ext cx="11934825" cy="7015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558055-2306-B631-DD63-40BD25BDAF9A}"/>
              </a:ext>
            </a:extLst>
          </p:cNvPr>
          <p:cNvSpPr/>
          <p:nvPr/>
        </p:nvSpPr>
        <p:spPr>
          <a:xfrm>
            <a:off x="781665" y="467022"/>
            <a:ext cx="93799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988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7322F-F786-28EE-D857-12527091757B}"/>
              </a:ext>
            </a:extLst>
          </p:cNvPr>
          <p:cNvSpPr/>
          <p:nvPr/>
        </p:nvSpPr>
        <p:spPr>
          <a:xfrm>
            <a:off x="1513790" y="119658"/>
            <a:ext cx="83470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Vận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nhạc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Rau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quả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ngon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tuyệt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Rau củ ngon tuyệt | Chun Chin | Nhạc thiếu nhi vui nhộn - YouTube">
            <a:extLst>
              <a:ext uri="{FF2B5EF4-FFF2-40B4-BE49-F238E27FC236}">
                <a16:creationId xmlns:a16="http://schemas.microsoft.com/office/drawing/2014/main" id="{2EB5CBF8-1545-9402-665A-5A76D9F5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989"/>
            <a:ext cx="12192000" cy="60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1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2088" y="2049831"/>
            <a:ext cx="6072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VĐTN: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Cùng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múa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vui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4" descr="Picture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7847" y="1179062"/>
            <a:ext cx="102749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</a:p>
          <a:p>
            <a:pPr algn="ctr"/>
            <a:r>
              <a:rPr lang="vi-VN" sz="54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r>
              <a:rPr lang="en-US" sz="54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6" name="EmDiQuaNgaTuDuongPho-VA-485359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7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6546" y="3981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6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157</Words>
  <Application>Microsoft Office PowerPoint</Application>
  <PresentationFormat>Widescreen</PresentationFormat>
  <Paragraphs>20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85</cp:revision>
  <dcterms:created xsi:type="dcterms:W3CDTF">2021-03-30T06:21:04Z</dcterms:created>
  <dcterms:modified xsi:type="dcterms:W3CDTF">2026-04-20T02:12:52Z</dcterms:modified>
</cp:coreProperties>
</file>