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7" r:id="rId5"/>
    <p:sldId id="266" r:id="rId6"/>
    <p:sldId id="259" r:id="rId7"/>
    <p:sldId id="261" r:id="rId8"/>
    <p:sldId id="260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000066"/>
    <a:srgbClr val="006600"/>
    <a:srgbClr val="00CC00"/>
    <a:srgbClr val="003300"/>
    <a:srgbClr val="FFCC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24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485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338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543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351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237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024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750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600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059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744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1C9CC-EEC3-4ADC-BE94-C6C50077296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225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121"/>
            <a:ext cx="9144000" cy="684917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" y="5121"/>
            <a:ext cx="9143999" cy="618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600" b="1" dirty="0">
                <a:solidFill>
                  <a:srgbClr val="006600"/>
                </a:solidFill>
              </a:rPr>
              <a:t>TRƯỜNG MẦM NON YÊN HOÀ</a:t>
            </a:r>
          </a:p>
        </p:txBody>
      </p:sp>
      <p:sp>
        <p:nvSpPr>
          <p:cNvPr id="10" name="Rectangle 9"/>
          <p:cNvSpPr/>
          <p:nvPr/>
        </p:nvSpPr>
        <p:spPr>
          <a:xfrm>
            <a:off x="1" y="1524000"/>
            <a:ext cx="9292531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cap="all" spc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LĨNH VỰC PHÁT TRIỂN NHẬN THỨC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76400" y="2828400"/>
            <a:ext cx="6248400" cy="2597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err="1">
                <a:solidFill>
                  <a:srgbClr val="000066"/>
                </a:solidFill>
              </a:rPr>
              <a:t>Đề</a:t>
            </a:r>
            <a:r>
              <a:rPr lang="en-US" sz="2800" b="1" dirty="0">
                <a:solidFill>
                  <a:srgbClr val="000066"/>
                </a:solidFill>
              </a:rPr>
              <a:t> </a:t>
            </a:r>
            <a:r>
              <a:rPr lang="en-US" sz="2800" b="1" dirty="0" err="1">
                <a:solidFill>
                  <a:srgbClr val="000066"/>
                </a:solidFill>
              </a:rPr>
              <a:t>tài</a:t>
            </a:r>
            <a:r>
              <a:rPr lang="en-US" sz="2800" b="1" dirty="0">
                <a:solidFill>
                  <a:srgbClr val="000066"/>
                </a:solidFill>
              </a:rPr>
              <a:t>: NB: Hoa </a:t>
            </a:r>
            <a:r>
              <a:rPr lang="en-US" sz="2800" b="1" dirty="0" err="1">
                <a:solidFill>
                  <a:srgbClr val="000066"/>
                </a:solidFill>
              </a:rPr>
              <a:t>đồng</a:t>
            </a:r>
            <a:r>
              <a:rPr lang="en-US" sz="2800" b="1" dirty="0">
                <a:solidFill>
                  <a:srgbClr val="000066"/>
                </a:solidFill>
              </a:rPr>
              <a:t> </a:t>
            </a:r>
            <a:r>
              <a:rPr lang="en-US" sz="2800" b="1" dirty="0" err="1">
                <a:solidFill>
                  <a:srgbClr val="000066"/>
                </a:solidFill>
              </a:rPr>
              <a:t>tiền</a:t>
            </a:r>
            <a:r>
              <a:rPr lang="en-US" sz="2800" b="1" dirty="0">
                <a:solidFill>
                  <a:srgbClr val="000066"/>
                </a:solidFill>
              </a:rPr>
              <a:t>, </a:t>
            </a:r>
            <a:r>
              <a:rPr lang="en-US" sz="2800" b="1" dirty="0" err="1">
                <a:solidFill>
                  <a:srgbClr val="000066"/>
                </a:solidFill>
              </a:rPr>
              <a:t>hoa</a:t>
            </a:r>
            <a:r>
              <a:rPr lang="en-US" sz="2800" b="1" dirty="0">
                <a:solidFill>
                  <a:srgbClr val="000066"/>
                </a:solidFill>
              </a:rPr>
              <a:t> </a:t>
            </a:r>
            <a:r>
              <a:rPr lang="en-US" sz="2800" b="1" dirty="0" err="1">
                <a:solidFill>
                  <a:srgbClr val="000066"/>
                </a:solidFill>
              </a:rPr>
              <a:t>đào</a:t>
            </a:r>
            <a:endParaRPr lang="en-US" sz="2800" b="1" dirty="0">
              <a:solidFill>
                <a:srgbClr val="000066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800" b="1" dirty="0" err="1">
                <a:solidFill>
                  <a:srgbClr val="000066"/>
                </a:solidFill>
              </a:rPr>
              <a:t>Lứa</a:t>
            </a:r>
            <a:r>
              <a:rPr lang="en-US" sz="2800" b="1" dirty="0">
                <a:solidFill>
                  <a:srgbClr val="000066"/>
                </a:solidFill>
              </a:rPr>
              <a:t> </a:t>
            </a:r>
            <a:r>
              <a:rPr lang="en-US" sz="2800" b="1" dirty="0" err="1">
                <a:solidFill>
                  <a:srgbClr val="000066"/>
                </a:solidFill>
              </a:rPr>
              <a:t>tuổi</a:t>
            </a:r>
            <a:r>
              <a:rPr lang="en-US" sz="2800" b="1" dirty="0">
                <a:solidFill>
                  <a:srgbClr val="000066"/>
                </a:solidFill>
              </a:rPr>
              <a:t>: </a:t>
            </a:r>
            <a:r>
              <a:rPr lang="en-US" sz="2800" b="1" dirty="0" err="1">
                <a:solidFill>
                  <a:srgbClr val="000066"/>
                </a:solidFill>
              </a:rPr>
              <a:t>Trẻ</a:t>
            </a:r>
            <a:r>
              <a:rPr lang="en-US" sz="2800" b="1" dirty="0">
                <a:solidFill>
                  <a:srgbClr val="000066"/>
                </a:solidFill>
              </a:rPr>
              <a:t> 18-24 </a:t>
            </a:r>
            <a:r>
              <a:rPr lang="en-US" sz="2800" b="1" dirty="0" err="1">
                <a:solidFill>
                  <a:srgbClr val="000066"/>
                </a:solidFill>
              </a:rPr>
              <a:t>tháng</a:t>
            </a:r>
            <a:endParaRPr lang="en-US" sz="2800" b="1" dirty="0">
              <a:solidFill>
                <a:srgbClr val="000066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800" b="1" dirty="0" err="1">
                <a:solidFill>
                  <a:srgbClr val="000066"/>
                </a:solidFill>
              </a:rPr>
              <a:t>Thời</a:t>
            </a:r>
            <a:r>
              <a:rPr lang="en-US" sz="2800" b="1" dirty="0">
                <a:solidFill>
                  <a:srgbClr val="000066"/>
                </a:solidFill>
              </a:rPr>
              <a:t> </a:t>
            </a:r>
            <a:r>
              <a:rPr lang="en-US" sz="2800" b="1" dirty="0" err="1">
                <a:solidFill>
                  <a:srgbClr val="000066"/>
                </a:solidFill>
              </a:rPr>
              <a:t>gian</a:t>
            </a:r>
            <a:r>
              <a:rPr lang="en-US" sz="2800" b="1" dirty="0">
                <a:solidFill>
                  <a:srgbClr val="000066"/>
                </a:solidFill>
              </a:rPr>
              <a:t>: 12phút</a:t>
            </a:r>
          </a:p>
          <a:p>
            <a:pPr>
              <a:lnSpc>
                <a:spcPct val="150000"/>
              </a:lnSpc>
            </a:pPr>
            <a:r>
              <a:rPr lang="en-US" sz="2800" b="1" dirty="0" err="1">
                <a:solidFill>
                  <a:srgbClr val="000066"/>
                </a:solidFill>
              </a:rPr>
              <a:t>Người</a:t>
            </a:r>
            <a:r>
              <a:rPr lang="en-US" sz="2800" b="1" dirty="0">
                <a:solidFill>
                  <a:srgbClr val="000066"/>
                </a:solidFill>
              </a:rPr>
              <a:t> </a:t>
            </a:r>
            <a:r>
              <a:rPr lang="en-US" sz="2800" b="1" dirty="0" err="1">
                <a:solidFill>
                  <a:srgbClr val="000066"/>
                </a:solidFill>
              </a:rPr>
              <a:t>thực</a:t>
            </a:r>
            <a:r>
              <a:rPr lang="en-US" sz="2800" b="1" dirty="0">
                <a:solidFill>
                  <a:srgbClr val="000066"/>
                </a:solidFill>
              </a:rPr>
              <a:t> </a:t>
            </a:r>
            <a:r>
              <a:rPr lang="en-US" sz="2800" b="1" dirty="0" err="1">
                <a:solidFill>
                  <a:srgbClr val="000066"/>
                </a:solidFill>
              </a:rPr>
              <a:t>hiện</a:t>
            </a:r>
            <a:r>
              <a:rPr lang="en-US" sz="2800" b="1" dirty="0">
                <a:solidFill>
                  <a:srgbClr val="000066"/>
                </a:solidFill>
              </a:rPr>
              <a:t>: Nguyễn Thị </a:t>
            </a:r>
            <a:r>
              <a:rPr lang="en-US" sz="2800" b="1" dirty="0" err="1">
                <a:solidFill>
                  <a:srgbClr val="000066"/>
                </a:solidFill>
              </a:rPr>
              <a:t>Hợp</a:t>
            </a:r>
            <a:endParaRPr lang="en-US" sz="2800" b="1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8319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172"/>
            <a:ext cx="9144000" cy="68751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879" y="1814848"/>
            <a:ext cx="9067800" cy="2171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>
                <a:solidFill>
                  <a:srgbClr val="C00000"/>
                </a:solidFill>
              </a:rPr>
              <a:t>1. </a:t>
            </a:r>
            <a:r>
              <a:rPr lang="en-US" sz="4800" b="1" dirty="0" err="1">
                <a:solidFill>
                  <a:srgbClr val="C00000"/>
                </a:solidFill>
              </a:rPr>
              <a:t>Ổn</a:t>
            </a:r>
            <a:r>
              <a:rPr lang="en-US" sz="4800" b="1" dirty="0">
                <a:solidFill>
                  <a:srgbClr val="C00000"/>
                </a:solidFill>
              </a:rPr>
              <a:t> </a:t>
            </a:r>
            <a:r>
              <a:rPr lang="en-US" sz="4800" b="1" dirty="0" err="1">
                <a:solidFill>
                  <a:srgbClr val="C00000"/>
                </a:solidFill>
              </a:rPr>
              <a:t>định</a:t>
            </a:r>
            <a:r>
              <a:rPr lang="en-US" sz="4800" b="1" dirty="0">
                <a:solidFill>
                  <a:srgbClr val="C00000"/>
                </a:solidFill>
              </a:rPr>
              <a:t> </a:t>
            </a:r>
            <a:r>
              <a:rPr lang="en-US" sz="4800" b="1" dirty="0" err="1">
                <a:solidFill>
                  <a:srgbClr val="C00000"/>
                </a:solidFill>
              </a:rPr>
              <a:t>tổ</a:t>
            </a:r>
            <a:r>
              <a:rPr lang="en-US" sz="4800" b="1" dirty="0">
                <a:solidFill>
                  <a:srgbClr val="C00000"/>
                </a:solidFill>
              </a:rPr>
              <a:t> </a:t>
            </a:r>
            <a:r>
              <a:rPr lang="en-US" sz="4800" b="1" dirty="0" err="1">
                <a:solidFill>
                  <a:srgbClr val="C00000"/>
                </a:solidFill>
              </a:rPr>
              <a:t>chức</a:t>
            </a:r>
            <a:endParaRPr lang="en-US" sz="4800" b="1" dirty="0">
              <a:solidFill>
                <a:srgbClr val="C000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4800" b="1" dirty="0" err="1">
                <a:solidFill>
                  <a:srgbClr val="C00000"/>
                </a:solidFill>
              </a:rPr>
              <a:t>Trò</a:t>
            </a:r>
            <a:r>
              <a:rPr lang="en-US" sz="4800" b="1" dirty="0">
                <a:solidFill>
                  <a:srgbClr val="C00000"/>
                </a:solidFill>
              </a:rPr>
              <a:t> </a:t>
            </a:r>
            <a:r>
              <a:rPr lang="en-US" sz="4800" b="1" dirty="0" err="1">
                <a:solidFill>
                  <a:srgbClr val="C00000"/>
                </a:solidFill>
              </a:rPr>
              <a:t>chơi</a:t>
            </a:r>
            <a:r>
              <a:rPr lang="en-US" sz="4800" b="1" dirty="0">
                <a:solidFill>
                  <a:srgbClr val="C00000"/>
                </a:solidFill>
              </a:rPr>
              <a:t>: </a:t>
            </a:r>
            <a:r>
              <a:rPr lang="en-US" sz="4800" b="1" dirty="0" err="1">
                <a:solidFill>
                  <a:srgbClr val="C00000"/>
                </a:solidFill>
              </a:rPr>
              <a:t>Hái</a:t>
            </a:r>
            <a:r>
              <a:rPr lang="en-US" sz="4800" b="1" dirty="0">
                <a:solidFill>
                  <a:srgbClr val="C00000"/>
                </a:solidFill>
              </a:rPr>
              <a:t> </a:t>
            </a:r>
            <a:r>
              <a:rPr lang="en-US" sz="4800" b="1" dirty="0" err="1">
                <a:solidFill>
                  <a:srgbClr val="C00000"/>
                </a:solidFill>
              </a:rPr>
              <a:t>hoa</a:t>
            </a:r>
            <a:endParaRPr lang="en-US" sz="4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31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172"/>
            <a:ext cx="9144000" cy="68751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879" y="1814848"/>
            <a:ext cx="9067800" cy="1478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dung: NB: Hoa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Hoa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endParaRPr lang="en-US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2.1. HĐ1: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Hoa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endParaRPr lang="en-US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842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77ED46B-BF65-319C-3D36-E3B8992A51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0" y="0"/>
            <a:ext cx="92963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4402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779941-5872-00AA-8EAF-93A9E2B23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F7C2E7B-A9A1-008C-F66E-C7F8500391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172"/>
            <a:ext cx="9144000" cy="687517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8E02D42-787E-1E6B-01B6-28D18D462F35}"/>
              </a:ext>
            </a:extLst>
          </p:cNvPr>
          <p:cNvSpPr txBox="1"/>
          <p:nvPr/>
        </p:nvSpPr>
        <p:spPr>
          <a:xfrm>
            <a:off x="12879" y="1814848"/>
            <a:ext cx="9067800" cy="1478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dung: NB: Hoa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Hoa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endParaRPr lang="en-US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2.2. HĐ2: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Hoa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endParaRPr lang="en-US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3589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0FC8275D-985F-EF92-2F3E-BA0016AEC8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0350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172"/>
            <a:ext cx="9144000" cy="68751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879" y="1814848"/>
            <a:ext cx="9067800" cy="20020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2.3: 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endParaRPr lang="en-US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5419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71600"/>
            <a:ext cx="4191000" cy="4876800"/>
          </a:xfrm>
          <a:prstGeom prst="rect">
            <a:avLst/>
          </a:prstGeom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4DED4E57-B679-9D44-8C05-04AE879EFA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6186" y="1524000"/>
            <a:ext cx="4343401" cy="472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6096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3" y="0"/>
            <a:ext cx="9079607" cy="693171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6539" y="1447800"/>
            <a:ext cx="9079607" cy="367786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lnSpc>
                <a:spcPct val="150000"/>
              </a:lnSpc>
            </a:pPr>
            <a:r>
              <a:rPr lang="en-US" sz="5400" b="1" cap="none" spc="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Kết</a:t>
            </a:r>
            <a:r>
              <a:rPr lang="en-US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thúc</a:t>
            </a:r>
            <a:r>
              <a:rPr lang="en-US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Chúc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cô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và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bé</a:t>
            </a:r>
            <a:endParaRPr lang="en-U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mạnh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khỏe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!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62885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115</Words>
  <Application>Microsoft Office PowerPoint</Application>
  <PresentationFormat>On-screen Show (4:3)</PresentationFormat>
  <Paragraphs>16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Administrator</cp:lastModifiedBy>
  <cp:revision>7</cp:revision>
  <dcterms:created xsi:type="dcterms:W3CDTF">2018-03-03T13:43:29Z</dcterms:created>
  <dcterms:modified xsi:type="dcterms:W3CDTF">2026-04-16T02:16:40Z</dcterms:modified>
</cp:coreProperties>
</file>