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57" r:id="rId3"/>
    <p:sldId id="258" r:id="rId4"/>
    <p:sldId id="261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DFA1-F1C0-493F-B151-DDB3E772423D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337B-4DE7-4286-94AB-9CA39D61A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QuaGi-BeXuanMai_4hed5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3">
            <a:extLst>
              <a:ext uri="{FF2B5EF4-FFF2-40B4-BE49-F238E27FC236}">
                <a16:creationId xmlns:a16="http://schemas.microsoft.com/office/drawing/2014/main" id="{61FFEBA4-C1E3-A2FF-9AE4-5E6B23E9E854}"/>
              </a:ext>
            </a:extLst>
          </p:cNvPr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572000"/>
            <a:ext cx="2209800" cy="2286000"/>
          </a:xfrm>
          <a:noFill/>
        </p:spPr>
      </p:pic>
      <p:pic>
        <p:nvPicPr>
          <p:cNvPr id="2051" name="Picture 3" descr="Picture3">
            <a:extLst>
              <a:ext uri="{FF2B5EF4-FFF2-40B4-BE49-F238E27FC236}">
                <a16:creationId xmlns:a16="http://schemas.microsoft.com/office/drawing/2014/main" id="{FABEBC46-7D41-195E-DB3F-4E4B26D797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icture3">
            <a:extLst>
              <a:ext uri="{FF2B5EF4-FFF2-40B4-BE49-F238E27FC236}">
                <a16:creationId xmlns:a16="http://schemas.microsoft.com/office/drawing/2014/main" id="{8CE94DDA-A442-5C79-7FA3-D52BD7ECE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cap chuong">
            <a:extLst>
              <a:ext uri="{FF2B5EF4-FFF2-40B4-BE49-F238E27FC236}">
                <a16:creationId xmlns:a16="http://schemas.microsoft.com/office/drawing/2014/main" id="{3F32F826-5529-43DC-704C-94FDE62079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appy_daisy">
            <a:extLst>
              <a:ext uri="{FF2B5EF4-FFF2-40B4-BE49-F238E27FC236}">
                <a16:creationId xmlns:a16="http://schemas.microsoft.com/office/drawing/2014/main" id="{F3906CBB-8B0C-9125-78E5-BD71A9CE1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-228600"/>
            <a:ext cx="209708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3d butterfly">
            <a:extLst>
              <a:ext uri="{FF2B5EF4-FFF2-40B4-BE49-F238E27FC236}">
                <a16:creationId xmlns:a16="http://schemas.microsoft.com/office/drawing/2014/main" id="{473D0F54-9C62-0DDF-2F1A-9F796C95FB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983" flipH="1">
            <a:off x="15875" y="2498725"/>
            <a:ext cx="958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Picture3">
            <a:extLst>
              <a:ext uri="{FF2B5EF4-FFF2-40B4-BE49-F238E27FC236}">
                <a16:creationId xmlns:a16="http://schemas.microsoft.com/office/drawing/2014/main" id="{4BA230D8-90CF-5FC6-689F-72D8E07D839A}"/>
              </a:ext>
            </a:extLst>
          </p:cNvPr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791075"/>
            <a:ext cx="2133600" cy="2066925"/>
          </a:xfrm>
          <a:noFill/>
        </p:spPr>
      </p:pic>
      <p:pic>
        <p:nvPicPr>
          <p:cNvPr id="2057" name="Picture 17" descr="Picture3">
            <a:extLst>
              <a:ext uri="{FF2B5EF4-FFF2-40B4-BE49-F238E27FC236}">
                <a16:creationId xmlns:a16="http://schemas.microsoft.com/office/drawing/2014/main" id="{07548B28-D473-15A0-C02A-D8BC1E4D6C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648200"/>
            <a:ext cx="226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Rectangle 21">
            <a:extLst>
              <a:ext uri="{FF2B5EF4-FFF2-40B4-BE49-F238E27FC236}">
                <a16:creationId xmlns:a16="http://schemas.microsoft.com/office/drawing/2014/main" id="{2E42D10E-9BB4-E124-718C-19C1B71D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043113"/>
            <a:ext cx="5105400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Trường MN Yên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6" name="Rectangle 22">
            <a:extLst>
              <a:ext uri="{FF2B5EF4-FFF2-40B4-BE49-F238E27FC236}">
                <a16:creationId xmlns:a16="http://schemas.microsoft.com/office/drawing/2014/main" id="{602A3F5D-7E68-C4EF-00E1-474C2CC22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037" y="985838"/>
            <a:ext cx="6972363" cy="1057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4" descr="1.png">
            <a:extLst>
              <a:ext uri="{FF2B5EF4-FFF2-40B4-BE49-F238E27FC236}">
                <a16:creationId xmlns:a16="http://schemas.microsoft.com/office/drawing/2014/main" id="{B9DDA214-7EDA-7AED-B3EA-30AA33CC2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895600"/>
            <a:ext cx="31623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" descr="1.png">
            <a:extLst>
              <a:ext uri="{FF2B5EF4-FFF2-40B4-BE49-F238E27FC236}">
                <a16:creationId xmlns:a16="http://schemas.microsoft.com/office/drawing/2014/main" id="{766D201C-4046-501C-581E-7DEC24276C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76538"/>
            <a:ext cx="31623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9" descr="lang hoa">
            <a:extLst>
              <a:ext uri="{FF2B5EF4-FFF2-40B4-BE49-F238E27FC236}">
                <a16:creationId xmlns:a16="http://schemas.microsoft.com/office/drawing/2014/main" id="{9698F079-80CE-6A68-4EC4-FE1DE84AB5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99 -0.00509 0.0441 -0.00972 0.05608 -0.00972 C 0.13056 -0.00972 0.20799 0.06806 0.20799 0.14584 C 0.20799 0.10625 0.2467 0.06806 0.28316 0.06806 C 0.32205 0.06806 0.35868 0.10695 0.35868 0.14584 C 0.35868 0.12639 0.37778 0.10625 0.39723 0.10625 C 0.41632 0.10625 0.43594 0.1257 0.43594 0.14584 C 0.43594 0.13542 0.44566 0.12639 0.45521 0.12639 C 0.46476 0.12639 0.47431 0.13611 0.47431 0.14584 C 0.47431 0.14051 0.47952 0.13542 0.48438 0.13542 C 0.48681 0.13542 0.49393 0.14051 0.49393 0.14584 C 0.49393 0.14306 0.49653 0.14051 0.49896 0.14051 C 0.49896 0.13982 0.50382 0.14306 0.50382 0.14584 C 0.50382 0.14422 0.50382 0.14306 0.5066 0.14306 C 0.5066 0.14375 0.50886 0.14422 0.50886 0.14584 C 0.50886 0.14491 0.50886 0.14422 0.50886 0.14375 C 0.51146 0.14375 0.51146 0.14422 0.51146 0.14491 C 0.51389 0.14491 0.51389 0.14422 0.51389 0.14375 C 0.51667 0.14375 0.51667 0.14422 0.51667 0.14491 " pathEditMode="relative" rAng="0" ptsTypes="fffffffffffffffffff">
                                      <p:cBhvr>
                                        <p:cTn id="23" dur="5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ổn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định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tổ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chưc</a:t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Hát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cho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trẻ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nghe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bài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hát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“Rau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củ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quả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ngon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tuyệt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</a:t>
            </a:r>
          </a:p>
        </p:txBody>
      </p:sp>
      <p:pic>
        <p:nvPicPr>
          <p:cNvPr id="5" name="QuaGi-BeXuanMai_4hed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Nội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dung:</a:t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1: NB: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Củ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cà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rốt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ình ảnh Một Củ Cà Rốt Rất đẹp PNG , Cà Rốt, Cà Rốt Ai, Rau PNG trong suốt  và Vector để tải xuống miễn phí">
            <a:extLst>
              <a:ext uri="{FF2B5EF4-FFF2-40B4-BE49-F238E27FC236}">
                <a16:creationId xmlns:a16="http://schemas.microsoft.com/office/drawing/2014/main" id="{786AA272-9C27-ABD3-AB50-CA691457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82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HĐ2. NB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Quả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cà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chua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à chua chín đỏ có giữ được tươi trong 7-10 ngày?">
            <a:extLst>
              <a:ext uri="{FF2B5EF4-FFF2-40B4-BE49-F238E27FC236}">
                <a16:creationId xmlns:a16="http://schemas.microsoft.com/office/drawing/2014/main" id="{5DF16BCF-FADF-578F-1062-39B1BCF67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HĐ3.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cô</a:t>
            </a:r>
            <a:endParaRPr lang="en-US" dirty="0"/>
          </a:p>
        </p:txBody>
      </p:sp>
      <p:pic>
        <p:nvPicPr>
          <p:cNvPr id="6" name="Content Placeholder 5" descr="Hình ảnh Một Củ Cà Rốt Rất đẹp PNG , Cà Rốt, Cà Rốt Ai, Rau PNG trong suốt  và Vector để tải xuống miễn phí">
            <a:extLst>
              <a:ext uri="{FF2B5EF4-FFF2-40B4-BE49-F238E27FC236}">
                <a16:creationId xmlns:a16="http://schemas.microsoft.com/office/drawing/2014/main" id="{0562422F-7D87-6771-AEEF-44AF0A0075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4495798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à chua chín đỏ có giữ được tươi trong 7-10 ngày?">
            <a:extLst>
              <a:ext uri="{FF2B5EF4-FFF2-40B4-BE49-F238E27FC236}">
                <a16:creationId xmlns:a16="http://schemas.microsoft.com/office/drawing/2014/main" id="{8D06F9E0-84C2-0404-4570-83445608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600200"/>
            <a:ext cx="46481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</TotalTime>
  <Words>81</Words>
  <Application>Microsoft Office PowerPoint</Application>
  <PresentationFormat>On-screen Show (4:3)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1. ổn định tổ chưc  - Hát cho trẻ nghe bài hát: “Rau củ quả ngon tuyệt”</vt:lpstr>
      <vt:lpstr>2. Nội dung: Hoạt động 1: NB: Củ cà rốt</vt:lpstr>
      <vt:lpstr>HĐ2. NB Quả cà chua</vt:lpstr>
      <vt:lpstr>HĐ3. Trò chơi: Chọn tranh theo yêu cầu của cô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chuyện về các bộ phận trên cơ thể trẻ</dc:title>
  <dc:creator>home</dc:creator>
  <cp:lastModifiedBy>Administrator</cp:lastModifiedBy>
  <cp:revision>44</cp:revision>
  <dcterms:created xsi:type="dcterms:W3CDTF">2015-10-17T15:37:27Z</dcterms:created>
  <dcterms:modified xsi:type="dcterms:W3CDTF">2026-04-20T02:33:29Z</dcterms:modified>
</cp:coreProperties>
</file>