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258" r:id="rId3"/>
    <p:sldId id="278" r:id="rId4"/>
    <p:sldId id="273" r:id="rId5"/>
    <p:sldId id="274" r:id="rId6"/>
    <p:sldId id="275" r:id="rId7"/>
    <p:sldId id="280" r:id="rId8"/>
    <p:sldId id="281" r:id="rId9"/>
    <p:sldId id="282" r:id="rId10"/>
    <p:sldId id="283" r:id="rId11"/>
    <p:sldId id="270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2E02-3C13-4060-B4CA-8466B5DC40F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C849C-A74D-4CEC-B272-71191948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9A236ED-6949-4B53-B8E2-4EFD502DD4B8}" type="slidenum">
              <a:rPr lang="vi-VN" altLang="vi-VN"/>
              <a:pPr/>
              <a:t>1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41731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5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0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53B1-A31E-46CA-8444-2B2597B827A8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hinh-nen-dien-thoai-hoa-cac-loai-hd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778000" y="37465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YÊN HOÀ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2089150" y="882650"/>
            <a:ext cx="7696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Các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cúc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</a:t>
            </a:r>
            <a:r>
              <a:rPr lang="vi-VN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ợng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18-24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10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Nguyễn Thị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endParaRPr lang="en-US" altLang="vi-VN" dirty="0">
              <a:latin typeface=".VnTime" panose="020B7200000000000000" pitchFamily="34" charset="0"/>
            </a:endParaRPr>
          </a:p>
        </p:txBody>
      </p:sp>
      <p:pic>
        <p:nvPicPr>
          <p:cNvPr id="5" name="Picture 3" descr="659204qfhni5vgxw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-37215" y="0"/>
            <a:ext cx="1727835" cy="2900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616132" y="6281554"/>
            <a:ext cx="264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Năm học: 20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20</a:t>
            </a:r>
            <a:r>
              <a:rPr lang="vi-VN" altLang="en-US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- 20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21</a:t>
            </a:r>
            <a:endParaRPr lang="vi-VN" altLang="en-US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04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022797" y="685800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515156" y="1600200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41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WordArt 12"/>
          <p:cNvSpPr>
            <a:spLocks noTextEdit="1"/>
          </p:cNvSpPr>
          <p:nvPr/>
        </p:nvSpPr>
        <p:spPr>
          <a:xfrm>
            <a:off x="928047" y="914401"/>
            <a:ext cx="10658901" cy="31799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lô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endParaRPr lang="en-US" sz="66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35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66AA6-0049-AE8C-8DCA-529CFA10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WordArt 12">
            <a:extLst>
              <a:ext uri="{FF2B5EF4-FFF2-40B4-BE49-F238E27FC236}">
                <a16:creationId xmlns:a16="http://schemas.microsoft.com/office/drawing/2014/main" id="{5D61D6EE-3174-5FF5-395E-B2376324038B}"/>
              </a:ext>
            </a:extLst>
          </p:cNvPr>
          <p:cNvSpPr>
            <a:spLocks noTextEdit="1"/>
          </p:cNvSpPr>
          <p:nvPr/>
        </p:nvSpPr>
        <p:spPr>
          <a:xfrm>
            <a:off x="2438400" y="914401"/>
            <a:ext cx="77724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endParaRPr lang="en-US" sz="66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6" name="Picture 13" descr="mm6fig">
            <a:extLst>
              <a:ext uri="{FF2B5EF4-FFF2-40B4-BE49-F238E27FC236}">
                <a16:creationId xmlns:a16="http://schemas.microsoft.com/office/drawing/2014/main" id="{C1B079C9-9BBF-D46A-E1EE-18937B7B2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962400"/>
            <a:ext cx="2514600" cy="22098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63405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Ổn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định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tổ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chức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628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hồng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48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540912" y="2029496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7452576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167425" y="2029496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147400" y="38872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7826063" y="737315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824247" y="773521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90152" y="2004242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147400" y="38872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6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cúc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653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958403" y="1205248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463640" y="1154805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148</Words>
  <Application>Microsoft Office PowerPoint</Application>
  <PresentationFormat>Widescreen</PresentationFormat>
  <Paragraphs>38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Administrator</cp:lastModifiedBy>
  <cp:revision>8</cp:revision>
  <dcterms:created xsi:type="dcterms:W3CDTF">2020-12-30T04:48:50Z</dcterms:created>
  <dcterms:modified xsi:type="dcterms:W3CDTF">2026-04-15T02:10:38Z</dcterms:modified>
</cp:coreProperties>
</file>