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2" r:id="rId2"/>
    <p:sldId id="258" r:id="rId3"/>
    <p:sldId id="278" r:id="rId4"/>
    <p:sldId id="286" r:id="rId5"/>
    <p:sldId id="280" r:id="rId6"/>
    <p:sldId id="287" r:id="rId7"/>
    <p:sldId id="270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717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29A236ED-6949-4B53-B8E2-4EFD502DD4B8}" type="slidenum">
              <a:rPr lang="vi-VN" altLang="vi-VN"/>
              <a:pPr/>
              <a:t>1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1731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778000" y="374650"/>
            <a:ext cx="830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089150" y="882650"/>
            <a:ext cx="8305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Các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lay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thược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dược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</a:t>
            </a:r>
            <a:r>
              <a:rPr lang="vi-VN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ợng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18-24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10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Nguyễn Thị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endParaRPr lang="en-US" altLang="vi-VN" dirty="0">
              <a:latin typeface=".VnTime" panose="020B7200000000000000" pitchFamily="34" charset="0"/>
            </a:endParaRPr>
          </a:p>
        </p:txBody>
      </p:sp>
      <p:pic>
        <p:nvPicPr>
          <p:cNvPr id="5" name="Picture 3" descr="659204qfhni5vgxw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-37215" y="0"/>
            <a:ext cx="1727835" cy="290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5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616132" y="6281554"/>
            <a:ext cx="264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Năm học: 20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20</a:t>
            </a:r>
            <a:r>
              <a:rPr lang="vi-VN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- 20</a:t>
            </a:r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21</a:t>
            </a:r>
            <a:endParaRPr lang="vi-VN" altLang="en-US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Ổn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định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tổ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chức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28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4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lay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ơn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RÌNH KỸ THUẬT TRỒNG VÀ CHĂM SÓC HOA LAY ƠN (Gladiolus communins Lin)">
            <a:extLst>
              <a:ext uri="{FF2B5EF4-FFF2-40B4-BE49-F238E27FC236}">
                <a16:creationId xmlns:a16="http://schemas.microsoft.com/office/drawing/2014/main" id="{AB39D06C-1653-935C-5146-3E66CA70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750627"/>
            <a:ext cx="10304060" cy="58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>
            <a:extLst>
              <a:ext uri="{FF2B5EF4-FFF2-40B4-BE49-F238E27FC236}">
                <a16:creationId xmlns:a16="http://schemas.microsoft.com/office/drawing/2014/main" id="{9AF17D58-F9BA-9992-F2AD-090E75EAE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585" y="1037566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lay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C9E41E3E-4CA6-0408-0E32-16C554827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946" y="2520434"/>
            <a:ext cx="1796123" cy="700437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uresetmefreeblogbotq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14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7102154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thược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dược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6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9764" y="0"/>
            <a:ext cx="1949450" cy="304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a Tết II Cung Cấp Cây Hoa Thược Dược Sai Hoa Nhiều Màu Sắc">
            <a:extLst>
              <a:ext uri="{FF2B5EF4-FFF2-40B4-BE49-F238E27FC236}">
                <a16:creationId xmlns:a16="http://schemas.microsoft.com/office/drawing/2014/main" id="{0F57522C-B0D3-DE58-DC5D-0AB95FD65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0"/>
            <a:ext cx="11573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5">
            <a:extLst>
              <a:ext uri="{FF2B5EF4-FFF2-40B4-BE49-F238E27FC236}">
                <a16:creationId xmlns:a16="http://schemas.microsoft.com/office/drawing/2014/main" id="{32F276F1-AC6B-09E1-C60A-29DD8FF06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5858" y="304800"/>
            <a:ext cx="2514600" cy="6096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en-US" sz="24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thược</a:t>
            </a:r>
            <a:r>
              <a:rPr lang="en-US" sz="2400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dược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11">
            <a:extLst>
              <a:ext uri="{FF2B5EF4-FFF2-40B4-BE49-F238E27FC236}">
                <a16:creationId xmlns:a16="http://schemas.microsoft.com/office/drawing/2014/main" id="{A9F44363-D0B8-B288-7EA8-79CAD38C3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83" y="782472"/>
            <a:ext cx="1796123" cy="700437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>
            <a:extLst>
              <a:ext uri="{FF2B5EF4-FFF2-40B4-BE49-F238E27FC236}">
                <a16:creationId xmlns:a16="http://schemas.microsoft.com/office/drawing/2014/main" id="{E6BC1AF2-672C-54A0-E7C2-2F48046E0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106" y="4578825"/>
            <a:ext cx="1796123" cy="700437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4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/>
          <p:cNvSpPr>
            <a:spLocks noTextEdit="1"/>
          </p:cNvSpPr>
          <p:nvPr/>
        </p:nvSpPr>
        <p:spPr>
          <a:xfrm>
            <a:off x="2142697" y="2620372"/>
            <a:ext cx="7642747" cy="18697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35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3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66AA6-0049-AE8C-8DCA-529CFA102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WordArt 12">
            <a:extLst>
              <a:ext uri="{FF2B5EF4-FFF2-40B4-BE49-F238E27FC236}">
                <a16:creationId xmlns:a16="http://schemas.microsoft.com/office/drawing/2014/main" id="{5D61D6EE-3174-5FF5-395E-B2376324038B}"/>
              </a:ext>
            </a:extLst>
          </p:cNvPr>
          <p:cNvSpPr>
            <a:spLocks noTextEdit="1"/>
          </p:cNvSpPr>
          <p:nvPr/>
        </p:nvSpPr>
        <p:spPr>
          <a:xfrm>
            <a:off x="2438400" y="914401"/>
            <a:ext cx="77724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6600" b="1" dirty="0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endParaRPr lang="en-US" sz="66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6" name="Picture 13" descr="mm6fig">
            <a:extLst>
              <a:ext uri="{FF2B5EF4-FFF2-40B4-BE49-F238E27FC236}">
                <a16:creationId xmlns:a16="http://schemas.microsoft.com/office/drawing/2014/main" id="{C1B079C9-9BBF-D46A-E1EE-18937B7B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962400"/>
            <a:ext cx="2514600" cy="22098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340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106</Words>
  <Application>Microsoft Office PowerPoint</Application>
  <PresentationFormat>Widescreen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Administrator</cp:lastModifiedBy>
  <cp:revision>13</cp:revision>
  <dcterms:created xsi:type="dcterms:W3CDTF">2020-12-30T04:48:50Z</dcterms:created>
  <dcterms:modified xsi:type="dcterms:W3CDTF">2026-04-17T01:57:22Z</dcterms:modified>
</cp:coreProperties>
</file>