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2" r:id="rId2"/>
    <p:sldId id="258" r:id="rId3"/>
    <p:sldId id="278" r:id="rId4"/>
    <p:sldId id="273" r:id="rId5"/>
    <p:sldId id="280" r:id="rId6"/>
    <p:sldId id="281" r:id="rId7"/>
    <p:sldId id="270" r:id="rId8"/>
    <p:sldId id="28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82E02-3C13-4060-B4CA-8466B5DC40F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C849C-A74D-4CEC-B272-711919489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4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/>
          </a:p>
        </p:txBody>
      </p:sp>
      <p:sp>
        <p:nvSpPr>
          <p:cNvPr id="717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29A236ED-6949-4B53-B8E2-4EFD502DD4B8}" type="slidenum">
              <a:rPr lang="vi-VN" altLang="vi-VN"/>
              <a:pPr/>
              <a:t>1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417317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24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76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53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30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5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1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4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30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4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05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98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753B1-A31E-46CA-8444-2B2597B827A8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46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Welcome\Desktop\hinh-nen-dien-thoai-hoa-cac-loai-hd-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1778000" y="374650"/>
            <a:ext cx="830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YÊN HOÀ</a:t>
            </a:r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2089150" y="882650"/>
            <a:ext cx="76962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án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Lĩnh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vực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thức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Các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loại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thích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tài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: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sen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–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huệ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</a:t>
            </a:r>
            <a:r>
              <a:rPr lang="vi-VN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ư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ợng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18-24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10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phút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Nguyễn Thị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Hợp</a:t>
            </a:r>
            <a:endParaRPr lang="en-US" altLang="vi-VN" dirty="0">
              <a:latin typeface=".VnTime" panose="020B7200000000000000" pitchFamily="34" charset="0"/>
            </a:endParaRPr>
          </a:p>
        </p:txBody>
      </p:sp>
      <p:pic>
        <p:nvPicPr>
          <p:cNvPr id="5" name="Picture 3" descr="659204qfhni5vgxw"/>
          <p:cNvPicPr>
            <a:picLocks noGrp="1" noChangeAspect="1"/>
          </p:cNvPicPr>
          <p:nvPr>
            <p:ph sz="half" idx="4294967295"/>
          </p:nvPr>
        </p:nvPicPr>
        <p:blipFill>
          <a:blip r:embed="rId4"/>
          <a:stretch>
            <a:fillRect/>
          </a:stretch>
        </p:blipFill>
        <p:spPr>
          <a:xfrm>
            <a:off x="-37215" y="0"/>
            <a:ext cx="1727835" cy="2900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8" descr="A021020"/>
          <p:cNvPicPr>
            <a:picLocks noChangeAspect="1"/>
          </p:cNvPicPr>
          <p:nvPr/>
        </p:nvPicPr>
        <p:blipFill>
          <a:blip r:embed="rId5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9764" y="0"/>
            <a:ext cx="1949450" cy="304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7"/>
          <p:cNvSpPr txBox="1"/>
          <p:nvPr/>
        </p:nvSpPr>
        <p:spPr>
          <a:xfrm>
            <a:off x="4616132" y="6281554"/>
            <a:ext cx="264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Năm học: 20</a:t>
            </a: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20</a:t>
            </a:r>
            <a:r>
              <a:rPr lang="vi-VN" altLang="en-US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- 20</a:t>
            </a: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21</a:t>
            </a:r>
            <a:endParaRPr lang="vi-VN" altLang="en-US" sz="20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04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turesetmefreeblogbotq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4"/>
            <a:ext cx="12191999" cy="714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451279" y="1581956"/>
            <a:ext cx="6858000" cy="1752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Ổn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định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tổ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chức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CC0099"/>
              </a:solidFill>
              <a:effectLst/>
              <a:cs typeface="Times New Roman" panose="02020603050405020304" pitchFamily="18" charset="0"/>
            </a:endParaRPr>
          </a:p>
        </p:txBody>
      </p:sp>
      <p:pic>
        <p:nvPicPr>
          <p:cNvPr id="6" name="Picture 8" descr="A021020"/>
          <p:cNvPicPr>
            <a:picLocks noChangeAspect="1"/>
          </p:cNvPicPr>
          <p:nvPr/>
        </p:nvPicPr>
        <p:blipFill>
          <a:blip r:embed="rId3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9764" y="0"/>
            <a:ext cx="1949450" cy="304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46282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turesetmefreeblogbotq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4"/>
            <a:ext cx="12191999" cy="714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451279" y="1581956"/>
            <a:ext cx="6858000" cy="1752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Nhận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biết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hoa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sen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CC0099"/>
              </a:solidFill>
              <a:effectLst/>
              <a:cs typeface="Times New Roman" panose="02020603050405020304" pitchFamily="18" charset="0"/>
            </a:endParaRPr>
          </a:p>
        </p:txBody>
      </p:sp>
      <p:pic>
        <p:nvPicPr>
          <p:cNvPr id="6" name="Picture 8" descr="A021020"/>
          <p:cNvPicPr>
            <a:picLocks noChangeAspect="1"/>
          </p:cNvPicPr>
          <p:nvPr/>
        </p:nvPicPr>
        <p:blipFill>
          <a:blip r:embed="rId3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9764" y="0"/>
            <a:ext cx="1949450" cy="304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0482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nền Hoa sen, 15000+ một hình ảnh nền của Hoa sen tải về miễn phí.">
            <a:extLst>
              <a:ext uri="{FF2B5EF4-FFF2-40B4-BE49-F238E27FC236}">
                <a16:creationId xmlns:a16="http://schemas.microsoft.com/office/drawing/2014/main" id="{44CFCA3F-BA86-0375-A520-DB6BE5B59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5">
            <a:extLst>
              <a:ext uri="{FF2B5EF4-FFF2-40B4-BE49-F238E27FC236}">
                <a16:creationId xmlns:a16="http://schemas.microsoft.com/office/drawing/2014/main" id="{34E4575D-9796-C35B-BB00-B7FB54B59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6063" y="737315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11">
            <a:extLst>
              <a:ext uri="{FF2B5EF4-FFF2-40B4-BE49-F238E27FC236}">
                <a16:creationId xmlns:a16="http://schemas.microsoft.com/office/drawing/2014/main" id="{FA038F6C-0D48-589C-4460-848F014AA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0908" y="1217335"/>
            <a:ext cx="1796123" cy="563959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61B3C56A-E962-5DB3-FE06-9EECA178D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3221" y="2083706"/>
            <a:ext cx="1796123" cy="700437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vi-V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utoShape 15">
            <a:extLst>
              <a:ext uri="{FF2B5EF4-FFF2-40B4-BE49-F238E27FC236}">
                <a16:creationId xmlns:a16="http://schemas.microsoft.com/office/drawing/2014/main" id="{E83807D3-732A-484C-1EB4-09D954936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4964" y="3797657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11">
            <a:extLst>
              <a:ext uri="{FF2B5EF4-FFF2-40B4-BE49-F238E27FC236}">
                <a16:creationId xmlns:a16="http://schemas.microsoft.com/office/drawing/2014/main" id="{A45C8AC6-55A3-8EAF-1D2D-2BB637ECB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734" y="3609834"/>
            <a:ext cx="1796123" cy="700437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5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turesetmefreeblogbotq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714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451279" y="1581956"/>
            <a:ext cx="6858000" cy="1752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Nhận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biết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hoa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huệ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CC0099"/>
              </a:solidFill>
              <a:effectLst/>
              <a:cs typeface="Times New Roman" panose="02020603050405020304" pitchFamily="18" charset="0"/>
            </a:endParaRPr>
          </a:p>
        </p:txBody>
      </p:sp>
      <p:pic>
        <p:nvPicPr>
          <p:cNvPr id="6" name="Picture 8" descr="A021020"/>
          <p:cNvPicPr>
            <a:picLocks noChangeAspect="1"/>
          </p:cNvPicPr>
          <p:nvPr/>
        </p:nvPicPr>
        <p:blipFill>
          <a:blip r:embed="rId3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9764" y="0"/>
            <a:ext cx="1949450" cy="304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56537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+ Mẫu Hoa Huệ Trắng Tang Sang Trọng, ý Nghĩa">
            <a:extLst>
              <a:ext uri="{FF2B5EF4-FFF2-40B4-BE49-F238E27FC236}">
                <a16:creationId xmlns:a16="http://schemas.microsoft.com/office/drawing/2014/main" id="{F3356467-13D6-58C6-726D-9B9ABBA0B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5">
            <a:extLst>
              <a:ext uri="{FF2B5EF4-FFF2-40B4-BE49-F238E27FC236}">
                <a16:creationId xmlns:a16="http://schemas.microsoft.com/office/drawing/2014/main" id="{32F39C01-BFD5-3BB3-5CA0-4EE974D15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2342" y="659642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 </a:t>
            </a:r>
            <a:r>
              <a:rPr lang="en-US" sz="4000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huệ</a:t>
            </a:r>
            <a:endParaRPr lang="en-US" sz="1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AutoShape 11">
            <a:extLst>
              <a:ext uri="{FF2B5EF4-FFF2-40B4-BE49-F238E27FC236}">
                <a16:creationId xmlns:a16="http://schemas.microsoft.com/office/drawing/2014/main" id="{0B04C5BF-3E94-A442-5DAE-C61C1BAFB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03" y="659642"/>
            <a:ext cx="1796123" cy="700437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vi-V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D53F9B17-8D16-65AF-F479-AD59E7314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4188" y="5547816"/>
            <a:ext cx="1796123" cy="700437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61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5" name="WordArt 12"/>
          <p:cNvSpPr>
            <a:spLocks noTextEdit="1"/>
          </p:cNvSpPr>
          <p:nvPr/>
        </p:nvSpPr>
        <p:spPr>
          <a:xfrm>
            <a:off x="928047" y="914401"/>
            <a:ext cx="10658901" cy="317992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Trò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lô</a:t>
            </a:r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tô</a:t>
            </a:r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endParaRPr lang="en-US" sz="6600" b="1" dirty="0">
              <a:ln w="19050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635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366AA6-0049-AE8C-8DCA-529CFA102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5" name="WordArt 12">
            <a:extLst>
              <a:ext uri="{FF2B5EF4-FFF2-40B4-BE49-F238E27FC236}">
                <a16:creationId xmlns:a16="http://schemas.microsoft.com/office/drawing/2014/main" id="{5D61D6EE-3174-5FF5-395E-B2376324038B}"/>
              </a:ext>
            </a:extLst>
          </p:cNvPr>
          <p:cNvSpPr>
            <a:spLocks noTextEdit="1"/>
          </p:cNvSpPr>
          <p:nvPr/>
        </p:nvSpPr>
        <p:spPr>
          <a:xfrm>
            <a:off x="2438400" y="914401"/>
            <a:ext cx="7772400" cy="2644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Chúc</a:t>
            </a:r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ngoan</a:t>
            </a:r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giỏi</a:t>
            </a:r>
            <a:endParaRPr lang="en-US" sz="6600" b="1" dirty="0">
              <a:ln w="19050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276" name="Picture 13" descr="mm6fig">
            <a:extLst>
              <a:ext uri="{FF2B5EF4-FFF2-40B4-BE49-F238E27FC236}">
                <a16:creationId xmlns:a16="http://schemas.microsoft.com/office/drawing/2014/main" id="{C1B079C9-9BBF-D46A-E1EE-18937B7B2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962400"/>
            <a:ext cx="2514600" cy="22098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63405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110</Words>
  <Application>Microsoft Office PowerPoint</Application>
  <PresentationFormat>Widescreen</PresentationFormat>
  <Paragraphs>24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.VnTime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</dc:creator>
  <cp:lastModifiedBy>Administrator</cp:lastModifiedBy>
  <cp:revision>11</cp:revision>
  <dcterms:created xsi:type="dcterms:W3CDTF">2020-12-30T04:48:50Z</dcterms:created>
  <dcterms:modified xsi:type="dcterms:W3CDTF">2026-04-17T01:37:24Z</dcterms:modified>
</cp:coreProperties>
</file>