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66" r:id="rId4"/>
    <p:sldId id="258" r:id="rId5"/>
    <p:sldId id="259" r:id="rId6"/>
    <p:sldId id="267" r:id="rId7"/>
    <p:sldId id="260" r:id="rId8"/>
    <p:sldId id="261" r:id="rId9"/>
    <p:sldId id="262" r:id="rId10"/>
    <p:sldId id="263" r:id="rId11"/>
    <p:sldId id="269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-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EB7B-DE19-487E-B7E6-2580EA05454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C17D-659A-4C4F-9319-B3BC6B2B22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EB7B-DE19-487E-B7E6-2580EA05454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C17D-659A-4C4F-9319-B3BC6B2B22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EB7B-DE19-487E-B7E6-2580EA05454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C17D-659A-4C4F-9319-B3BC6B2B22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EB7B-DE19-487E-B7E6-2580EA05454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C17D-659A-4C4F-9319-B3BC6B2B22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EB7B-DE19-487E-B7E6-2580EA05454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C17D-659A-4C4F-9319-B3BC6B2B22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EB7B-DE19-487E-B7E6-2580EA05454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C17D-659A-4C4F-9319-B3BC6B2B22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EB7B-DE19-487E-B7E6-2580EA054546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C17D-659A-4C4F-9319-B3BC6B2B22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EB7B-DE19-487E-B7E6-2580EA054546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C17D-659A-4C4F-9319-B3BC6B2B22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EB7B-DE19-487E-B7E6-2580EA054546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C17D-659A-4C4F-9319-B3BC6B2B22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EB7B-DE19-487E-B7E6-2580EA05454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C17D-659A-4C4F-9319-B3BC6B2B22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EB7B-DE19-487E-B7E6-2580EA05454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6C17D-659A-4C4F-9319-B3BC6B2B22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CEB7B-DE19-487E-B7E6-2580EA05454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6C17D-659A-4C4F-9319-B3BC6B2B22B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image" Target="../media/image19.GIF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6" Type="http://schemas.microsoft.com/office/2007/relationships/media" Target="../media/media1.mp3"/><Relationship Id="rId5" Type="http://schemas.openxmlformats.org/officeDocument/2006/relationships/audio" Target="../media/media1.mp3"/><Relationship Id="rId4" Type="http://schemas.openxmlformats.org/officeDocument/2006/relationships/image" Target="../media/image6.GIF"/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Title 44033"/>
          <p:cNvSpPr>
            <a:spLocks noGrp="1"/>
          </p:cNvSpPr>
          <p:nvPr>
            <p:ph type="title"/>
          </p:nvPr>
        </p:nvSpPr>
        <p:spPr/>
        <p:txBody>
          <a:bodyPr anchor="ctr" anchorCtr="0"/>
          <a:p/>
        </p:txBody>
      </p:sp>
      <p:pic>
        <p:nvPicPr>
          <p:cNvPr id="44035" name="Picture 44034" descr="untitledJJHHGGJJ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7010400"/>
          </a:xfrm>
          <a:prstGeom prst="rect">
            <a:avLst/>
          </a:prstGeom>
          <a:solidFill>
            <a:srgbClr val="6600CC"/>
          </a:solidFill>
          <a:ln w="9525">
            <a:noFill/>
          </a:ln>
        </p:spPr>
      </p:pic>
      <p:pic>
        <p:nvPicPr>
          <p:cNvPr id="44036" name="Picture 44035" descr="Picture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43977356" flipH="1">
            <a:off x="1524000" y="0"/>
            <a:ext cx="130175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7" name="Picture 44036" descr="Picture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44282131" flipH="1">
            <a:off x="1593850" y="4572000"/>
            <a:ext cx="1301750" cy="2438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38" name="Rectangle 44037"/>
          <p:cNvSpPr>
            <a:spLocks noTextEdit="1"/>
          </p:cNvSpPr>
          <p:nvPr/>
        </p:nvSpPr>
        <p:spPr>
          <a:xfrm>
            <a:off x="2590800" y="1371600"/>
            <a:ext cx="6705600" cy="2286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en-US" sz="3200">
                <a:solidFill>
                  <a:srgbClr val="9900FF">
                    <a:alpha val="100000"/>
                  </a:srgbClr>
                </a:solidFill>
                <a:effectLst>
                  <a:outerShdw dist="53882" dir="2699999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Lĩnh vực phát triển nhận thức</a:t>
            </a:r>
            <a:endParaRPr lang="en-US" sz="3200">
              <a:solidFill>
                <a:srgbClr val="9900FF">
                  <a:alpha val="100000"/>
                </a:srgbClr>
              </a:solidFill>
              <a:effectLst>
                <a:outerShdw dist="53882" dir="2699999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039" name="Rectangle 44038"/>
          <p:cNvSpPr/>
          <p:nvPr/>
        </p:nvSpPr>
        <p:spPr>
          <a:xfrm>
            <a:off x="2971800" y="5140325"/>
            <a:ext cx="6248400" cy="1025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200">
                <a:ln w="127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66CC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Chủ đề : Bản thân </a:t>
            </a:r>
            <a:endParaRPr lang="en-US" sz="3200">
              <a:ln w="127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66CCFF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040" name="Rectangle 44039"/>
          <p:cNvSpPr/>
          <p:nvPr/>
        </p:nvSpPr>
        <p:spPr>
          <a:xfrm>
            <a:off x="1561465" y="3585845"/>
            <a:ext cx="8714105" cy="137795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100000"/>
              </a:avLst>
            </a:prstTxWarp>
            <a:normAutofit/>
          </a:bodyPr>
          <a:p>
            <a:pPr algn="ctr"/>
            <a:r>
              <a:rPr lang="en-US" sz="28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 biết phân biệt đặc điểm nổi bật của bạn trai, bạn gái</a:t>
            </a:r>
            <a:endParaRPr lang="en-US" sz="28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041" name="Rectangle 44040"/>
          <p:cNvSpPr/>
          <p:nvPr/>
        </p:nvSpPr>
        <p:spPr>
          <a:xfrm>
            <a:off x="2286000" y="5486400"/>
            <a:ext cx="7315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2000" b="1" i="1">
              <a:ln w="19050" cap="flat" cmpd="sng">
                <a:solidFill>
                  <a:srgbClr val="9900CC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FF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VNI-Avo" pitchFamily="2" charset="0"/>
              <a:ea typeface="VNI-Avo" pitchFamily="2" charset="0"/>
            </a:endParaRPr>
          </a:p>
        </p:txBody>
      </p:sp>
      <p:sp>
        <p:nvSpPr>
          <p:cNvPr id="44042" name="Rectangle 44041"/>
          <p:cNvSpPr/>
          <p:nvPr/>
        </p:nvSpPr>
        <p:spPr>
          <a:xfrm>
            <a:off x="2514600" y="76200"/>
            <a:ext cx="6934200" cy="1524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  <a:normAutofit/>
          </a:bodyPr>
          <a:p>
            <a:pPr algn="ctr"/>
            <a:r>
              <a:rPr lang="en-US" sz="2800" b="1" i="1">
                <a:ln w="3175" cap="flat" cmpd="sng">
                  <a:solidFill>
                    <a:srgbClr val="9900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UỶ BAN NHÂN DÂN XÃ YÊN MÔ</a:t>
            </a:r>
            <a:endParaRPr lang="en-US" sz="2800" b="1" i="1">
              <a:ln w="3175" cap="flat" cmpd="sng">
                <a:solidFill>
                  <a:srgbClr val="9900CC"/>
                </a:solidFill>
                <a:prstDash val="solid"/>
                <a:headEnd type="none" w="med" len="med"/>
                <a:tailEnd type="none" w="med" len="med"/>
              </a:ln>
              <a:solidFill>
                <a:srgbClr val="FF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800" b="1" i="1">
                <a:ln w="3175" cap="flat" cmpd="sng">
                  <a:solidFill>
                    <a:srgbClr val="9900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 MẦM NON YÊN HOÀ</a:t>
            </a:r>
            <a:endParaRPr lang="en-US" sz="2800" b="1" i="1">
              <a:ln w="3175" cap="flat" cmpd="sng">
                <a:solidFill>
                  <a:srgbClr val="9900CC"/>
                </a:solidFill>
                <a:prstDash val="solid"/>
                <a:headEnd type="none" w="med" len="med"/>
                <a:tailEnd type="none" w="med" len="med"/>
              </a:ln>
              <a:solidFill>
                <a:srgbClr val="FF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4340" name="Picture 4" descr="vuon co tich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Picturehoacu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1" y="4724400"/>
            <a:ext cx="822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Picturehoacu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5181600"/>
            <a:ext cx="9334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Picturehoacu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91200"/>
            <a:ext cx="7683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 descr="Picturehoacu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4102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 descr="Picturehoacu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1" y="5410200"/>
            <a:ext cx="822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 descr="Picturehoacu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576" y="5105400"/>
            <a:ext cx="9874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1" descr="Picturehoacu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6019800"/>
            <a:ext cx="7683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2" descr="Picturehoacu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58674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3" descr="Picturehoacu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58674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14" descr="Picturehoacu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1" y="5715000"/>
            <a:ext cx="9874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15" descr="Picture1bupbe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6670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16" descr="cuctinhyeu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75" y="5562601"/>
            <a:ext cx="7747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17" descr="cuctinhyeu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019676"/>
            <a:ext cx="10668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18" descr="Picture1chimcanh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6800" y="0"/>
            <a:ext cx="2057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19" descr="Picture1nha chim canh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3733800"/>
            <a:ext cx="19224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20" descr="hongbietno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029200"/>
            <a:ext cx="920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97" name="Text Box 21"/>
          <p:cNvSpPr txBox="1">
            <a:spLocks noChangeArrowheads="1"/>
          </p:cNvSpPr>
          <p:nvPr/>
        </p:nvSpPr>
        <p:spPr bwMode="auto">
          <a:xfrm>
            <a:off x="2895600" y="533400"/>
            <a:ext cx="7772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66"/>
                </a:solidFill>
                <a:cs typeface="Arial" panose="020B0604020202020204" pitchFamily="34" charset="0"/>
              </a:rPr>
              <a:t>Chúc các bé chăm ngoan, học giỏi</a:t>
            </a:r>
            <a:endParaRPr lang="en-US" altLang="en-US" sz="3600" b="1">
              <a:solidFill>
                <a:srgbClr val="FF0066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5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5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9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b="1">
              <a:cs typeface="Arial" panose="020B0604020202020204" pitchFamily="34" charset="0"/>
            </a:endParaRPr>
          </a:p>
        </p:txBody>
      </p:sp>
      <p:sp>
        <p:nvSpPr>
          <p:cNvPr id="64516" name="AutoShape 4"/>
          <p:cNvSpPr>
            <a:spLocks noChangeArrowheads="1"/>
          </p:cNvSpPr>
          <p:nvPr/>
        </p:nvSpPr>
        <p:spPr bwMode="auto">
          <a:xfrm>
            <a:off x="1693864" y="551180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517" name="AutoShape 5"/>
          <p:cNvSpPr>
            <a:spLocks noChangeArrowheads="1"/>
          </p:cNvSpPr>
          <p:nvPr/>
        </p:nvSpPr>
        <p:spPr bwMode="auto">
          <a:xfrm>
            <a:off x="9067800" y="838200"/>
            <a:ext cx="609600" cy="5334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518" name="AutoShape 6"/>
          <p:cNvSpPr>
            <a:spLocks noChangeArrowheads="1"/>
          </p:cNvSpPr>
          <p:nvPr/>
        </p:nvSpPr>
        <p:spPr bwMode="auto">
          <a:xfrm>
            <a:off x="1524000" y="16002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64519" name="AutoShape 7"/>
          <p:cNvSpPr>
            <a:spLocks noChangeArrowheads="1"/>
          </p:cNvSpPr>
          <p:nvPr/>
        </p:nvSpPr>
        <p:spPr bwMode="auto">
          <a:xfrm>
            <a:off x="1524000" y="25908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520" name="AutoShape 8"/>
          <p:cNvSpPr>
            <a:spLocks noChangeArrowheads="1"/>
          </p:cNvSpPr>
          <p:nvPr/>
        </p:nvSpPr>
        <p:spPr bwMode="auto">
          <a:xfrm>
            <a:off x="4572001" y="5334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64521" name="AutoShape 9"/>
          <p:cNvSpPr>
            <a:spLocks noChangeArrowheads="1"/>
          </p:cNvSpPr>
          <p:nvPr/>
        </p:nvSpPr>
        <p:spPr bwMode="auto">
          <a:xfrm>
            <a:off x="3048000" y="1219201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64522" name="AutoShape 10"/>
          <p:cNvSpPr>
            <a:spLocks noChangeArrowheads="1"/>
          </p:cNvSpPr>
          <p:nvPr/>
        </p:nvSpPr>
        <p:spPr bwMode="auto">
          <a:xfrm>
            <a:off x="9829801" y="4038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64523" name="AutoShape 11"/>
          <p:cNvSpPr>
            <a:spLocks noChangeArrowheads="1"/>
          </p:cNvSpPr>
          <p:nvPr/>
        </p:nvSpPr>
        <p:spPr bwMode="auto">
          <a:xfrm>
            <a:off x="9220200" y="594360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83" name="Picture 12" descr="4D0E9C1D773840AE93D84E15D99D6495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915526" y="0"/>
            <a:ext cx="7524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5" descr="3d butterfl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1371600"/>
            <a:ext cx="15240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30" name="AutoShape 18"/>
          <p:cNvSpPr>
            <a:spLocks noChangeArrowheads="1"/>
          </p:cNvSpPr>
          <p:nvPr/>
        </p:nvSpPr>
        <p:spPr bwMode="auto">
          <a:xfrm>
            <a:off x="6477000" y="3810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531" name="AutoShape 19"/>
          <p:cNvSpPr>
            <a:spLocks noChangeArrowheads="1"/>
          </p:cNvSpPr>
          <p:nvPr/>
        </p:nvSpPr>
        <p:spPr bwMode="auto">
          <a:xfrm>
            <a:off x="2438400" y="6858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89" name="Picture 18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15401" y="4114800"/>
            <a:ext cx="7334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18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1" y="3962401"/>
            <a:ext cx="7334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27" descr="1386894fml2ev11z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4343400"/>
            <a:ext cx="1066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28" descr="1386894fml2ev11z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15514" y="4495800"/>
            <a:ext cx="85248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29" descr="4D0E9C1D773840AE93D84E15D99D6495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24000" y="0"/>
            <a:ext cx="762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2971800" y="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3124200" y="57912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8229600" y="58674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5181600" y="2286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10210800" y="16002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10210800" y="28194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8610600" y="0"/>
            <a:ext cx="3810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3107" name="WordArt 35"/>
          <p:cNvSpPr>
            <a:spLocks noChangeArrowheads="1" noChangeShapeType="1" noTextEdit="1"/>
          </p:cNvSpPr>
          <p:nvPr/>
        </p:nvSpPr>
        <p:spPr bwMode="auto">
          <a:xfrm>
            <a:off x="1752601" y="2057400"/>
            <a:ext cx="8677275" cy="2806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7200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1:Ổn </a:t>
            </a:r>
            <a:r>
              <a:rPr lang="en-US" sz="7200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7200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7200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7200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7200" kern="10" dirty="0" smtClean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7200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7200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7200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7200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7200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7200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BupBe-V.A-2624071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15013" y="438418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902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64518" grpId="0" animBg="1"/>
      <p:bldP spid="64520" grpId="0" animBg="1"/>
      <p:bldP spid="64521" grpId="0" animBg="1"/>
      <p:bldP spid="64522" grpId="0" animBg="1"/>
      <p:bldP spid="2" grpId="0" animBg="1"/>
      <p:bldP spid="3" grpId="0" animBg="1"/>
      <p:bldP spid="7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b="1">
              <a:cs typeface="Arial" panose="020B0604020202020204" pitchFamily="34" charset="0"/>
            </a:endParaRPr>
          </a:p>
        </p:txBody>
      </p:sp>
      <p:sp>
        <p:nvSpPr>
          <p:cNvPr id="64516" name="AutoShape 4"/>
          <p:cNvSpPr>
            <a:spLocks noChangeArrowheads="1"/>
          </p:cNvSpPr>
          <p:nvPr/>
        </p:nvSpPr>
        <p:spPr bwMode="auto">
          <a:xfrm>
            <a:off x="1693864" y="551180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522" name="AutoShape 10"/>
          <p:cNvSpPr>
            <a:spLocks noChangeArrowheads="1"/>
          </p:cNvSpPr>
          <p:nvPr/>
        </p:nvSpPr>
        <p:spPr bwMode="auto">
          <a:xfrm>
            <a:off x="9829801" y="4038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64523" name="AutoShape 11"/>
          <p:cNvSpPr>
            <a:spLocks noChangeArrowheads="1"/>
          </p:cNvSpPr>
          <p:nvPr/>
        </p:nvSpPr>
        <p:spPr bwMode="auto">
          <a:xfrm>
            <a:off x="9220200" y="594360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9" name="Picture 12" descr="4D0E9C1D773840AE93D84E15D99D6495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526" y="0"/>
            <a:ext cx="7524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18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1" y="4114800"/>
            <a:ext cx="7334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18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3962401"/>
            <a:ext cx="7334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27" descr="1386894fml2ev11z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43400"/>
            <a:ext cx="1066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28" descr="1386894fml2ev11z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514" y="4495800"/>
            <a:ext cx="85248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29" descr="4D0E9C1D773840AE93D84E15D99D6495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62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23" name="WordArt 38"/>
          <p:cNvSpPr>
            <a:spLocks noChangeArrowheads="1" noChangeShapeType="1" noTextEdit="1"/>
          </p:cNvSpPr>
          <p:nvPr/>
        </p:nvSpPr>
        <p:spPr bwMode="auto">
          <a:xfrm>
            <a:off x="1828800" y="1676400"/>
            <a:ext cx="8382000" cy="3505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54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54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endParaRPr lang="en-US" sz="54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 biệt đặc điểm nổi bật bạn trai, bạn gái</a:t>
            </a:r>
            <a:endParaRPr lang="en-US" sz="54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94106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425" y="0"/>
            <a:ext cx="625157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4536894_672973286204411_112417379_o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0980" y="6350"/>
            <a:ext cx="11690985" cy="68453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4522296_672973332871073_1755049751_o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90525" y="23495"/>
            <a:ext cx="11558270" cy="6816725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4536894_672973286204411_112417379_o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99695" y="55245"/>
            <a:ext cx="6008370" cy="6800850"/>
          </a:xfrm>
          <a:prstGeom prst="rect">
            <a:avLst/>
          </a:prstGeom>
        </p:spPr>
      </p:pic>
      <p:pic>
        <p:nvPicPr>
          <p:cNvPr id="6" name="Content Placeholder 5" descr="14522296_672973332871073_1755049751_o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75070" y="54610"/>
            <a:ext cx="5875655" cy="680148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tải xuống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-1905" y="-19050"/>
            <a:ext cx="12174220" cy="684466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8265" y="1691005"/>
            <a:ext cx="11718925" cy="34150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7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TRÒ CHƠI:</a:t>
            </a:r>
            <a:endParaRPr lang="en-US" altLang="zh-CN" sz="72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en-US" altLang="zh-CN" sz="7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         </a:t>
            </a:r>
            <a:r>
              <a:rPr lang="en-US" altLang="zh-CN" sz="7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“ </a:t>
            </a:r>
            <a:r>
              <a:rPr lang="en-US" altLang="zh-CN" sz="7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Hãy đứng bên phải bên trái tôi</a:t>
            </a:r>
            <a:r>
              <a:rPr lang="en-US" altLang="zh-CN" sz="7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”</a:t>
            </a:r>
            <a:r>
              <a:rPr lang="en-US" altLang="zh-CN" sz="7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        </a:t>
            </a:r>
            <a:endParaRPr lang="en-US" altLang="zh-CN" sz="72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tải xuống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-1905" y="-19050"/>
            <a:ext cx="12174220" cy="684466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8265" y="1691005"/>
            <a:ext cx="11718925" cy="229552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7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TRÒ CHƠI:</a:t>
            </a:r>
            <a:endParaRPr lang="en-US" altLang="zh-CN" sz="72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en-US" altLang="zh-CN" sz="7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         </a:t>
            </a:r>
            <a:r>
              <a:rPr lang="en-US" altLang="zh-CN" sz="7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“ </a:t>
            </a:r>
            <a:r>
              <a:rPr lang="en-US" altLang="zh-CN" sz="7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Tìm</a:t>
            </a:r>
            <a:r>
              <a:rPr lang="en-US" altLang="zh-CN" sz="7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altLang="zh-CN" sz="7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bạn</a:t>
            </a:r>
            <a:r>
              <a:rPr lang="en-US" altLang="zh-CN" sz="7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altLang="zh-CN" sz="7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thân</a:t>
            </a:r>
            <a:r>
              <a:rPr lang="en-US" altLang="zh-CN" sz="7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”</a:t>
            </a:r>
            <a:r>
              <a:rPr lang="en-US" altLang="zh-CN" sz="7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        </a:t>
            </a:r>
            <a:endParaRPr lang="en-US" altLang="zh-CN" sz="72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376</Words>
  <Application>WPS Presentation</Application>
  <PresentationFormat>Widescreen</PresentationFormat>
  <Paragraphs>24</Paragraphs>
  <Slides>10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4" baseType="lpstr">
      <vt:lpstr>Arial</vt:lpstr>
      <vt:lpstr>SimSun</vt:lpstr>
      <vt:lpstr>Wingdings</vt:lpstr>
      <vt:lpstr>.VnArial</vt:lpstr>
      <vt:lpstr>.VnAvant</vt:lpstr>
      <vt:lpstr>Arial</vt:lpstr>
      <vt:lpstr>Times New Roman</vt:lpstr>
      <vt:lpstr>Calibri Light</vt:lpstr>
      <vt:lpstr>Calibri</vt:lpstr>
      <vt:lpstr>Microsoft YaHei</vt:lpstr>
      <vt:lpstr>Arial Unicode MS</vt:lpstr>
      <vt:lpstr>VNI-Avo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Phan Danh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</dc:title>
  <dc:creator>Dang Le Phan Danh</dc:creator>
  <cp:lastModifiedBy>Admin</cp:lastModifiedBy>
  <cp:revision>9</cp:revision>
  <dcterms:created xsi:type="dcterms:W3CDTF">2019-10-29T22:39:00Z</dcterms:created>
  <dcterms:modified xsi:type="dcterms:W3CDTF">2026-04-14T11:34:46Z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4CB553FB13A844A3812A6AFC02F2C914_13</vt:lpwstr>
  </property>
  <property fmtid="{D5CDD505-2E9C-101B-9397-08002B2CF9AE}" pid="3" name="KSOProductBuildVer">
    <vt:lpwstr>1033-12.1.0.25242</vt:lpwstr>
  </property>
</Properties>
</file>