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4" r:id="rId2"/>
    <p:sldId id="267" r:id="rId3"/>
    <p:sldId id="257" r:id="rId4"/>
    <p:sldId id="258" r:id="rId5"/>
    <p:sldId id="260" r:id="rId6"/>
    <p:sldId id="261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24" autoAdjust="0"/>
  </p:normalViewPr>
  <p:slideViewPr>
    <p:cSldViewPr>
      <p:cViewPr varScale="1">
        <p:scale>
          <a:sx n="65" d="100"/>
          <a:sy n="65" d="100"/>
        </p:scale>
        <p:origin x="15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ADFA1-F1C0-493F-B151-DDB3E772423D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337B-4DE7-4286-94AB-9CA39D61A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806FF-BBCD-E4AE-3A4D-1C6A93658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A0F54D-8143-94BE-2977-BF80A8EC39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1F6234-1497-3ABA-DE64-B79783EA5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8BE83-B132-34E0-C763-C974CFD66F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E337B-4DE7-4286-94AB-9CA39D61A4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1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77E68-53F9-4475-97F3-92A9F7B4C5C3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QuaGi-BeXuanMai_4hed5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ownloads\C&#225;i%20M&#361;i%20Beat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3">
            <a:extLst>
              <a:ext uri="{FF2B5EF4-FFF2-40B4-BE49-F238E27FC236}">
                <a16:creationId xmlns:a16="http://schemas.microsoft.com/office/drawing/2014/main" id="{61FFEBA4-C1E3-A2FF-9AE4-5E6B23E9E854}"/>
              </a:ext>
            </a:extLst>
          </p:cNvPr>
          <p:cNvPicPr>
            <a:picLocks noGrp="1" noChangeAspect="1" noChangeArrowheads="1" noCrop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4572000"/>
            <a:ext cx="2209800" cy="2286000"/>
          </a:xfrm>
          <a:noFill/>
        </p:spPr>
      </p:pic>
      <p:pic>
        <p:nvPicPr>
          <p:cNvPr id="2051" name="Picture 3" descr="Picture3">
            <a:extLst>
              <a:ext uri="{FF2B5EF4-FFF2-40B4-BE49-F238E27FC236}">
                <a16:creationId xmlns:a16="http://schemas.microsoft.com/office/drawing/2014/main" id="{FABEBC46-7D41-195E-DB3F-4E4B26D797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24400"/>
            <a:ext cx="2057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Picture3">
            <a:extLst>
              <a:ext uri="{FF2B5EF4-FFF2-40B4-BE49-F238E27FC236}">
                <a16:creationId xmlns:a16="http://schemas.microsoft.com/office/drawing/2014/main" id="{8CE94DDA-A442-5C79-7FA3-D52BD7ECED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19600"/>
            <a:ext cx="259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cap chuong">
            <a:extLst>
              <a:ext uri="{FF2B5EF4-FFF2-40B4-BE49-F238E27FC236}">
                <a16:creationId xmlns:a16="http://schemas.microsoft.com/office/drawing/2014/main" id="{3F32F826-5529-43DC-704C-94FDE62079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happy_daisy">
            <a:extLst>
              <a:ext uri="{FF2B5EF4-FFF2-40B4-BE49-F238E27FC236}">
                <a16:creationId xmlns:a16="http://schemas.microsoft.com/office/drawing/2014/main" id="{F3906CBB-8B0C-9125-78E5-BD71A9CE17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-228600"/>
            <a:ext cx="2097087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3d butterfly">
            <a:extLst>
              <a:ext uri="{FF2B5EF4-FFF2-40B4-BE49-F238E27FC236}">
                <a16:creationId xmlns:a16="http://schemas.microsoft.com/office/drawing/2014/main" id="{473D0F54-9C62-0DDF-2F1A-9F796C95FB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983" flipH="1">
            <a:off x="15875" y="2498725"/>
            <a:ext cx="9588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Picture3">
            <a:extLst>
              <a:ext uri="{FF2B5EF4-FFF2-40B4-BE49-F238E27FC236}">
                <a16:creationId xmlns:a16="http://schemas.microsoft.com/office/drawing/2014/main" id="{4BA230D8-90CF-5FC6-689F-72D8E07D839A}"/>
              </a:ext>
            </a:extLst>
          </p:cNvPr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4791075"/>
            <a:ext cx="2133600" cy="2066925"/>
          </a:xfrm>
          <a:noFill/>
        </p:spPr>
      </p:pic>
      <p:pic>
        <p:nvPicPr>
          <p:cNvPr id="2057" name="Picture 17" descr="Picture3">
            <a:extLst>
              <a:ext uri="{FF2B5EF4-FFF2-40B4-BE49-F238E27FC236}">
                <a16:creationId xmlns:a16="http://schemas.microsoft.com/office/drawing/2014/main" id="{07548B28-D473-15A0-C02A-D8BC1E4D6C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4648200"/>
            <a:ext cx="2260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5" name="Rectangle 21">
            <a:extLst>
              <a:ext uri="{FF2B5EF4-FFF2-40B4-BE49-F238E27FC236}">
                <a16:creationId xmlns:a16="http://schemas.microsoft.com/office/drawing/2014/main" id="{2E42D10E-9BB4-E124-718C-19C1B71D5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043113"/>
            <a:ext cx="5105400" cy="1385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Trường MN Yên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6" name="Rectangle 22">
            <a:extLst>
              <a:ext uri="{FF2B5EF4-FFF2-40B4-BE49-F238E27FC236}">
                <a16:creationId xmlns:a16="http://schemas.microsoft.com/office/drawing/2014/main" id="{602A3F5D-7E68-C4EF-00E1-474C2CC22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037" y="1076325"/>
            <a:ext cx="6591363" cy="10572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pic>
        <p:nvPicPr>
          <p:cNvPr id="2060" name="Picture 4" descr="1.png">
            <a:extLst>
              <a:ext uri="{FF2B5EF4-FFF2-40B4-BE49-F238E27FC236}">
                <a16:creationId xmlns:a16="http://schemas.microsoft.com/office/drawing/2014/main" id="{B9DDA214-7EDA-7AED-B3EA-30AA33CC22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895600"/>
            <a:ext cx="31623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4" descr="1.png">
            <a:extLst>
              <a:ext uri="{FF2B5EF4-FFF2-40B4-BE49-F238E27FC236}">
                <a16:creationId xmlns:a16="http://schemas.microsoft.com/office/drawing/2014/main" id="{766D201C-4046-501C-581E-7DEC24276C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76538"/>
            <a:ext cx="3162300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9" descr="lang hoa">
            <a:extLst>
              <a:ext uri="{FF2B5EF4-FFF2-40B4-BE49-F238E27FC236}">
                <a16:creationId xmlns:a16="http://schemas.microsoft.com/office/drawing/2014/main" id="{9698F079-80CE-6A68-4EC4-FE1DE84AB5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2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0099 -0.00509 0.0441 -0.00972 0.05608 -0.00972 C 0.13056 -0.00972 0.20799 0.06806 0.20799 0.14584 C 0.20799 0.10625 0.2467 0.06806 0.28316 0.06806 C 0.32205 0.06806 0.35868 0.10695 0.35868 0.14584 C 0.35868 0.12639 0.37778 0.10625 0.39723 0.10625 C 0.41632 0.10625 0.43594 0.1257 0.43594 0.14584 C 0.43594 0.13542 0.44566 0.12639 0.45521 0.12639 C 0.46476 0.12639 0.47431 0.13611 0.47431 0.14584 C 0.47431 0.14051 0.47952 0.13542 0.48438 0.13542 C 0.48681 0.13542 0.49393 0.14051 0.49393 0.14584 C 0.49393 0.14306 0.49653 0.14051 0.49896 0.14051 C 0.49896 0.13982 0.50382 0.14306 0.50382 0.14584 C 0.50382 0.14422 0.50382 0.14306 0.5066 0.14306 C 0.5066 0.14375 0.50886 0.14422 0.50886 0.14584 C 0.50886 0.14491 0.50886 0.14422 0.50886 0.14375 C 0.51146 0.14375 0.51146 0.14422 0.51146 0.14491 C 0.51389 0.14491 0.51389 0.14422 0.51389 0.14375 C 0.51667 0.14375 0.51667 0.14422 0.51667 0.14491 " pathEditMode="relative" rAng="0" ptsTypes="fffffffffffffffffff">
                                      <p:cBhvr>
                                        <p:cTn id="23" dur="5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0DDF6-E4B7-71C6-3899-8C47C6E28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ECB8-69F5-0220-23A5-4610DF1C5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NBTN: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7F969-B1C6-44C2-C5B5-643FA97FE9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14719hinhanh-qua-cam.jpg">
            <a:extLst>
              <a:ext uri="{FF2B5EF4-FFF2-40B4-BE49-F238E27FC236}">
                <a16:creationId xmlns:a16="http://schemas.microsoft.com/office/drawing/2014/main" id="{103CF224-E7C7-9BBD-31F5-2E7714AFD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824" y="2590800"/>
            <a:ext cx="4047075" cy="3892550"/>
          </a:xfrm>
          <a:prstGeom prst="rect">
            <a:avLst/>
          </a:prstGeom>
        </p:spPr>
      </p:pic>
      <p:pic>
        <p:nvPicPr>
          <p:cNvPr id="4" name="Content Placeholder 5" descr="14718anh-png-qua-chuoi-nen-trong-suot.png">
            <a:extLst>
              <a:ext uri="{FF2B5EF4-FFF2-40B4-BE49-F238E27FC236}">
                <a16:creationId xmlns:a16="http://schemas.microsoft.com/office/drawing/2014/main" id="{DBD109FE-725E-2D69-1F50-11B9ED1D6A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457200" y="2451565"/>
            <a:ext cx="4038600" cy="3892550"/>
          </a:xfrm>
        </p:spPr>
      </p:pic>
    </p:spTree>
    <p:extLst>
      <p:ext uri="{BB962C8B-B14F-4D97-AF65-F5344CB8AC3E}">
        <p14:creationId xmlns:p14="http://schemas.microsoft.com/office/powerpoint/2010/main" val="2596989054"/>
      </p:ext>
    </p:extLst>
  </p:cSld>
  <p:clrMapOvr>
    <a:masterClrMapping/>
  </p:clrMapOvr>
  <p:transition spd="slow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1.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ổn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định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tổ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chưc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QuaGi-BeXuanMai_4hed5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9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2.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Nội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dung:</a:t>
            </a:r>
            <a:b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Hoạt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động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1: NB: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Quả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chuối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" name="Picture 16" descr="14718anh-png-qua-chuoi-nen-trong-suo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990600"/>
            <a:ext cx="9144000" cy="6392225"/>
          </a:xfrm>
          <a:prstGeom prst="rect">
            <a:avLst/>
          </a:prstGeom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Qủa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chuối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bóc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vỏ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8" name="Cái Mũi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66800" y="6553200"/>
            <a:ext cx="304800" cy="304800"/>
          </a:xfrm>
          <a:prstGeom prst="rect">
            <a:avLst/>
          </a:prstGeom>
        </p:spPr>
      </p:pic>
      <p:pic>
        <p:nvPicPr>
          <p:cNvPr id="7" name="Content Placeholder 6" descr="hinh-anh-qua-chuoi-2054_10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ransition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4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HĐ2. NB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Qủa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cam</a:t>
            </a:r>
          </a:p>
        </p:txBody>
      </p:sp>
      <p:pic>
        <p:nvPicPr>
          <p:cNvPr id="6" name="Content Placeholder 5" descr="14719hinhanh-qua-cam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19183" y="1600200"/>
            <a:ext cx="4705633" cy="4525963"/>
          </a:xfr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14815E-6 C 0.02292 -0.04698 0.02326 -0.05347 0.05208 -0.07731 C 0.05486 -0.07962 0.05677 -0.08425 0.06007 -0.08541 C 0.06649 -0.08796 0.07344 -0.08703 0.08003 -0.08796 C 0.0901 -0.09282 0.10122 -0.09351 0.11198 -0.09606 C 0.14271 -0.09513 0.17344 -0.0956 0.20399 -0.09328 C 0.20955 -0.09282 0.21997 -0.08796 0.21997 -0.08796 C 0.23472 -0.07476 0.22726 -0.07847 0.24201 -0.07476 C 0.24427 -0.06504 0.2474 -0.06087 0.25208 -0.05347 C 0.25868 -0.04282 0.25816 -0.03657 0.26806 -0.03194 C 0.27465 -0.02314 0.2783 -0.0155 0.28594 -0.0081 C 0.29201 0.00834 0.28819 -0.00069 0.29792 0.01852 C 0.30191 0.0264 0.30156 0.03635 0.30608 0.04538 C 0.31042 0.06297 0.30417 0.0426 0.31597 0.06135 C 0.31788 0.06436 0.31823 0.07408 0.31997 0.07732 C 0.32413 0.08496 0.32969 0.09098 0.33403 0.09862 C 0.33455 0.1007 0.33819 0.11621 0.33802 0.11737 C 0.33646 0.12454 0.33021 0.12593 0.32604 0.12802 C 0.31615 0.13311 0.30833 0.13866 0.29792 0.14121 C 0.26059 0.16251 0.22309 0.18241 0.18403 0.19723 C 0.17153 0.20186 0.15868 0.2044 0.14601 0.20788 C 0.13872 0.20973 0.12396 0.2132 0.12396 0.2132 C 0.08507 0.23218 0.11979 0.21737 0.07378 0.2294 C 0.03993 0.2382 0.00851 0.25001 -0.02622 0.25325 C -0.07448 0.26552 -0.12066 0.272 -0.16997 0.27454 C -0.25451 0.28427 -0.33941 0.27964 -0.42396 0.272 C -0.43524 0.26945 -0.44705 0.26876 -0.45799 0.2639 C -0.47309 0.25718 -0.48681 0.24653 -0.50208 0.24005 C -0.51424 0.22755 -0.52205 0.21459 -0.53003 0.19723 C -0.52934 0.17315 -0.52969 0.14908 -0.52795 0.12524 C -0.5276 0.12061 -0.525 0.11644 -0.52396 0.11204 C -0.51962 0.09422 -0.51389 0.0794 -0.50608 0.0639 C -0.47899 0.00996 -0.44184 -0.03402 -0.40608 -0.07731 C -0.38854 -0.0986 -0.39983 -0.08333 -0.38194 -0.10138 C -0.3684 -0.11504 -0.3566 -0.12962 -0.34392 -0.14398 C -0.33229 -0.15717 -0.32118 -0.16643 -0.31597 -0.1868 C -0.31684 -0.19536 -0.3158 -0.20925 -0.32205 -0.21597 C -0.32378 -0.21782 -0.33472 -0.22083 -0.33594 -0.22129 C -0.34722 -0.22569 -0.35885 -0.22939 -0.36997 -0.23472 C -0.38003 -0.23286 -0.39097 -0.23541 -0.4 -0.22939 C -0.43351 -0.2074 -0.49601 -0.15208 -0.49601 -0.15208 " pathEditMode="relative" ptsTypes="ffffffffffffffffffffffffffffffffffffffff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486400" cy="1162051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Bên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trong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quả</a:t>
            </a:r>
            <a:r>
              <a:rPr lang="en-US" sz="3600" dirty="0">
                <a:solidFill>
                  <a:srgbClr val="002060"/>
                </a:solidFill>
              </a:rPr>
              <a:t> cam</a:t>
            </a:r>
          </a:p>
        </p:txBody>
      </p:sp>
      <p:pic>
        <p:nvPicPr>
          <p:cNvPr id="6" name="Content Placeholder 5" descr="131223hinh-anh-trai-cay-mui-cam-mong-nuoc-ngon-tuye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562350"/>
            <a:ext cx="4762500" cy="3295650"/>
          </a:xfrm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Qủa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Chuối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Qủa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cam</a:t>
            </a:r>
          </a:p>
        </p:txBody>
      </p:sp>
      <p:pic>
        <p:nvPicPr>
          <p:cNvPr id="6" name="Content Placeholder 5" descr="14718anh-png-qua-chuoi-nen-trong-suot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451565"/>
            <a:ext cx="4038600" cy="2823233"/>
          </a:xfrm>
        </p:spPr>
      </p:pic>
      <p:pic>
        <p:nvPicPr>
          <p:cNvPr id="10" name="Content Placeholder 9" descr="14719hinhanh-qua-cam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920982"/>
            <a:ext cx="4038600" cy="3884399"/>
          </a:xfrm>
        </p:spPr>
      </p:pic>
    </p:spTree>
  </p:cSld>
  <p:clrMapOvr>
    <a:masterClrMapping/>
  </p:clrMapOvr>
  <p:transition spd="slow">
    <p:cut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HĐ3.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: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lô</a:t>
            </a:r>
            <a:r>
              <a:rPr lang="en-US" dirty="0"/>
              <a:t> </a:t>
            </a:r>
            <a:r>
              <a:rPr lang="en-US"/>
              <a:t>tô</a:t>
            </a:r>
            <a:endParaRPr lang="en-US" dirty="0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334</TotalTime>
  <Words>79</Words>
  <Application>Microsoft Office PowerPoint</Application>
  <PresentationFormat>On-screen Show (4:3)</PresentationFormat>
  <Paragraphs>12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NBTN: Qủa chuối , quả cam</vt:lpstr>
      <vt:lpstr>1. ổn định tổ chưc</vt:lpstr>
      <vt:lpstr>2. Nội dung: Hoạt động 1: NB: Quả chuối</vt:lpstr>
      <vt:lpstr>Qủa chuối bóc vỏ</vt:lpstr>
      <vt:lpstr>HĐ2. NB Qủa cam</vt:lpstr>
      <vt:lpstr>PowerPoint Presentation</vt:lpstr>
      <vt:lpstr>Qủa Chuối – Qủa cam</vt:lpstr>
      <vt:lpstr>HĐ3. Trò chơi: Chọn tranh lô tô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chuyện về các bộ phận trên cơ thể trẻ</dc:title>
  <dc:creator>home</dc:creator>
  <cp:lastModifiedBy>Administrator</cp:lastModifiedBy>
  <cp:revision>42</cp:revision>
  <dcterms:created xsi:type="dcterms:W3CDTF">2015-10-17T15:37:27Z</dcterms:created>
  <dcterms:modified xsi:type="dcterms:W3CDTF">2026-04-17T02:16:54Z</dcterms:modified>
</cp:coreProperties>
</file>