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4" r:id="rId2"/>
    <p:sldId id="267" r:id="rId3"/>
    <p:sldId id="257" r:id="rId4"/>
    <p:sldId id="258" r:id="rId5"/>
    <p:sldId id="261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24" autoAdjust="0"/>
  </p:normalViewPr>
  <p:slideViewPr>
    <p:cSldViewPr>
      <p:cViewPr varScale="1">
        <p:scale>
          <a:sx n="65" d="100"/>
          <a:sy n="65" d="100"/>
        </p:scale>
        <p:origin x="15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2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ADFA1-F1C0-493F-B151-DDB3E772423D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E337B-4DE7-4286-94AB-9CA39D61A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806FF-BBCD-E4AE-3A4D-1C6A93658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A0F54D-8143-94BE-2977-BF80A8EC39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1F6234-1497-3ABA-DE64-B79783EA5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8BE83-B132-34E0-C763-C974CFD66F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E337B-4DE7-4286-94AB-9CA39D61A42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16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QuaGi-BeXuanMai_4hed5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3">
            <a:extLst>
              <a:ext uri="{FF2B5EF4-FFF2-40B4-BE49-F238E27FC236}">
                <a16:creationId xmlns:a16="http://schemas.microsoft.com/office/drawing/2014/main" id="{61FFEBA4-C1E3-A2FF-9AE4-5E6B23E9E854}"/>
              </a:ext>
            </a:extLst>
          </p:cNvPr>
          <p:cNvPicPr>
            <a:picLocks noGrp="1" noChangeAspect="1" noChangeArrowheads="1" noCrop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4572000"/>
            <a:ext cx="2209800" cy="2286000"/>
          </a:xfrm>
          <a:noFill/>
        </p:spPr>
      </p:pic>
      <p:pic>
        <p:nvPicPr>
          <p:cNvPr id="2051" name="Picture 3" descr="Picture3">
            <a:extLst>
              <a:ext uri="{FF2B5EF4-FFF2-40B4-BE49-F238E27FC236}">
                <a16:creationId xmlns:a16="http://schemas.microsoft.com/office/drawing/2014/main" id="{FABEBC46-7D41-195E-DB3F-4E4B26D797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24400"/>
            <a:ext cx="2057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Picture3">
            <a:extLst>
              <a:ext uri="{FF2B5EF4-FFF2-40B4-BE49-F238E27FC236}">
                <a16:creationId xmlns:a16="http://schemas.microsoft.com/office/drawing/2014/main" id="{8CE94DDA-A442-5C79-7FA3-D52BD7ECED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19600"/>
            <a:ext cx="2590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cap chuong">
            <a:extLst>
              <a:ext uri="{FF2B5EF4-FFF2-40B4-BE49-F238E27FC236}">
                <a16:creationId xmlns:a16="http://schemas.microsoft.com/office/drawing/2014/main" id="{3F32F826-5529-43DC-704C-94FDE62079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happy_daisy">
            <a:extLst>
              <a:ext uri="{FF2B5EF4-FFF2-40B4-BE49-F238E27FC236}">
                <a16:creationId xmlns:a16="http://schemas.microsoft.com/office/drawing/2014/main" id="{F3906CBB-8B0C-9125-78E5-BD71A9CE17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-228600"/>
            <a:ext cx="2097087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3d butterfly">
            <a:extLst>
              <a:ext uri="{FF2B5EF4-FFF2-40B4-BE49-F238E27FC236}">
                <a16:creationId xmlns:a16="http://schemas.microsoft.com/office/drawing/2014/main" id="{473D0F54-9C62-0DDF-2F1A-9F796C95FB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983" flipH="1">
            <a:off x="15875" y="2498725"/>
            <a:ext cx="9588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Picture3">
            <a:extLst>
              <a:ext uri="{FF2B5EF4-FFF2-40B4-BE49-F238E27FC236}">
                <a16:creationId xmlns:a16="http://schemas.microsoft.com/office/drawing/2014/main" id="{4BA230D8-90CF-5FC6-689F-72D8E07D839A}"/>
              </a:ext>
            </a:extLst>
          </p:cNvPr>
          <p:cNvPicPr>
            <a:picLocks noGrp="1" noChangeAspect="1" noChangeArrowheads="1" noCrop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4791075"/>
            <a:ext cx="2133600" cy="2066925"/>
          </a:xfrm>
          <a:noFill/>
        </p:spPr>
      </p:pic>
      <p:pic>
        <p:nvPicPr>
          <p:cNvPr id="2057" name="Picture 17" descr="Picture3">
            <a:extLst>
              <a:ext uri="{FF2B5EF4-FFF2-40B4-BE49-F238E27FC236}">
                <a16:creationId xmlns:a16="http://schemas.microsoft.com/office/drawing/2014/main" id="{07548B28-D473-15A0-C02A-D8BC1E4D6C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4648200"/>
            <a:ext cx="2260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5" name="Rectangle 21">
            <a:extLst>
              <a:ext uri="{FF2B5EF4-FFF2-40B4-BE49-F238E27FC236}">
                <a16:creationId xmlns:a16="http://schemas.microsoft.com/office/drawing/2014/main" id="{2E42D10E-9BB4-E124-718C-19C1B71D5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043113"/>
            <a:ext cx="5105400" cy="1385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Trường MN Yên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26" name="Rectangle 22">
            <a:extLst>
              <a:ext uri="{FF2B5EF4-FFF2-40B4-BE49-F238E27FC236}">
                <a16:creationId xmlns:a16="http://schemas.microsoft.com/office/drawing/2014/main" id="{602A3F5D-7E68-C4EF-00E1-474C2CC22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037" y="1076325"/>
            <a:ext cx="6591363" cy="10572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0" name="Picture 4" descr="1.png">
            <a:extLst>
              <a:ext uri="{FF2B5EF4-FFF2-40B4-BE49-F238E27FC236}">
                <a16:creationId xmlns:a16="http://schemas.microsoft.com/office/drawing/2014/main" id="{B9DDA214-7EDA-7AED-B3EA-30AA33CC22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895600"/>
            <a:ext cx="31623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4" descr="1.png">
            <a:extLst>
              <a:ext uri="{FF2B5EF4-FFF2-40B4-BE49-F238E27FC236}">
                <a16:creationId xmlns:a16="http://schemas.microsoft.com/office/drawing/2014/main" id="{766D201C-4046-501C-581E-7DEC24276C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76538"/>
            <a:ext cx="3162300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9" descr="lang hoa">
            <a:extLst>
              <a:ext uri="{FF2B5EF4-FFF2-40B4-BE49-F238E27FC236}">
                <a16:creationId xmlns:a16="http://schemas.microsoft.com/office/drawing/2014/main" id="{9698F079-80CE-6A68-4EC4-FE1DE84AB5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2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0.0099 -0.00509 0.0441 -0.00972 0.05608 -0.00972 C 0.13056 -0.00972 0.20799 0.06806 0.20799 0.14584 C 0.20799 0.10625 0.2467 0.06806 0.28316 0.06806 C 0.32205 0.06806 0.35868 0.10695 0.35868 0.14584 C 0.35868 0.12639 0.37778 0.10625 0.39723 0.10625 C 0.41632 0.10625 0.43594 0.1257 0.43594 0.14584 C 0.43594 0.13542 0.44566 0.12639 0.45521 0.12639 C 0.46476 0.12639 0.47431 0.13611 0.47431 0.14584 C 0.47431 0.14051 0.47952 0.13542 0.48438 0.13542 C 0.48681 0.13542 0.49393 0.14051 0.49393 0.14584 C 0.49393 0.14306 0.49653 0.14051 0.49896 0.14051 C 0.49896 0.13982 0.50382 0.14306 0.50382 0.14584 C 0.50382 0.14422 0.50382 0.14306 0.5066 0.14306 C 0.5066 0.14375 0.50886 0.14422 0.50886 0.14584 C 0.50886 0.14491 0.50886 0.14422 0.50886 0.14375 C 0.51146 0.14375 0.51146 0.14422 0.51146 0.14491 C 0.51389 0.14491 0.51389 0.14422 0.51389 0.14375 C 0.51667 0.14375 0.51667 0.14422 0.51667 0.14491 " pathEditMode="relative" rAng="0" ptsTypes="fffffffffffffffffff">
                                      <p:cBhvr>
                                        <p:cTn id="23" dur="5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0DDF6-E4B7-71C6-3899-8C47C6E28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ECB8-69F5-0220-23A5-4610DF1C5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NBTN: </a:t>
            </a:r>
            <a:r>
              <a:rPr lang="en-US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bưởi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7F969-B1C6-44C2-C5B5-643FA97FE9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6AF1A3A-2185-0F21-7DB4-1D1683C12E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Quả Táo Rơi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9AFB259-8378-D550-E530-44CA9478D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571999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ưởi da xanh - Ruốc Tôm Tép Bà Chanh">
            <a:extLst>
              <a:ext uri="{FF2B5EF4-FFF2-40B4-BE49-F238E27FC236}">
                <a16:creationId xmlns:a16="http://schemas.microsoft.com/office/drawing/2014/main" id="{508E175C-4B90-468B-D211-53B53C6F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219200"/>
            <a:ext cx="4572001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989054"/>
      </p:ext>
    </p:extLst>
  </p:cSld>
  <p:clrMapOvr>
    <a:masterClrMapping/>
  </p:clrMapOvr>
  <p:transition spd="slow">
    <p:zoom/>
    <p:sndAc>
      <p:stSnd>
        <p:snd r:embed="rId3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1.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ổn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định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tổ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chưc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QuaGi-BeXuanMai_4hed5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9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2.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Nội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dung:</a:t>
            </a:r>
            <a:b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Hoạt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động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1: NB: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Quả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táo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Quả Táo Rơi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60FCAE95-650A-F142-A439-796C4E1FC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8915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HĐ2. NB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Qủa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bưởi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Content Placeholder 4" descr="Bưởi da xanh - Ruốc Tôm Tép Bà Chanh">
            <a:extLst>
              <a:ext uri="{FF2B5EF4-FFF2-40B4-BE49-F238E27FC236}">
                <a16:creationId xmlns:a16="http://schemas.microsoft.com/office/drawing/2014/main" id="{8CB4ACF3-47A0-9277-E02D-5677227BC9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7638"/>
            <a:ext cx="9144000" cy="5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HĐ3.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: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Quả Táo Rơi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F60D2D19-38A0-9611-4F05-B38F85CB6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571999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ưởi da xanh - Ruốc Tôm Tép Bà Chanh">
            <a:extLst>
              <a:ext uri="{FF2B5EF4-FFF2-40B4-BE49-F238E27FC236}">
                <a16:creationId xmlns:a16="http://schemas.microsoft.com/office/drawing/2014/main" id="{0B1508C8-12A3-C1BB-FFEB-EF94A529C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219200"/>
            <a:ext cx="4572001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345</TotalTime>
  <Words>67</Words>
  <Application>Microsoft Office PowerPoint</Application>
  <PresentationFormat>On-screen Show (4:3)</PresentationFormat>
  <Paragraphs>9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NBTN: Qủa táo , quả bưởi</vt:lpstr>
      <vt:lpstr>1. ổn định tổ chưc</vt:lpstr>
      <vt:lpstr>2. Nội dung: Hoạt động 1: NB: Quả táo</vt:lpstr>
      <vt:lpstr>HĐ2. NB Qủa bưởi</vt:lpstr>
      <vt:lpstr>HĐ3. Trò chơi: Chọn tranh theo yêu cầu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chuyện về các bộ phận trên cơ thể trẻ</dc:title>
  <dc:creator>home</dc:creator>
  <cp:lastModifiedBy>Administrator</cp:lastModifiedBy>
  <cp:revision>44</cp:revision>
  <dcterms:created xsi:type="dcterms:W3CDTF">2015-10-17T15:37:27Z</dcterms:created>
  <dcterms:modified xsi:type="dcterms:W3CDTF">2026-04-20T02:28:45Z</dcterms:modified>
</cp:coreProperties>
</file>