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57" r:id="rId3"/>
    <p:sldId id="258" r:id="rId4"/>
    <p:sldId id="261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DFA1-F1C0-493F-B151-DDB3E772423D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337B-4DE7-4286-94AB-9CA39D61A4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7E68-53F9-4475-97F3-92A9F7B4C5C3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0C2F-3B0D-4E55-8629-A055033B6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QuaGi-BeXuanMai_4hed5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3">
            <a:extLst>
              <a:ext uri="{FF2B5EF4-FFF2-40B4-BE49-F238E27FC236}">
                <a16:creationId xmlns:a16="http://schemas.microsoft.com/office/drawing/2014/main" id="{61FFEBA4-C1E3-A2FF-9AE4-5E6B23E9E854}"/>
              </a:ext>
            </a:extLst>
          </p:cNvPr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572000"/>
            <a:ext cx="2209800" cy="2286000"/>
          </a:xfrm>
          <a:noFill/>
        </p:spPr>
      </p:pic>
      <p:pic>
        <p:nvPicPr>
          <p:cNvPr id="2051" name="Picture 3" descr="Picture3">
            <a:extLst>
              <a:ext uri="{FF2B5EF4-FFF2-40B4-BE49-F238E27FC236}">
                <a16:creationId xmlns:a16="http://schemas.microsoft.com/office/drawing/2014/main" id="{FABEBC46-7D41-195E-DB3F-4E4B26D797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3">
            <a:extLst>
              <a:ext uri="{FF2B5EF4-FFF2-40B4-BE49-F238E27FC236}">
                <a16:creationId xmlns:a16="http://schemas.microsoft.com/office/drawing/2014/main" id="{8CE94DDA-A442-5C79-7FA3-D52BD7ECE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ap chuong">
            <a:extLst>
              <a:ext uri="{FF2B5EF4-FFF2-40B4-BE49-F238E27FC236}">
                <a16:creationId xmlns:a16="http://schemas.microsoft.com/office/drawing/2014/main" id="{3F32F826-5529-43DC-704C-94FDE6207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appy_daisy">
            <a:extLst>
              <a:ext uri="{FF2B5EF4-FFF2-40B4-BE49-F238E27FC236}">
                <a16:creationId xmlns:a16="http://schemas.microsoft.com/office/drawing/2014/main" id="{F3906CBB-8B0C-9125-78E5-BD71A9CE1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-228600"/>
            <a:ext cx="209708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3d butterfly">
            <a:extLst>
              <a:ext uri="{FF2B5EF4-FFF2-40B4-BE49-F238E27FC236}">
                <a16:creationId xmlns:a16="http://schemas.microsoft.com/office/drawing/2014/main" id="{473D0F54-9C62-0DDF-2F1A-9F796C95F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983" flipH="1">
            <a:off x="15875" y="2498725"/>
            <a:ext cx="958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Picture3">
            <a:extLst>
              <a:ext uri="{FF2B5EF4-FFF2-40B4-BE49-F238E27FC236}">
                <a16:creationId xmlns:a16="http://schemas.microsoft.com/office/drawing/2014/main" id="{4BA230D8-90CF-5FC6-689F-72D8E07D839A}"/>
              </a:ext>
            </a:extLst>
          </p:cNvPr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791075"/>
            <a:ext cx="2133600" cy="2066925"/>
          </a:xfrm>
          <a:noFill/>
        </p:spPr>
      </p:pic>
      <p:pic>
        <p:nvPicPr>
          <p:cNvPr id="2057" name="Picture 17" descr="Picture3">
            <a:extLst>
              <a:ext uri="{FF2B5EF4-FFF2-40B4-BE49-F238E27FC236}">
                <a16:creationId xmlns:a16="http://schemas.microsoft.com/office/drawing/2014/main" id="{07548B28-D473-15A0-C02A-D8BC1E4D6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48200"/>
            <a:ext cx="226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Rectangle 21">
            <a:extLst>
              <a:ext uri="{FF2B5EF4-FFF2-40B4-BE49-F238E27FC236}">
                <a16:creationId xmlns:a16="http://schemas.microsoft.com/office/drawing/2014/main" id="{2E42D10E-9BB4-E124-718C-19C1B71D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043113"/>
            <a:ext cx="5105400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Trường MN Yên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602A3F5D-7E68-C4EF-00E1-474C2CC2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37" y="1076325"/>
            <a:ext cx="6591363" cy="1057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4" descr="1.png">
            <a:extLst>
              <a:ext uri="{FF2B5EF4-FFF2-40B4-BE49-F238E27FC236}">
                <a16:creationId xmlns:a16="http://schemas.microsoft.com/office/drawing/2014/main" id="{B9DDA214-7EDA-7AED-B3EA-30AA33CC2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895600"/>
            <a:ext cx="3162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" descr="1.png">
            <a:extLst>
              <a:ext uri="{FF2B5EF4-FFF2-40B4-BE49-F238E27FC236}">
                <a16:creationId xmlns:a16="http://schemas.microsoft.com/office/drawing/2014/main" id="{766D201C-4046-501C-581E-7DEC24276C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76538"/>
            <a:ext cx="31623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9" descr="lang hoa">
            <a:extLst>
              <a:ext uri="{FF2B5EF4-FFF2-40B4-BE49-F238E27FC236}">
                <a16:creationId xmlns:a16="http://schemas.microsoft.com/office/drawing/2014/main" id="{9698F079-80CE-6A68-4EC4-FE1DE84AB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99 -0.00509 0.0441 -0.00972 0.05608 -0.00972 C 0.13056 -0.00972 0.20799 0.06806 0.20799 0.14584 C 0.20799 0.10625 0.2467 0.06806 0.28316 0.06806 C 0.32205 0.06806 0.35868 0.10695 0.35868 0.14584 C 0.35868 0.12639 0.37778 0.10625 0.39723 0.10625 C 0.41632 0.10625 0.43594 0.1257 0.43594 0.14584 C 0.43594 0.13542 0.44566 0.12639 0.45521 0.12639 C 0.46476 0.12639 0.47431 0.13611 0.47431 0.14584 C 0.47431 0.14051 0.47952 0.13542 0.48438 0.13542 C 0.48681 0.13542 0.49393 0.14051 0.49393 0.14584 C 0.49393 0.14306 0.49653 0.14051 0.49896 0.14051 C 0.49896 0.13982 0.50382 0.14306 0.50382 0.14584 C 0.50382 0.14422 0.50382 0.14306 0.5066 0.14306 C 0.5066 0.14375 0.50886 0.14422 0.50886 0.14584 C 0.50886 0.14491 0.50886 0.14422 0.50886 0.14375 C 0.51146 0.14375 0.51146 0.14422 0.51146 0.14491 C 0.51389 0.14491 0.51389 0.14422 0.51389 0.14375 C 0.51667 0.14375 0.51667 0.14422 0.51667 0.14491 " pathEditMode="relative" rAng="0" ptsTypes="fffffffffffffffffff">
                                      <p:cBhvr>
                                        <p:cTn id="23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ổn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định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tổ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chưc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cho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trẻ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nghe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“Em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vườn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rau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</a:p>
        </p:txBody>
      </p:sp>
      <p:pic>
        <p:nvPicPr>
          <p:cNvPr id="5" name="QuaGi-BeXuanMai_4hed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Nội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dung:</a:t>
            </a:r>
            <a:b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1: NB: Rau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bắp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cải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ạt giống bắp cải Đài Loan – Nông Trại Cao Nguyên">
            <a:extLst>
              <a:ext uri="{FF2B5EF4-FFF2-40B4-BE49-F238E27FC236}">
                <a16:creationId xmlns:a16="http://schemas.microsoft.com/office/drawing/2014/main" id="{F4BDF036-8184-540E-D8BC-51CAC48F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HĐ2. NB Rau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hào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Su Hào Có Lá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96013FF4-A823-B1D6-F0F9-8F10968E4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4000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HĐ3.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pic>
        <p:nvPicPr>
          <p:cNvPr id="3" name="Picture 2" descr="Hạt giống bắp cải Đài Loan – Nông Trại Cao Nguyên">
            <a:extLst>
              <a:ext uri="{FF2B5EF4-FFF2-40B4-BE49-F238E27FC236}">
                <a16:creationId xmlns:a16="http://schemas.microsoft.com/office/drawing/2014/main" id="{3DE9755C-1C05-8D74-DD6A-F5CCF0B35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45719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u Hào Có Lá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C9FFF095-E0F8-B17E-7128-B8E7CB5615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00199"/>
            <a:ext cx="457200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79</Words>
  <Application>Microsoft Office PowerPoint</Application>
  <PresentationFormat>On-screen Show (4:3)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1. ổn định tổ chưc  - Hát cho trẻ nghe bài hát: “Em ra vườn rau”</vt:lpstr>
      <vt:lpstr>2. Nội dung: Hoạt động 1: NB: Rau bắp cải</vt:lpstr>
      <vt:lpstr>HĐ2. NB Rau su hào</vt:lpstr>
      <vt:lpstr>HĐ3. Trò chơi: Chọn tranh theo yêu cầu của cô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các bộ phận trên cơ thể trẻ</dc:title>
  <dc:creator>home</dc:creator>
  <cp:lastModifiedBy>Administrator</cp:lastModifiedBy>
  <cp:revision>43</cp:revision>
  <dcterms:created xsi:type="dcterms:W3CDTF">2015-10-17T15:37:27Z</dcterms:created>
  <dcterms:modified xsi:type="dcterms:W3CDTF">2026-04-20T01:50:53Z</dcterms:modified>
</cp:coreProperties>
</file>