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</p:sldMasterIdLst>
  <p:notesMasterIdLst>
    <p:notesMasterId r:id="rId5"/>
  </p:notesMasterIdLst>
  <p:sldIdLst>
    <p:sldId id="258" r:id="rId4"/>
    <p:sldId id="401" r:id="rId6"/>
    <p:sldId id="402" r:id="rId7"/>
    <p:sldId id="403" r:id="rId8"/>
    <p:sldId id="404" r:id="rId9"/>
    <p:sldId id="405" r:id="rId10"/>
    <p:sldId id="406" r:id="rId11"/>
    <p:sldId id="407" r:id="rId12"/>
    <p:sldId id="408" r:id="rId13"/>
    <p:sldId id="409" r:id="rId14"/>
    <p:sldId id="410" r:id="rId15"/>
    <p:sldId id="411" r:id="rId16"/>
    <p:sldId id="412" r:id="rId17"/>
    <p:sldId id="394" r:id="rId18"/>
    <p:sldId id="400" r:id="rId19"/>
    <p:sldId id="398" r:id="rId20"/>
    <p:sldId id="399" r:id="rId21"/>
    <p:sldId id="413" r:id="rId22"/>
    <p:sldId id="276" r:id="rId23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0000"/>
    <a:srgbClr val="FFFFCC"/>
    <a:srgbClr val="06067A"/>
    <a:srgbClr val="FFFF00"/>
    <a:srgbClr val="FF0066"/>
    <a:srgbClr val="EF3415"/>
    <a:srgbClr val="3722B4"/>
    <a:srgbClr val="CDE10D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9" autoAdjust="0"/>
    <p:restoredTop sz="86323" autoAdjust="0"/>
  </p:normalViewPr>
  <p:slideViewPr>
    <p:cSldViewPr showGuides="1">
      <p:cViewPr varScale="1">
        <p:scale>
          <a:sx n="92" d="100"/>
          <a:sy n="92" d="100"/>
        </p:scale>
        <p:origin x="730" y="106"/>
      </p:cViewPr>
      <p:guideLst>
        <p:guide orient="horz" pos="2160"/>
        <p:guide pos="3859"/>
      </p:guideLst>
    </p:cSldViewPr>
  </p:slideViewPr>
  <p:outlineViewPr>
    <p:cViewPr>
      <p:scale>
        <a:sx n="33" d="100"/>
        <a:sy n="33" d="100"/>
      </p:scale>
      <p:origin x="258" y="14160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FF311-8613-4149-B515-890BF9EBF72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FD00E-4F4D-4905-BF2E-860E75C7744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D00E-4F4D-4905-BF2E-860E75C7744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FF635E-E29D-4B33-B626-4987C3D9A9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53B7E-FA02-4362-8CB0-C2A28D49FBF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FF635E-E29D-4B33-B626-4987C3D9A9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53B7E-FA02-4362-8CB0-C2A28D49FBF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FF635E-E29D-4B33-B626-4987C3D9A9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53B7E-FA02-4362-8CB0-C2A28D49FBF3}" type="slidenum">
              <a:rPr lang="en-US" smtClean="0"/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FF635E-E29D-4B33-B626-4987C3D9A9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53B7E-FA02-4362-8CB0-C2A28D49FBF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FF635E-E29D-4B33-B626-4987C3D9A9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53B7E-FA02-4362-8CB0-C2A28D49FBF3}" type="slidenum">
              <a:rPr lang="en-US" smtClean="0"/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FF635E-E29D-4B33-B626-4987C3D9A9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53B7E-FA02-4362-8CB0-C2A28D49FBF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A47321-3ED6-4462-B815-1313BC3231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50E62-1B70-45B8-9992-B9C3B0315C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1D27AF-B625-4DCB-A070-34F68E2C32F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4DE87E-CCCE-4933-A669-21D303EF801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FF635E-E29D-4B33-B626-4987C3D9A9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53B7E-FA02-4362-8CB0-C2A28D49FBF3}" type="slidenum">
              <a:rPr lang="en-US" smtClean="0">
                <a:solidFill>
                  <a:srgbClr val="90C226"/>
                </a:solidFill>
              </a:rPr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569DAC-1CB7-4708-9234-84B08CAA4E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D3C330-99A5-4DEC-B626-91C869B89862}" type="slidenum">
              <a:rPr lang="en-US" smtClean="0">
                <a:solidFill>
                  <a:srgbClr val="90C226"/>
                </a:solidFill>
              </a:rPr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A5491E-EE42-4A35-B742-77E1FD7409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67179-0A4F-41E0-B2CE-30DF8715528E}" type="slidenum">
              <a:rPr lang="en-US" smtClean="0">
                <a:solidFill>
                  <a:srgbClr val="90C226"/>
                </a:solidFill>
              </a:rPr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569DAC-1CB7-4708-9234-84B08CAA4E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D3C330-99A5-4DEC-B626-91C869B89862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CBCFC3-8277-41B8-A625-33B287C8B2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3FA5D3-15FF-4E8F-B8CE-759CE8B40F26}" type="slidenum">
              <a:rPr lang="en-US" smtClean="0">
                <a:solidFill>
                  <a:srgbClr val="90C226"/>
                </a:solidFill>
              </a:rPr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F13BA6-114D-4EA6-A3C4-16F513AB82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D0C66F-F609-4C1E-88BE-A23A1E594245}" type="slidenum">
              <a:rPr lang="en-US" smtClean="0">
                <a:solidFill>
                  <a:srgbClr val="90C226"/>
                </a:solidFill>
              </a:rPr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A47BB1-56BB-4AED-B497-E539292088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C07644-09C3-494D-AF11-B59704683944}" type="slidenum">
              <a:rPr lang="en-US" smtClean="0">
                <a:solidFill>
                  <a:srgbClr val="90C226"/>
                </a:solidFill>
              </a:rPr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A9803B-FC2A-46D9-93A4-F15458CA8B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F2B2A0-E742-4107-B907-32918646BBEA}" type="slidenum">
              <a:rPr lang="en-US" smtClean="0">
                <a:solidFill>
                  <a:srgbClr val="90C226"/>
                </a:solidFill>
              </a:rPr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A94860-4659-4912-935B-72D5247399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79519-FF84-4B6D-966F-2C31D76D544D}" type="slidenum">
              <a:rPr lang="en-US" smtClean="0">
                <a:solidFill>
                  <a:srgbClr val="90C226"/>
                </a:solidFill>
              </a:rPr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  <p:bldP spid="4" grpId="0" autoUpdateAnimBg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6A5B6-18A6-40F8-ACFA-4F12C7B12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0FEC88-E774-4680-BA80-1A9F7F64F6C3}" type="slidenum">
              <a:rPr lang="en-US" smtClean="0">
                <a:solidFill>
                  <a:srgbClr val="90C226"/>
                </a:solidFill>
              </a:rPr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  <p:bldP spid="4" grpId="0" autoUpdateAnimBg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FF635E-E29D-4B33-B626-4987C3D9A9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53B7E-FA02-4362-8CB0-C2A28D49FBF3}" type="slidenum">
              <a:rPr lang="en-US" smtClean="0">
                <a:solidFill>
                  <a:srgbClr val="90C226"/>
                </a:solidFill>
              </a:rPr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FF635E-E29D-4B33-B626-4987C3D9A9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53B7E-FA02-4362-8CB0-C2A28D49FBF3}" type="slidenum">
              <a:rPr lang="en-US" smtClean="0">
                <a:solidFill>
                  <a:srgbClr val="90C226"/>
                </a:solidFill>
              </a:rPr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 panose="020B0604020202020204"/>
              </a:rPr>
              <a:t>“</a:t>
            </a:r>
            <a:endParaRPr lang="en-US" sz="8000" dirty="0">
              <a:ln w="3175" cmpd="sng"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latin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 panose="020B0604020202020204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 panose="020B0604020202020204"/>
            </a:endParaRP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FF635E-E29D-4B33-B626-4987C3D9A9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53B7E-FA02-4362-8CB0-C2A28D49FBF3}" type="slidenum">
              <a:rPr lang="en-US" smtClean="0">
                <a:solidFill>
                  <a:srgbClr val="90C226"/>
                </a:solidFill>
              </a:rPr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FF635E-E29D-4B33-B626-4987C3D9A9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53B7E-FA02-4362-8CB0-C2A28D49FBF3}" type="slidenum">
              <a:rPr lang="en-US" smtClean="0">
                <a:solidFill>
                  <a:srgbClr val="90C226"/>
                </a:solidFill>
              </a:rPr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 panose="020B0604020202020204"/>
              </a:rPr>
              <a:t>“</a:t>
            </a:r>
            <a:endParaRPr lang="en-US" sz="8000" dirty="0">
              <a:ln w="3175" cmpd="sng"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 panose="020B0604020202020204"/>
              </a:rPr>
              <a:t>”</a:t>
            </a:r>
            <a:endParaRPr lang="en-US" sz="8000" dirty="0">
              <a:ln w="3175" cmpd="sng"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latin typeface="Arial" panose="020B0604020202020204"/>
            </a:endParaRP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A5491E-EE42-4A35-B742-77E1FD7409F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67179-0A4F-41E0-B2CE-30DF8715528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FF635E-E29D-4B33-B626-4987C3D9A9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53B7E-FA02-4362-8CB0-C2A28D49FBF3}" type="slidenum">
              <a:rPr lang="en-US" smtClean="0">
                <a:solidFill>
                  <a:srgbClr val="90C226"/>
                </a:solidFill>
              </a:rPr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A47321-3ED6-4462-B815-1313BC3231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50E62-1B70-45B8-9992-B9C3B0315C2B}" type="slidenum">
              <a:rPr lang="en-US" smtClean="0">
                <a:solidFill>
                  <a:srgbClr val="90C226"/>
                </a:solidFill>
              </a:rPr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1D27AF-B625-4DCB-A070-34F68E2C32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4DE87E-CCCE-4933-A669-21D303EF801E}" type="slidenum">
              <a:rPr lang="en-US" smtClean="0">
                <a:solidFill>
                  <a:srgbClr val="90C226"/>
                </a:solidFill>
              </a:rPr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CBCFC3-8277-41B8-A625-33B287C8B20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3FA5D3-15FF-4E8F-B8CE-759CE8B40F26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F13BA6-114D-4EA6-A3C4-16F513AB82C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D0C66F-F609-4C1E-88BE-A23A1E59424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A47BB1-56BB-4AED-B497-E539292088E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C07644-09C3-494D-AF11-B59704683944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A9803B-FC2A-46D9-93A4-F15458CA8B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F2B2A0-E742-4107-B907-32918646BBE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A94860-4659-4912-935B-72D5247399E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79519-FF84-4B6D-966F-2C31D76D544D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  <p:bldP spid="4" grpId="0" autoUpdateAnimBg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6A5B6-18A6-40F8-ACFA-4F12C7B12D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0FEC88-E774-4680-BA80-1A9F7F64F6C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  <p:bldP spid="4" grpId="0" autoUpdateAnimBg="0"/>
    </p:bld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5FF635E-E29D-4B33-B626-4987C3D9A94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C3653B7E-FA02-4362-8CB0-C2A28D49FBF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5FF635E-E29D-4B33-B626-4987C3D9A9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C3653B7E-FA02-4362-8CB0-C2A28D49FBF3}" type="slidenum">
              <a:rPr lang="en-US" smtClean="0">
                <a:solidFill>
                  <a:srgbClr val="90C226"/>
                </a:solidFill>
              </a:rPr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20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1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347"/>
            <a:ext cx="12192000" cy="6858000"/>
          </a:xfrm>
          <a:prstGeom prst="rect">
            <a:avLst/>
          </a:prstGeom>
        </p:spPr>
      </p:pic>
      <p:sp>
        <p:nvSpPr>
          <p:cNvPr id="10" name="Subtitle 2"/>
          <p:cNvSpPr txBox="1"/>
          <p:nvPr/>
        </p:nvSpPr>
        <p:spPr>
          <a:xfrm>
            <a:off x="1726872" y="30618"/>
            <a:ext cx="8534400" cy="112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None/>
              <a:defRPr/>
            </a:pPr>
            <a:r>
              <a:rPr lang="en-US" sz="25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YÊN MÔ</a:t>
            </a:r>
            <a:endParaRPr lang="en-US" sz="25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buNone/>
              <a:defRPr/>
            </a:pPr>
            <a:r>
              <a:rPr lang="en-US" sz="25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MẦM NON YÊN HOÀ</a:t>
            </a:r>
            <a:endParaRPr lang="en-US" sz="2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537335" y="1477645"/>
            <a:ext cx="9435465" cy="363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auto">
              <a:spcAft>
                <a:spcPts val="0"/>
              </a:spcAft>
              <a:buNone/>
              <a:defRPr/>
            </a:pPr>
            <a:endParaRPr lang="en-US" altLang="en-US" sz="3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fontAlgn="auto">
              <a:spcAft>
                <a:spcPts val="0"/>
              </a:spcAft>
              <a:buNone/>
              <a:defRPr/>
            </a:pPr>
            <a:r>
              <a:rPr lang="en-US" altLang="en-US" sz="3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en-US" sz="3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fontAlgn="auto">
              <a:spcAft>
                <a:spcPts val="0"/>
              </a:spcAft>
              <a:buNone/>
              <a:defRPr/>
            </a:pPr>
            <a:r>
              <a:rPr lang="en-US" altLang="en-US" sz="3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altLang="en-US" sz="3000" b="1" kern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fontAlgn="auto">
              <a:spcAft>
                <a:spcPts val="0"/>
              </a:spcAft>
              <a:buNone/>
              <a:defRPr/>
            </a:pPr>
            <a:r>
              <a:rPr lang="en-US" altLang="en-US" sz="3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QUÊ HƯƠNG- ĐN- BH- TTH</a:t>
            </a:r>
            <a:endParaRPr lang="en-US" altLang="en-US" sz="3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fontAlgn="auto">
              <a:spcAft>
                <a:spcPts val="0"/>
              </a:spcAft>
              <a:buNone/>
              <a:defRPr/>
            </a:pPr>
            <a:endParaRPr lang="en-US" altLang="en-US" sz="4400" b="1" kern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850" y="0"/>
            <a:ext cx="1021715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3070" y="0"/>
            <a:ext cx="1023493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14934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340" y="24765"/>
            <a:ext cx="5770245" cy="682307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903095" y="2767965"/>
            <a:ext cx="72409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4000" b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  <a:sym typeface="+mn-ea"/>
              </a:rPr>
              <a:t>Phần 2: Tài năng của bé</a:t>
            </a:r>
            <a:endParaRPr lang="en-US" sz="4000" b="1">
              <a:solidFill>
                <a:srgbClr val="C00000"/>
              </a:solidFill>
              <a:latin typeface="UTM Avo" panose="02040603050506020204" charset="0"/>
              <a:cs typeface="UTM Avo" panose="02040603050506020204" charset="0"/>
              <a:sym typeface="+mn-ea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81730" y="2160905"/>
            <a:ext cx="2586990" cy="3880485"/>
          </a:xfrm>
          <a:prstGeom prst="rect">
            <a:avLst/>
          </a:prstGeom>
        </p:spPr>
      </p:pic>
      <p:sp>
        <p:nvSpPr>
          <p:cNvPr id="4" name="Rectangle 3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charset="2"/>
              <a:buNone/>
            </a:pPr>
            <a:r>
              <a:rPr lang="en-US">
                <a:latin typeface="Arial" panose="020B0604020202020204" pitchFamily="34" charset="0"/>
              </a:rPr>
              <a:t> 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81730" y="2160905"/>
            <a:ext cx="2586990" cy="3880485"/>
          </a:xfrm>
          <a:prstGeom prst="rect">
            <a:avLst/>
          </a:prstGeom>
        </p:spPr>
      </p:pic>
      <p:sp>
        <p:nvSpPr>
          <p:cNvPr id="4" name="Rectangle 3"/>
          <p:cNvSpPr txBox="1"/>
          <p:nvPr/>
        </p:nvSpPr>
        <p:spPr>
          <a:xfrm>
            <a:off x="0" y="76200"/>
            <a:ext cx="12192000" cy="6858000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charset="2"/>
              <a:buNone/>
            </a:pPr>
            <a:r>
              <a:rPr lang="en-US">
                <a:latin typeface="Arial" panose="020B0604020202020204" pitchFamily="34" charset="0"/>
              </a:rPr>
              <a:t> 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1447800"/>
            <a:ext cx="1736090" cy="2877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447800"/>
            <a:ext cx="1517650" cy="28568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360" y="1447800"/>
            <a:ext cx="1615440" cy="28568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447800"/>
            <a:ext cx="1630045" cy="28568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8965" y="1447800"/>
            <a:ext cx="163703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2995" y="1447800"/>
            <a:ext cx="1663700" cy="28771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6715" y="1447800"/>
            <a:ext cx="1710055" cy="28930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617"/>
            <a:ext cx="12192000" cy="6934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05" y="242570"/>
            <a:ext cx="1991995" cy="2822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42570"/>
            <a:ext cx="1848485" cy="2790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28600"/>
            <a:ext cx="1838960" cy="2804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075" y="228600"/>
            <a:ext cx="1892935" cy="28047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9200" y="242570"/>
            <a:ext cx="1814195" cy="2790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2065" y="3581400"/>
            <a:ext cx="2067560" cy="2999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200" y="3581400"/>
            <a:ext cx="1958975" cy="29997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5240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" y="1828800"/>
            <a:ext cx="1602740" cy="2882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828800"/>
            <a:ext cx="151765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500" y="1854200"/>
            <a:ext cx="1619250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025" y="1854200"/>
            <a:ext cx="1631950" cy="285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5170" y="1854200"/>
            <a:ext cx="1638300" cy="285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8880" y="1854200"/>
            <a:ext cx="1571625" cy="2882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5915" y="1854200"/>
            <a:ext cx="1710055" cy="28930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933450" y="3244850"/>
            <a:ext cx="821055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en-US" sz="4000" b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Phần 2: </a:t>
            </a:r>
            <a:r>
              <a:rPr lang="en-US" sz="4000" b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Trò chơi vui nhộn</a:t>
            </a:r>
            <a:endParaRPr lang="en-US" sz="4000" b="1">
              <a:solidFill>
                <a:srgbClr val="C0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3726" y="457200"/>
            <a:ext cx="7924800" cy="2743200"/>
          </a:xfrm>
          <a:prstGeom prst="rect">
            <a:avLst/>
          </a:prstGeom>
          <a:noFill/>
        </p:spPr>
        <p:txBody>
          <a:bodyPr>
            <a:prstTxWarp prst="textDeflateBottom">
              <a:avLst/>
            </a:prstTxWarp>
            <a:spAutoFit/>
            <a:scene3d>
              <a:camera prst="perspectiveBelow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50" endPos="85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HỘI THI THÀNH CÔNG RỰC RỠ</a:t>
            </a:r>
            <a:endParaRPr lang="en-US" sz="3200" b="1" dirty="0">
              <a:ln w="660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  <a:reflection blurRad="6350" stA="55000" endA="50" endPos="85000" dist="6000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8026" y="3962400"/>
            <a:ext cx="76962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perspectiveBelow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ƠN!</a:t>
            </a:r>
            <a:endParaRPr lang="en-US" sz="40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365885" y="939165"/>
            <a:ext cx="7778115" cy="39077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Chương trình: Bé vui học toán</a:t>
            </a:r>
            <a:endParaRPr lang="en-US" sz="4000" b="1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 algn="ctr"/>
            <a:endParaRPr lang="en-US" sz="4000" b="1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  <a:p>
            <a:endParaRPr lang="en-US"/>
          </a:p>
          <a:p>
            <a:r>
              <a:rPr lang="en-US" sz="3600" b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Có 3 phần</a:t>
            </a:r>
            <a:endParaRPr lang="en-US"/>
          </a:p>
          <a:p>
            <a:endParaRPr lang="en-US"/>
          </a:p>
          <a:p>
            <a:r>
              <a:rPr lang="en-US" sz="320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Phần 1:Ai thông minh hơn</a:t>
            </a:r>
            <a:endParaRPr lang="en-US" sz="3200">
              <a:solidFill>
                <a:srgbClr val="00B050"/>
              </a:solidFill>
              <a:latin typeface="UTM Avo" panose="02040603050506020204" charset="0"/>
              <a:cs typeface="UTM Avo" panose="02040603050506020204" charset="0"/>
            </a:endParaRPr>
          </a:p>
          <a:p>
            <a:r>
              <a:rPr lang="en-US" sz="320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Phần 2: Tài năng của bé</a:t>
            </a:r>
            <a:endParaRPr lang="en-US" sz="3200">
              <a:solidFill>
                <a:srgbClr val="00B050"/>
              </a:solidFill>
              <a:latin typeface="UTM Avo" panose="02040603050506020204" charset="0"/>
              <a:cs typeface="UTM Avo" panose="02040603050506020204" charset="0"/>
            </a:endParaRPr>
          </a:p>
          <a:p>
            <a:r>
              <a:rPr lang="en-US" sz="320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Phần 3: Trò chơi vui nhộn</a:t>
            </a:r>
            <a:endParaRPr lang="en-US" sz="3200">
              <a:solidFill>
                <a:srgbClr val="00B05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355725" y="2312670"/>
            <a:ext cx="8550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b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Phần 1: Ai thông minh hơn</a:t>
            </a:r>
            <a:endParaRPr lang="en-US" sz="4000" b="1">
              <a:solidFill>
                <a:srgbClr val="C0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825" y="0"/>
            <a:ext cx="10290175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4445"/>
            <a:ext cx="9622790" cy="68535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7515" y="0"/>
            <a:ext cx="10478135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185" y="0"/>
            <a:ext cx="10203815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635" y="0"/>
            <a:ext cx="1015492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09663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1555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383</Words>
  <Application>WPS Presentation</Application>
  <PresentationFormat>Widescreen</PresentationFormat>
  <Paragraphs>31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Arial</vt:lpstr>
      <vt:lpstr>SimSun</vt:lpstr>
      <vt:lpstr>Wingdings</vt:lpstr>
      <vt:lpstr>Wingdings 3</vt:lpstr>
      <vt:lpstr>Arial</vt:lpstr>
      <vt:lpstr>Times New Roman</vt:lpstr>
      <vt:lpstr>Microsoft YaHei</vt:lpstr>
      <vt:lpstr>Arial Unicode MS</vt:lpstr>
      <vt:lpstr>Calibri</vt:lpstr>
      <vt:lpstr>Trebuchet MS</vt:lpstr>
      <vt:lpstr>UTM Avo</vt:lpstr>
      <vt:lpstr>Facet</vt:lpstr>
      <vt:lpstr>1_Facet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&amp; ĐÀO TẠO HUYỆN YÊN KHÁNH</dc:title>
  <dc:creator>Mai</dc:creator>
  <cp:lastModifiedBy>Admin</cp:lastModifiedBy>
  <cp:revision>369</cp:revision>
  <dcterms:created xsi:type="dcterms:W3CDTF">2020-10-23T21:45:00Z</dcterms:created>
  <dcterms:modified xsi:type="dcterms:W3CDTF">2026-04-20T05:35:28Z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C7996686BD1244D2A8D06B5118C2EBD6_13</vt:lpwstr>
  </property>
  <property fmtid="{D5CDD505-2E9C-101B-9397-08002B2CF9AE}" pid="3" name="KSOProductBuildVer">
    <vt:lpwstr>1033-12.1.0.25242</vt:lpwstr>
  </property>
</Properties>
</file>