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305" r:id="rId3"/>
    <p:sldId id="323" r:id="rId4"/>
    <p:sldId id="306" r:id="rId5"/>
    <p:sldId id="324" r:id="rId6"/>
    <p:sldId id="311" r:id="rId7"/>
    <p:sldId id="298" r:id="rId8"/>
    <p:sldId id="325" r:id="rId9"/>
    <p:sldId id="31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65" d="100"/>
          <a:sy n="65" d="100"/>
        </p:scale>
        <p:origin x="154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8FED-2F6A-4597-8E9E-42B9B80AAA2A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897C-0FC5-4048-860D-44A106ECD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60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8FED-2F6A-4597-8E9E-42B9B80AAA2A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897C-0FC5-4048-860D-44A106ECD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74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8FED-2F6A-4597-8E9E-42B9B80AAA2A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897C-0FC5-4048-860D-44A106ECD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15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8FED-2F6A-4597-8E9E-42B9B80AAA2A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897C-0FC5-4048-860D-44A106ECD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92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8FED-2F6A-4597-8E9E-42B9B80AAA2A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897C-0FC5-4048-860D-44A106ECD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92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8FED-2F6A-4597-8E9E-42B9B80AAA2A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897C-0FC5-4048-860D-44A106ECD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36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8FED-2F6A-4597-8E9E-42B9B80AAA2A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897C-0FC5-4048-860D-44A106ECD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71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8FED-2F6A-4597-8E9E-42B9B80AAA2A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897C-0FC5-4048-860D-44A106ECD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39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8FED-2F6A-4597-8E9E-42B9B80AAA2A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897C-0FC5-4048-860D-44A106ECD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16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8FED-2F6A-4597-8E9E-42B9B80AAA2A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897C-0FC5-4048-860D-44A106ECD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94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8FED-2F6A-4597-8E9E-42B9B80AAA2A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897C-0FC5-4048-860D-44A106ECD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973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68FED-2F6A-4597-8E9E-42B9B80AAA2A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0897C-0FC5-4048-860D-44A106ECD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8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5294" y="0"/>
            <a:ext cx="12173964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00200" y="2362200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: PHÁT TRIỂN NHẬN THỨC</a:t>
            </a:r>
          </a:p>
        </p:txBody>
      </p:sp>
      <p:sp>
        <p:nvSpPr>
          <p:cNvPr id="7" name="Rectangle 6"/>
          <p:cNvSpPr/>
          <p:nvPr/>
        </p:nvSpPr>
        <p:spPr>
          <a:xfrm>
            <a:off x="3011676" y="3048000"/>
            <a:ext cx="5791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Tài:  CON BÒ, CON LỢN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Nguyễn Thị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536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17EA34-91F6-41DC-B4B9-7DF35C56F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80AF186-0374-4AD2-AC8B-8481C995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</a:t>
            </a:r>
            <a:r>
              <a:rPr lang="vi-VN" sz="6800" b="1" dirty="0">
                <a:solidFill>
                  <a:srgbClr val="FF0000"/>
                </a:solidFill>
              </a:rPr>
              <a:t>CON </a:t>
            </a:r>
            <a:r>
              <a:rPr lang="en-US" sz="6800" b="1" dirty="0">
                <a:solidFill>
                  <a:srgbClr val="FF0000"/>
                </a:solidFill>
              </a:rPr>
              <a:t>BÒ</a:t>
            </a:r>
          </a:p>
        </p:txBody>
      </p:sp>
    </p:spTree>
    <p:extLst>
      <p:ext uri="{BB962C8B-B14F-4D97-AF65-F5344CB8AC3E}">
        <p14:creationId xmlns:p14="http://schemas.microsoft.com/office/powerpoint/2010/main" val="410350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73EE3-81E9-D2DD-F290-EC7E2057D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on gì đây ... Con Bò, Con Trâu ... Nhạc thiếu nhi vui nhộn - YouTube">
            <a:extLst>
              <a:ext uri="{FF2B5EF4-FFF2-40B4-BE49-F238E27FC236}">
                <a16:creationId xmlns:a16="http://schemas.microsoft.com/office/drawing/2014/main" id="{5B9DE7CF-1A51-ECA1-1177-81DB8DF6B9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35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BA572A6-D6E7-4196-AF7D-147DEE186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4DF241-7D3E-8963-FC89-E8CA726CB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</a:t>
            </a:r>
            <a:r>
              <a:rPr lang="vi-VN" sz="6800" b="1" dirty="0">
                <a:solidFill>
                  <a:srgbClr val="FF0000"/>
                </a:solidFill>
              </a:rPr>
              <a:t>CON </a:t>
            </a:r>
            <a:r>
              <a:rPr lang="en-US" sz="6800" b="1" dirty="0">
                <a:solidFill>
                  <a:srgbClr val="FF0000"/>
                </a:solidFill>
              </a:rPr>
              <a:t>LỢN</a:t>
            </a:r>
          </a:p>
        </p:txBody>
      </p:sp>
    </p:spTree>
    <p:extLst>
      <p:ext uri="{BB962C8B-B14F-4D97-AF65-F5344CB8AC3E}">
        <p14:creationId xmlns:p14="http://schemas.microsoft.com/office/powerpoint/2010/main" val="1273132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EC087-653B-5FB9-5DB2-A82C6FECD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858+ Hình ảnh con lợn chân thực phản ánh nông thôn Việt">
            <a:extLst>
              <a:ext uri="{FF2B5EF4-FFF2-40B4-BE49-F238E27FC236}">
                <a16:creationId xmlns:a16="http://schemas.microsoft.com/office/drawing/2014/main" id="{E9532840-A96A-053E-3FF5-60C73FB18B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0677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449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CF85341-881F-4044-8604-510031CFA6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3018"/>
            <a:ext cx="9144000" cy="68810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FD21E5D-5A7F-4A6A-A59D-86508790560A}"/>
              </a:ext>
            </a:extLst>
          </p:cNvPr>
          <p:cNvSpPr/>
          <p:nvPr/>
        </p:nvSpPr>
        <p:spPr>
          <a:xfrm>
            <a:off x="2286000" y="1981200"/>
            <a:ext cx="50292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5800" b="1" dirty="0">
                <a:solidFill>
                  <a:srgbClr val="C00000"/>
                </a:solidFill>
                <a:ea typeface="+mj-ea"/>
                <a:cs typeface="+mj-cs"/>
              </a:rPr>
              <a:t>LUYỆN TẬP</a:t>
            </a:r>
            <a:endParaRPr lang="en-US" sz="5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365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57400"/>
            <a:ext cx="7086600" cy="129540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Con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570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0A04A-3A01-CDD4-F5D5-0185AC7CC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0B42AEBE-ED57-F0FE-EC5E-97FC6C4F52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376FA1-D39A-AA24-C10C-A670AFD7C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7400"/>
            <a:ext cx="7086600" cy="129540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221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CF39C53-DACF-453C-BEC6-F6720951CA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126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</TotalTime>
  <Words>58</Words>
  <Application>Microsoft Office PowerPoint</Application>
  <PresentationFormat>On-screen Show (4:3)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NHẬN BIẾT CON BÒ</vt:lpstr>
      <vt:lpstr>PowerPoint Presentation</vt:lpstr>
      <vt:lpstr>NHẬN BIẾT CON LỢN</vt:lpstr>
      <vt:lpstr>PowerPoint Presentation</vt:lpstr>
      <vt:lpstr>PowerPoint Presentation</vt:lpstr>
      <vt:lpstr>Trò chơi: Con gì xuất hiện, con gì biến mất</vt:lpstr>
      <vt:lpstr>Trò chơi: Chọn tranh theo hiệu lệnh</vt:lpstr>
      <vt:lpstr>PowerPoint Presentation</vt:lpstr>
    </vt:vector>
  </TitlesOfParts>
  <Company>minhtuan6990@gmail.com / 01686898975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87</cp:revision>
  <dcterms:created xsi:type="dcterms:W3CDTF">2023-02-26T22:16:48Z</dcterms:created>
  <dcterms:modified xsi:type="dcterms:W3CDTF">2026-04-15T01:15:41Z</dcterms:modified>
</cp:coreProperties>
</file>