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305" r:id="rId3"/>
    <p:sldId id="323" r:id="rId4"/>
    <p:sldId id="306" r:id="rId5"/>
    <p:sldId id="324" r:id="rId6"/>
    <p:sldId id="311" r:id="rId7"/>
    <p:sldId id="298" r:id="rId8"/>
    <p:sldId id="31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5" d="100"/>
          <a:sy n="65" d="100"/>
        </p:scale>
        <p:origin x="15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6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7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1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9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9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3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7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3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1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9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97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68FED-2F6A-4597-8E9E-42B9B80AAA2A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0897C-0FC5-4048-860D-44A106ECD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5294" y="0"/>
            <a:ext cx="1217396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236220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: PHÁT TRIỂN NHẬN THỨC</a:t>
            </a:r>
          </a:p>
        </p:txBody>
      </p:sp>
      <p:sp>
        <p:nvSpPr>
          <p:cNvPr id="7" name="Rectangle 6"/>
          <p:cNvSpPr/>
          <p:nvPr/>
        </p:nvSpPr>
        <p:spPr>
          <a:xfrm>
            <a:off x="3011676" y="304800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Tài: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3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17EA34-91F6-41DC-B4B9-7DF35C56F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80AF186-0374-4AD2-AC8B-8481C995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</a:t>
            </a:r>
            <a:r>
              <a:rPr lang="vi-VN" sz="4800" b="1" dirty="0">
                <a:solidFill>
                  <a:srgbClr val="FF0000"/>
                </a:solidFill>
              </a:rPr>
              <a:t>CON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</a:p>
        </p:txBody>
      </p:sp>
    </p:spTree>
    <p:extLst>
      <p:ext uri="{BB962C8B-B14F-4D97-AF65-F5344CB8AC3E}">
        <p14:creationId xmlns:p14="http://schemas.microsoft.com/office/powerpoint/2010/main" val="41035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73EE3-81E9-D2DD-F290-EC7E2057D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0,000+ Hình Ảnh PNG Cá Chép | Tải Miễn Phí PNG Trong Suốt,Vector &amp; PSD -  Pikbest">
            <a:extLst>
              <a:ext uri="{FF2B5EF4-FFF2-40B4-BE49-F238E27FC236}">
                <a16:creationId xmlns:a16="http://schemas.microsoft.com/office/drawing/2014/main" id="{83119C45-EC22-B6CA-EF46-3BD4A042C7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A572A6-D6E7-4196-AF7D-147DEE186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4DF241-7D3E-8963-FC89-E8CA726CB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</a:t>
            </a:r>
            <a:r>
              <a:rPr lang="vi-VN" sz="4800" b="1" dirty="0">
                <a:solidFill>
                  <a:srgbClr val="FF0000"/>
                </a:solidFill>
              </a:rPr>
              <a:t>CON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TRẮM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3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C087-653B-5FB9-5DB2-A82C6FEC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á trắm cỏ - Ctenopharyngodon idella - Tepbac">
            <a:extLst>
              <a:ext uri="{FF2B5EF4-FFF2-40B4-BE49-F238E27FC236}">
                <a16:creationId xmlns:a16="http://schemas.microsoft.com/office/drawing/2014/main" id="{BE00A368-864F-1653-B7CF-2CA86D6A2F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49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F85341-881F-4044-8604-510031CFA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018"/>
            <a:ext cx="9144000" cy="68810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D21E5D-5A7F-4A6A-A59D-86508790560A}"/>
              </a:ext>
            </a:extLst>
          </p:cNvPr>
          <p:cNvSpPr/>
          <p:nvPr/>
        </p:nvSpPr>
        <p:spPr>
          <a:xfrm>
            <a:off x="2286000" y="1981200"/>
            <a:ext cx="5029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5800" b="1" dirty="0">
                <a:solidFill>
                  <a:srgbClr val="C00000"/>
                </a:solidFill>
                <a:ea typeface="+mj-ea"/>
                <a:cs typeface="+mj-cs"/>
              </a:rPr>
              <a:t>LUYỆN TẬP</a:t>
            </a:r>
            <a:endParaRPr lang="en-US" sz="5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65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7400"/>
            <a:ext cx="7086600" cy="12954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7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F39C53-DACF-453C-BEC6-F6720951C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26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53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NHẬN BIẾT CON CÁ CHÉP</vt:lpstr>
      <vt:lpstr>PowerPoint Presentation</vt:lpstr>
      <vt:lpstr>NHẬN BIẾT CON CÁ TRẮM</vt:lpstr>
      <vt:lpstr>PowerPoint Presentation</vt:lpstr>
      <vt:lpstr>PowerPoint Presentation</vt:lpstr>
      <vt:lpstr>Trò chơi: ChọN tranh lô tô theo yêu cầu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90</cp:revision>
  <dcterms:created xsi:type="dcterms:W3CDTF">2023-02-26T22:16:48Z</dcterms:created>
  <dcterms:modified xsi:type="dcterms:W3CDTF">2026-04-15T01:36:16Z</dcterms:modified>
</cp:coreProperties>
</file>