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4" r:id="rId2"/>
    <p:sldId id="278" r:id="rId3"/>
    <p:sldId id="280" r:id="rId4"/>
    <p:sldId id="282" r:id="rId5"/>
    <p:sldId id="267" r:id="rId6"/>
    <p:sldId id="268" r:id="rId7"/>
    <p:sldId id="269" r:id="rId8"/>
    <p:sldId id="272" r:id="rId9"/>
    <p:sldId id="271" r:id="rId10"/>
    <p:sldId id="270" r:id="rId11"/>
    <p:sldId id="274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1981" autoAdjust="0"/>
  </p:normalViewPr>
  <p:slideViewPr>
    <p:cSldViewPr snapToGrid="0" showGuides="1">
      <p:cViewPr varScale="1">
        <p:scale>
          <a:sx n="75" d="100"/>
          <a:sy n="75" d="100"/>
        </p:scale>
        <p:origin x="414" y="5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7F98F-33C5-4D79-9006-0907DFF8FED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34FA2-453E-4BD7-B5D0-62E1E7E06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6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1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5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9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5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6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400" y="2095500"/>
            <a:ext cx="877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500" y="1257300"/>
            <a:ext cx="833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Qua video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THƠ ĐÀN GÀ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0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500" y="1257300"/>
            <a:ext cx="833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9525"/>
            <a:ext cx="122809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11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28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3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</TotalTime>
  <Words>57</Words>
  <Application>Microsoft Office PowerPoint</Application>
  <PresentationFormat>Widescreen</PresentationFormat>
  <Paragraphs>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101</cp:revision>
  <dcterms:created xsi:type="dcterms:W3CDTF">2025-10-10T12:01:36Z</dcterms:created>
  <dcterms:modified xsi:type="dcterms:W3CDTF">2026-04-22T06:09:37Z</dcterms:modified>
</cp:coreProperties>
</file>