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4" r:id="rId2"/>
    <p:sldId id="278" r:id="rId3"/>
    <p:sldId id="267" r:id="rId4"/>
    <p:sldId id="268" r:id="rId5"/>
    <p:sldId id="269" r:id="rId6"/>
    <p:sldId id="272" r:id="rId7"/>
    <p:sldId id="285" r:id="rId8"/>
    <p:sldId id="270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200" y="1257300"/>
            <a:ext cx="933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1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200" y="1257300"/>
            <a:ext cx="933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1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</TotalTime>
  <Words>62</Words>
  <Application>Microsoft Office PowerPoint</Application>
  <PresentationFormat>Widescreen</PresentationFormat>
  <Paragraphs>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105</cp:revision>
  <dcterms:created xsi:type="dcterms:W3CDTF">2025-10-10T12:01:36Z</dcterms:created>
  <dcterms:modified xsi:type="dcterms:W3CDTF">2026-05-12T01:57:16Z</dcterms:modified>
</cp:coreProperties>
</file>