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5" r:id="rId2"/>
    <p:sldId id="278" r:id="rId3"/>
    <p:sldId id="280" r:id="rId4"/>
    <p:sldId id="282" r:id="rId5"/>
    <p:sldId id="267" r:id="rId6"/>
    <p:sldId id="268" r:id="rId7"/>
    <p:sldId id="269" r:id="rId8"/>
    <p:sldId id="272" r:id="rId9"/>
    <p:sldId id="271" r:id="rId10"/>
    <p:sldId id="270" r:id="rId11"/>
    <p:sldId id="274" r:id="rId12"/>
    <p:sldId id="275" r:id="rId13"/>
    <p:sldId id="283" r:id="rId14"/>
    <p:sldId id="276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1981" autoAdjust="0"/>
  </p:normalViewPr>
  <p:slideViewPr>
    <p:cSldViewPr snapToGrid="0" showGuides="1">
      <p:cViewPr varScale="1">
        <p:scale>
          <a:sx n="75" d="100"/>
          <a:sy n="75" d="100"/>
        </p:scale>
        <p:origin x="414" y="5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7F98F-33C5-4D79-9006-0907DFF8FED6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34FA2-453E-4BD7-B5D0-62E1E7E06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62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66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53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72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35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6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78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00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14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52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72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92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53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25" y="0"/>
            <a:ext cx="120732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 XÃ YÊN MÔ</a:t>
            </a:r>
          </a:p>
          <a:p>
            <a:pPr algn="ctr"/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YÊN HOÀ</a:t>
            </a:r>
          </a:p>
          <a:p>
            <a:pPr algn="ctr"/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304195" y="992955"/>
            <a:ext cx="32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52448" y="1346070"/>
            <a:ext cx="11982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25" y="2470819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4 – 5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4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362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8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4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03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1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9500" y="1257300"/>
            <a:ext cx="833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18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CHUYỆN BA CÔ CON GÁ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84075" cy="69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6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2400" y="2095500"/>
            <a:ext cx="8775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18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1320800"/>
            <a:ext cx="833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86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0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9500" y="1257300"/>
            <a:ext cx="833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31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1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4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11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288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8900"/>
            <a:ext cx="12192000" cy="694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3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789</TotalTime>
  <Words>64</Words>
  <Application>Microsoft Office PowerPoint</Application>
  <PresentationFormat>Widescreen</PresentationFormat>
  <Paragraphs>9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103</cp:revision>
  <dcterms:created xsi:type="dcterms:W3CDTF">2025-10-10T12:01:36Z</dcterms:created>
  <dcterms:modified xsi:type="dcterms:W3CDTF">2026-04-22T06:11:03Z</dcterms:modified>
</cp:coreProperties>
</file>