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84" r:id="rId2"/>
    <p:sldId id="278" r:id="rId3"/>
    <p:sldId id="280" r:id="rId4"/>
    <p:sldId id="282" r:id="rId5"/>
    <p:sldId id="267" r:id="rId6"/>
    <p:sldId id="268" r:id="rId7"/>
    <p:sldId id="269" r:id="rId8"/>
    <p:sldId id="272" r:id="rId9"/>
    <p:sldId id="271" r:id="rId10"/>
    <p:sldId id="270" r:id="rId11"/>
    <p:sldId id="274" r:id="rId12"/>
    <p:sldId id="275" r:id="rId13"/>
    <p:sldId id="276" r:id="rId14"/>
    <p:sldId id="27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9" autoAdjust="0"/>
    <p:restoredTop sz="91981" autoAdjust="0"/>
  </p:normalViewPr>
  <p:slideViewPr>
    <p:cSldViewPr snapToGrid="0" showGuides="1">
      <p:cViewPr varScale="1">
        <p:scale>
          <a:sx n="75" d="100"/>
          <a:sy n="75" d="100"/>
        </p:scale>
        <p:origin x="414" y="54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37F98F-33C5-4D79-9006-0907DFF8FED6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034FA2-453E-4BD7-B5D0-62E1E7E06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162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66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653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72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335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26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278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100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014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352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172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992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D41E5-3932-4734-A73A-C9F3794B2330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53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25" y="0"/>
            <a:ext cx="120732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 XÃ YÊN MÔ</a:t>
            </a:r>
          </a:p>
          <a:p>
            <a:pPr algn="ctr"/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YÊN HOÀ</a:t>
            </a:r>
          </a:p>
          <a:p>
            <a:pPr algn="ctr"/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304195" y="992955"/>
            <a:ext cx="325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-52448" y="1346070"/>
            <a:ext cx="119822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quàng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25" y="2470819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4 – 5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40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595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88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04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41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600"/>
            <a:ext cx="12192000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36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2400" y="2095500"/>
            <a:ext cx="8775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18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904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49500" y="1257300"/>
            <a:ext cx="8331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video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86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câu chuyện cô bé quàng khăn đỏ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84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404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904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49500" y="1257300"/>
            <a:ext cx="833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31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81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5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44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3112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6288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5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93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767</TotalTime>
  <Words>65</Words>
  <Application>Microsoft Office PowerPoint</Application>
  <PresentationFormat>Widescreen</PresentationFormat>
  <Paragraphs>9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100</cp:revision>
  <dcterms:created xsi:type="dcterms:W3CDTF">2025-10-10T12:01:36Z</dcterms:created>
  <dcterms:modified xsi:type="dcterms:W3CDTF">2026-04-22T06:13:49Z</dcterms:modified>
</cp:coreProperties>
</file>