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282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8" autoAdjust="0"/>
  </p:normalViewPr>
  <p:slideViewPr>
    <p:cSldViewPr snapToGrid="0" showGuides="1">
      <p:cViewPr varScale="1">
        <p:scale>
          <a:sx n="64" d="100"/>
          <a:sy n="64" d="100"/>
        </p:scale>
        <p:origin x="102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4FA2-453E-4BD7-B5D0-62E1E7E066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4FA2-453E-4BD7-B5D0-62E1E7E06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6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7086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00"/>
            <a:ext cx="59436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86" y="2840685"/>
            <a:ext cx="890702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39</Words>
  <Application>Microsoft Office PowerPoint</Application>
  <PresentationFormat>Widescreen</PresentationFormat>
  <Paragraphs>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100</cp:revision>
  <dcterms:created xsi:type="dcterms:W3CDTF">2025-10-10T12:01:36Z</dcterms:created>
  <dcterms:modified xsi:type="dcterms:W3CDTF">2026-04-22T06:16:20Z</dcterms:modified>
</cp:coreProperties>
</file>