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5" r:id="rId2"/>
    <p:sldId id="278" r:id="rId3"/>
    <p:sldId id="284" r:id="rId4"/>
    <p:sldId id="268" r:id="rId5"/>
    <p:sldId id="283" r:id="rId6"/>
    <p:sldId id="272" r:id="rId7"/>
    <p:sldId id="270" r:id="rId8"/>
    <p:sldId id="27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1981" autoAdjust="0"/>
  </p:normalViewPr>
  <p:slideViewPr>
    <p:cSldViewPr snapToGrid="0" showGuides="1">
      <p:cViewPr varScale="1">
        <p:scale>
          <a:sx n="75" d="100"/>
          <a:sy n="75" d="100"/>
        </p:scale>
        <p:origin x="414" y="5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37F98F-33C5-4D79-9006-0907DFF8FED6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34FA2-453E-4BD7-B5D0-62E1E7E06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162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41E5-3932-4734-A73A-C9F3794B2330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E0236-FC41-47CA-9CD1-A7783F087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266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41E5-3932-4734-A73A-C9F3794B2330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E0236-FC41-47CA-9CD1-A7783F087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653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41E5-3932-4734-A73A-C9F3794B2330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E0236-FC41-47CA-9CD1-A7783F087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72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41E5-3932-4734-A73A-C9F3794B2330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E0236-FC41-47CA-9CD1-A7783F087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35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41E5-3932-4734-A73A-C9F3794B2330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E0236-FC41-47CA-9CD1-A7783F087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26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41E5-3932-4734-A73A-C9F3794B2330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E0236-FC41-47CA-9CD1-A7783F087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278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41E5-3932-4734-A73A-C9F3794B2330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E0236-FC41-47CA-9CD1-A7783F087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100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41E5-3932-4734-A73A-C9F3794B2330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E0236-FC41-47CA-9CD1-A7783F087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014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41E5-3932-4734-A73A-C9F3794B2330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E0236-FC41-47CA-9CD1-A7783F087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352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41E5-3932-4734-A73A-C9F3794B2330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E0236-FC41-47CA-9CD1-A7783F087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72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41E5-3932-4734-A73A-C9F3794B2330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E0236-FC41-47CA-9CD1-A7783F087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992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D41E5-3932-4734-A73A-C9F3794B2330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E0236-FC41-47CA-9CD1-A7783F087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53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25" y="0"/>
            <a:ext cx="120732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 XÃ YÊN MÔ</a:t>
            </a:r>
          </a:p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YÊN HOÀ</a:t>
            </a:r>
          </a:p>
          <a:p>
            <a:pPr algn="ctr"/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304195" y="992955"/>
            <a:ext cx="3251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-52448" y="1346070"/>
            <a:ext cx="119822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25" y="2470819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40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4 – 5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40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31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86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13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Tết về, nhớ mâm cơm nhà bên chiếc Tivi - Tuổi Trẻ Onl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44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1" y="0"/>
            <a:ext cx="6096851" cy="5334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0"/>
            <a:ext cx="6096000" cy="533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3900" y="5727700"/>
            <a:ext cx="47244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ngói</a:t>
            </a:r>
            <a:endParaRPr lang="en-US" sz="4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53300" y="5749786"/>
            <a:ext cx="39878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endParaRPr lang="en-US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0115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1" y="36034"/>
            <a:ext cx="6096851" cy="54757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0"/>
            <a:ext cx="6096851" cy="5511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60856" y="5767457"/>
            <a:ext cx="4145687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/>
            <a:r>
              <a:rPr 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ngói</a:t>
            </a:r>
            <a:endParaRPr lang="en-US" sz="4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88200" y="5767457"/>
            <a:ext cx="47244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628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96000" cy="54229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"/>
            <a:ext cx="6096000" cy="5422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58900" y="5791200"/>
            <a:ext cx="40005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</a:t>
            </a:r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39000" y="5791200"/>
            <a:ext cx="37084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88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2400" y="2095500"/>
            <a:ext cx="8775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18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927</TotalTime>
  <Words>69</Words>
  <Application>Microsoft Office PowerPoint</Application>
  <PresentationFormat>Widescreen</PresentationFormat>
  <Paragraphs>12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130</cp:revision>
  <dcterms:created xsi:type="dcterms:W3CDTF">2025-10-10T12:01:36Z</dcterms:created>
  <dcterms:modified xsi:type="dcterms:W3CDTF">2026-04-23T07:15:13Z</dcterms:modified>
</cp:coreProperties>
</file>