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78" r:id="rId3"/>
    <p:sldId id="284" r:id="rId4"/>
    <p:sldId id="268" r:id="rId5"/>
    <p:sldId id="283" r:id="rId6"/>
    <p:sldId id="272" r:id="rId7"/>
    <p:sldId id="271" r:id="rId8"/>
    <p:sldId id="270" r:id="rId9"/>
    <p:sldId id="279" r:id="rId10"/>
    <p:sldId id="275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nhu cầ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075"/>
            <a:ext cx="107600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 cầu ăn u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385676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ết về, nhớ mâm cơm nhà bên chiếc Tivi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6337300"/>
            <a:ext cx="5994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6364069"/>
            <a:ext cx="5994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6088559"/>
            <a:ext cx="717550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11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4700" y="6273225"/>
            <a:ext cx="50419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2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 cầu đi l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 cầu vui chơi giải tr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76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23241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Ai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77</Words>
  <Application>Microsoft Office PowerPoint</Application>
  <PresentationFormat>Widescreen</PresentationFormat>
  <Paragraphs>11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118</cp:revision>
  <dcterms:created xsi:type="dcterms:W3CDTF">2025-10-10T12:01:36Z</dcterms:created>
  <dcterms:modified xsi:type="dcterms:W3CDTF">2026-04-23T02:20:27Z</dcterms:modified>
</cp:coreProperties>
</file>